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59" r:id="rId5"/>
    <p:sldId id="544" r:id="rId6"/>
    <p:sldId id="435" r:id="rId7"/>
    <p:sldId id="512" r:id="rId8"/>
    <p:sldId id="545" r:id="rId9"/>
    <p:sldId id="616" r:id="rId10"/>
    <p:sldId id="617" r:id="rId11"/>
    <p:sldId id="683" r:id="rId12"/>
    <p:sldId id="684" r:id="rId13"/>
    <p:sldId id="362" r:id="rId14"/>
    <p:sldId id="377" r:id="rId15"/>
    <p:sldId id="509" r:id="rId16"/>
    <p:sldId id="379" r:id="rId17"/>
    <p:sldId id="277" r:id="rId18"/>
    <p:sldId id="266" r:id="rId19"/>
    <p:sldId id="267" r:id="rId20"/>
    <p:sldId id="269" r:id="rId21"/>
    <p:sldId id="339" r:id="rId22"/>
    <p:sldId id="340" r:id="rId23"/>
    <p:sldId id="715" r:id="rId24"/>
    <p:sldId id="271" r:id="rId25"/>
    <p:sldId id="280" r:id="rId26"/>
    <p:sldId id="279" r:id="rId27"/>
    <p:sldId id="272" r:id="rId28"/>
    <p:sldId id="381" r:id="rId29"/>
    <p:sldId id="507" r:id="rId30"/>
    <p:sldId id="581" r:id="rId31"/>
    <p:sldId id="582" r:id="rId32"/>
    <p:sldId id="584" r:id="rId33"/>
    <p:sldId id="585" r:id="rId34"/>
    <p:sldId id="586" r:id="rId35"/>
    <p:sldId id="587" r:id="rId36"/>
    <p:sldId id="498" r:id="rId37"/>
    <p:sldId id="716" r:id="rId38"/>
    <p:sldId id="687" r:id="rId39"/>
    <p:sldId id="688" r:id="rId40"/>
    <p:sldId id="690" r:id="rId41"/>
    <p:sldId id="691" r:id="rId42"/>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永宾" initials="李永宾" lastIdx="0" clrIdx="0"/>
  <p:cmAuthor id="2" name="rebacca" initials="r" lastIdx="0" clrIdx="1"/>
  <p:cmAuthor id="3" name="CHENYUE" initials="C" lastIdx="0" clrIdx="2"/>
  <p:cmAuthor id="5" name="作者" initials="A" lastIdx="0" clrIdx="2"/>
  <p:cmAuthor id="0" name="PPTer_Tang" initials="" lastIdx="0" clrIdx="0"/>
  <p:cmAuthor id="7" name="1206988966@qq.com" initials="1" lastIdx="1" clrIdx="2"/>
  <p:cmAuthor id="8" name="姜伟光" initials="姜" lastIdx="1" clrIdx="0"/>
  <p:cmAuthor id="6" name="ming qiu" initials="m" lastIdx="17" clrIdx="1"/>
  <p:cmAuthor id="4" name="JS" initials="J" lastIdx="0" clrIdx="0"/>
  <p:cmAuthor id="9" name="12279" initials="1" lastIdx="1" clrIdx="8"/>
  <p:cmAuthor id="11" name="lihaomian" initials="l" lastIdx="1" clrIdx="10"/>
  <p:cmAuthor id="10" name="Lenovo" initials="L" lastIdx="0" clrIdx="9"/>
  <p:cmAuthor id="2001" name="黄小瑞_Y3YrFbU7" initials="authorId_699727092" lastIdx="0" clrIdx="0"/>
  <p:cmAuthor id="13" name="iwenping" initials="" lastIdx="0" clrIdx="0"/>
  <p:cmAuthor id="14" name="86151" initials="8" lastIdx="0" clrIdx="13"/>
  <p:cmAuthor id="2000" name="张佳慧_n2mqyaQf" initials="authorId_42085333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19" autoAdjust="0"/>
  </p:normalViewPr>
  <p:slideViewPr>
    <p:cSldViewPr snapToGrid="0">
      <p:cViewPr varScale="1">
        <p:scale>
          <a:sx n="71" d="100"/>
          <a:sy n="71" d="100"/>
        </p:scale>
        <p:origin x="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120.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DC2BF11-D52F-4543-AA74-898A4C2B1DA1}"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CN" altLang="en-US"/>
        </a:p>
      </dgm:t>
    </dgm:pt>
    <dgm:pt modelId="{76A0955D-731A-40E1-ABF4-F2BA1B640253}">
      <dgm:prSet phldrT="[文本]" custT="1"/>
      <dgm:spPr/>
      <dgm:t>
        <a:bodyPr/>
        <a:lstStyle/>
        <a:p>
          <a:r>
            <a:rPr lang="zh-CN" altLang="en-US" sz="3200" dirty="0"/>
            <a:t>点</a:t>
          </a:r>
        </a:p>
      </dgm:t>
    </dgm:pt>
    <dgm:pt modelId="{CDB2DDF3-3DF4-443B-ACE8-EEB95AFC7EB3}" cxnId="{A49850E9-F3EA-445A-9B24-6F5E2F5F2878}" type="parTrans">
      <dgm:prSet/>
      <dgm:spPr/>
      <dgm:t>
        <a:bodyPr/>
        <a:lstStyle/>
        <a:p>
          <a:endParaRPr lang="zh-CN" altLang="en-US" sz="2400"/>
        </a:p>
      </dgm:t>
    </dgm:pt>
    <dgm:pt modelId="{249E0998-3E71-446E-B3B5-2D4D8D7DCE1C}" cxnId="{A49850E9-F3EA-445A-9B24-6F5E2F5F2878}" type="sibTrans">
      <dgm:prSet/>
      <dgm:spPr/>
      <dgm:t>
        <a:bodyPr/>
        <a:lstStyle/>
        <a:p>
          <a:endParaRPr lang="zh-CN" altLang="en-US" sz="2400"/>
        </a:p>
      </dgm:t>
    </dgm:pt>
    <dgm:pt modelId="{CE4676CD-DF43-463E-AF1D-62A5EDA3D716}">
      <dgm:prSet phldrT="[文本]" custT="1"/>
      <dgm:spPr/>
      <dgm:t>
        <a:bodyPr/>
        <a:lstStyle/>
        <a:p>
          <a:r>
            <a:rPr lang="zh-CN" altLang="en-US" sz="3200" dirty="0">
              <a:latin typeface="+mj-ea"/>
              <a:cs typeface="Times New Roman" panose="02020603050405020304" pitchFamily="18" charset="0"/>
            </a:rPr>
            <a:t>具体生动的重大史</a:t>
          </a:r>
          <a:r>
            <a:rPr lang="zh-CN" altLang="en-US" sz="3200" dirty="0" smtClean="0">
              <a:latin typeface="+mj-ea"/>
              <a:cs typeface="Times New Roman" panose="02020603050405020304" pitchFamily="18" charset="0"/>
            </a:rPr>
            <a:t>事</a:t>
          </a:r>
          <a:endParaRPr lang="zh-CN" altLang="en-US" sz="3200" dirty="0"/>
        </a:p>
      </dgm:t>
    </dgm:pt>
    <dgm:pt modelId="{5E0D3E01-2F59-41FB-984D-FF02F5DCCA1F}" cxnId="{4AAF12D1-3762-4E2B-8713-83988D81C9EA}" type="parTrans">
      <dgm:prSet/>
      <dgm:spPr/>
      <dgm:t>
        <a:bodyPr/>
        <a:lstStyle/>
        <a:p>
          <a:endParaRPr lang="zh-CN" altLang="en-US" sz="2400"/>
        </a:p>
      </dgm:t>
    </dgm:pt>
    <dgm:pt modelId="{4B710B2B-7871-48B4-B1D0-2735F082FE79}" cxnId="{4AAF12D1-3762-4E2B-8713-83988D81C9EA}" type="sibTrans">
      <dgm:prSet/>
      <dgm:spPr/>
      <dgm:t>
        <a:bodyPr/>
        <a:lstStyle/>
        <a:p>
          <a:endParaRPr lang="zh-CN" altLang="en-US" sz="2400"/>
        </a:p>
      </dgm:t>
    </dgm:pt>
    <dgm:pt modelId="{90C9A771-0BF4-4660-B118-1F0A82BA3BB4}">
      <dgm:prSet phldrT="[文本]" custT="1"/>
      <dgm:spPr/>
      <dgm:t>
        <a:bodyPr/>
        <a:lstStyle/>
        <a:p>
          <a:r>
            <a:rPr lang="zh-CN" altLang="en-US" sz="3200"/>
            <a:t>线</a:t>
          </a:r>
          <a:endParaRPr lang="zh-CN" altLang="en-US" sz="3200" dirty="0"/>
        </a:p>
      </dgm:t>
    </dgm:pt>
    <dgm:pt modelId="{2449C423-D9E3-416C-B4C4-041F8BFC6AC5}" cxnId="{00FA79A6-4B1A-4CAB-A3BE-05FF651B78A6}" type="parTrans">
      <dgm:prSet/>
      <dgm:spPr/>
      <dgm:t>
        <a:bodyPr/>
        <a:lstStyle/>
        <a:p>
          <a:endParaRPr lang="zh-CN" altLang="en-US" sz="2400"/>
        </a:p>
      </dgm:t>
    </dgm:pt>
    <dgm:pt modelId="{F67FD01C-7DF4-4B07-A224-A38C9C576B2C}" cxnId="{00FA79A6-4B1A-4CAB-A3BE-05FF651B78A6}" type="sibTrans">
      <dgm:prSet/>
      <dgm:spPr/>
      <dgm:t>
        <a:bodyPr/>
        <a:lstStyle/>
        <a:p>
          <a:endParaRPr lang="zh-CN" altLang="en-US" sz="2400"/>
        </a:p>
      </dgm:t>
    </dgm:pt>
    <dgm:pt modelId="{B11C312C-0349-4800-A320-E1C0BF830A54}">
      <dgm:prSet phldrT="[文本]" custT="1"/>
      <dgm:spPr/>
      <dgm:t>
        <a:bodyPr/>
        <a:lstStyle/>
        <a:p>
          <a:r>
            <a:rPr lang="zh-CN" altLang="en-US" sz="3200" dirty="0">
              <a:latin typeface="+mj-ea"/>
              <a:cs typeface="Times New Roman" panose="02020603050405020304" pitchFamily="18" charset="0"/>
            </a:rPr>
            <a:t>历史发展的基本线索</a:t>
          </a:r>
          <a:endParaRPr lang="zh-CN" altLang="en-US" sz="3200" dirty="0"/>
        </a:p>
      </dgm:t>
    </dgm:pt>
    <dgm:pt modelId="{A085EB4F-32C0-4415-B51F-A31036AE2772}" cxnId="{29A564EE-8A22-4F76-AA54-11D2230F0038}" type="parTrans">
      <dgm:prSet/>
      <dgm:spPr/>
      <dgm:t>
        <a:bodyPr/>
        <a:lstStyle/>
        <a:p>
          <a:endParaRPr lang="zh-CN" altLang="en-US" sz="2400"/>
        </a:p>
      </dgm:t>
    </dgm:pt>
    <dgm:pt modelId="{CB08DB12-1C0D-4946-8D21-E495228D8F95}" cxnId="{29A564EE-8A22-4F76-AA54-11D2230F0038}" type="sibTrans">
      <dgm:prSet/>
      <dgm:spPr/>
      <dgm:t>
        <a:bodyPr/>
        <a:lstStyle/>
        <a:p>
          <a:endParaRPr lang="zh-CN" altLang="en-US" sz="2400"/>
        </a:p>
      </dgm:t>
    </dgm:pt>
    <dgm:pt modelId="{43022938-0347-4443-B4B1-F6F3C0836CC3}">
      <dgm:prSet phldrT="[文本]" custT="1"/>
      <dgm:spPr/>
      <dgm:t>
        <a:bodyPr/>
        <a:lstStyle/>
        <a:p>
          <a:r>
            <a:rPr lang="zh-CN" altLang="en-US" sz="3200"/>
            <a:t>面</a:t>
          </a:r>
          <a:endParaRPr lang="zh-CN" altLang="en-US" sz="3200" dirty="0"/>
        </a:p>
      </dgm:t>
    </dgm:pt>
    <dgm:pt modelId="{7A1435AE-6371-49B7-B7F3-FC4446CEFC8F}" cxnId="{AB9C6442-A55D-4DA3-BAFF-CF7492EFCDAF}" type="parTrans">
      <dgm:prSet/>
      <dgm:spPr/>
      <dgm:t>
        <a:bodyPr/>
        <a:lstStyle/>
        <a:p>
          <a:endParaRPr lang="zh-CN" altLang="en-US" sz="2400"/>
        </a:p>
      </dgm:t>
    </dgm:pt>
    <dgm:pt modelId="{F8020DBA-11DB-413D-B077-D52CB114882A}" cxnId="{AB9C6442-A55D-4DA3-BAFF-CF7492EFCDAF}" type="sibTrans">
      <dgm:prSet/>
      <dgm:spPr/>
      <dgm:t>
        <a:bodyPr/>
        <a:lstStyle/>
        <a:p>
          <a:endParaRPr lang="zh-CN" altLang="en-US" sz="2400"/>
        </a:p>
      </dgm:t>
    </dgm:pt>
    <dgm:pt modelId="{D3B57D0B-2C07-4077-8D5B-89DCF7A1486C}">
      <dgm:prSet phldrT="[文本]" custT="1"/>
      <dgm:spPr/>
      <dgm:t>
        <a:bodyPr/>
        <a:lstStyle/>
        <a:p>
          <a:r>
            <a:rPr lang="zh-CN" altLang="en-US" sz="3200" dirty="0">
              <a:latin typeface="+mj-ea"/>
              <a:cs typeface="Times New Roman" panose="02020603050405020304" pitchFamily="18" charset="0"/>
            </a:rPr>
            <a:t>在重大史事和基本线索的基础上呈现相对完整的知识结构</a:t>
          </a:r>
          <a:endParaRPr lang="zh-CN" altLang="en-US" sz="3200" dirty="0"/>
        </a:p>
      </dgm:t>
    </dgm:pt>
    <dgm:pt modelId="{7A13C86F-F680-4F40-8814-8EDE1E3CB9B5}" cxnId="{FD77CC1E-4331-4616-843D-8820E6D978E6}" type="parTrans">
      <dgm:prSet/>
      <dgm:spPr/>
      <dgm:t>
        <a:bodyPr/>
        <a:lstStyle/>
        <a:p>
          <a:endParaRPr lang="zh-CN" altLang="en-US" sz="2400"/>
        </a:p>
      </dgm:t>
    </dgm:pt>
    <dgm:pt modelId="{47B82FD4-DA0F-4EA0-B434-B8771311903E}" cxnId="{FD77CC1E-4331-4616-843D-8820E6D978E6}" type="sibTrans">
      <dgm:prSet/>
      <dgm:spPr/>
      <dgm:t>
        <a:bodyPr/>
        <a:lstStyle/>
        <a:p>
          <a:endParaRPr lang="zh-CN" altLang="en-US" sz="2400"/>
        </a:p>
      </dgm:t>
    </dgm:pt>
    <dgm:pt modelId="{8B30176F-FC5A-43FF-921F-7CA9F26491CF}" type="pres">
      <dgm:prSet presAssocID="{3DC2BF11-D52F-4543-AA74-898A4C2B1DA1}" presName="linearFlow" presStyleCnt="0">
        <dgm:presLayoutVars>
          <dgm:dir/>
          <dgm:animLvl val="lvl"/>
          <dgm:resizeHandles val="exact"/>
        </dgm:presLayoutVars>
      </dgm:prSet>
      <dgm:spPr/>
      <dgm:t>
        <a:bodyPr/>
        <a:lstStyle/>
        <a:p>
          <a:endParaRPr lang="zh-CN" altLang="en-US"/>
        </a:p>
      </dgm:t>
    </dgm:pt>
    <dgm:pt modelId="{9392C2F1-03A6-4130-85D6-4045A29A293C}" type="pres">
      <dgm:prSet presAssocID="{76A0955D-731A-40E1-ABF4-F2BA1B640253}" presName="composite" presStyleCnt="0"/>
      <dgm:spPr/>
    </dgm:pt>
    <dgm:pt modelId="{C20B2AD4-E5EF-4539-8372-058E0F96E7E9}" type="pres">
      <dgm:prSet presAssocID="{76A0955D-731A-40E1-ABF4-F2BA1B640253}" presName="parentText" presStyleLbl="alignNode1" presStyleIdx="0" presStyleCnt="3">
        <dgm:presLayoutVars>
          <dgm:chMax val="1"/>
          <dgm:bulletEnabled val="1"/>
        </dgm:presLayoutVars>
      </dgm:prSet>
      <dgm:spPr/>
      <dgm:t>
        <a:bodyPr/>
        <a:lstStyle/>
        <a:p>
          <a:endParaRPr lang="zh-CN" altLang="en-US"/>
        </a:p>
      </dgm:t>
    </dgm:pt>
    <dgm:pt modelId="{4DD23E88-0F2F-4ECD-8FA8-9493277CD1FD}" type="pres">
      <dgm:prSet presAssocID="{76A0955D-731A-40E1-ABF4-F2BA1B640253}" presName="descendantText" presStyleLbl="alignAcc1" presStyleIdx="0" presStyleCnt="3">
        <dgm:presLayoutVars>
          <dgm:bulletEnabled val="1"/>
        </dgm:presLayoutVars>
      </dgm:prSet>
      <dgm:spPr/>
      <dgm:t>
        <a:bodyPr/>
        <a:lstStyle/>
        <a:p>
          <a:endParaRPr lang="zh-CN" altLang="en-US"/>
        </a:p>
      </dgm:t>
    </dgm:pt>
    <dgm:pt modelId="{424843E4-A2B2-4DC6-97A1-27CBFAF0CACF}" type="pres">
      <dgm:prSet presAssocID="{249E0998-3E71-446E-B3B5-2D4D8D7DCE1C}" presName="sp" presStyleCnt="0"/>
      <dgm:spPr/>
    </dgm:pt>
    <dgm:pt modelId="{324A103C-81ED-4C0A-A5B9-EDE51A8ACC14}" type="pres">
      <dgm:prSet presAssocID="{90C9A771-0BF4-4660-B118-1F0A82BA3BB4}" presName="composite" presStyleCnt="0"/>
      <dgm:spPr/>
    </dgm:pt>
    <dgm:pt modelId="{0669735B-6CCE-4E91-AB30-B26550D99A49}" type="pres">
      <dgm:prSet presAssocID="{90C9A771-0BF4-4660-B118-1F0A82BA3BB4}" presName="parentText" presStyleLbl="alignNode1" presStyleIdx="1" presStyleCnt="3">
        <dgm:presLayoutVars>
          <dgm:chMax val="1"/>
          <dgm:bulletEnabled val="1"/>
        </dgm:presLayoutVars>
      </dgm:prSet>
      <dgm:spPr/>
      <dgm:t>
        <a:bodyPr/>
        <a:lstStyle/>
        <a:p>
          <a:endParaRPr lang="zh-CN" altLang="en-US"/>
        </a:p>
      </dgm:t>
    </dgm:pt>
    <dgm:pt modelId="{58A45A5F-CE43-4F6A-8EBD-78F4D6222034}" type="pres">
      <dgm:prSet presAssocID="{90C9A771-0BF4-4660-B118-1F0A82BA3BB4}" presName="descendantText" presStyleLbl="alignAcc1" presStyleIdx="1" presStyleCnt="3">
        <dgm:presLayoutVars>
          <dgm:bulletEnabled val="1"/>
        </dgm:presLayoutVars>
      </dgm:prSet>
      <dgm:spPr/>
      <dgm:t>
        <a:bodyPr/>
        <a:lstStyle/>
        <a:p>
          <a:endParaRPr lang="zh-CN" altLang="en-US"/>
        </a:p>
      </dgm:t>
    </dgm:pt>
    <dgm:pt modelId="{44D1064C-406B-4404-BC30-6A36A96936A0}" type="pres">
      <dgm:prSet presAssocID="{F67FD01C-7DF4-4B07-A224-A38C9C576B2C}" presName="sp" presStyleCnt="0"/>
      <dgm:spPr/>
    </dgm:pt>
    <dgm:pt modelId="{3C4F3F6A-62D0-4826-807B-51F11C9B38DF}" type="pres">
      <dgm:prSet presAssocID="{43022938-0347-4443-B4B1-F6F3C0836CC3}" presName="composite" presStyleCnt="0"/>
      <dgm:spPr/>
    </dgm:pt>
    <dgm:pt modelId="{465FF14C-6412-4192-B192-5E007B5B823C}" type="pres">
      <dgm:prSet presAssocID="{43022938-0347-4443-B4B1-F6F3C0836CC3}" presName="parentText" presStyleLbl="alignNode1" presStyleIdx="2" presStyleCnt="3">
        <dgm:presLayoutVars>
          <dgm:chMax val="1"/>
          <dgm:bulletEnabled val="1"/>
        </dgm:presLayoutVars>
      </dgm:prSet>
      <dgm:spPr/>
      <dgm:t>
        <a:bodyPr/>
        <a:lstStyle/>
        <a:p>
          <a:endParaRPr lang="zh-CN" altLang="en-US"/>
        </a:p>
      </dgm:t>
    </dgm:pt>
    <dgm:pt modelId="{7735D238-0444-4CDF-B89C-F734D129E9EC}" type="pres">
      <dgm:prSet presAssocID="{43022938-0347-4443-B4B1-F6F3C0836CC3}" presName="descendantText" presStyleLbl="alignAcc1" presStyleIdx="2" presStyleCnt="3">
        <dgm:presLayoutVars>
          <dgm:bulletEnabled val="1"/>
        </dgm:presLayoutVars>
      </dgm:prSet>
      <dgm:spPr/>
      <dgm:t>
        <a:bodyPr/>
        <a:lstStyle/>
        <a:p>
          <a:endParaRPr lang="zh-CN" altLang="en-US"/>
        </a:p>
      </dgm:t>
    </dgm:pt>
  </dgm:ptLst>
  <dgm:cxnLst>
    <dgm:cxn modelId="{4AC65C9F-6CB4-463F-960A-4EA68264AF55}" type="presOf" srcId="{90C9A771-0BF4-4660-B118-1F0A82BA3BB4}" destId="{0669735B-6CCE-4E91-AB30-B26550D99A49}" srcOrd="0" destOrd="0" presId="urn:microsoft.com/office/officeart/2005/8/layout/chevron2"/>
    <dgm:cxn modelId="{A49850E9-F3EA-445A-9B24-6F5E2F5F2878}" srcId="{3DC2BF11-D52F-4543-AA74-898A4C2B1DA1}" destId="{76A0955D-731A-40E1-ABF4-F2BA1B640253}" srcOrd="0" destOrd="0" parTransId="{CDB2DDF3-3DF4-443B-ACE8-EEB95AFC7EB3}" sibTransId="{249E0998-3E71-446E-B3B5-2D4D8D7DCE1C}"/>
    <dgm:cxn modelId="{2229764B-6A91-49B9-AB67-6088783FEE35}" type="presOf" srcId="{3DC2BF11-D52F-4543-AA74-898A4C2B1DA1}" destId="{8B30176F-FC5A-43FF-921F-7CA9F26491CF}" srcOrd="0" destOrd="0" presId="urn:microsoft.com/office/officeart/2005/8/layout/chevron2"/>
    <dgm:cxn modelId="{FE26C7CE-D387-491B-93C6-0A89D1FA5C20}" type="presOf" srcId="{76A0955D-731A-40E1-ABF4-F2BA1B640253}" destId="{C20B2AD4-E5EF-4539-8372-058E0F96E7E9}" srcOrd="0" destOrd="0" presId="urn:microsoft.com/office/officeart/2005/8/layout/chevron2"/>
    <dgm:cxn modelId="{4AAF12D1-3762-4E2B-8713-83988D81C9EA}" srcId="{76A0955D-731A-40E1-ABF4-F2BA1B640253}" destId="{CE4676CD-DF43-463E-AF1D-62A5EDA3D716}" srcOrd="0" destOrd="0" parTransId="{5E0D3E01-2F59-41FB-984D-FF02F5DCCA1F}" sibTransId="{4B710B2B-7871-48B4-B1D0-2735F082FE79}"/>
    <dgm:cxn modelId="{8E397267-A56B-4BFD-A8A0-92E0BD294BA7}" type="presOf" srcId="{D3B57D0B-2C07-4077-8D5B-89DCF7A1486C}" destId="{7735D238-0444-4CDF-B89C-F734D129E9EC}" srcOrd="0" destOrd="0" presId="urn:microsoft.com/office/officeart/2005/8/layout/chevron2"/>
    <dgm:cxn modelId="{F3865091-531C-4367-9543-6BD88A4941BF}" type="presOf" srcId="{CE4676CD-DF43-463E-AF1D-62A5EDA3D716}" destId="{4DD23E88-0F2F-4ECD-8FA8-9493277CD1FD}" srcOrd="0" destOrd="0" presId="urn:microsoft.com/office/officeart/2005/8/layout/chevron2"/>
    <dgm:cxn modelId="{9EC354D9-89D8-45E0-BCB0-723364201980}" type="presOf" srcId="{43022938-0347-4443-B4B1-F6F3C0836CC3}" destId="{465FF14C-6412-4192-B192-5E007B5B823C}" srcOrd="0" destOrd="0" presId="urn:microsoft.com/office/officeart/2005/8/layout/chevron2"/>
    <dgm:cxn modelId="{AB9C6442-A55D-4DA3-BAFF-CF7492EFCDAF}" srcId="{3DC2BF11-D52F-4543-AA74-898A4C2B1DA1}" destId="{43022938-0347-4443-B4B1-F6F3C0836CC3}" srcOrd="2" destOrd="0" parTransId="{7A1435AE-6371-49B7-B7F3-FC4446CEFC8F}" sibTransId="{F8020DBA-11DB-413D-B077-D52CB114882A}"/>
    <dgm:cxn modelId="{75CEF97F-CE97-4F72-B012-CE9FF91E9F5F}" type="presOf" srcId="{B11C312C-0349-4800-A320-E1C0BF830A54}" destId="{58A45A5F-CE43-4F6A-8EBD-78F4D6222034}" srcOrd="0" destOrd="0" presId="urn:microsoft.com/office/officeart/2005/8/layout/chevron2"/>
    <dgm:cxn modelId="{00FA79A6-4B1A-4CAB-A3BE-05FF651B78A6}" srcId="{3DC2BF11-D52F-4543-AA74-898A4C2B1DA1}" destId="{90C9A771-0BF4-4660-B118-1F0A82BA3BB4}" srcOrd="1" destOrd="0" parTransId="{2449C423-D9E3-416C-B4C4-041F8BFC6AC5}" sibTransId="{F67FD01C-7DF4-4B07-A224-A38C9C576B2C}"/>
    <dgm:cxn modelId="{29A564EE-8A22-4F76-AA54-11D2230F0038}" srcId="{90C9A771-0BF4-4660-B118-1F0A82BA3BB4}" destId="{B11C312C-0349-4800-A320-E1C0BF830A54}" srcOrd="0" destOrd="0" parTransId="{A085EB4F-32C0-4415-B51F-A31036AE2772}" sibTransId="{CB08DB12-1C0D-4946-8D21-E495228D8F95}"/>
    <dgm:cxn modelId="{FD77CC1E-4331-4616-843D-8820E6D978E6}" srcId="{43022938-0347-4443-B4B1-F6F3C0836CC3}" destId="{D3B57D0B-2C07-4077-8D5B-89DCF7A1486C}" srcOrd="0" destOrd="0" parTransId="{7A13C86F-F680-4F40-8814-8EDE1E3CB9B5}" sibTransId="{47B82FD4-DA0F-4EA0-B434-B8771311903E}"/>
    <dgm:cxn modelId="{80D1270D-BE61-4864-AC25-0863277D9663}" type="presParOf" srcId="{8B30176F-FC5A-43FF-921F-7CA9F26491CF}" destId="{9392C2F1-03A6-4130-85D6-4045A29A293C}" srcOrd="0" destOrd="0" presId="urn:microsoft.com/office/officeart/2005/8/layout/chevron2"/>
    <dgm:cxn modelId="{C9911719-2D0A-4D2B-B3C6-D228C7BA5600}" type="presParOf" srcId="{9392C2F1-03A6-4130-85D6-4045A29A293C}" destId="{C20B2AD4-E5EF-4539-8372-058E0F96E7E9}" srcOrd="0" destOrd="0" presId="urn:microsoft.com/office/officeart/2005/8/layout/chevron2"/>
    <dgm:cxn modelId="{FC49F3CE-EF8E-4243-BDBB-61664912DC72}" type="presParOf" srcId="{9392C2F1-03A6-4130-85D6-4045A29A293C}" destId="{4DD23E88-0F2F-4ECD-8FA8-9493277CD1FD}" srcOrd="1" destOrd="0" presId="urn:microsoft.com/office/officeart/2005/8/layout/chevron2"/>
    <dgm:cxn modelId="{4968172A-DC43-4EA0-9FBC-302BB97D8B24}" type="presParOf" srcId="{8B30176F-FC5A-43FF-921F-7CA9F26491CF}" destId="{424843E4-A2B2-4DC6-97A1-27CBFAF0CACF}" srcOrd="1" destOrd="0" presId="urn:microsoft.com/office/officeart/2005/8/layout/chevron2"/>
    <dgm:cxn modelId="{DC4C39B0-3AEC-447C-BC09-0741C48F82F2}" type="presParOf" srcId="{8B30176F-FC5A-43FF-921F-7CA9F26491CF}" destId="{324A103C-81ED-4C0A-A5B9-EDE51A8ACC14}" srcOrd="2" destOrd="0" presId="urn:microsoft.com/office/officeart/2005/8/layout/chevron2"/>
    <dgm:cxn modelId="{F80187D4-FE1D-4330-B27E-063628B09E25}" type="presParOf" srcId="{324A103C-81ED-4C0A-A5B9-EDE51A8ACC14}" destId="{0669735B-6CCE-4E91-AB30-B26550D99A49}" srcOrd="0" destOrd="0" presId="urn:microsoft.com/office/officeart/2005/8/layout/chevron2"/>
    <dgm:cxn modelId="{05151424-53BD-4CD1-A1DE-80AFD09EB1BF}" type="presParOf" srcId="{324A103C-81ED-4C0A-A5B9-EDE51A8ACC14}" destId="{58A45A5F-CE43-4F6A-8EBD-78F4D6222034}" srcOrd="1" destOrd="0" presId="urn:microsoft.com/office/officeart/2005/8/layout/chevron2"/>
    <dgm:cxn modelId="{3F4AF22B-246D-4142-9576-B12763FD7012}" type="presParOf" srcId="{8B30176F-FC5A-43FF-921F-7CA9F26491CF}" destId="{44D1064C-406B-4404-BC30-6A36A96936A0}" srcOrd="3" destOrd="0" presId="urn:microsoft.com/office/officeart/2005/8/layout/chevron2"/>
    <dgm:cxn modelId="{FA018ABD-5E13-46BA-8A36-E3FD574B0509}" type="presParOf" srcId="{8B30176F-FC5A-43FF-921F-7CA9F26491CF}" destId="{3C4F3F6A-62D0-4826-807B-51F11C9B38DF}" srcOrd="4" destOrd="0" presId="urn:microsoft.com/office/officeart/2005/8/layout/chevron2"/>
    <dgm:cxn modelId="{D7564071-945E-4871-871B-3FB2F209BE44}" type="presParOf" srcId="{3C4F3F6A-62D0-4826-807B-51F11C9B38DF}" destId="{465FF14C-6412-4192-B192-5E007B5B823C}" srcOrd="0" destOrd="0" presId="urn:microsoft.com/office/officeart/2005/8/layout/chevron2"/>
    <dgm:cxn modelId="{374DB5D5-3EA6-4BD9-915D-FEC36036168A}" type="presParOf" srcId="{3C4F3F6A-62D0-4826-807B-51F11C9B38DF}" destId="{7735D238-0444-4CDF-B89C-F734D129E9EC}"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CC10E-1BEE-41FE-9014-AAB86CE1427A}"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zh-CN" altLang="en-US"/>
        </a:p>
      </dgm:t>
    </dgm:pt>
    <dgm:pt modelId="{7242853F-FE42-43FC-95CB-2365B20DB579}">
      <dgm:prSet phldrT="[文本]" custT="1"/>
      <dgm:spPr/>
      <dgm:t>
        <a:bodyPr/>
        <a:lstStyle/>
        <a:p>
          <a:pPr algn="ctr"/>
          <a:r>
            <a:rPr lang="zh-CN" altLang="en-US" sz="3200" b="1" dirty="0">
              <a:latin typeface="+mn-ea"/>
              <a:ea typeface="+mn-ea"/>
            </a:rPr>
            <a:t>总体容量偏大</a:t>
          </a:r>
        </a:p>
      </dgm:t>
    </dgm:pt>
    <dgm:pt modelId="{C6428C05-A63D-40DA-A2DD-EE1FD0BD1F5C}" cxnId="{2854A77B-2D35-4770-AFAE-8CA6E74FFA52}" type="parTrans">
      <dgm:prSet/>
      <dgm:spPr/>
      <dgm:t>
        <a:bodyPr/>
        <a:lstStyle/>
        <a:p>
          <a:endParaRPr lang="zh-CN" altLang="en-US" sz="3200"/>
        </a:p>
      </dgm:t>
    </dgm:pt>
    <dgm:pt modelId="{4D21D846-8DF6-44B2-86B5-DB37949E567F}" cxnId="{2854A77B-2D35-4770-AFAE-8CA6E74FFA52}" type="sibTrans">
      <dgm:prSet/>
      <dgm:spPr/>
      <dgm:t>
        <a:bodyPr/>
        <a:lstStyle/>
        <a:p>
          <a:endParaRPr lang="zh-CN" altLang="en-US" sz="3200"/>
        </a:p>
      </dgm:t>
    </dgm:pt>
    <dgm:pt modelId="{78BA67C4-4707-47EC-A9D5-642AD2B638CD}">
      <dgm:prSet phldrT="[文本]" custT="1"/>
      <dgm:spPr/>
      <dgm:t>
        <a:bodyPr/>
        <a:lstStyle/>
        <a:p>
          <a:pPr marL="0" lvl="0" indent="0" algn="ctr" defTabSz="844550">
            <a:lnSpc>
              <a:spcPct val="90000"/>
            </a:lnSpc>
            <a:spcBef>
              <a:spcPct val="0"/>
            </a:spcBef>
            <a:spcAft>
              <a:spcPct val="35000"/>
            </a:spcAft>
            <a:buNone/>
          </a:pPr>
          <a:endParaRPr lang="en-US" altLang="zh-CN" sz="3200" b="1" kern="1200" dirty="0">
            <a:latin typeface="+mn-ea"/>
            <a:ea typeface="+mn-ea"/>
            <a:cs typeface="+mn-cs"/>
          </a:endParaRPr>
        </a:p>
        <a:p>
          <a:pPr marL="0" lvl="0" indent="0" algn="ctr" defTabSz="844550">
            <a:lnSpc>
              <a:spcPct val="90000"/>
            </a:lnSpc>
            <a:spcBef>
              <a:spcPct val="0"/>
            </a:spcBef>
            <a:spcAft>
              <a:spcPct val="35000"/>
            </a:spcAft>
            <a:buNone/>
          </a:pPr>
          <a:r>
            <a:rPr lang="zh-CN" altLang="en-US" sz="3200" b="1" kern="1200" dirty="0">
              <a:latin typeface="+mn-ea"/>
              <a:ea typeface="+mn-ea"/>
              <a:cs typeface="+mn-cs"/>
            </a:rPr>
            <a:t>内容涵盖面广</a:t>
          </a:r>
        </a:p>
        <a:p>
          <a:pPr marL="0" lvl="0" algn="ctr" defTabSz="844550">
            <a:lnSpc>
              <a:spcPct val="90000"/>
            </a:lnSpc>
            <a:spcBef>
              <a:spcPct val="0"/>
            </a:spcBef>
            <a:spcAft>
              <a:spcPct val="35000"/>
            </a:spcAft>
            <a:buNone/>
          </a:pPr>
          <a:endParaRPr lang="zh-CN" altLang="en-US" sz="3200" b="1" kern="1200" dirty="0">
            <a:latin typeface="+mn-ea"/>
            <a:ea typeface="+mn-ea"/>
          </a:endParaRPr>
        </a:p>
      </dgm:t>
    </dgm:pt>
    <dgm:pt modelId="{602F07AC-9F1A-411C-B2F1-7EFDAE2FA4D4}" cxnId="{90C3C440-7680-42D5-AF4B-58D355210453}" type="parTrans">
      <dgm:prSet/>
      <dgm:spPr/>
      <dgm:t>
        <a:bodyPr/>
        <a:lstStyle/>
        <a:p>
          <a:endParaRPr lang="zh-CN" altLang="en-US" sz="3200"/>
        </a:p>
      </dgm:t>
    </dgm:pt>
    <dgm:pt modelId="{584A2D03-7EBA-4ABA-934C-CAAAA1993EC2}" cxnId="{90C3C440-7680-42D5-AF4B-58D355210453}" type="sibTrans">
      <dgm:prSet/>
      <dgm:spPr/>
      <dgm:t>
        <a:bodyPr/>
        <a:lstStyle/>
        <a:p>
          <a:endParaRPr lang="zh-CN" altLang="en-US" sz="3200"/>
        </a:p>
      </dgm:t>
    </dgm:pt>
    <dgm:pt modelId="{3369A41C-2036-4FF9-AC3B-270D28DD6F6E}">
      <dgm:prSet phldrT="[文本]" custT="1"/>
      <dgm:spPr/>
      <dgm:t>
        <a:bodyPr/>
        <a:lstStyle/>
        <a:p>
          <a:pPr marL="0" lvl="0" indent="0" algn="ctr" defTabSz="844550">
            <a:lnSpc>
              <a:spcPct val="90000"/>
            </a:lnSpc>
            <a:spcBef>
              <a:spcPct val="0"/>
            </a:spcBef>
            <a:spcAft>
              <a:spcPct val="35000"/>
            </a:spcAft>
            <a:buNone/>
          </a:pPr>
          <a:endParaRPr lang="en-US" altLang="zh-CN" sz="3200" b="1" kern="1200" dirty="0">
            <a:latin typeface="+mn-ea"/>
            <a:ea typeface="+mn-ea"/>
            <a:cs typeface="+mn-cs"/>
          </a:endParaRPr>
        </a:p>
        <a:p>
          <a:pPr marL="0" lvl="0" indent="0" algn="ctr" defTabSz="844550">
            <a:lnSpc>
              <a:spcPct val="90000"/>
            </a:lnSpc>
            <a:spcBef>
              <a:spcPct val="0"/>
            </a:spcBef>
            <a:spcAft>
              <a:spcPct val="35000"/>
            </a:spcAft>
            <a:buNone/>
          </a:pPr>
          <a:r>
            <a:rPr lang="zh-CN" altLang="en-US" sz="3200" b="1" kern="1200" dirty="0">
              <a:latin typeface="+mn-ea"/>
              <a:ea typeface="+mn-ea"/>
              <a:cs typeface="+mn-cs"/>
            </a:rPr>
            <a:t>知识点密度大</a:t>
          </a:r>
        </a:p>
        <a:p>
          <a:pPr marL="0" lvl="0" algn="ctr" defTabSz="844550">
            <a:lnSpc>
              <a:spcPct val="90000"/>
            </a:lnSpc>
            <a:spcBef>
              <a:spcPct val="0"/>
            </a:spcBef>
            <a:spcAft>
              <a:spcPct val="35000"/>
            </a:spcAft>
            <a:buNone/>
          </a:pPr>
          <a:endParaRPr lang="zh-CN" altLang="en-US" sz="3200" b="1" kern="1200" dirty="0">
            <a:latin typeface="+mn-ea"/>
            <a:ea typeface="+mn-ea"/>
          </a:endParaRPr>
        </a:p>
      </dgm:t>
    </dgm:pt>
    <dgm:pt modelId="{A3458A91-B022-406C-8FA2-DA0110FECB60}" cxnId="{E775C45F-1B08-4CB6-8A63-969566A72CD3}" type="parTrans">
      <dgm:prSet/>
      <dgm:spPr/>
      <dgm:t>
        <a:bodyPr/>
        <a:lstStyle/>
        <a:p>
          <a:endParaRPr lang="zh-CN" altLang="en-US" sz="3200"/>
        </a:p>
      </dgm:t>
    </dgm:pt>
    <dgm:pt modelId="{32012505-E0FB-49FA-98F8-4B6AA44E99F9}" cxnId="{E775C45F-1B08-4CB6-8A63-969566A72CD3}" type="sibTrans">
      <dgm:prSet/>
      <dgm:spPr/>
      <dgm:t>
        <a:bodyPr/>
        <a:lstStyle/>
        <a:p>
          <a:endParaRPr lang="zh-CN" altLang="en-US" sz="3200"/>
        </a:p>
      </dgm:t>
    </dgm:pt>
    <dgm:pt modelId="{76008E61-A556-4464-A09B-E833130FFD46}">
      <dgm:prSet phldrT="[文本]" custT="1"/>
      <dgm:spPr/>
      <dgm:t>
        <a:bodyPr/>
        <a:lstStyle/>
        <a:p>
          <a:pPr algn="ctr"/>
          <a:endParaRPr lang="en-US" altLang="zh-CN" sz="3200" b="1" dirty="0">
            <a:latin typeface="+mn-ea"/>
            <a:ea typeface="+mn-ea"/>
          </a:endParaRPr>
        </a:p>
        <a:p>
          <a:pPr algn="ctr"/>
          <a:r>
            <a:rPr lang="zh-CN" altLang="en-US" sz="3200" b="1" dirty="0">
              <a:latin typeface="+mn-ea"/>
              <a:ea typeface="+mn-ea"/>
            </a:rPr>
            <a:t>课文较为浓缩</a:t>
          </a:r>
        </a:p>
        <a:p>
          <a:pPr algn="ctr"/>
          <a:endParaRPr lang="zh-CN" altLang="en-US" sz="3200" dirty="0"/>
        </a:p>
      </dgm:t>
    </dgm:pt>
    <dgm:pt modelId="{B933201B-729B-42E9-99A3-1F1F7DFD11CE}" cxnId="{BC8F246C-402D-43F6-AC73-884080B35EE3}" type="parTrans">
      <dgm:prSet/>
      <dgm:spPr/>
      <dgm:t>
        <a:bodyPr/>
        <a:lstStyle/>
        <a:p>
          <a:endParaRPr lang="zh-CN" altLang="en-US" sz="3200"/>
        </a:p>
      </dgm:t>
    </dgm:pt>
    <dgm:pt modelId="{61C0CBE7-2A89-41D4-B997-C24C1D5C5DA8}" cxnId="{BC8F246C-402D-43F6-AC73-884080B35EE3}" type="sibTrans">
      <dgm:prSet/>
      <dgm:spPr/>
      <dgm:t>
        <a:bodyPr/>
        <a:lstStyle/>
        <a:p>
          <a:endParaRPr lang="zh-CN" altLang="en-US" sz="3200"/>
        </a:p>
      </dgm:t>
    </dgm:pt>
    <dgm:pt modelId="{7C5BC977-7235-4A6C-A449-ABA194F5DA24}">
      <dgm:prSet phldrT="[文本]" custT="1"/>
      <dgm:spPr/>
      <dgm:t>
        <a:bodyPr/>
        <a:lstStyle/>
        <a:p>
          <a:pPr algn="ctr"/>
          <a:endParaRPr lang="en-US" altLang="zh-CN" sz="3200" b="1" dirty="0"/>
        </a:p>
        <a:p>
          <a:pPr algn="ctr"/>
          <a:r>
            <a:rPr lang="zh-CN" altLang="en-US" sz="3200" b="1" dirty="0"/>
            <a:t>表述若明若暗</a:t>
          </a:r>
        </a:p>
        <a:p>
          <a:pPr algn="ctr"/>
          <a:endParaRPr lang="zh-CN" altLang="en-US" sz="3200" dirty="0"/>
        </a:p>
      </dgm:t>
    </dgm:pt>
    <dgm:pt modelId="{7B785397-AF75-4AAA-9D5E-B0D61A23D563}" cxnId="{3349C856-A9BC-4E20-B771-A0291BFA1AD2}" type="parTrans">
      <dgm:prSet/>
      <dgm:spPr/>
      <dgm:t>
        <a:bodyPr/>
        <a:lstStyle/>
        <a:p>
          <a:endParaRPr lang="zh-CN" altLang="en-US" sz="3200"/>
        </a:p>
      </dgm:t>
    </dgm:pt>
    <dgm:pt modelId="{D2EA924A-6D13-4F6F-BF53-DCE6245BD9EB}" cxnId="{3349C856-A9BC-4E20-B771-A0291BFA1AD2}" type="sibTrans">
      <dgm:prSet/>
      <dgm:spPr/>
      <dgm:t>
        <a:bodyPr/>
        <a:lstStyle/>
        <a:p>
          <a:endParaRPr lang="zh-CN" altLang="en-US" sz="3200"/>
        </a:p>
      </dgm:t>
    </dgm:pt>
    <dgm:pt modelId="{CCF2D60B-07F9-4C76-8FF1-4F95CCA82571}" type="pres">
      <dgm:prSet presAssocID="{4D4CC10E-1BEE-41FE-9014-AAB86CE1427A}" presName="Name0" presStyleCnt="0">
        <dgm:presLayoutVars>
          <dgm:dir/>
          <dgm:resizeHandles val="exact"/>
        </dgm:presLayoutVars>
      </dgm:prSet>
      <dgm:spPr/>
      <dgm:t>
        <a:bodyPr/>
        <a:lstStyle/>
        <a:p>
          <a:endParaRPr lang="zh-CN" altLang="en-US"/>
        </a:p>
      </dgm:t>
    </dgm:pt>
    <dgm:pt modelId="{658F8BAB-3F64-45B1-9A78-9D55BE05937D}" type="pres">
      <dgm:prSet presAssocID="{4D4CC10E-1BEE-41FE-9014-AAB86CE1427A}" presName="cycle" presStyleCnt="0"/>
      <dgm:spPr/>
    </dgm:pt>
    <dgm:pt modelId="{ECF672B8-E643-4EB4-B4F6-2E2C5B96FB7F}" type="pres">
      <dgm:prSet presAssocID="{7242853F-FE42-43FC-95CB-2365B20DB579}" presName="nodeFirstNode" presStyleLbl="node1" presStyleIdx="0" presStyleCnt="5">
        <dgm:presLayoutVars>
          <dgm:bulletEnabled val="1"/>
        </dgm:presLayoutVars>
      </dgm:prSet>
      <dgm:spPr/>
      <dgm:t>
        <a:bodyPr/>
        <a:lstStyle/>
        <a:p>
          <a:endParaRPr lang="zh-CN" altLang="en-US"/>
        </a:p>
      </dgm:t>
    </dgm:pt>
    <dgm:pt modelId="{0668290F-2F38-4E1A-9AB1-0509E035591C}" type="pres">
      <dgm:prSet presAssocID="{4D21D846-8DF6-44B2-86B5-DB37949E567F}" presName="sibTransFirstNode" presStyleLbl="bgShp" presStyleIdx="0" presStyleCnt="1"/>
      <dgm:spPr/>
      <dgm:t>
        <a:bodyPr/>
        <a:lstStyle/>
        <a:p>
          <a:endParaRPr lang="zh-CN" altLang="en-US"/>
        </a:p>
      </dgm:t>
    </dgm:pt>
    <dgm:pt modelId="{1F2385F9-BA48-454B-9F63-3AD5D1A1DDB2}" type="pres">
      <dgm:prSet presAssocID="{78BA67C4-4707-47EC-A9D5-642AD2B638CD}" presName="nodeFollowingNodes" presStyleLbl="node1" presStyleIdx="1" presStyleCnt="5" custRadScaleRad="99549" custRadScaleInc="1361">
        <dgm:presLayoutVars>
          <dgm:bulletEnabled val="1"/>
        </dgm:presLayoutVars>
      </dgm:prSet>
      <dgm:spPr/>
      <dgm:t>
        <a:bodyPr/>
        <a:lstStyle/>
        <a:p>
          <a:endParaRPr lang="zh-CN" altLang="en-US"/>
        </a:p>
      </dgm:t>
    </dgm:pt>
    <dgm:pt modelId="{E5CB9992-9803-4328-8C01-24BDAF496739}" type="pres">
      <dgm:prSet presAssocID="{3369A41C-2036-4FF9-AC3B-270D28DD6F6E}" presName="nodeFollowingNodes" presStyleLbl="node1" presStyleIdx="2" presStyleCnt="5">
        <dgm:presLayoutVars>
          <dgm:bulletEnabled val="1"/>
        </dgm:presLayoutVars>
      </dgm:prSet>
      <dgm:spPr/>
      <dgm:t>
        <a:bodyPr/>
        <a:lstStyle/>
        <a:p>
          <a:endParaRPr lang="zh-CN" altLang="en-US"/>
        </a:p>
      </dgm:t>
    </dgm:pt>
    <dgm:pt modelId="{1BE089C5-310D-4F0E-93C5-51BE346DDA05}" type="pres">
      <dgm:prSet presAssocID="{76008E61-A556-4464-A09B-E833130FFD46}" presName="nodeFollowingNodes" presStyleLbl="node1" presStyleIdx="3" presStyleCnt="5">
        <dgm:presLayoutVars>
          <dgm:bulletEnabled val="1"/>
        </dgm:presLayoutVars>
      </dgm:prSet>
      <dgm:spPr/>
      <dgm:t>
        <a:bodyPr/>
        <a:lstStyle/>
        <a:p>
          <a:endParaRPr lang="zh-CN" altLang="en-US"/>
        </a:p>
      </dgm:t>
    </dgm:pt>
    <dgm:pt modelId="{3CBF6F9E-F147-41B1-BCC3-BDB9634023E2}" type="pres">
      <dgm:prSet presAssocID="{7C5BC977-7235-4A6C-A449-ABA194F5DA24}" presName="nodeFollowingNodes" presStyleLbl="node1" presStyleIdx="4" presStyleCnt="5">
        <dgm:presLayoutVars>
          <dgm:bulletEnabled val="1"/>
        </dgm:presLayoutVars>
      </dgm:prSet>
      <dgm:spPr/>
      <dgm:t>
        <a:bodyPr/>
        <a:lstStyle/>
        <a:p>
          <a:endParaRPr lang="zh-CN" altLang="en-US"/>
        </a:p>
      </dgm:t>
    </dgm:pt>
  </dgm:ptLst>
  <dgm:cxnLst>
    <dgm:cxn modelId="{3349C856-A9BC-4E20-B771-A0291BFA1AD2}" srcId="{4D4CC10E-1BEE-41FE-9014-AAB86CE1427A}" destId="{7C5BC977-7235-4A6C-A449-ABA194F5DA24}" srcOrd="4" destOrd="0" parTransId="{7B785397-AF75-4AAA-9D5E-B0D61A23D563}" sibTransId="{D2EA924A-6D13-4F6F-BF53-DCE6245BD9EB}"/>
    <dgm:cxn modelId="{E775C45F-1B08-4CB6-8A63-969566A72CD3}" srcId="{4D4CC10E-1BEE-41FE-9014-AAB86CE1427A}" destId="{3369A41C-2036-4FF9-AC3B-270D28DD6F6E}" srcOrd="2" destOrd="0" parTransId="{A3458A91-B022-406C-8FA2-DA0110FECB60}" sibTransId="{32012505-E0FB-49FA-98F8-4B6AA44E99F9}"/>
    <dgm:cxn modelId="{BC8F246C-402D-43F6-AC73-884080B35EE3}" srcId="{4D4CC10E-1BEE-41FE-9014-AAB86CE1427A}" destId="{76008E61-A556-4464-A09B-E833130FFD46}" srcOrd="3" destOrd="0" parTransId="{B933201B-729B-42E9-99A3-1F1F7DFD11CE}" sibTransId="{61C0CBE7-2A89-41D4-B997-C24C1D5C5DA8}"/>
    <dgm:cxn modelId="{7F18F7BA-31A1-4F37-8643-83BA093241A3}" type="presOf" srcId="{4D21D846-8DF6-44B2-86B5-DB37949E567F}" destId="{0668290F-2F38-4E1A-9AB1-0509E035591C}" srcOrd="0" destOrd="0" presId="urn:microsoft.com/office/officeart/2005/8/layout/cycle3"/>
    <dgm:cxn modelId="{2854A77B-2D35-4770-AFAE-8CA6E74FFA52}" srcId="{4D4CC10E-1BEE-41FE-9014-AAB86CE1427A}" destId="{7242853F-FE42-43FC-95CB-2365B20DB579}" srcOrd="0" destOrd="0" parTransId="{C6428C05-A63D-40DA-A2DD-EE1FD0BD1F5C}" sibTransId="{4D21D846-8DF6-44B2-86B5-DB37949E567F}"/>
    <dgm:cxn modelId="{659D4F3E-7394-48B0-AE53-AF3522F9C232}" type="presOf" srcId="{7C5BC977-7235-4A6C-A449-ABA194F5DA24}" destId="{3CBF6F9E-F147-41B1-BCC3-BDB9634023E2}" srcOrd="0" destOrd="0" presId="urn:microsoft.com/office/officeart/2005/8/layout/cycle3"/>
    <dgm:cxn modelId="{A947F82A-9DCD-45C0-BD6B-C8E35504D23A}" type="presOf" srcId="{3369A41C-2036-4FF9-AC3B-270D28DD6F6E}" destId="{E5CB9992-9803-4328-8C01-24BDAF496739}" srcOrd="0" destOrd="0" presId="urn:microsoft.com/office/officeart/2005/8/layout/cycle3"/>
    <dgm:cxn modelId="{54706038-2AAF-4B73-BF8C-755C5179F638}" type="presOf" srcId="{78BA67C4-4707-47EC-A9D5-642AD2B638CD}" destId="{1F2385F9-BA48-454B-9F63-3AD5D1A1DDB2}" srcOrd="0" destOrd="0" presId="urn:microsoft.com/office/officeart/2005/8/layout/cycle3"/>
    <dgm:cxn modelId="{F99EBD59-97D0-41C8-8325-B621371CCA65}" type="presOf" srcId="{76008E61-A556-4464-A09B-E833130FFD46}" destId="{1BE089C5-310D-4F0E-93C5-51BE346DDA05}" srcOrd="0" destOrd="0" presId="urn:microsoft.com/office/officeart/2005/8/layout/cycle3"/>
    <dgm:cxn modelId="{90C3C440-7680-42D5-AF4B-58D355210453}" srcId="{4D4CC10E-1BEE-41FE-9014-AAB86CE1427A}" destId="{78BA67C4-4707-47EC-A9D5-642AD2B638CD}" srcOrd="1" destOrd="0" parTransId="{602F07AC-9F1A-411C-B2F1-7EFDAE2FA4D4}" sibTransId="{584A2D03-7EBA-4ABA-934C-CAAAA1993EC2}"/>
    <dgm:cxn modelId="{72EE2015-81CD-4E67-9954-13AA4FAD9FDA}" type="presOf" srcId="{7242853F-FE42-43FC-95CB-2365B20DB579}" destId="{ECF672B8-E643-4EB4-B4F6-2E2C5B96FB7F}" srcOrd="0" destOrd="0" presId="urn:microsoft.com/office/officeart/2005/8/layout/cycle3"/>
    <dgm:cxn modelId="{30F6F614-5328-40DD-84B2-9544F9BD6268}" type="presOf" srcId="{4D4CC10E-1BEE-41FE-9014-AAB86CE1427A}" destId="{CCF2D60B-07F9-4C76-8FF1-4F95CCA82571}" srcOrd="0" destOrd="0" presId="urn:microsoft.com/office/officeart/2005/8/layout/cycle3"/>
    <dgm:cxn modelId="{3DFFAB38-1202-425A-807A-E521679A1E92}" type="presParOf" srcId="{CCF2D60B-07F9-4C76-8FF1-4F95CCA82571}" destId="{658F8BAB-3F64-45B1-9A78-9D55BE05937D}" srcOrd="0" destOrd="0" presId="urn:microsoft.com/office/officeart/2005/8/layout/cycle3"/>
    <dgm:cxn modelId="{FF2F3BD7-763B-4A66-B164-8CB0E42D8013}" type="presParOf" srcId="{658F8BAB-3F64-45B1-9A78-9D55BE05937D}" destId="{ECF672B8-E643-4EB4-B4F6-2E2C5B96FB7F}" srcOrd="0" destOrd="0" presId="urn:microsoft.com/office/officeart/2005/8/layout/cycle3"/>
    <dgm:cxn modelId="{5744A818-7555-4514-A478-A2BE7B7C3EA6}" type="presParOf" srcId="{658F8BAB-3F64-45B1-9A78-9D55BE05937D}" destId="{0668290F-2F38-4E1A-9AB1-0509E035591C}" srcOrd="1" destOrd="0" presId="urn:microsoft.com/office/officeart/2005/8/layout/cycle3"/>
    <dgm:cxn modelId="{4DF2EA67-2F38-411F-892F-11336041F77B}" type="presParOf" srcId="{658F8BAB-3F64-45B1-9A78-9D55BE05937D}" destId="{1F2385F9-BA48-454B-9F63-3AD5D1A1DDB2}" srcOrd="2" destOrd="0" presId="urn:microsoft.com/office/officeart/2005/8/layout/cycle3"/>
    <dgm:cxn modelId="{92EAD5E6-0813-4A47-A8B9-EAB2B128B29B}" type="presParOf" srcId="{658F8BAB-3F64-45B1-9A78-9D55BE05937D}" destId="{E5CB9992-9803-4328-8C01-24BDAF496739}" srcOrd="3" destOrd="0" presId="urn:microsoft.com/office/officeart/2005/8/layout/cycle3"/>
    <dgm:cxn modelId="{12A82496-E9A6-4FB9-9B8D-575EA6C13C84}" type="presParOf" srcId="{658F8BAB-3F64-45B1-9A78-9D55BE05937D}" destId="{1BE089C5-310D-4F0E-93C5-51BE346DDA05}" srcOrd="4" destOrd="0" presId="urn:microsoft.com/office/officeart/2005/8/layout/cycle3"/>
    <dgm:cxn modelId="{960BA04F-A568-41A7-90D6-D6F17023CAF6}" type="presParOf" srcId="{658F8BAB-3F64-45B1-9A78-9D55BE05937D}" destId="{3CBF6F9E-F147-41B1-BCC3-BDB9634023E2}" srcOrd="5" destOrd="0" presId="urn:microsoft.com/office/officeart/2005/8/layout/cycle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922323" cy="4320480"/>
        <a:chOff x="0" y="0"/>
        <a:chExt cx="9922323" cy="4320480"/>
      </a:xfrm>
    </dsp:grpSpPr>
    <dsp:sp modelId="{C20B2AD4-E5EF-4539-8372-058E0F96E7E9}">
      <dsp:nvSpPr>
        <dsp:cNvPr id="3" name="燕尾形 2"/>
        <dsp:cNvSpPr/>
      </dsp:nvSpPr>
      <dsp:spPr bwMode="white">
        <a:xfrm rot="5400000">
          <a:off x="-235489" y="235489"/>
          <a:ext cx="1569926" cy="1098948"/>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a:t>点</a:t>
          </a:r>
        </a:p>
      </dsp:txBody>
      <dsp:txXfrm rot="5400000">
        <a:off x="-235489" y="235489"/>
        <a:ext cx="1569926" cy="1098948"/>
      </dsp:txXfrm>
    </dsp:sp>
    <dsp:sp modelId="{4DD23E88-0F2F-4ECD-8FA8-9493277CD1FD}">
      <dsp:nvSpPr>
        <dsp:cNvPr id="4" name="同侧圆角矩形 3"/>
        <dsp:cNvSpPr/>
      </dsp:nvSpPr>
      <dsp:spPr bwMode="white">
        <a:xfrm rot="5400000">
          <a:off x="5000410" y="-3901461"/>
          <a:ext cx="1020452" cy="8823375"/>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227584" tIns="20320" rIns="20320" bIns="203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200" dirty="0">
              <a:solidFill>
                <a:schemeClr val="dk1"/>
              </a:solidFill>
              <a:latin typeface="+mj-ea"/>
              <a:cs typeface="Times New Roman" panose="02020603050405020304" pitchFamily="18" charset="0"/>
            </a:rPr>
            <a:t>具体生动的重大史</a:t>
          </a:r>
          <a:r>
            <a:rPr lang="zh-CN" altLang="en-US" sz="3200" dirty="0" smtClean="0">
              <a:solidFill>
                <a:schemeClr val="dk1"/>
              </a:solidFill>
              <a:latin typeface="+mj-ea"/>
              <a:cs typeface="Times New Roman" panose="02020603050405020304" pitchFamily="18" charset="0"/>
            </a:rPr>
            <a:t>事</a:t>
          </a:r>
          <a:endParaRPr lang="zh-CN" altLang="en-US" sz="3200" dirty="0">
            <a:solidFill>
              <a:schemeClr val="dk1"/>
            </a:solidFill>
          </a:endParaRPr>
        </a:p>
      </dsp:txBody>
      <dsp:txXfrm rot="5400000">
        <a:off x="5000410" y="-3901461"/>
        <a:ext cx="1020452" cy="8823375"/>
      </dsp:txXfrm>
    </dsp:sp>
    <dsp:sp modelId="{0669735B-6CCE-4E91-AB30-B26550D99A49}">
      <dsp:nvSpPr>
        <dsp:cNvPr id="5" name="燕尾形 4"/>
        <dsp:cNvSpPr/>
      </dsp:nvSpPr>
      <dsp:spPr bwMode="white">
        <a:xfrm rot="5400000">
          <a:off x="-235489" y="1610766"/>
          <a:ext cx="1569926" cy="1098948"/>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t>线</a:t>
          </a:r>
          <a:endParaRPr lang="zh-CN" altLang="en-US" sz="3200" dirty="0"/>
        </a:p>
      </dsp:txBody>
      <dsp:txXfrm rot="5400000">
        <a:off x="-235489" y="1610766"/>
        <a:ext cx="1569926" cy="1098948"/>
      </dsp:txXfrm>
    </dsp:sp>
    <dsp:sp modelId="{58A45A5F-CE43-4F6A-8EBD-78F4D6222034}">
      <dsp:nvSpPr>
        <dsp:cNvPr id="6" name="同侧圆角矩形 5"/>
        <dsp:cNvSpPr/>
      </dsp:nvSpPr>
      <dsp:spPr bwMode="white">
        <a:xfrm rot="5400000">
          <a:off x="5000410" y="-2526184"/>
          <a:ext cx="1020452" cy="8823375"/>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227584" tIns="20320" rIns="20320" bIns="203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200" dirty="0">
              <a:solidFill>
                <a:schemeClr val="dk1"/>
              </a:solidFill>
              <a:latin typeface="+mj-ea"/>
              <a:cs typeface="Times New Roman" panose="02020603050405020304" pitchFamily="18" charset="0"/>
            </a:rPr>
            <a:t>历史发展的基本线索</a:t>
          </a:r>
          <a:endParaRPr lang="zh-CN" altLang="en-US" sz="3200" dirty="0">
            <a:solidFill>
              <a:schemeClr val="dk1"/>
            </a:solidFill>
          </a:endParaRPr>
        </a:p>
      </dsp:txBody>
      <dsp:txXfrm rot="5400000">
        <a:off x="5000410" y="-2526184"/>
        <a:ext cx="1020452" cy="8823375"/>
      </dsp:txXfrm>
    </dsp:sp>
    <dsp:sp modelId="{465FF14C-6412-4192-B192-5E007B5B823C}">
      <dsp:nvSpPr>
        <dsp:cNvPr id="7" name="燕尾形 6"/>
        <dsp:cNvSpPr/>
      </dsp:nvSpPr>
      <dsp:spPr bwMode="white">
        <a:xfrm rot="5400000">
          <a:off x="-235489" y="2986043"/>
          <a:ext cx="1569926" cy="1098948"/>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t>面</a:t>
          </a:r>
          <a:endParaRPr lang="zh-CN" altLang="en-US" sz="3200" dirty="0"/>
        </a:p>
      </dsp:txBody>
      <dsp:txXfrm rot="5400000">
        <a:off x="-235489" y="2986043"/>
        <a:ext cx="1569926" cy="1098948"/>
      </dsp:txXfrm>
    </dsp:sp>
    <dsp:sp modelId="{7735D238-0444-4CDF-B89C-F734D129E9EC}">
      <dsp:nvSpPr>
        <dsp:cNvPr id="8" name="同侧圆角矩形 7"/>
        <dsp:cNvSpPr/>
      </dsp:nvSpPr>
      <dsp:spPr bwMode="white">
        <a:xfrm rot="5400000">
          <a:off x="5000410" y="-1150907"/>
          <a:ext cx="1020452" cy="8823375"/>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227584" tIns="20320" rIns="20320" bIns="203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200" dirty="0">
              <a:solidFill>
                <a:schemeClr val="dk1"/>
              </a:solidFill>
              <a:latin typeface="+mj-ea"/>
              <a:cs typeface="Times New Roman" panose="02020603050405020304" pitchFamily="18" charset="0"/>
            </a:rPr>
            <a:t>在重大史事和基本线索的基础上呈现相对完整的知识结构</a:t>
          </a:r>
          <a:endParaRPr lang="zh-CN" altLang="en-US" sz="3200" dirty="0">
            <a:solidFill>
              <a:schemeClr val="dk1"/>
            </a:solidFill>
          </a:endParaRPr>
        </a:p>
      </dsp:txBody>
      <dsp:txXfrm rot="5400000">
        <a:off x="5000410" y="-1150907"/>
        <a:ext cx="1020452" cy="8823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56455" cy="4783687"/>
        <a:chOff x="0" y="0"/>
        <a:chExt cx="8956455" cy="4783687"/>
      </a:xfrm>
    </dsp:grpSpPr>
    <dsp:sp modelId="{0668290F-2F38-4E1A-9AB1-0509E035591C}">
      <dsp:nvSpPr>
        <dsp:cNvPr id="4" name="环形箭头 3"/>
        <dsp:cNvSpPr/>
      </dsp:nvSpPr>
      <dsp:spPr bwMode="white">
        <a:xfrm>
          <a:off x="2141620" y="5494"/>
          <a:ext cx="4673215" cy="4673215"/>
        </a:xfrm>
        <a:prstGeom prst="circularArrow">
          <a:avLst>
            <a:gd name="adj1" fmla="val 5000"/>
            <a:gd name="adj2" fmla="val 360000"/>
            <a:gd name="adj3" fmla="val 13714067"/>
            <a:gd name="adj4" fmla="val 17359599"/>
            <a:gd name="adj5" fmla="val 5500"/>
          </a:avLst>
        </a:prstGeom>
      </dsp:spPr>
      <dsp:style>
        <a:lnRef idx="0">
          <a:schemeClr val="dk1"/>
        </a:lnRef>
        <a:fillRef idx="1">
          <a:schemeClr val="accent2">
            <a:tint val="40000"/>
          </a:schemeClr>
        </a:fillRef>
        <a:effectRef idx="0">
          <a:scrgbClr r="0" g="0" b="0"/>
        </a:effectRef>
        <a:fontRef idx="minor"/>
      </dsp:style>
      <dsp:txXfrm>
        <a:off x="2141620" y="5494"/>
        <a:ext cx="4673215" cy="4673215"/>
      </dsp:txXfrm>
    </dsp:sp>
    <dsp:sp modelId="{ECF672B8-E643-4EB4-B4F6-2E2C5B96FB7F}">
      <dsp:nvSpPr>
        <dsp:cNvPr id="3" name="圆角矩形 2"/>
        <dsp:cNvSpPr/>
      </dsp:nvSpPr>
      <dsp:spPr bwMode="white">
        <a:xfrm>
          <a:off x="3356150" y="0"/>
          <a:ext cx="2244154" cy="1122077"/>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3200" b="1" dirty="0">
              <a:latin typeface="+mn-ea"/>
              <a:ea typeface="+mn-ea"/>
            </a:rPr>
            <a:t>总体容量偏大</a:t>
          </a:r>
        </a:p>
      </dsp:txBody>
      <dsp:txXfrm>
        <a:off x="3356150" y="0"/>
        <a:ext cx="2244154" cy="1122077"/>
      </dsp:txXfrm>
    </dsp:sp>
    <dsp:sp modelId="{1F2385F9-BA48-454B-9F63-3AD5D1A1DDB2}">
      <dsp:nvSpPr>
        <dsp:cNvPr id="5" name="圆角矩形 4"/>
        <dsp:cNvSpPr/>
      </dsp:nvSpPr>
      <dsp:spPr bwMode="white">
        <a:xfrm>
          <a:off x="5281170" y="1428806"/>
          <a:ext cx="2244154" cy="1122077"/>
        </a:xfrm>
        <a:prstGeom prst="roundRect">
          <a:avLst/>
        </a:prstGeom>
      </dsp:spPr>
      <dsp:style>
        <a:lnRef idx="2">
          <a:schemeClr val="lt1"/>
        </a:lnRef>
        <a:fillRef idx="1">
          <a:schemeClr val="accent2">
            <a:hueOff val="810000"/>
            <a:satOff val="98"/>
            <a:lumOff val="98"/>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44550">
            <a:lnSpc>
              <a:spcPct val="90000"/>
            </a:lnSpc>
            <a:spcBef>
              <a:spcPct val="0"/>
            </a:spcBef>
            <a:spcAft>
              <a:spcPct val="35000"/>
            </a:spcAft>
            <a:buNone/>
          </a:pPr>
          <a:endParaRPr lang="en-US" altLang="zh-CN" sz="3200" b="1" kern="1200" dirty="0">
            <a:latin typeface="+mn-ea"/>
            <a:ea typeface="+mn-ea"/>
            <a:cs typeface="+mn-cs"/>
          </a:endParaRPr>
        </a:p>
        <a:p>
          <a:pPr marL="0" lvl="0" indent="0" algn="ctr" defTabSz="844550">
            <a:lnSpc>
              <a:spcPct val="90000"/>
            </a:lnSpc>
            <a:spcBef>
              <a:spcPct val="0"/>
            </a:spcBef>
            <a:spcAft>
              <a:spcPct val="35000"/>
            </a:spcAft>
            <a:buNone/>
          </a:pPr>
          <a:r>
            <a:rPr lang="zh-CN" altLang="en-US" sz="3200" b="1" kern="1200" dirty="0">
              <a:latin typeface="+mn-ea"/>
              <a:ea typeface="+mn-ea"/>
              <a:cs typeface="+mn-cs"/>
            </a:rPr>
            <a:t>内容涵盖面广</a:t>
          </a:r>
          <a:endParaRPr lang="zh-CN" altLang="en-US" sz="3200" b="1" kern="1200" dirty="0">
            <a:latin typeface="+mn-ea"/>
            <a:ea typeface="+mn-ea"/>
            <a:cs typeface="+mn-cs"/>
          </a:endParaRPr>
        </a:p>
        <a:p>
          <a:pPr marL="0" lvl="0" algn="ctr" defTabSz="844550">
            <a:lnSpc>
              <a:spcPct val="90000"/>
            </a:lnSpc>
            <a:spcBef>
              <a:spcPct val="0"/>
            </a:spcBef>
            <a:spcAft>
              <a:spcPct val="35000"/>
            </a:spcAft>
            <a:buNone/>
          </a:pPr>
          <a:endParaRPr lang="zh-CN" altLang="en-US" sz="3200" b="1" kern="1200" dirty="0">
            <a:latin typeface="+mn-ea"/>
            <a:ea typeface="+mn-ea"/>
          </a:endParaRPr>
        </a:p>
      </dsp:txBody>
      <dsp:txXfrm>
        <a:off x="5281170" y="1428806"/>
        <a:ext cx="2244154" cy="1122077"/>
      </dsp:txXfrm>
    </dsp:sp>
    <dsp:sp modelId="{E5CB9992-9803-4328-8C01-24BDAF496739}">
      <dsp:nvSpPr>
        <dsp:cNvPr id="6" name="圆角矩形 5"/>
        <dsp:cNvSpPr/>
      </dsp:nvSpPr>
      <dsp:spPr bwMode="white">
        <a:xfrm>
          <a:off x="4545879" y="3661610"/>
          <a:ext cx="2244154" cy="1122077"/>
        </a:xfrm>
        <a:prstGeom prst="roundRect">
          <a:avLst/>
        </a:prstGeom>
      </dsp:spPr>
      <dsp:style>
        <a:lnRef idx="2">
          <a:schemeClr val="lt1"/>
        </a:lnRef>
        <a:fillRef idx="1">
          <a:schemeClr val="accent2">
            <a:hueOff val="1620000"/>
            <a:satOff val="196"/>
            <a:lumOff val="196"/>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844550">
            <a:lnSpc>
              <a:spcPct val="90000"/>
            </a:lnSpc>
            <a:spcBef>
              <a:spcPct val="0"/>
            </a:spcBef>
            <a:spcAft>
              <a:spcPct val="35000"/>
            </a:spcAft>
            <a:buNone/>
          </a:pPr>
          <a:endParaRPr lang="en-US" altLang="zh-CN" sz="3200" b="1" kern="1200" dirty="0">
            <a:latin typeface="+mn-ea"/>
            <a:ea typeface="+mn-ea"/>
            <a:cs typeface="+mn-cs"/>
          </a:endParaRPr>
        </a:p>
        <a:p>
          <a:pPr marL="0" lvl="0" indent="0" algn="ctr" defTabSz="844550">
            <a:lnSpc>
              <a:spcPct val="90000"/>
            </a:lnSpc>
            <a:spcBef>
              <a:spcPct val="0"/>
            </a:spcBef>
            <a:spcAft>
              <a:spcPct val="35000"/>
            </a:spcAft>
            <a:buNone/>
          </a:pPr>
          <a:r>
            <a:rPr lang="zh-CN" altLang="en-US" sz="3200" b="1" kern="1200" dirty="0">
              <a:latin typeface="+mn-ea"/>
              <a:ea typeface="+mn-ea"/>
              <a:cs typeface="+mn-cs"/>
            </a:rPr>
            <a:t>知识点密度大</a:t>
          </a:r>
          <a:endParaRPr lang="zh-CN" altLang="en-US" sz="3200" b="1" kern="1200" dirty="0">
            <a:latin typeface="+mn-ea"/>
            <a:ea typeface="+mn-ea"/>
            <a:cs typeface="+mn-cs"/>
          </a:endParaRPr>
        </a:p>
        <a:p>
          <a:pPr marL="0" lvl="0" algn="ctr" defTabSz="844550">
            <a:lnSpc>
              <a:spcPct val="90000"/>
            </a:lnSpc>
            <a:spcBef>
              <a:spcPct val="0"/>
            </a:spcBef>
            <a:spcAft>
              <a:spcPct val="35000"/>
            </a:spcAft>
            <a:buNone/>
          </a:pPr>
          <a:endParaRPr lang="zh-CN" altLang="en-US" sz="3200" b="1" kern="1200" dirty="0">
            <a:latin typeface="+mn-ea"/>
            <a:ea typeface="+mn-ea"/>
          </a:endParaRPr>
        </a:p>
      </dsp:txBody>
      <dsp:txXfrm>
        <a:off x="4545879" y="3661610"/>
        <a:ext cx="2244154" cy="1122077"/>
      </dsp:txXfrm>
    </dsp:sp>
    <dsp:sp modelId="{1BE089C5-310D-4F0E-93C5-51BE346DDA05}">
      <dsp:nvSpPr>
        <dsp:cNvPr id="7" name="圆角矩形 6"/>
        <dsp:cNvSpPr/>
      </dsp:nvSpPr>
      <dsp:spPr bwMode="white">
        <a:xfrm>
          <a:off x="2166421" y="3661610"/>
          <a:ext cx="2244154" cy="1122077"/>
        </a:xfrm>
        <a:prstGeom prst="roundRect">
          <a:avLst/>
        </a:prstGeom>
      </dsp:spPr>
      <dsp:style>
        <a:lnRef idx="2">
          <a:schemeClr val="lt1"/>
        </a:lnRef>
        <a:fillRef idx="1">
          <a:schemeClr val="accent2">
            <a:hueOff val="2430000"/>
            <a:satOff val="294"/>
            <a:lumOff val="294"/>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endParaRPr lang="en-US" altLang="zh-CN" sz="3200" b="1" dirty="0">
            <a:latin typeface="+mn-ea"/>
            <a:ea typeface="+mn-ea"/>
          </a:endParaRPr>
        </a:p>
        <a:p>
          <a:pPr lvl="0" algn="ctr">
            <a:lnSpc>
              <a:spcPct val="100000"/>
            </a:lnSpc>
            <a:spcBef>
              <a:spcPct val="0"/>
            </a:spcBef>
            <a:spcAft>
              <a:spcPct val="35000"/>
            </a:spcAft>
          </a:pPr>
          <a:r>
            <a:rPr lang="zh-CN" altLang="en-US" sz="3200" b="1" dirty="0">
              <a:latin typeface="+mn-ea"/>
              <a:ea typeface="+mn-ea"/>
            </a:rPr>
            <a:t>课文较为浓缩</a:t>
          </a:r>
          <a:endParaRPr lang="zh-CN" altLang="en-US" sz="3200" b="1" dirty="0">
            <a:latin typeface="+mn-ea"/>
            <a:ea typeface="+mn-ea"/>
          </a:endParaRPr>
        </a:p>
        <a:p>
          <a:pPr lvl="0" algn="ctr">
            <a:lnSpc>
              <a:spcPct val="100000"/>
            </a:lnSpc>
            <a:spcBef>
              <a:spcPct val="0"/>
            </a:spcBef>
            <a:spcAft>
              <a:spcPct val="35000"/>
            </a:spcAft>
          </a:pPr>
          <a:endParaRPr lang="zh-CN" altLang="en-US" sz="3200" dirty="0"/>
        </a:p>
      </dsp:txBody>
      <dsp:txXfrm>
        <a:off x="2166421" y="3661610"/>
        <a:ext cx="2244154" cy="1122077"/>
      </dsp:txXfrm>
    </dsp:sp>
    <dsp:sp modelId="{3CBF6F9E-F147-41B1-BCC3-BDB9634023E2}">
      <dsp:nvSpPr>
        <dsp:cNvPr id="8" name="圆角矩形 7"/>
        <dsp:cNvSpPr/>
      </dsp:nvSpPr>
      <dsp:spPr bwMode="white">
        <a:xfrm>
          <a:off x="1431128" y="1398610"/>
          <a:ext cx="2244154" cy="1122077"/>
        </a:xfrm>
        <a:prstGeom prst="roundRect">
          <a:avLst/>
        </a:prstGeom>
      </dsp:spPr>
      <dsp:style>
        <a:lnRef idx="2">
          <a:schemeClr val="lt1"/>
        </a:lnRef>
        <a:fillRef idx="1">
          <a:schemeClr val="accent2">
            <a:hueOff val="3240000"/>
            <a:satOff val="392"/>
            <a:lumOff val="392"/>
            <a:alpha val="100000"/>
          </a:schemeClr>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endParaRPr lang="en-US" altLang="zh-CN" sz="3200" b="1" dirty="0"/>
        </a:p>
        <a:p>
          <a:pPr lvl="0" algn="ctr">
            <a:lnSpc>
              <a:spcPct val="100000"/>
            </a:lnSpc>
            <a:spcBef>
              <a:spcPct val="0"/>
            </a:spcBef>
            <a:spcAft>
              <a:spcPct val="35000"/>
            </a:spcAft>
          </a:pPr>
          <a:r>
            <a:rPr lang="zh-CN" altLang="en-US" sz="3200" b="1" dirty="0"/>
            <a:t>表述若明若暗</a:t>
          </a:r>
          <a:endParaRPr lang="zh-CN" altLang="en-US" sz="3200" b="1" dirty="0"/>
        </a:p>
        <a:p>
          <a:pPr lvl="0" algn="ctr">
            <a:lnSpc>
              <a:spcPct val="100000"/>
            </a:lnSpc>
            <a:spcBef>
              <a:spcPct val="0"/>
            </a:spcBef>
            <a:spcAft>
              <a:spcPct val="35000"/>
            </a:spcAft>
          </a:pPr>
          <a:endParaRPr lang="zh-CN" altLang="en-US" sz="3200" dirty="0"/>
        </a:p>
      </dsp:txBody>
      <dsp:txXfrm>
        <a:off x="1431128" y="1398610"/>
        <a:ext cx="2244154" cy="11220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7B567-7CB7-4844-9DF4-B05094F9DD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99AE7-5678-4A95-AA2D-C2C1A5BE45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400" dirty="0"/>
          </a:p>
        </p:txBody>
      </p:sp>
      <p:sp>
        <p:nvSpPr>
          <p:cNvPr id="4" name="灯片编号占位符 3"/>
          <p:cNvSpPr>
            <a:spLocks noGrp="1"/>
          </p:cNvSpPr>
          <p:nvPr>
            <p:ph type="sldNum" sz="quarter" idx="10"/>
          </p:nvPr>
        </p:nvSpPr>
        <p:spPr/>
        <p:txBody>
          <a:bodyPr/>
          <a:lstStyle/>
          <a:p>
            <a:fld id="{A1D2A945-B9E9-4927-9E0B-2C5F00C5519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899AE7-5678-4A95-AA2D-C2C1A5BE45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BD35B5-3186-4E4B-A561-3532D75A1C04}"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381000" marR="0" lvl="0" indent="-381000" algn="l" defTabSz="914400" rtl="0" eaLnBrk="1" fontAlgn="auto" latinLnBrk="0" hangingPunct="1">
              <a:lnSpc>
                <a:spcPct val="100000"/>
              </a:lnSpc>
              <a:spcBef>
                <a:spcPct val="0"/>
              </a:spcBef>
              <a:spcAft>
                <a:spcPct val="0"/>
              </a:spcAft>
              <a:buClrTx/>
              <a:buSzTx/>
              <a:buFontTx/>
              <a:buNone/>
              <a:defRPr/>
            </a:pPr>
            <a:endParaRPr lang="zh-CN" altLang="en-US" sz="1200" b="1" kern="0" smtClean="0">
              <a:solidFill>
                <a:schemeClr val="tx1">
                  <a:lumMod val="95000"/>
                  <a:lumOff val="5000"/>
                </a:schemeClr>
              </a:solidFill>
              <a:latin typeface="黑体" panose="02010609060101010101" pitchFamily="49" charset="-122"/>
              <a:ea typeface="黑体" panose="02010609060101010101" pitchFamily="49" charset="-122"/>
              <a:cs typeface="宋体" panose="02010600030101010101" pitchFamily="2" charset="-122"/>
            </a:endParaRPr>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35742EBB-6C3A-411E-B6A0-C87CA677A3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0" y="685800"/>
            <a:ext cx="6096000" cy="3429000"/>
          </a:xfrm>
        </p:spPr>
      </p:sp>
      <p:sp>
        <p:nvSpPr>
          <p:cNvPr id="3" name="备注占位符 2"/>
          <p:cNvSpPr txBox="1">
            <a:spLocks noGrp="1"/>
          </p:cNvSpPr>
          <p:nvPr>
            <p:ph type="body" idx="1"/>
            <p:custDataLst>
              <p:tags r:id="rId4"/>
            </p:custDataLst>
          </p:nvPr>
        </p:nvSpPr>
        <p:spPr/>
        <p:txBody>
          <a:bodyPr>
            <a:normAutofit/>
          </a:bodyPr>
          <a:lstStyle/>
          <a:p>
            <a:pPr marL="0" marR="0" lvl="0" indent="0" algn="l" defTabSz="914400" rtl="0" eaLnBrk="1" fontAlgn="auto" latinLnBrk="0" hangingPunct="1">
              <a:lnSpc>
                <a:spcPct val="110000"/>
              </a:lnSpc>
              <a:spcBef>
                <a:spcPts val="600"/>
              </a:spcBef>
              <a:spcAft>
                <a:spcPct val="0"/>
              </a:spcAft>
              <a:buClrTx/>
              <a:buSzTx/>
              <a:buFontTx/>
              <a:buNone/>
              <a:defRPr/>
            </a:pPr>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A5E8DB0-55DC-4221-A99C-988BCD133BF3}" type="slidenum">
              <a:rPr kumimoji="0" lang="en-US" altLang="zh-CN"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smtClean="0"/>
          </a:p>
        </p:txBody>
      </p:sp>
      <p:sp>
        <p:nvSpPr>
          <p:cNvPr id="4" name="灯片编号占位符 3"/>
          <p:cNvSpPr>
            <a:spLocks noGrp="1"/>
          </p:cNvSpPr>
          <p:nvPr>
            <p:ph type="sldNum" sz="quarter" idx="10"/>
            <p:custDataLst>
              <p:tags r:id="rId5"/>
            </p:custDataLst>
          </p:nvPr>
        </p:nvSpPr>
        <p:spPr/>
        <p:txBody>
          <a:bodyPr/>
          <a:lstStyle/>
          <a:p>
            <a:fld id="{157C9ACE-13B3-48DC-8D3B-9BD376DF22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200" b="1" kern="1200" smtClean="0">
                <a:latin typeface="楷体" panose="02010609060101010101" pitchFamily="49" charset="-122"/>
                <a:ea typeface="楷体" panose="02010609060101010101" pitchFamily="49" charset="-122"/>
              </a:rPr>
              <a:t>官吏由皇帝任免调动，      官位概不世袭</a:t>
            </a:r>
            <a:endParaRPr kumimoji="1" lang="zh-CN" altLang="en-US" sz="1200" b="1" kern="1200" smtClean="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0"/>
            <p:custDataLst>
              <p:tags r:id="rId5"/>
            </p:custDataLst>
          </p:nvPr>
        </p:nvSpPr>
        <p:spPr/>
        <p:txBody>
          <a:bodyPr/>
          <a:lstStyle/>
          <a:p>
            <a:fld id="{157C9ACE-13B3-48DC-8D3B-9BD376DF221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BD35B5-3186-4E4B-A561-3532D75A1C04}"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BD35B5-3186-4E4B-A561-3532D75A1C04}"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5DDB2EDD-A642-4A3E-9EFA-C68C27CA03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BD35B5-3186-4E4B-A561-3532D75A1C04}" type="slidenum">
              <a:rPr lang="zh-CN" altLang="en-US">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体例虽然都是专题，但是叙述方式不一样，中外交织，时空交错</a:t>
            </a:r>
            <a:r>
              <a:rPr lang="zh-CN" altLang="en-US" dirty="0" smtClean="0"/>
              <a:t>；</a:t>
            </a:r>
            <a:endParaRPr lang="en-US" altLang="zh-CN" dirty="0" smtClean="0"/>
          </a:p>
          <a:p>
            <a:r>
              <a:rPr lang="zh-CN" altLang="en-US" dirty="0" smtClean="0"/>
              <a:t>内容</a:t>
            </a:r>
            <a:r>
              <a:rPr lang="zh-CN" altLang="en-US" dirty="0" smtClean="0"/>
              <a:t>不同于必修</a:t>
            </a:r>
            <a:r>
              <a:rPr lang="en-US" altLang="zh-CN" dirty="0" smtClean="0"/>
              <a:t>1.2.3</a:t>
            </a:r>
            <a:r>
              <a:rPr lang="zh-CN" altLang="en-US" dirty="0" smtClean="0"/>
              <a:t>的政治、经济和思想文化的历史</a:t>
            </a:r>
            <a:endParaRPr lang="en-US" altLang="zh-CN" dirty="0" smtClean="0"/>
          </a:p>
          <a:p>
            <a:endParaRPr lang="en-US" altLang="zh-CN" dirty="0" smtClean="0"/>
          </a:p>
          <a:p>
            <a:r>
              <a:rPr lang="en-US" altLang="zh-CN" dirty="0" smtClean="0"/>
              <a:t>2.</a:t>
            </a:r>
            <a:r>
              <a:rPr lang="zh-CN" altLang="en-US" dirty="0" smtClean="0"/>
              <a:t>新的史学成果</a:t>
            </a:r>
            <a:r>
              <a:rPr lang="zh-CN" altLang="en-US" dirty="0" smtClean="0"/>
              <a:t>，我们</a:t>
            </a:r>
            <a:r>
              <a:rPr lang="zh-CN" altLang="en-US" dirty="0" smtClean="0"/>
              <a:t>习惯了接受以往教材的结论，新教材体现的知识体系有新东西，对我们自己的知识储备提出了新的挑战。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5899AE7-5678-4A95-AA2D-C2C1A5BE45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D2A945-B9E9-4927-9E0B-2C5F00C551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D2A945-B9E9-4927-9E0B-2C5F00C551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以权力分配、机构设置和运行为主的政治体制，规定了国家制度的基本框架。</a:t>
            </a:r>
            <a:endParaRPr lang="zh-CN" altLang="en-US" dirty="0" smtClean="0"/>
          </a:p>
          <a:p>
            <a:r>
              <a:rPr lang="zh-CN" altLang="en-US" dirty="0" smtClean="0"/>
              <a:t>   人事管理、法律、外交（民族关系）、财政都是国家制度不可或缺的重要组成部分，社会治理则是国家关注的重点。</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05899AE7-5678-4A95-AA2D-C2C1A5BE45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比如，九品中正制背景：东汉末年，社会失序，乡闾评议困难，豪强地主势力崛起；选官的标准是家世、道德和才能，体现的是中央政府和豪强势力妥协下的用人机制，与察举制下的选官标准相比，它体现了选官标准走向客观的评价，有一定的进步性</a:t>
            </a:r>
            <a:endParaRPr lang="en-US" altLang="zh-CN" dirty="0" smtClean="0"/>
          </a:p>
          <a:p>
            <a:r>
              <a:rPr lang="zh-CN" altLang="en-US" dirty="0" smtClean="0"/>
              <a:t>雅典的民主制度。</a:t>
            </a:r>
            <a:endParaRPr lang="zh-CN" altLang="en-US" dirty="0"/>
          </a:p>
        </p:txBody>
      </p:sp>
      <p:sp>
        <p:nvSpPr>
          <p:cNvPr id="4" name="灯片编号占位符 3"/>
          <p:cNvSpPr>
            <a:spLocks noGrp="1"/>
          </p:cNvSpPr>
          <p:nvPr>
            <p:ph type="sldNum" sz="quarter" idx="10"/>
          </p:nvPr>
        </p:nvSpPr>
        <p:spPr/>
        <p:txBody>
          <a:bodyPr/>
          <a:lstStyle/>
          <a:p>
            <a:fld id="{05899AE7-5678-4A95-AA2D-C2C1A5BE45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51264E9-7DBF-4812-9146-A667BEF454D1}"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6CB17304-0A11-492B-A708-E4D43D304FC8}" type="slidenum">
              <a:rPr lang="zh-CN" altLang="en-US" smtClean="0">
                <a:solidFill>
                  <a:prstClr val="black"/>
                </a:solidFill>
              </a:rPr>
            </a:fld>
            <a:endParaRPr lang="zh-CN" altLang="en-US">
              <a:solidFill>
                <a:prstClr val="black"/>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
    <p:bg>
      <p:bgPr>
        <a:solidFill>
          <a:schemeClr val="bg1"/>
        </a:solidFill>
        <a:effectLst/>
      </p:bgPr>
    </p:bg>
    <p:spTree>
      <p:nvGrpSpPr>
        <p:cNvPr id="1" name=""/>
        <p:cNvGrpSpPr/>
        <p:nvPr/>
      </p:nvGrpSpPr>
      <p:grpSpPr>
        <a:xfrm>
          <a:off x="0" y="0"/>
          <a:ext cx="0" cy="0"/>
          <a:chOff x="0" y="0"/>
          <a:chExt cx="0" cy="0"/>
        </a:xfrm>
      </p:grpSpPr>
      <p:pic>
        <p:nvPicPr>
          <p:cNvPr id="2097155" name="图片 2" descr="人教社logo横版"/>
          <p:cNvPicPr>
            <a:picLocks noChangeAspect="1"/>
          </p:cNvPicPr>
          <p:nvPr userDrawn="1"/>
        </p:nvPicPr>
        <p:blipFill>
          <a:blip r:embed="rId2"/>
          <a:stretch>
            <a:fillRect/>
          </a:stretch>
        </p:blipFill>
        <p:spPr>
          <a:xfrm>
            <a:off x="7031990" y="411480"/>
            <a:ext cx="4672330" cy="497840"/>
          </a:xfrm>
          <a:prstGeom prst="rect">
            <a:avLst/>
          </a:prstGeom>
        </p:spPr>
      </p:pic>
      <p:pic>
        <p:nvPicPr>
          <p:cNvPr id="2097156" name="图片 3" descr="未标题-1"/>
          <p:cNvPicPr>
            <a:picLocks noChangeAspect="1"/>
          </p:cNvPicPr>
          <p:nvPr userDrawn="1"/>
        </p:nvPicPr>
        <p:blipFill>
          <a:blip r:embed="rId3"/>
          <a:stretch>
            <a:fillRect/>
          </a:stretch>
        </p:blipFill>
        <p:spPr>
          <a:xfrm>
            <a:off x="96982" y="76200"/>
            <a:ext cx="12192000" cy="68580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97153" name="图片 1" descr="未标题-1c"/>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2" name="图片 1"/>
          <p:cNvPicPr>
            <a:picLocks noChangeAspect="1" noChangeArrowheads="1"/>
          </p:cNvPicPr>
          <p:nvPr userDrawn="1"/>
        </p:nvPicPr>
        <p:blipFill>
          <a:blip r:embed="rId2">
            <a:extLst>
              <a:ext uri="{28A0092B-C50C-407E-A947-70E740481C1C}">
                <a14:useLocalDpi xmlns:a14="http://schemas.microsoft.com/office/drawing/2010/main" val="0"/>
              </a:ext>
            </a:extLst>
          </a:blip>
          <a:srcRect l="-2" r="-104" b="84988"/>
          <a:stretch>
            <a:fillRect/>
          </a:stretch>
        </p:blipFill>
        <p:spPr bwMode="auto">
          <a:xfrm>
            <a:off x="0" y="-11145"/>
            <a:ext cx="12192000" cy="94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userDrawn="1"/>
        </p:nvCxnSpPr>
        <p:spPr>
          <a:xfrm>
            <a:off x="47328" y="932723"/>
            <a:ext cx="121446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pic>
        <p:nvPicPr>
          <p:cNvPr id="12" name="图片 1"/>
          <p:cNvPicPr>
            <a:picLocks noChangeAspect="1" noChangeArrowheads="1"/>
          </p:cNvPicPr>
          <p:nvPr userDrawn="1"/>
        </p:nvPicPr>
        <p:blipFill>
          <a:blip r:embed="rId2">
            <a:extLst>
              <a:ext uri="{28A0092B-C50C-407E-A947-70E740481C1C}">
                <a14:useLocalDpi xmlns:a14="http://schemas.microsoft.com/office/drawing/2010/main" val="0"/>
              </a:ext>
            </a:extLst>
          </a:blip>
          <a:srcRect l="-2" r="-104" b="84988"/>
          <a:stretch>
            <a:fillRect/>
          </a:stretch>
        </p:blipFill>
        <p:spPr bwMode="auto">
          <a:xfrm>
            <a:off x="0" y="-11145"/>
            <a:ext cx="12192000" cy="94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userDrawn="1"/>
        </p:nvCxnSpPr>
        <p:spPr>
          <a:xfrm>
            <a:off x="47328" y="932723"/>
            <a:ext cx="121446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20EBB0C4-6273-4C6E-B9BD-2EDC30F1CD5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51264E9-7DBF-4812-9146-A667BEF454D1}" type="datetimeFigureOut">
              <a:rPr lang="zh-CN" altLang="en-US" smtClean="0">
                <a:solidFill>
                  <a:prstClr val="black"/>
                </a:solidFill>
              </a:rPr>
            </a:fld>
            <a:endParaRPr lang="zh-CN" altLang="en-US">
              <a:solidFill>
                <a:prstClr val="black"/>
              </a:solidFill>
            </a:endParaRPr>
          </a:p>
        </p:txBody>
      </p:sp>
      <p:sp>
        <p:nvSpPr>
          <p:cNvPr id="4" name="Footer Placeholder 3"/>
          <p:cNvSpPr>
            <a:spLocks noGrp="1"/>
          </p:cNvSpPr>
          <p:nvPr>
            <p:ph type="ftr" sz="quarter" idx="11"/>
          </p:nvPr>
        </p:nvSpPr>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p:txBody>
          <a:bodyPr/>
          <a:lstStyle/>
          <a:p>
            <a:fld id="{6CB17304-0A11-492B-A708-E4D43D304FC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1264E9-7DBF-4812-9146-A667BEF454D1}" type="datetimeFigureOut">
              <a:rPr lang="zh-CN" altLang="en-US" smtClean="0">
                <a:solidFill>
                  <a:prstClr val="black"/>
                </a:solidFill>
              </a:rPr>
            </a:fld>
            <a:endParaRPr lang="zh-CN" altLang="en-US">
              <a:solidFill>
                <a:prstClr val="black"/>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6CB17304-0A11-492B-A708-E4D43D304FC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9CAD897-D46E-4AD2-BD9B-49DD3E64087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图片 1" descr="未标题-1B"/>
          <p:cNvPicPr>
            <a:picLocks noChangeAspect="1"/>
          </p:cNvPicPr>
          <p:nvPr userDrawn="1"/>
        </p:nvPicPr>
        <p:blipFill>
          <a:blip r:embed="rId18"/>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7" Type="http://schemas.openxmlformats.org/officeDocument/2006/relationships/slideLayout" Target="../slideLayouts/slideLayout2.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image" Target="../media/image19.jpeg"/><Relationship Id="rId13" Type="http://schemas.openxmlformats.org/officeDocument/2006/relationships/tags" Target="../tags/tag37.xml"/><Relationship Id="rId12" Type="http://schemas.openxmlformats.org/officeDocument/2006/relationships/image" Target="../media/image18.jpeg"/><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0" Type="http://schemas.openxmlformats.org/officeDocument/2006/relationships/notesSlide" Target="../notesSlides/notesSlide13.xml"/><Relationship Id="rId2" Type="http://schemas.openxmlformats.org/officeDocument/2006/relationships/tags" Target="../tags/tag48.xml"/><Relationship Id="rId19" Type="http://schemas.openxmlformats.org/officeDocument/2006/relationships/slideLayout" Target="../slideLayouts/slideLayout13.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2" Type="http://schemas.openxmlformats.org/officeDocument/2006/relationships/notesSlide" Target="../notesSlides/notesSlide14.xml"/><Relationship Id="rId21" Type="http://schemas.openxmlformats.org/officeDocument/2006/relationships/slideLayout" Target="../slideLayouts/slideLayout14.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20.png"/><Relationship Id="rId1" Type="http://schemas.openxmlformats.org/officeDocument/2006/relationships/tags" Target="../tags/tag9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tags" Target="../tags/tag99.xml"/></Relationships>
</file>

<file path=ppt/slides/_rels/slide3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21.jpeg"/><Relationship Id="rId18" Type="http://schemas.openxmlformats.org/officeDocument/2006/relationships/slideLayout" Target="../slideLayouts/slideLayout2.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4.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2.jpeg"/><Relationship Id="rId7"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tags" Target="../tags/tag8.xml"/><Relationship Id="rId4" Type="http://schemas.openxmlformats.org/officeDocument/2006/relationships/image" Target="../media/image10.jpeg"/><Relationship Id="rId3" Type="http://schemas.openxmlformats.org/officeDocument/2006/relationships/tags" Target="../tags/tag7.xml"/><Relationship Id="rId2" Type="http://schemas.openxmlformats.org/officeDocument/2006/relationships/image" Target="../media/image9.jpeg"/><Relationship Id="rId18" Type="http://schemas.openxmlformats.org/officeDocument/2006/relationships/slideLayout" Target="../slideLayouts/slideLayout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image" Target="../media/image13.jpe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tint val="65000"/>
                <a:shade val="92000"/>
                <a:satMod val="130000"/>
              </a:schemeClr>
            </a:gs>
            <a:gs pos="67000">
              <a:schemeClr val="accent6">
                <a:tint val="60000"/>
                <a:shade val="99000"/>
                <a:satMod val="120000"/>
              </a:schemeClr>
            </a:gs>
            <a:gs pos="100000">
              <a:schemeClr val="accent6">
                <a:tint val="55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1048603" name="直接连接符 17"/>
          <p:cNvSpPr/>
          <p:nvPr/>
        </p:nvSpPr>
        <p:spPr>
          <a:xfrm>
            <a:off x="4776788" y="4632325"/>
            <a:ext cx="2622550" cy="1588"/>
          </a:xfrm>
          <a:prstGeom prst="line">
            <a:avLst/>
          </a:prstGeom>
          <a:ln w="6350">
            <a:noFill/>
          </a:ln>
        </p:spPr>
      </p:sp>
      <p:sp>
        <p:nvSpPr>
          <p:cNvPr id="1048605" name="矩形 2"/>
          <p:cNvSpPr/>
          <p:nvPr/>
        </p:nvSpPr>
        <p:spPr>
          <a:xfrm>
            <a:off x="1036955" y="4396105"/>
            <a:ext cx="11155045" cy="1689100"/>
          </a:xfrm>
          <a:prstGeom prst="rect">
            <a:avLst/>
          </a:prstGeom>
          <a:noFill/>
          <a:ln w="9525">
            <a:noFill/>
          </a:ln>
        </p:spPr>
        <p:txBody>
          <a:bodyPr anchor="t"/>
          <a:lstStyle/>
          <a:p>
            <a:pPr fontAlgn="base">
              <a:spcBef>
                <a:spcPct val="0"/>
              </a:spcBef>
              <a:spcAft>
                <a:spcPct val="0"/>
              </a:spcAft>
              <a:buFont typeface="Arial" panose="020B0604020202020204" pitchFamily="34" charset="0"/>
              <a:buNone/>
            </a:pPr>
            <a:endParaRPr lang="zh-CN" altLang="en-US" dirty="0">
              <a:solidFill>
                <a:prstClr val="black"/>
              </a:solidFill>
              <a:latin typeface="Arial" panose="020B0604020202020204" pitchFamily="34" charset="0"/>
              <a:sym typeface="Calibri" panose="020F0502020204030204" pitchFamily="34" charset="0"/>
            </a:endParaRPr>
          </a:p>
        </p:txBody>
      </p:sp>
      <p:sp>
        <p:nvSpPr>
          <p:cNvPr id="7" name="文本框 22"/>
          <p:cNvSpPr/>
          <p:nvPr/>
        </p:nvSpPr>
        <p:spPr>
          <a:xfrm>
            <a:off x="1036955" y="730250"/>
            <a:ext cx="10636250" cy="3317240"/>
          </a:xfrm>
          <a:prstGeom prst="rect">
            <a:avLst/>
          </a:prstGeom>
          <a:solidFill>
            <a:schemeClr val="accent3">
              <a:lumMod val="75000"/>
            </a:schemeClr>
          </a:solidFill>
          <a:ln w="9525">
            <a:noFill/>
          </a:ln>
        </p:spPr>
        <p:txBody>
          <a:bodyPr wrap="square" anchor="t">
            <a:noAutofit/>
          </a:bodyPr>
          <a:lstStyle/>
          <a:p>
            <a:pPr algn="ctr" fontAlgn="base">
              <a:spcBef>
                <a:spcPct val="0"/>
              </a:spcBef>
              <a:spcAft>
                <a:spcPct val="0"/>
              </a:spcAft>
              <a:buFont typeface="Arial" panose="020B0604020202020204" pitchFamily="34" charset="0"/>
              <a:buNone/>
            </a:pPr>
            <a:r>
              <a:rPr lang="zh-CN" altLang="zh-CN" sz="6000" b="1" spc="360" dirty="0" err="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微软雅黑" panose="020B0503020204020204" pitchFamily="34" charset="-122"/>
                <a:sym typeface="+mn-ea"/>
              </a:rPr>
              <a:t>落实新课标理念、打造高品质课堂</a:t>
            </a:r>
            <a:r>
              <a:rPr lang="en-US" altLang="zh-CN" sz="6000" b="1" spc="360" dirty="0" err="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微软雅黑" panose="020B0503020204020204" pitchFamily="34" charset="-122"/>
                <a:sym typeface="+mn-ea"/>
              </a:rPr>
              <a:t>-----</a:t>
            </a:r>
            <a:r>
              <a:rPr lang="zh-CN" altLang="en-US" sz="6000" b="1" spc="360" dirty="0" err="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微软雅黑" panose="020B0503020204020204" pitchFamily="34" charset="-122"/>
                <a:sym typeface="+mn-ea"/>
              </a:rPr>
              <a:t>以选择性必修一为列</a:t>
            </a:r>
            <a:endParaRPr lang="zh-CN" altLang="en-US" sz="6000" b="1" spc="360" dirty="0" err="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3565" y="191135"/>
            <a:ext cx="11388090" cy="6456680"/>
          </a:xfrm>
          <a:prstGeom prst="rect">
            <a:avLst/>
          </a:prstGeom>
          <a:noFill/>
        </p:spPr>
        <p:txBody>
          <a:bodyPr wrap="square" rtlCol="0" anchor="t">
            <a:noAutofit/>
          </a:bodyPr>
          <a:p>
            <a:pPr marL="925195" algn="l" rtl="0" eaLnBrk="0">
              <a:lnSpc>
                <a:spcPct val="96000"/>
              </a:lnSpc>
            </a:pPr>
            <a:r>
              <a:rPr sz="3600" b="1" kern="0" spc="-30" dirty="0">
                <a:solidFill>
                  <a:srgbClr val="2B1DEA">
                    <a:alpha val="100000"/>
                  </a:srgbClr>
                </a:solidFill>
                <a:latin typeface="黑体" panose="02010609060101010101" pitchFamily="49" charset="-122"/>
                <a:ea typeface="黑体" panose="02010609060101010101" pitchFamily="49" charset="-122"/>
                <a:cs typeface="黑体" panose="02010609060101010101" pitchFamily="49" charset="-122"/>
                <a:sym typeface="+mn-ea"/>
              </a:rPr>
              <a:t>选必1:《国家制度与社会治理》</a:t>
            </a:r>
            <a:r>
              <a:rPr sz="3600" kern="0" spc="-260" dirty="0">
                <a:solidFill>
                  <a:srgbClr val="2B1DEA">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endParaRPr sz="4400" baseline="70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12000"/>
              </a:lnSpc>
            </a:pPr>
            <a:endParaRPr sz="1600" dirty="0">
              <a:latin typeface="Arial" panose="020B0604020202020204"/>
              <a:ea typeface="Arial" panose="020B0604020202020204"/>
              <a:cs typeface="Arial" panose="020B0604020202020204"/>
            </a:endParaRPr>
          </a:p>
          <a:p>
            <a:pPr marL="146050" algn="l" rtl="0" eaLnBrk="0">
              <a:lnSpc>
                <a:spcPts val="2300"/>
              </a:lnSpc>
              <a:spcBef>
                <a:spcPts val="580"/>
              </a:spcBef>
            </a:pPr>
            <a:r>
              <a:rPr sz="2800" kern="0" spc="-10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【学业要求】</a:t>
            </a:r>
            <a:endParaRPr sz="2800" dirty="0">
              <a:latin typeface="楷体" panose="02010609060101010101" pitchFamily="49" charset="-122"/>
              <a:ea typeface="楷体" panose="02010609060101010101" pitchFamily="49" charset="-122"/>
              <a:cs typeface="楷体" panose="02010609060101010101" pitchFamily="49" charset="-122"/>
            </a:endParaRPr>
          </a:p>
          <a:p>
            <a:pPr marL="24765" indent="570865" algn="l" rtl="0" eaLnBrk="0">
              <a:lnSpc>
                <a:spcPct val="96000"/>
              </a:lnSpc>
              <a:spcBef>
                <a:spcPts val="40"/>
              </a:spcBef>
            </a:pPr>
            <a:r>
              <a:rPr sz="3200" kern="0" spc="-4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通过本模块的学习，学</a:t>
            </a:r>
            <a:r>
              <a:rPr sz="3200" kern="0" spc="-5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生能够基本认识中国古代国家制</a:t>
            </a:r>
            <a:r>
              <a:rPr sz="3200"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5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度和社会治理措施的主要发</a:t>
            </a:r>
            <a:r>
              <a:rPr sz="3200" kern="0" spc="-6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展线索，同时能够简单了解欧美</a:t>
            </a:r>
            <a:r>
              <a:rPr sz="3200" kern="0" spc="-1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7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国家在制度建设和社会治理方面的重要成就及其历史渊源，</a:t>
            </a:r>
            <a:endParaRPr sz="3200" dirty="0">
              <a:latin typeface="楷体" panose="02010609060101010101" pitchFamily="49" charset="-122"/>
              <a:ea typeface="楷体" panose="02010609060101010101" pitchFamily="49" charset="-122"/>
              <a:cs typeface="楷体" panose="02010609060101010101" pitchFamily="49" charset="-122"/>
            </a:endParaRPr>
          </a:p>
          <a:p>
            <a:pPr marL="24765" algn="l" rtl="0" eaLnBrk="0">
              <a:lnSpc>
                <a:spcPct val="98000"/>
              </a:lnSpc>
              <a:spcBef>
                <a:spcPts val="30"/>
              </a:spcBef>
              <a:tabLst>
                <a:tab pos="184150" algn="l"/>
              </a:tabLst>
            </a:pPr>
            <a:r>
              <a:rPr sz="3200" kern="0" spc="-5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并且初步掌握当代中国国家制度和社会治理</a:t>
            </a:r>
            <a:r>
              <a:rPr sz="3200" kern="0" spc="-6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措施的由来和概</a:t>
            </a:r>
            <a:r>
              <a:rPr sz="3200" kern="0" spc="-1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10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况 (</a:t>
            </a:r>
            <a:r>
              <a:rPr sz="3200" kern="0" spc="-100" dirty="0">
                <a:solidFill>
                  <a:srgbClr val="BD19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唯物史观、时空观念、史料实证</a:t>
            </a:r>
            <a:r>
              <a:rPr sz="3200" kern="0" spc="-10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100" dirty="0">
                <a:solidFill>
                  <a:srgbClr val="536D39">
                    <a:alpha val="100000"/>
                  </a:srgbClr>
                </a:solidFill>
                <a:latin typeface="楷体" panose="02010609060101010101" pitchFamily="49" charset="-122"/>
                <a:ea typeface="楷体" panose="02010609060101010101" pitchFamily="49" charset="-122"/>
                <a:cs typeface="楷体" panose="02010609060101010101" pitchFamily="49" charset="-122"/>
                <a:sym typeface="+mn-ea"/>
              </a:rPr>
              <a:t>通过</a:t>
            </a:r>
            <a:r>
              <a:rPr sz="3200" kern="0" spc="-10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学</a:t>
            </a:r>
            <a:r>
              <a:rPr sz="3200" kern="0" spc="26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10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习</a:t>
            </a:r>
            <a:r>
              <a:rPr sz="3200" kern="0" spc="-11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110" dirty="0">
                <a:solidFill>
                  <a:srgbClr val="536D39">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能</a:t>
            </a:r>
            <a:r>
              <a:rPr sz="3200" kern="0" spc="-11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够认</a:t>
            </a:r>
            <a:r>
              <a:rPr sz="3200"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6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识到制度会随着社会变迁而变化，任何一种制度都不是十全</a:t>
            </a:r>
            <a:r>
              <a:rPr sz="3200" kern="0" spc="6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5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十美的；不同国家和地区的制度，应当在坚持自身优秀传统</a:t>
            </a:r>
            <a:r>
              <a:rPr sz="3200" kern="0" spc="2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5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的基础上，从社会实际状况出发，互相取长补短，臻于完善</a:t>
            </a:r>
            <a:r>
              <a:rPr sz="3200" kern="0" spc="7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3200" kern="0" spc="-3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a:t>
            </a:r>
            <a:r>
              <a:rPr sz="3200" kern="0" spc="-30" dirty="0">
                <a:solidFill>
                  <a:srgbClr val="BD19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唯物史观、历史解释、家国情怀</a:t>
            </a:r>
            <a:r>
              <a:rPr sz="3200" kern="0" spc="-3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3200" kern="0" spc="-3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5" name="图示 24"/>
          <p:cNvGraphicFramePr/>
          <p:nvPr/>
        </p:nvGraphicFramePr>
        <p:xfrm>
          <a:off x="1383947" y="1518360"/>
          <a:ext cx="9922323" cy="4320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3" name="矩形: 圆角 32"/>
          <p:cNvSpPr/>
          <p:nvPr/>
        </p:nvSpPr>
        <p:spPr>
          <a:xfrm>
            <a:off x="2968360" y="104435"/>
            <a:ext cx="7156257" cy="8191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endParaRPr lang="zh-CN" altLang="en-US" sz="2400">
              <a:solidFill>
                <a:prstClr val="black"/>
              </a:solidFill>
            </a:endParaRPr>
          </a:p>
        </p:txBody>
      </p:sp>
      <p:sp>
        <p:nvSpPr>
          <p:cNvPr id="35" name="Text Box 2"/>
          <p:cNvSpPr txBox="1">
            <a:spLocks noChangeArrowheads="1"/>
          </p:cNvSpPr>
          <p:nvPr/>
        </p:nvSpPr>
        <p:spPr bwMode="auto">
          <a:xfrm>
            <a:off x="3503713" y="206208"/>
            <a:ext cx="6775441" cy="5847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rgbClr val="0000FF"/>
                </a:solidFill>
                <a:ea typeface="黑体" panose="02010609060101010101" pitchFamily="49" charset="-122"/>
              </a:rPr>
              <a:t>给学生历史发展大趋势的直观认识</a:t>
            </a:r>
            <a:endParaRPr lang="zh-CN" altLang="en-US" b="1" dirty="0">
              <a:solidFill>
                <a:srgbClr val="0000FF"/>
              </a:solidFill>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1304176" y="1343324"/>
          <a:ext cx="8956455" cy="47836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圆角 5"/>
          <p:cNvSpPr/>
          <p:nvPr/>
        </p:nvSpPr>
        <p:spPr>
          <a:xfrm>
            <a:off x="3023660" y="174624"/>
            <a:ext cx="5280587" cy="8191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endParaRPr lang="zh-CN" altLang="en-US" sz="2400">
              <a:solidFill>
                <a:prstClr val="black"/>
              </a:solidFill>
            </a:endParaRPr>
          </a:p>
        </p:txBody>
      </p:sp>
      <p:sp>
        <p:nvSpPr>
          <p:cNvPr id="9" name="Text Box 2"/>
          <p:cNvSpPr txBox="1">
            <a:spLocks noChangeArrowheads="1"/>
          </p:cNvSpPr>
          <p:nvPr/>
        </p:nvSpPr>
        <p:spPr bwMode="auto">
          <a:xfrm>
            <a:off x="4271798" y="289226"/>
            <a:ext cx="3870325" cy="5847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a:solidFill>
                  <a:srgbClr val="0000FF"/>
                </a:solidFill>
                <a:ea typeface="黑体" panose="02010609060101010101" pitchFamily="49" charset="-122"/>
              </a:rPr>
              <a:t>教材学习难点</a:t>
            </a:r>
            <a:endParaRPr lang="zh-CN" altLang="en-US" b="1" dirty="0">
              <a:solidFill>
                <a:srgbClr val="0000FF"/>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120775" y="1080770"/>
            <a:ext cx="528955" cy="288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473835" y="1519555"/>
            <a:ext cx="3214370" cy="977265"/>
          </a:xfrm>
          <a:prstGeom prst="rect">
            <a:avLst/>
          </a:prstGeom>
          <a:noFill/>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wrap="square" rtlCol="0">
            <a:spAutoFit/>
          </a:bodyPr>
          <a:p>
            <a:pPr>
              <a:lnSpc>
                <a:spcPct val="160000"/>
              </a:lnSpc>
            </a:pP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rPr>
              <a:t>庞杂的知识量</a:t>
            </a:r>
            <a:endPar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endParaRPr>
          </a:p>
        </p:txBody>
      </p:sp>
      <p:sp>
        <p:nvSpPr>
          <p:cNvPr id="55" name="圆角矩形 54"/>
          <p:cNvSpPr/>
          <p:nvPr/>
        </p:nvSpPr>
        <p:spPr>
          <a:xfrm>
            <a:off x="435610" y="372110"/>
            <a:ext cx="7172960" cy="8489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lnSpc>
                <a:spcPct val="100000"/>
              </a:lnSpc>
            </a:pPr>
            <a:r>
              <a:rPr lang="zh-CN" altLang="en-US" sz="3600" b="1">
                <a:latin typeface="方正清刻本悦宋简体" panose="02000000000000000000" charset="-122"/>
                <a:ea typeface="方正清刻本悦宋简体" panose="02000000000000000000" charset="-122"/>
                <a:sym typeface="+mn-lt"/>
              </a:rPr>
              <a:t>选择性必修教材施教</a:t>
            </a:r>
            <a:r>
              <a:rPr lang="zh-CN" altLang="en-US" sz="3600" b="1">
                <a:latin typeface="方正清刻本悦宋简体" panose="02000000000000000000" charset="-122"/>
                <a:ea typeface="方正清刻本悦宋简体" panose="02000000000000000000" charset="-122"/>
              </a:rPr>
              <a:t>现状</a:t>
            </a:r>
            <a:endParaRPr lang="zh-CN" altLang="en-US" sz="3600" b="1">
              <a:latin typeface="方正清刻本悦宋简体" panose="02000000000000000000" charset="-122"/>
              <a:ea typeface="方正清刻本悦宋简体" panose="02000000000000000000" charset="-122"/>
            </a:endParaRPr>
          </a:p>
        </p:txBody>
      </p:sp>
      <p:sp>
        <p:nvSpPr>
          <p:cNvPr id="4" name="文本框 3"/>
          <p:cNvSpPr txBox="1"/>
          <p:nvPr/>
        </p:nvSpPr>
        <p:spPr>
          <a:xfrm>
            <a:off x="1559560" y="4194810"/>
            <a:ext cx="7818755" cy="1076325"/>
          </a:xfrm>
          <a:prstGeom prst="rect">
            <a:avLst/>
          </a:prstGeom>
          <a:noFill/>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60000"/>
              </a:lnSpc>
              <a:buClrTx/>
              <a:buSzTx/>
              <a:buFontTx/>
            </a:pPr>
            <a:r>
              <a:rPr lang="zh-CN" altLang="en-US" sz="4000" b="1" dirty="0">
                <a:solidFill>
                  <a:srgbClr val="FF0000"/>
                </a:solidFill>
                <a:effectLst/>
                <a:latin typeface="方正清刻本悦宋简体" panose="02000000000000000000" charset="-122"/>
                <a:ea typeface="方正清刻本悦宋简体" panose="02000000000000000000" charset="-122"/>
                <a:cs typeface="方正清刻本悦宋简体" panose="02000000000000000000" charset="-122"/>
                <a:sym typeface="+mn-ea"/>
              </a:rPr>
              <a:t>核心素养目标与实际教学的偏离</a:t>
            </a:r>
            <a:endParaRPr lang="zh-CN" altLang="en-US" sz="4000" b="1" dirty="0">
              <a:solidFill>
                <a:srgbClr val="FF0000"/>
              </a:solidFill>
              <a:effectLst/>
              <a:latin typeface="方正清刻本悦宋简体" panose="02000000000000000000" charset="-122"/>
              <a:ea typeface="方正清刻本悦宋简体" panose="02000000000000000000" charset="-122"/>
              <a:cs typeface="方正清刻本悦宋简体" panose="02000000000000000000" charset="-122"/>
              <a:sym typeface="+mn-ea"/>
            </a:endParaRPr>
          </a:p>
        </p:txBody>
      </p:sp>
      <p:sp>
        <p:nvSpPr>
          <p:cNvPr id="15" name="右弧形箭头 14"/>
          <p:cNvSpPr/>
          <p:nvPr/>
        </p:nvSpPr>
        <p:spPr>
          <a:xfrm rot="240000">
            <a:off x="10327005" y="2221865"/>
            <a:ext cx="1412875" cy="279209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9" name="文本框 8"/>
          <p:cNvSpPr txBox="1"/>
          <p:nvPr/>
        </p:nvSpPr>
        <p:spPr>
          <a:xfrm>
            <a:off x="1375410" y="2526030"/>
            <a:ext cx="4303395" cy="977265"/>
          </a:xfrm>
          <a:prstGeom prst="rect">
            <a:avLst/>
          </a:prstGeom>
          <a:noFill/>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60000"/>
              </a:lnSpc>
              <a:buClrTx/>
              <a:buSzTx/>
              <a:buFontTx/>
            </a:pP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rPr>
              <a:t>不兼容的</a:t>
            </a: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rPr>
              <a:t>知识体系</a:t>
            </a:r>
            <a:endPar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endParaRPr>
          </a:p>
        </p:txBody>
      </p:sp>
      <p:sp>
        <p:nvSpPr>
          <p:cNvPr id="10" name="文本框 9"/>
          <p:cNvSpPr txBox="1"/>
          <p:nvPr/>
        </p:nvSpPr>
        <p:spPr>
          <a:xfrm>
            <a:off x="5565140" y="1519555"/>
            <a:ext cx="2581275" cy="878840"/>
          </a:xfrm>
          <a:prstGeom prst="rect">
            <a:avLst/>
          </a:prstGeom>
          <a:noFill/>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60000"/>
              </a:lnSpc>
              <a:buClrTx/>
              <a:buSzTx/>
              <a:buFontTx/>
            </a:pP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rPr>
              <a:t>有限的</a:t>
            </a: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rPr>
              <a:t>课时</a:t>
            </a:r>
            <a:endPar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endParaRPr>
          </a:p>
        </p:txBody>
      </p:sp>
      <p:sp>
        <p:nvSpPr>
          <p:cNvPr id="11" name="文本框 10"/>
          <p:cNvSpPr txBox="1"/>
          <p:nvPr/>
        </p:nvSpPr>
        <p:spPr>
          <a:xfrm>
            <a:off x="5510530" y="2496820"/>
            <a:ext cx="4303395" cy="977265"/>
          </a:xfrm>
          <a:prstGeom prst="rect">
            <a:avLst/>
          </a:prstGeom>
          <a:noFill/>
          <a:extLst>
            <a:ext uri="{909E8E84-426E-40DD-AFC4-6F175D3DCCD1}">
              <a14:hiddenFill xmlns:a14="http://schemas.microsoft.com/office/drawing/2010/main">
                <a:solidFill>
                  <a:schemeClr val="dk1"/>
                </a:solidFill>
              </a14:hiddenFill>
            </a:ext>
          </a:extLst>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60000"/>
              </a:lnSpc>
              <a:buClrTx/>
              <a:buSzTx/>
              <a:buFontTx/>
            </a:pPr>
            <a:r>
              <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rPr>
              <a:t>不更新的教学模式</a:t>
            </a:r>
            <a:endParaRPr lang="zh-CN" altLang="en-US" sz="3600" b="1" dirty="0">
              <a:solidFill>
                <a:schemeClr val="tx1"/>
              </a:solidFill>
              <a:latin typeface="微软雅黑" panose="020B0503020204020204" pitchFamily="34" charset="-122"/>
              <a:ea typeface="微软雅黑" panose="020B0503020204020204" pitchFamily="34"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32" fill="hold" grpId="0" nodeType="clickEffect">
                                  <p:stCondLst>
                                    <p:cond delay="0"/>
                                  </p:stCondLst>
                                  <p:childTnLst>
                                    <p:set>
                                      <p:cBhvr>
                                        <p:cTn id="30" dur="500" fill="hold">
                                          <p:stCondLst>
                                            <p:cond delay="0"/>
                                          </p:stCondLst>
                                        </p:cTn>
                                        <p:tgtEl>
                                          <p:spTgt spid="15"/>
                                        </p:tgtEl>
                                        <p:attrNameLst>
                                          <p:attrName>style.visibility</p:attrName>
                                        </p:attrNameLst>
                                      </p:cBhvr>
                                      <p:to>
                                        <p:strVal val="visible"/>
                                      </p:to>
                                    </p:set>
                                    <p:animEffect transition="in" filter="plus(out)">
                                      <p:cBhvr>
                                        <p:cTn id="31" dur="500"/>
                                        <p:tgtEl>
                                          <p:spTgt spid="15"/>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ppt_y</p:attrName>
                                        </p:attrNameLst>
                                      </p:cBhvr>
                                      <p:tavLst>
                                        <p:tav tm="0">
                                          <p:val>
                                            <p:strVal val="#ppt_y+#ppt_h*1.125000"/>
                                          </p:val>
                                        </p:tav>
                                        <p:tav tm="100000">
                                          <p:val>
                                            <p:strVal val="#ppt_y"/>
                                          </p:val>
                                        </p:tav>
                                      </p:tavLst>
                                    </p:anim>
                                    <p:animEffect transition="in" filter="wipe(up)">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6" grpId="0" bldLvl="0" animBg="1"/>
      <p:bldP spid="9" grpId="0" bldLvl="0" animBg="1"/>
      <p:bldP spid="10" grpId="0" bldLvl="0" animBg="1"/>
      <p:bldP spid="4" grpId="0" bldLvl="0" animBg="1"/>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1">
            <a:extLst>
              <a:ext uri="{28A0092B-C50C-407E-A947-70E740481C1C}">
                <a14:useLocalDpi xmlns:a14="http://schemas.microsoft.com/office/drawing/2010/main" val="0"/>
              </a:ext>
            </a:extLst>
          </a:blip>
          <a:srcRect l="12410" t="8064" r="10712" b="3242"/>
          <a:stretch>
            <a:fillRect/>
          </a:stretch>
        </p:blipFill>
        <p:spPr bwMode="auto">
          <a:xfrm>
            <a:off x="1103630" y="3108960"/>
            <a:ext cx="9259570" cy="246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rrowheads="1"/>
          </p:cNvSpPr>
          <p:nvPr/>
        </p:nvSpPr>
        <p:spPr bwMode="gray">
          <a:xfrm>
            <a:off x="4039378" y="1316766"/>
            <a:ext cx="4113245" cy="1001281"/>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wrap="none" anchor="ctr"/>
          <a:lstStyle/>
          <a:p>
            <a:pPr algn="ctr" fontAlgn="base">
              <a:spcBef>
                <a:spcPct val="0"/>
              </a:spcBef>
              <a:spcAft>
                <a:spcPct val="0"/>
              </a:spcAft>
              <a:buFont typeface="Arial" panose="020B0604020202020204" pitchFamily="34" charset="0"/>
              <a:buNone/>
              <a:defRPr/>
            </a:pPr>
            <a:r>
              <a:rPr lang="zh-CN" altLang="en-US" sz="4000" b="1" dirty="0" smtClean="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第二部分</a:t>
            </a:r>
            <a:endParaRPr lang="zh-CN" altLang="en-US" sz="4000" b="1" dirty="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endParaRPr>
          </a:p>
        </p:txBody>
      </p:sp>
      <p:pic>
        <p:nvPicPr>
          <p:cNvPr id="63505" name="Picture 17" descr="1474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821" y="3860800"/>
            <a:ext cx="1296987" cy="86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171700" y="3455015"/>
            <a:ext cx="7848600" cy="25844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defRPr/>
            </a:pPr>
            <a:r>
              <a:rPr sz="5400" b="1" kern="0" spc="180" dirty="0">
                <a:solidFill>
                  <a:srgbClr val="0000AA">
                    <a:alpha val="100000"/>
                  </a:srgbClr>
                </a:solidFill>
                <a:latin typeface="黑体" panose="02010609060101010101" pitchFamily="49" charset="-122"/>
                <a:ea typeface="黑体" panose="02010609060101010101" pitchFamily="49" charset="-122"/>
                <a:cs typeface="黑体" panose="02010609060101010101" pitchFamily="49" charset="-122"/>
              </a:rPr>
              <a:t>选择性必修一</a:t>
            </a:r>
            <a:r>
              <a:rPr sz="5400" b="1" kern="0" spc="180" dirty="0">
                <a:solidFill>
                  <a:srgbClr val="0000AA">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材的体例结构</a:t>
            </a:r>
            <a:endParaRPr sz="5400" dirty="0">
              <a:latin typeface="黑体" panose="02010609060101010101" pitchFamily="49" charset="-122"/>
              <a:ea typeface="黑体" panose="02010609060101010101" pitchFamily="49" charset="-122"/>
              <a:cs typeface="黑体" panose="02010609060101010101" pitchFamily="49" charset="-122"/>
            </a:endParaRPr>
          </a:p>
          <a:p>
            <a:pPr algn="ctr" fontAlgn="base">
              <a:spcBef>
                <a:spcPct val="0"/>
              </a:spcBef>
              <a:spcAft>
                <a:spcPct val="0"/>
              </a:spcAft>
              <a:buFont typeface="Arial" panose="020B0604020202020204" pitchFamily="34" charset="0"/>
              <a:buNone/>
              <a:defRPr/>
            </a:pPr>
            <a:endParaRPr lang="zh-CN" altLang="en-US" sz="5400" b="1" dirty="0" smtClean="0">
              <a:solidFill>
                <a:srgbClr val="0000CC"/>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5645" y="124522"/>
            <a:ext cx="8084264" cy="769441"/>
          </a:xfrm>
          <a:prstGeom prst="rect">
            <a:avLst/>
          </a:prstGeom>
        </p:spPr>
        <p:txBody>
          <a:bodyPr wrap="none">
            <a:spAutoFit/>
          </a:bodyPr>
          <a:lstStyle/>
          <a:p>
            <a:r>
              <a:rPr lang="zh-CN" altLang="en-US" sz="4400" dirty="0" smtClean="0">
                <a:solidFill>
                  <a:srgbClr val="C00000"/>
                </a:solidFill>
                <a:latin typeface="黑体" panose="02010609060101010101" pitchFamily="49" charset="-122"/>
                <a:ea typeface="黑体" panose="02010609060101010101" pitchFamily="49" charset="-122"/>
              </a:rPr>
              <a:t>选择性必修教材和教学的初印象</a:t>
            </a:r>
            <a:endParaRPr lang="zh-CN" altLang="en-US" sz="4400" dirty="0">
              <a:solidFill>
                <a:srgbClr val="C00000"/>
              </a:solidFill>
              <a:latin typeface="黑体" panose="02010609060101010101" pitchFamily="49" charset="-122"/>
              <a:ea typeface="黑体" panose="02010609060101010101" pitchFamily="49" charset="-122"/>
            </a:endParaRPr>
          </a:p>
        </p:txBody>
      </p:sp>
      <p:sp>
        <p:nvSpPr>
          <p:cNvPr id="3" name="矩形 2"/>
          <p:cNvSpPr/>
          <p:nvPr/>
        </p:nvSpPr>
        <p:spPr>
          <a:xfrm>
            <a:off x="1013550" y="1198506"/>
            <a:ext cx="10059164" cy="769441"/>
          </a:xfrm>
          <a:prstGeom prst="rect">
            <a:avLst/>
          </a:prstGeom>
        </p:spPr>
        <p:txBody>
          <a:bodyPr wrap="none">
            <a:spAutoFit/>
          </a:bodyPr>
          <a:lstStyle/>
          <a:p>
            <a:r>
              <a:rPr lang="en-US" altLang="zh-CN" sz="4400" dirty="0" smtClean="0">
                <a:latin typeface="黑体" panose="02010609060101010101" pitchFamily="49" charset="-122"/>
                <a:ea typeface="黑体" panose="02010609060101010101" pitchFamily="49" charset="-122"/>
              </a:rPr>
              <a:t>1.</a:t>
            </a:r>
            <a:r>
              <a:rPr lang="zh-CN" altLang="en-US" sz="4400" dirty="0" smtClean="0">
                <a:latin typeface="黑体" panose="02010609060101010101" pitchFamily="49" charset="-122"/>
                <a:ea typeface="黑体" panose="02010609060101010101" pitchFamily="49" charset="-122"/>
              </a:rPr>
              <a:t>专题史，但教材体系不同于必修</a:t>
            </a:r>
            <a:r>
              <a:rPr lang="en-US" altLang="zh-CN" sz="4400" dirty="0" smtClean="0">
                <a:latin typeface="黑体" panose="02010609060101010101" pitchFamily="49" charset="-122"/>
                <a:ea typeface="黑体" panose="02010609060101010101" pitchFamily="49" charset="-122"/>
              </a:rPr>
              <a:t>1.2.3</a:t>
            </a:r>
            <a:endParaRPr lang="en-US" altLang="zh-CN" sz="4400" dirty="0" smtClean="0">
              <a:latin typeface="黑体" panose="02010609060101010101" pitchFamily="49" charset="-122"/>
              <a:ea typeface="黑体" panose="02010609060101010101" pitchFamily="49" charset="-122"/>
            </a:endParaRPr>
          </a:p>
        </p:txBody>
      </p:sp>
      <p:sp>
        <p:nvSpPr>
          <p:cNvPr id="4" name="矩形 3"/>
          <p:cNvSpPr/>
          <p:nvPr/>
        </p:nvSpPr>
        <p:spPr>
          <a:xfrm>
            <a:off x="1013550" y="2488963"/>
            <a:ext cx="10905550" cy="769441"/>
          </a:xfrm>
          <a:prstGeom prst="rect">
            <a:avLst/>
          </a:prstGeom>
        </p:spPr>
        <p:txBody>
          <a:bodyPr wrap="none">
            <a:spAutoFit/>
          </a:bodyPr>
          <a:lstStyle/>
          <a:p>
            <a:r>
              <a:rPr lang="en-US" altLang="zh-CN" sz="4400" dirty="0" smtClean="0">
                <a:latin typeface="黑体" panose="02010609060101010101" pitchFamily="49" charset="-122"/>
                <a:ea typeface="黑体" panose="02010609060101010101" pitchFamily="49" charset="-122"/>
              </a:rPr>
              <a:t>2.</a:t>
            </a:r>
            <a:r>
              <a:rPr lang="zh-CN" altLang="en-US" sz="4400" dirty="0" smtClean="0">
                <a:latin typeface="黑体" panose="02010609060101010101" pitchFamily="49" charset="-122"/>
                <a:ea typeface="黑体" panose="02010609060101010101" pitchFamily="49" charset="-122"/>
              </a:rPr>
              <a:t>增加了史学新的研究成果和跨学科的内容</a:t>
            </a:r>
            <a:endParaRPr lang="en-US" altLang="zh-CN" sz="4400" dirty="0" smtClean="0">
              <a:latin typeface="黑体" panose="02010609060101010101" pitchFamily="49" charset="-122"/>
              <a:ea typeface="黑体" panose="02010609060101010101" pitchFamily="49" charset="-122"/>
            </a:endParaRPr>
          </a:p>
        </p:txBody>
      </p:sp>
      <p:sp>
        <p:nvSpPr>
          <p:cNvPr id="8" name="矩形 7"/>
          <p:cNvSpPr/>
          <p:nvPr/>
        </p:nvSpPr>
        <p:spPr>
          <a:xfrm>
            <a:off x="1076303" y="4135165"/>
            <a:ext cx="10522520" cy="1446550"/>
          </a:xfrm>
          <a:prstGeom prst="rect">
            <a:avLst/>
          </a:prstGeom>
        </p:spPr>
        <p:txBody>
          <a:bodyPr wrap="square">
            <a:spAutoFit/>
          </a:bodyPr>
          <a:lstStyle/>
          <a:p>
            <a:r>
              <a:rPr lang="en-US" altLang="zh-CN" sz="4400" dirty="0" smtClean="0">
                <a:latin typeface="黑体" panose="02010609060101010101" pitchFamily="49" charset="-122"/>
                <a:ea typeface="黑体" panose="02010609060101010101" pitchFamily="49" charset="-122"/>
              </a:rPr>
              <a:t>3.</a:t>
            </a:r>
            <a:r>
              <a:rPr lang="zh-CN" altLang="en-US" sz="4400" dirty="0" smtClean="0">
                <a:latin typeface="黑体" panose="02010609060101010101" pitchFamily="49" charset="-122"/>
                <a:ea typeface="黑体" panose="02010609060101010101" pitchFamily="49" charset="-122"/>
              </a:rPr>
              <a:t>高</a:t>
            </a:r>
            <a:r>
              <a:rPr lang="zh-CN" altLang="en-US" sz="4400" dirty="0" smtClean="0">
                <a:latin typeface="黑体" panose="02010609060101010101" pitchFamily="49" charset="-122"/>
                <a:ea typeface="黑体" panose="02010609060101010101" pitchFamily="49" charset="-122"/>
              </a:rPr>
              <a:t>二</a:t>
            </a:r>
            <a:r>
              <a:rPr lang="zh-CN" altLang="en-US" sz="4400" b="1" kern="0" dirty="0" smtClean="0"/>
              <a:t>课时</a:t>
            </a:r>
            <a:r>
              <a:rPr lang="zh-CN" altLang="en-US" sz="4400" b="1" kern="0" dirty="0"/>
              <a:t>充裕</a:t>
            </a:r>
            <a:r>
              <a:rPr lang="zh-CN" altLang="en-US" sz="4400" b="1" kern="0" dirty="0" smtClean="0"/>
              <a:t>，教学深浅难以</a:t>
            </a:r>
            <a:r>
              <a:rPr lang="zh-CN" altLang="en-US" sz="4400" b="1" kern="0" dirty="0" smtClean="0"/>
              <a:t>把握。</a:t>
            </a:r>
            <a:endParaRPr lang="en-US" altLang="zh-CN" sz="4400" b="1" kern="0" dirty="0" smtClean="0"/>
          </a:p>
          <a:p>
            <a:r>
              <a:rPr lang="en-US" altLang="zh-CN" sz="4400" b="1" kern="0" dirty="0"/>
              <a:t> </a:t>
            </a:r>
            <a:r>
              <a:rPr lang="en-US" altLang="zh-CN" sz="4400" b="1" kern="0" dirty="0" smtClean="0"/>
              <a:t>    </a:t>
            </a:r>
            <a:r>
              <a:rPr lang="zh-CN" altLang="en-US" sz="4400" b="1" kern="0" dirty="0" smtClean="0"/>
              <a:t>走</a:t>
            </a:r>
            <a:r>
              <a:rPr lang="zh-CN" altLang="en-US" sz="4400" b="1" kern="0" dirty="0"/>
              <a:t>班</a:t>
            </a:r>
            <a:r>
              <a:rPr lang="zh-CN" altLang="en-US" sz="4400" b="1" kern="0" dirty="0" smtClean="0"/>
              <a:t>制衍生出的各种新问题。</a:t>
            </a:r>
            <a:endParaRPr lang="en-US" altLang="zh-CN" sz="44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4.itc.cn/images01/20210106/332184ebda414dc0bed06efb518c32c4.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710"/>
            <a:ext cx="6039293" cy="680258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231870" y="1989256"/>
            <a:ext cx="5733029" cy="2554545"/>
          </a:xfrm>
          <a:prstGeom prst="rect">
            <a:avLst/>
          </a:prstGeom>
        </p:spPr>
        <p:txBody>
          <a:bodyPr wrap="square">
            <a:spAutoFit/>
          </a:bodyPr>
          <a:lstStyle/>
          <a:p>
            <a:pPr lvl="0">
              <a:defRPr/>
            </a:pPr>
            <a:r>
              <a:rPr lang="zh-CN" altLang="en-US" sz="4000" b="1" dirty="0" smtClean="0">
                <a:solidFill>
                  <a:prstClr val="black"/>
                </a:solidFill>
                <a:latin typeface="FZSYJW--GB1-0"/>
                <a:ea typeface="宋体" panose="02010600030101010101" pitchFamily="2" charset="-122"/>
              </a:rPr>
              <a:t>   </a:t>
            </a:r>
            <a:r>
              <a:rPr lang="zh-CN" altLang="en-US" sz="4000" b="1" dirty="0" smtClean="0">
                <a:solidFill>
                  <a:srgbClr val="0000FF"/>
                </a:solidFill>
                <a:latin typeface="楷体" panose="02010609060101010101" pitchFamily="49" charset="-122"/>
                <a:ea typeface="楷体" panose="02010609060101010101" pitchFamily="49" charset="-122"/>
              </a:rPr>
              <a:t>课</a:t>
            </a:r>
            <a:r>
              <a:rPr lang="zh-CN" altLang="en-US" sz="4000" b="1" dirty="0">
                <a:solidFill>
                  <a:srgbClr val="0000FF"/>
                </a:solidFill>
                <a:latin typeface="楷体" panose="02010609060101010101" pitchFamily="49" charset="-122"/>
                <a:ea typeface="楷体" panose="02010609060101010101" pitchFamily="49" charset="-122"/>
              </a:rPr>
              <a:t>标要求，本课程通过国家制度和社会治理的相关内容，揭示人类政治生活的发展</a:t>
            </a:r>
            <a:r>
              <a:rPr lang="zh-CN" altLang="en-US" sz="4000" b="1" dirty="0" smtClean="0">
                <a:solidFill>
                  <a:srgbClr val="0000FF"/>
                </a:solidFill>
                <a:latin typeface="楷体" panose="02010609060101010101" pitchFamily="49" charset="-122"/>
                <a:ea typeface="楷体" panose="02010609060101010101" pitchFamily="49" charset="-122"/>
              </a:rPr>
              <a:t>。</a:t>
            </a:r>
            <a:endParaRPr lang="zh-CN" altLang="en-US" sz="40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73483" y="0"/>
            <a:ext cx="5417810" cy="6944888"/>
          </a:xfrm>
          <a:prstGeom prst="rect">
            <a:avLst/>
          </a:prstGeom>
        </p:spPr>
      </p:pic>
      <p:pic>
        <p:nvPicPr>
          <p:cNvPr id="6" name="图片 5"/>
          <p:cNvPicPr>
            <a:picLocks noChangeAspect="1"/>
          </p:cNvPicPr>
          <p:nvPr/>
        </p:nvPicPr>
        <p:blipFill>
          <a:blip r:embed="rId2"/>
          <a:stretch>
            <a:fillRect/>
          </a:stretch>
        </p:blipFill>
        <p:spPr>
          <a:xfrm>
            <a:off x="6001209" y="150184"/>
            <a:ext cx="5836371" cy="6385677"/>
          </a:xfrm>
          <a:prstGeom prst="rect">
            <a:avLst/>
          </a:prstGeom>
        </p:spPr>
      </p:pic>
      <p:sp>
        <p:nvSpPr>
          <p:cNvPr id="2" name="矩形 1"/>
          <p:cNvSpPr/>
          <p:nvPr/>
        </p:nvSpPr>
        <p:spPr>
          <a:xfrm>
            <a:off x="720227" y="823351"/>
            <a:ext cx="4809715" cy="646331"/>
          </a:xfrm>
          <a:prstGeom prst="rect">
            <a:avLst/>
          </a:prstGeom>
        </p:spPr>
        <p:txBody>
          <a:bodyPr wrap="square">
            <a:spAutoFit/>
          </a:bodyPr>
          <a:lstStyle/>
          <a:p>
            <a:pPr lvl="0">
              <a:defRPr/>
            </a:pPr>
            <a:r>
              <a:rPr lang="zh-CN" altLang="en-US" sz="3600" b="1" dirty="0">
                <a:solidFill>
                  <a:srgbClr val="0000FF"/>
                </a:solidFill>
                <a:latin typeface="楷体" panose="02010609060101010101" pitchFamily="49" charset="-122"/>
                <a:ea typeface="楷体" panose="02010609060101010101" pitchFamily="49" charset="-122"/>
              </a:rPr>
              <a:t>本课程</a:t>
            </a:r>
            <a:r>
              <a:rPr lang="zh-CN" altLang="en-US" sz="3600" b="1" dirty="0" smtClean="0">
                <a:solidFill>
                  <a:srgbClr val="0000FF"/>
                </a:solidFill>
                <a:latin typeface="楷体" panose="02010609060101010101" pitchFamily="49" charset="-122"/>
                <a:ea typeface="楷体" panose="02010609060101010101" pitchFamily="49" charset="-122"/>
              </a:rPr>
              <a:t>由</a:t>
            </a:r>
            <a:r>
              <a:rPr lang="en-US" altLang="zh-CN" sz="3600" b="1" dirty="0" smtClean="0">
                <a:solidFill>
                  <a:srgbClr val="0000FF"/>
                </a:solidFill>
                <a:latin typeface="楷体" panose="02010609060101010101" pitchFamily="49" charset="-122"/>
                <a:ea typeface="楷体" panose="02010609060101010101" pitchFamily="49" charset="-122"/>
              </a:rPr>
              <a:t>7</a:t>
            </a:r>
            <a:r>
              <a:rPr lang="zh-CN" altLang="en-US" sz="3600" b="1" dirty="0" smtClean="0">
                <a:solidFill>
                  <a:srgbClr val="0000FF"/>
                </a:solidFill>
                <a:latin typeface="楷体" panose="02010609060101010101" pitchFamily="49" charset="-122"/>
                <a:ea typeface="楷体" panose="02010609060101010101" pitchFamily="49" charset="-122"/>
              </a:rPr>
              <a:t>个</a:t>
            </a:r>
            <a:r>
              <a:rPr lang="zh-CN" altLang="en-US" sz="3600" b="1" dirty="0">
                <a:solidFill>
                  <a:srgbClr val="0000FF"/>
                </a:solidFill>
                <a:latin typeface="楷体" panose="02010609060101010101" pitchFamily="49" charset="-122"/>
                <a:ea typeface="楷体" panose="02010609060101010101" pitchFamily="49" charset="-122"/>
              </a:rPr>
              <a:t>专题组</a:t>
            </a:r>
            <a:r>
              <a:rPr lang="zh-CN" altLang="en-US" sz="3600" b="1" dirty="0" smtClean="0">
                <a:solidFill>
                  <a:srgbClr val="0000FF"/>
                </a:solidFill>
                <a:latin typeface="楷体" panose="02010609060101010101" pitchFamily="49" charset="-122"/>
                <a:ea typeface="楷体" panose="02010609060101010101" pitchFamily="49" charset="-122"/>
              </a:rPr>
              <a:t>成</a:t>
            </a:r>
            <a:endParaRPr lang="zh-CN" altLang="en-US" sz="36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2622" y="1927168"/>
            <a:ext cx="10903527" cy="1754326"/>
          </a:xfrm>
          <a:prstGeom prst="rect">
            <a:avLst/>
          </a:prstGeom>
        </p:spPr>
        <p:txBody>
          <a:bodyPr wrap="square">
            <a:spAutoFit/>
          </a:bodyPr>
          <a:lstStyle/>
          <a:p>
            <a:pPr marL="571500" indent="-571500">
              <a:buFont typeface="Arial" panose="020B0604020202020204" pitchFamily="34" charset="0"/>
              <a:buChar char="•"/>
              <a:defRPr/>
            </a:pPr>
            <a:r>
              <a:rPr lang="zh-CN" altLang="en-US" sz="3600" b="1" dirty="0" smtClean="0">
                <a:latin typeface="FZSYJW--GB1-0"/>
              </a:rPr>
              <a:t>   人</a:t>
            </a:r>
            <a:r>
              <a:rPr lang="zh-CN" altLang="en-US" sz="3600" b="1" dirty="0">
                <a:latin typeface="FZSYJW--GB1-0"/>
              </a:rPr>
              <a:t>类社会进入文明时代的一个重要标志是国家的产生，国家统治依赖一系列</a:t>
            </a:r>
            <a:r>
              <a:rPr lang="zh-CN" altLang="en-US" sz="3600" b="1" dirty="0">
                <a:solidFill>
                  <a:srgbClr val="C00000"/>
                </a:solidFill>
                <a:latin typeface="FZSYJW--GB1-0"/>
              </a:rPr>
              <a:t>制度建设，包括建立组织和制定规则</a:t>
            </a:r>
            <a:r>
              <a:rPr lang="zh-CN" altLang="en-US" sz="3600" b="1" dirty="0" smtClean="0">
                <a:latin typeface="FZSYJW--GB1-0"/>
              </a:rPr>
              <a:t>。</a:t>
            </a:r>
            <a:endParaRPr lang="zh-CN" altLang="en-US" sz="3600" dirty="0"/>
          </a:p>
        </p:txBody>
      </p:sp>
      <p:sp>
        <p:nvSpPr>
          <p:cNvPr id="3" name="矩形 2"/>
          <p:cNvSpPr/>
          <p:nvPr/>
        </p:nvSpPr>
        <p:spPr>
          <a:xfrm>
            <a:off x="3242830" y="255123"/>
            <a:ext cx="5782406" cy="646331"/>
          </a:xfrm>
          <a:prstGeom prst="rect">
            <a:avLst/>
          </a:prstGeom>
        </p:spPr>
        <p:txBody>
          <a:bodyPr wrap="square">
            <a:spAutoFit/>
          </a:bodyPr>
          <a:lstStyle/>
          <a:p>
            <a:pPr algn="ctr"/>
            <a:r>
              <a:rPr lang="zh-CN" altLang="en-US" sz="3600" b="1" dirty="0">
                <a:solidFill>
                  <a:srgbClr val="FF0000"/>
                </a:solidFill>
                <a:latin typeface="黑体" panose="02010609060101010101" pitchFamily="49" charset="-122"/>
                <a:ea typeface="黑体" panose="02010609060101010101" pitchFamily="49" charset="-122"/>
              </a:rPr>
              <a:t>模块</a:t>
            </a:r>
            <a:r>
              <a:rPr lang="en-US" altLang="zh-CN" sz="3600" b="1" dirty="0">
                <a:solidFill>
                  <a:srgbClr val="FF0000"/>
                </a:solidFill>
                <a:latin typeface="黑体" panose="02010609060101010101" pitchFamily="49" charset="-122"/>
                <a:ea typeface="黑体" panose="02010609060101010101" pitchFamily="49" charset="-122"/>
              </a:rPr>
              <a:t>1 </a:t>
            </a:r>
            <a:r>
              <a:rPr lang="zh-CN" altLang="en-US" sz="3600" b="1" dirty="0" smtClean="0">
                <a:solidFill>
                  <a:srgbClr val="FF0000"/>
                </a:solidFill>
                <a:latin typeface="黑体" panose="02010609060101010101" pitchFamily="49" charset="-122"/>
                <a:ea typeface="黑体" panose="02010609060101010101" pitchFamily="49" charset="-122"/>
              </a:rPr>
              <a:t>国家</a:t>
            </a:r>
            <a:r>
              <a:rPr lang="zh-CN" altLang="en-US" sz="3600" b="1" dirty="0">
                <a:solidFill>
                  <a:srgbClr val="FF0000"/>
                </a:solidFill>
                <a:latin typeface="黑体" panose="02010609060101010101" pitchFamily="49" charset="-122"/>
                <a:ea typeface="黑体" panose="02010609060101010101" pitchFamily="49" charset="-122"/>
              </a:rPr>
              <a:t>制度与社会治理</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2008129" y="4576461"/>
            <a:ext cx="8392041" cy="707886"/>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zh-CN" altLang="en-US" sz="4000" dirty="0" smtClean="0">
                <a:ln w="0"/>
                <a:solidFill>
                  <a:srgbClr val="C00000"/>
                </a:solidFill>
                <a:effectLst>
                  <a:outerShdw blurRad="38100" dist="19050" dir="2700000" algn="tl" rotWithShape="0">
                    <a:schemeClr val="dk1">
                      <a:alpha val="40000"/>
                    </a:schemeClr>
                  </a:outerShdw>
                </a:effectLst>
              </a:rPr>
              <a:t>正确认识模块主题与单元之间的关系</a:t>
            </a:r>
            <a:endParaRPr lang="zh-CN" altLang="en-US" sz="4000" dirty="0">
              <a:ln w="0"/>
              <a:solidFill>
                <a:srgbClr val="C0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92768" y="2758996"/>
            <a:ext cx="1056117" cy="86409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rPr>
              <a:t>国家</a:t>
            </a:r>
            <a:endParaRPr lang="zh-CN" altLang="en-US" sz="2400" dirty="0">
              <a:solidFill>
                <a:prstClr val="black"/>
              </a:solidFill>
            </a:endParaRPr>
          </a:p>
        </p:txBody>
      </p:sp>
      <p:sp>
        <p:nvSpPr>
          <p:cNvPr id="3" name="矩形: 圆角 2"/>
          <p:cNvSpPr/>
          <p:nvPr/>
        </p:nvSpPr>
        <p:spPr>
          <a:xfrm>
            <a:off x="702991" y="2867828"/>
            <a:ext cx="2856125" cy="646429"/>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rPr>
              <a:t>人类进入文明时代</a:t>
            </a:r>
            <a:endParaRPr lang="zh-CN" altLang="en-US" sz="2400" dirty="0">
              <a:solidFill>
                <a:prstClr val="black"/>
              </a:solidFill>
            </a:endParaRPr>
          </a:p>
        </p:txBody>
      </p:sp>
      <p:cxnSp>
        <p:nvCxnSpPr>
          <p:cNvPr id="5" name="直接箭头连接符 4"/>
          <p:cNvCxnSpPr>
            <a:stCxn id="3" idx="3"/>
            <a:endCxn id="2" idx="2"/>
          </p:cNvCxnSpPr>
          <p:nvPr/>
        </p:nvCxnSpPr>
        <p:spPr>
          <a:xfrm>
            <a:off x="3559117" y="3191044"/>
            <a:ext cx="63365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矩形: 对角圆角 6"/>
          <p:cNvSpPr/>
          <p:nvPr/>
        </p:nvSpPr>
        <p:spPr>
          <a:xfrm>
            <a:off x="6071271" y="2831004"/>
            <a:ext cx="1920213" cy="720080"/>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b="1" dirty="0">
                <a:solidFill>
                  <a:prstClr val="white"/>
                </a:solidFill>
              </a:rPr>
              <a:t>制度建设</a:t>
            </a:r>
            <a:endParaRPr lang="zh-CN" altLang="en-US" sz="2400" b="1" dirty="0">
              <a:solidFill>
                <a:prstClr val="white"/>
              </a:solidFill>
            </a:endParaRPr>
          </a:p>
        </p:txBody>
      </p:sp>
      <p:sp>
        <p:nvSpPr>
          <p:cNvPr id="14" name="文本框 13"/>
          <p:cNvSpPr txBox="1"/>
          <p:nvPr/>
        </p:nvSpPr>
        <p:spPr>
          <a:xfrm>
            <a:off x="5313681" y="2787684"/>
            <a:ext cx="662361" cy="379656"/>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865" dirty="0">
                <a:solidFill>
                  <a:prstClr val="black"/>
                </a:solidFill>
                <a:latin typeface="Arial" panose="020B0604020202020204" pitchFamily="34" charset="0"/>
                <a:ea typeface="宋体" panose="02010600030101010101" pitchFamily="2" charset="-122"/>
              </a:rPr>
              <a:t>统治</a:t>
            </a:r>
            <a:endParaRPr lang="zh-CN" altLang="en-US" sz="1865" dirty="0">
              <a:solidFill>
                <a:prstClr val="black"/>
              </a:solidFill>
              <a:latin typeface="Arial" panose="020B0604020202020204" pitchFamily="34" charset="0"/>
              <a:ea typeface="宋体" panose="02010600030101010101" pitchFamily="2" charset="-122"/>
            </a:endParaRPr>
          </a:p>
        </p:txBody>
      </p:sp>
      <p:sp>
        <p:nvSpPr>
          <p:cNvPr id="18" name="矩形: 圆角 17"/>
          <p:cNvSpPr/>
          <p:nvPr/>
        </p:nvSpPr>
        <p:spPr>
          <a:xfrm>
            <a:off x="8813869" y="2632693"/>
            <a:ext cx="1733723" cy="470273"/>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latin typeface="宋体" panose="02010600030101010101" pitchFamily="2" charset="-122"/>
                <a:ea typeface="宋体" panose="02010600030101010101" pitchFamily="2" charset="-122"/>
              </a:rPr>
              <a:t>建立组织</a:t>
            </a:r>
            <a:endParaRPr lang="zh-CN" altLang="en-US" sz="2400" dirty="0">
              <a:solidFill>
                <a:prstClr val="black"/>
              </a:solidFill>
              <a:latin typeface="宋体" panose="02010600030101010101" pitchFamily="2" charset="-122"/>
              <a:ea typeface="宋体" panose="02010600030101010101" pitchFamily="2" charset="-122"/>
            </a:endParaRPr>
          </a:p>
        </p:txBody>
      </p:sp>
      <p:sp>
        <p:nvSpPr>
          <p:cNvPr id="19" name="矩形: 圆角 18"/>
          <p:cNvSpPr/>
          <p:nvPr/>
        </p:nvSpPr>
        <p:spPr>
          <a:xfrm>
            <a:off x="8813869" y="3320929"/>
            <a:ext cx="1733723" cy="470273"/>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latin typeface="宋体" panose="02010600030101010101" pitchFamily="2" charset="-122"/>
                <a:ea typeface="宋体" panose="02010600030101010101" pitchFamily="2" charset="-122"/>
              </a:rPr>
              <a:t>制定规则</a:t>
            </a:r>
            <a:endParaRPr lang="zh-CN" altLang="en-US" sz="2400" dirty="0">
              <a:solidFill>
                <a:prstClr val="black"/>
              </a:solidFill>
              <a:latin typeface="宋体" panose="02010600030101010101" pitchFamily="2" charset="-122"/>
              <a:ea typeface="宋体" panose="02010600030101010101" pitchFamily="2" charset="-122"/>
            </a:endParaRPr>
          </a:p>
        </p:txBody>
      </p:sp>
      <p:cxnSp>
        <p:nvCxnSpPr>
          <p:cNvPr id="21" name="连接符: 肘形 20"/>
          <p:cNvCxnSpPr>
            <a:stCxn id="7" idx="0"/>
            <a:endCxn id="18" idx="1"/>
          </p:cNvCxnSpPr>
          <p:nvPr/>
        </p:nvCxnSpPr>
        <p:spPr>
          <a:xfrm flipV="1">
            <a:off x="7991485" y="2867830"/>
            <a:ext cx="822385" cy="3232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26"/>
          <p:cNvCxnSpPr>
            <a:stCxn id="7" idx="0"/>
            <a:endCxn id="19" idx="1"/>
          </p:cNvCxnSpPr>
          <p:nvPr/>
        </p:nvCxnSpPr>
        <p:spPr>
          <a:xfrm>
            <a:off x="7991485" y="3191044"/>
            <a:ext cx="822385" cy="3650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7396148" y="1629193"/>
            <a:ext cx="1392155" cy="6102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white"/>
                </a:solidFill>
              </a:rPr>
              <a:t>评判</a:t>
            </a:r>
            <a:endParaRPr lang="zh-CN" altLang="en-US" sz="2400" dirty="0">
              <a:solidFill>
                <a:prstClr val="white"/>
              </a:solidFill>
            </a:endParaRPr>
          </a:p>
        </p:txBody>
      </p:sp>
      <p:sp>
        <p:nvSpPr>
          <p:cNvPr id="29" name="椭圆 28"/>
          <p:cNvSpPr/>
          <p:nvPr/>
        </p:nvSpPr>
        <p:spPr>
          <a:xfrm>
            <a:off x="3750741" y="1619147"/>
            <a:ext cx="1392155" cy="6102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white"/>
                </a:solidFill>
              </a:rPr>
              <a:t>历程</a:t>
            </a:r>
            <a:endParaRPr lang="zh-CN" altLang="en-US" sz="2400" dirty="0">
              <a:solidFill>
                <a:prstClr val="white"/>
              </a:solidFill>
            </a:endParaRPr>
          </a:p>
        </p:txBody>
      </p:sp>
      <p:sp>
        <p:nvSpPr>
          <p:cNvPr id="30" name="椭圆 29"/>
          <p:cNvSpPr/>
          <p:nvPr/>
        </p:nvSpPr>
        <p:spPr>
          <a:xfrm>
            <a:off x="6335300" y="3846569"/>
            <a:ext cx="1392155" cy="6102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white"/>
                </a:solidFill>
              </a:rPr>
              <a:t>范畴</a:t>
            </a:r>
            <a:endParaRPr lang="zh-CN" altLang="en-US" sz="2400" dirty="0">
              <a:solidFill>
                <a:prstClr val="white"/>
              </a:solidFill>
            </a:endParaRPr>
          </a:p>
        </p:txBody>
      </p:sp>
      <p:cxnSp>
        <p:nvCxnSpPr>
          <p:cNvPr id="33" name="连接符: 肘形 32"/>
          <p:cNvCxnSpPr>
            <a:stCxn id="7" idx="3"/>
            <a:endCxn id="28" idx="4"/>
          </p:cNvCxnSpPr>
          <p:nvPr/>
        </p:nvCxnSpPr>
        <p:spPr>
          <a:xfrm rot="5400000" flipH="1" flipV="1">
            <a:off x="7266005" y="2004784"/>
            <a:ext cx="591592" cy="10608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7" idx="3"/>
            <a:endCxn id="29" idx="4"/>
          </p:cNvCxnSpPr>
          <p:nvPr/>
        </p:nvCxnSpPr>
        <p:spPr>
          <a:xfrm rot="16200000" flipV="1">
            <a:off x="5438280" y="1237906"/>
            <a:ext cx="601637" cy="25845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7" idx="1"/>
            <a:endCxn id="30" idx="0"/>
          </p:cNvCxnSpPr>
          <p:nvPr/>
        </p:nvCxnSpPr>
        <p:spPr>
          <a:xfrm>
            <a:off x="7031377" y="3551085"/>
            <a:ext cx="0" cy="29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3579957" y="463421"/>
            <a:ext cx="1733723" cy="47027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latin typeface="宋体" panose="02010600030101010101" pitchFamily="2" charset="-122"/>
                <a:ea typeface="宋体" panose="02010600030101010101" pitchFamily="2" charset="-122"/>
              </a:rPr>
              <a:t>漫长曲折</a:t>
            </a:r>
            <a:endParaRPr lang="zh-CN" altLang="en-US" sz="2400" dirty="0">
              <a:solidFill>
                <a:prstClr val="black"/>
              </a:solidFill>
              <a:latin typeface="宋体" panose="02010600030101010101" pitchFamily="2" charset="-122"/>
              <a:ea typeface="宋体" panose="02010600030101010101" pitchFamily="2" charset="-122"/>
            </a:endParaRPr>
          </a:p>
        </p:txBody>
      </p:sp>
      <p:cxnSp>
        <p:nvCxnSpPr>
          <p:cNvPr id="43" name="直接箭头连接符 42"/>
          <p:cNvCxnSpPr>
            <a:stCxn id="29" idx="0"/>
            <a:endCxn id="41" idx="2"/>
          </p:cNvCxnSpPr>
          <p:nvPr/>
        </p:nvCxnSpPr>
        <p:spPr>
          <a:xfrm flipV="1">
            <a:off x="4446819" y="933694"/>
            <a:ext cx="0" cy="68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3850757" y="1159688"/>
            <a:ext cx="1378904" cy="379656"/>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865" dirty="0" smtClean="0">
                <a:solidFill>
                  <a:prstClr val="black"/>
                </a:solidFill>
                <a:latin typeface="Arial" panose="020B0604020202020204" pitchFamily="34" charset="0"/>
                <a:ea typeface="宋体" panose="02010600030101010101" pitchFamily="2" charset="-122"/>
              </a:rPr>
              <a:t>世界、中国</a:t>
            </a:r>
            <a:endParaRPr lang="zh-CN" altLang="en-US" sz="1865" dirty="0">
              <a:solidFill>
                <a:prstClr val="black"/>
              </a:solidFill>
              <a:latin typeface="Arial" panose="020B0604020202020204" pitchFamily="34" charset="0"/>
              <a:ea typeface="宋体" panose="02010600030101010101" pitchFamily="2" charset="-122"/>
            </a:endParaRPr>
          </a:p>
        </p:txBody>
      </p:sp>
      <p:sp>
        <p:nvSpPr>
          <p:cNvPr id="69" name="矩形: 圆角 68"/>
          <p:cNvSpPr/>
          <p:nvPr/>
        </p:nvSpPr>
        <p:spPr>
          <a:xfrm>
            <a:off x="9220054" y="1640165"/>
            <a:ext cx="1602769" cy="56818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prstClr val="black"/>
                </a:solidFill>
                <a:latin typeface="宋体" panose="02010600030101010101" pitchFamily="2" charset="-122"/>
                <a:ea typeface="宋体" panose="02010600030101010101" pitchFamily="2" charset="-122"/>
              </a:rPr>
              <a:t>唯物史观</a:t>
            </a:r>
            <a:endParaRPr lang="zh-CN" altLang="en-US" sz="2400" dirty="0">
              <a:solidFill>
                <a:prstClr val="black"/>
              </a:solidFill>
              <a:latin typeface="宋体" panose="02010600030101010101" pitchFamily="2" charset="-122"/>
              <a:ea typeface="宋体" panose="02010600030101010101" pitchFamily="2" charset="-122"/>
            </a:endParaRPr>
          </a:p>
        </p:txBody>
      </p:sp>
      <p:cxnSp>
        <p:nvCxnSpPr>
          <p:cNvPr id="71" name="直接箭头连接符 70"/>
          <p:cNvCxnSpPr>
            <a:stCxn id="69" idx="1"/>
            <a:endCxn id="28" idx="6"/>
          </p:cNvCxnSpPr>
          <p:nvPr/>
        </p:nvCxnSpPr>
        <p:spPr>
          <a:xfrm flipH="1">
            <a:off x="8788303" y="1924257"/>
            <a:ext cx="431751" cy="10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矩形: 圆角 72"/>
          <p:cNvSpPr/>
          <p:nvPr/>
        </p:nvSpPr>
        <p:spPr>
          <a:xfrm>
            <a:off x="210070" y="5052287"/>
            <a:ext cx="1257549"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政治体制</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4" name="矩形: 圆角 73"/>
          <p:cNvSpPr/>
          <p:nvPr/>
        </p:nvSpPr>
        <p:spPr>
          <a:xfrm>
            <a:off x="2059674" y="5052856"/>
            <a:ext cx="1257549"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人事管理</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5" name="矩形: 圆角 74"/>
          <p:cNvSpPr/>
          <p:nvPr/>
        </p:nvSpPr>
        <p:spPr>
          <a:xfrm>
            <a:off x="4613389" y="5053184"/>
            <a:ext cx="932272"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smtClean="0">
                <a:solidFill>
                  <a:prstClr val="black"/>
                </a:solidFill>
                <a:latin typeface="宋体" panose="02010600030101010101" pitchFamily="2" charset="-122"/>
                <a:ea typeface="宋体" panose="02010600030101010101" pitchFamily="2" charset="-122"/>
              </a:rPr>
              <a:t>法律</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6" name="矩形: 圆角 75"/>
          <p:cNvSpPr/>
          <p:nvPr/>
        </p:nvSpPr>
        <p:spPr>
          <a:xfrm>
            <a:off x="6543831" y="5052643"/>
            <a:ext cx="867693"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外交</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7" name="矩形: 圆角 76"/>
          <p:cNvSpPr/>
          <p:nvPr/>
        </p:nvSpPr>
        <p:spPr>
          <a:xfrm>
            <a:off x="10373203" y="5051100"/>
            <a:ext cx="1257549"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社会治理</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8" name="矩形: 圆角 77"/>
          <p:cNvSpPr/>
          <p:nvPr/>
        </p:nvSpPr>
        <p:spPr>
          <a:xfrm>
            <a:off x="8512235" y="5052642"/>
            <a:ext cx="839783" cy="34881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财政</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79" name="矩形 78"/>
          <p:cNvSpPr/>
          <p:nvPr/>
        </p:nvSpPr>
        <p:spPr>
          <a:xfrm>
            <a:off x="10329877" y="6064733"/>
            <a:ext cx="1344200" cy="594313"/>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基层治理与社会保障</a:t>
            </a:r>
            <a:endParaRPr lang="zh-CN" altLang="en-US" sz="1465" dirty="0">
              <a:solidFill>
                <a:prstClr val="black"/>
              </a:solidFill>
              <a:latin typeface="宋体" panose="02010600030101010101" pitchFamily="2" charset="-122"/>
              <a:ea typeface="宋体" panose="02010600030101010101" pitchFamily="2" charset="-122"/>
            </a:endParaRPr>
          </a:p>
        </p:txBody>
      </p:sp>
      <p:sp>
        <p:nvSpPr>
          <p:cNvPr id="80" name="矩形 79"/>
          <p:cNvSpPr/>
          <p:nvPr/>
        </p:nvSpPr>
        <p:spPr>
          <a:xfrm>
            <a:off x="142344" y="6013866"/>
            <a:ext cx="1409520" cy="594313"/>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权力分配</a:t>
            </a:r>
            <a:endParaRPr lang="en-US" altLang="zh-CN" sz="1465" dirty="0">
              <a:solidFill>
                <a:prstClr val="black"/>
              </a:solidFill>
              <a:latin typeface="宋体" panose="02010600030101010101" pitchFamily="2" charset="-122"/>
              <a:ea typeface="宋体" panose="02010600030101010101" pitchFamily="2" charset="-122"/>
            </a:endParaRPr>
          </a:p>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机构设置运行</a:t>
            </a:r>
            <a:endParaRPr lang="zh-CN" altLang="en-US" sz="1465" dirty="0">
              <a:solidFill>
                <a:prstClr val="black"/>
              </a:solidFill>
              <a:latin typeface="宋体" panose="02010600030101010101" pitchFamily="2" charset="-122"/>
              <a:ea typeface="宋体" panose="02010600030101010101" pitchFamily="2" charset="-122"/>
            </a:endParaRPr>
          </a:p>
        </p:txBody>
      </p:sp>
      <p:sp>
        <p:nvSpPr>
          <p:cNvPr id="81" name="矩形 80"/>
          <p:cNvSpPr/>
          <p:nvPr/>
        </p:nvSpPr>
        <p:spPr>
          <a:xfrm>
            <a:off x="2020027" y="6052663"/>
            <a:ext cx="1303716" cy="510695"/>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官员的选拔与管理</a:t>
            </a:r>
            <a:endParaRPr lang="zh-CN" altLang="en-US" sz="1465" dirty="0">
              <a:solidFill>
                <a:prstClr val="black"/>
              </a:solidFill>
              <a:latin typeface="宋体" panose="02010600030101010101" pitchFamily="2" charset="-122"/>
              <a:ea typeface="宋体" panose="02010600030101010101" pitchFamily="2" charset="-122"/>
            </a:endParaRPr>
          </a:p>
        </p:txBody>
      </p:sp>
      <p:sp>
        <p:nvSpPr>
          <p:cNvPr id="82" name="矩形 81"/>
          <p:cNvSpPr/>
          <p:nvPr/>
        </p:nvSpPr>
        <p:spPr>
          <a:xfrm>
            <a:off x="4459731" y="6141712"/>
            <a:ext cx="1239589" cy="421645"/>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法律与教化</a:t>
            </a:r>
            <a:endParaRPr lang="zh-CN" altLang="en-US" sz="1465" dirty="0">
              <a:solidFill>
                <a:prstClr val="black"/>
              </a:solidFill>
              <a:latin typeface="宋体" panose="02010600030101010101" pitchFamily="2" charset="-122"/>
              <a:ea typeface="宋体" panose="02010600030101010101" pitchFamily="2" charset="-122"/>
            </a:endParaRPr>
          </a:p>
        </p:txBody>
      </p:sp>
      <p:sp>
        <p:nvSpPr>
          <p:cNvPr id="83" name="矩形 82"/>
          <p:cNvSpPr/>
          <p:nvPr/>
        </p:nvSpPr>
        <p:spPr>
          <a:xfrm>
            <a:off x="6303596" y="6055381"/>
            <a:ext cx="1346059" cy="594313"/>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民族关系和国家关系</a:t>
            </a:r>
            <a:endParaRPr lang="zh-CN" altLang="en-US" sz="1465" dirty="0">
              <a:solidFill>
                <a:prstClr val="black"/>
              </a:solidFill>
              <a:latin typeface="宋体" panose="02010600030101010101" pitchFamily="2" charset="-122"/>
              <a:ea typeface="宋体" panose="02010600030101010101" pitchFamily="2" charset="-122"/>
            </a:endParaRPr>
          </a:p>
        </p:txBody>
      </p:sp>
      <p:sp>
        <p:nvSpPr>
          <p:cNvPr id="84" name="矩形 83"/>
          <p:cNvSpPr/>
          <p:nvPr/>
        </p:nvSpPr>
        <p:spPr>
          <a:xfrm>
            <a:off x="8475879" y="6055380"/>
            <a:ext cx="890556" cy="594313"/>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465" dirty="0">
                <a:solidFill>
                  <a:prstClr val="black"/>
                </a:solidFill>
                <a:latin typeface="宋体" panose="02010600030101010101" pitchFamily="2" charset="-122"/>
                <a:ea typeface="宋体" panose="02010600030101010101" pitchFamily="2" charset="-122"/>
              </a:rPr>
              <a:t>货币与税收</a:t>
            </a:r>
            <a:endParaRPr lang="zh-CN" altLang="en-US" sz="1465" dirty="0">
              <a:solidFill>
                <a:prstClr val="black"/>
              </a:solidFill>
              <a:latin typeface="宋体" panose="02010600030101010101" pitchFamily="2" charset="-122"/>
              <a:ea typeface="宋体" panose="02010600030101010101" pitchFamily="2" charset="-122"/>
            </a:endParaRPr>
          </a:p>
        </p:txBody>
      </p:sp>
      <p:cxnSp>
        <p:nvCxnSpPr>
          <p:cNvPr id="87" name="连接符: 肘形 86"/>
          <p:cNvCxnSpPr>
            <a:stCxn id="30" idx="4"/>
            <a:endCxn id="73" idx="0"/>
          </p:cNvCxnSpPr>
          <p:nvPr/>
        </p:nvCxnSpPr>
        <p:spPr>
          <a:xfrm rot="5400000">
            <a:off x="3637361" y="1658271"/>
            <a:ext cx="595499" cy="61925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连接符: 肘形 88"/>
          <p:cNvCxnSpPr>
            <a:stCxn id="30" idx="4"/>
            <a:endCxn id="78" idx="0"/>
          </p:cNvCxnSpPr>
          <p:nvPr/>
        </p:nvCxnSpPr>
        <p:spPr>
          <a:xfrm rot="16200000" flipH="1">
            <a:off x="7683826" y="3804340"/>
            <a:ext cx="595853" cy="19007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连接符: 肘形 91"/>
          <p:cNvCxnSpPr>
            <a:stCxn id="30" idx="4"/>
            <a:endCxn id="77" idx="0"/>
          </p:cNvCxnSpPr>
          <p:nvPr/>
        </p:nvCxnSpPr>
        <p:spPr>
          <a:xfrm rot="16200000" flipH="1">
            <a:off x="8719521" y="2768644"/>
            <a:ext cx="594312" cy="39706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连接符: 肘形 93"/>
          <p:cNvCxnSpPr>
            <a:stCxn id="30" idx="4"/>
            <a:endCxn id="76" idx="0"/>
          </p:cNvCxnSpPr>
          <p:nvPr/>
        </p:nvCxnSpPr>
        <p:spPr>
          <a:xfrm rot="5400000">
            <a:off x="6706602" y="4727866"/>
            <a:ext cx="595855" cy="53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连接符: 肘形 98"/>
          <p:cNvCxnSpPr>
            <a:stCxn id="30" idx="4"/>
            <a:endCxn id="74" idx="0"/>
          </p:cNvCxnSpPr>
          <p:nvPr/>
        </p:nvCxnSpPr>
        <p:spPr>
          <a:xfrm rot="5400000">
            <a:off x="4561881" y="2583358"/>
            <a:ext cx="596068" cy="43429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77" idx="2"/>
            <a:endCxn id="79" idx="0"/>
          </p:cNvCxnSpPr>
          <p:nvPr/>
        </p:nvCxnSpPr>
        <p:spPr>
          <a:xfrm>
            <a:off x="11001977" y="5399913"/>
            <a:ext cx="0" cy="664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73" idx="2"/>
            <a:endCxn id="80" idx="0"/>
          </p:cNvCxnSpPr>
          <p:nvPr/>
        </p:nvCxnSpPr>
        <p:spPr>
          <a:xfrm>
            <a:off x="838845" y="5401100"/>
            <a:ext cx="8260" cy="61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stCxn id="74" idx="2"/>
            <a:endCxn id="81" idx="0"/>
          </p:cNvCxnSpPr>
          <p:nvPr/>
        </p:nvCxnSpPr>
        <p:spPr>
          <a:xfrm flipH="1">
            <a:off x="2671885" y="5401670"/>
            <a:ext cx="16563" cy="650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连接符: 肘形 126"/>
          <p:cNvCxnSpPr>
            <a:stCxn id="30" idx="4"/>
            <a:endCxn id="75" idx="0"/>
          </p:cNvCxnSpPr>
          <p:nvPr/>
        </p:nvCxnSpPr>
        <p:spPr>
          <a:xfrm rot="5400000">
            <a:off x="5757255" y="3779061"/>
            <a:ext cx="596396" cy="19518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a:stCxn id="75" idx="2"/>
            <a:endCxn id="82" idx="0"/>
          </p:cNvCxnSpPr>
          <p:nvPr/>
        </p:nvCxnSpPr>
        <p:spPr>
          <a:xfrm>
            <a:off x="5079525" y="5401997"/>
            <a:ext cx="0" cy="739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a:stCxn id="76" idx="2"/>
            <a:endCxn id="83" idx="0"/>
          </p:cNvCxnSpPr>
          <p:nvPr/>
        </p:nvCxnSpPr>
        <p:spPr>
          <a:xfrm flipH="1">
            <a:off x="6976626" y="5401457"/>
            <a:ext cx="1052" cy="653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a:stCxn id="78" idx="2"/>
            <a:endCxn id="84" idx="0"/>
          </p:cNvCxnSpPr>
          <p:nvPr/>
        </p:nvCxnSpPr>
        <p:spPr>
          <a:xfrm flipH="1">
            <a:off x="8921158" y="5401455"/>
            <a:ext cx="10969" cy="653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文本框 185"/>
          <p:cNvSpPr txBox="1"/>
          <p:nvPr/>
        </p:nvSpPr>
        <p:spPr>
          <a:xfrm>
            <a:off x="2001974" y="3934636"/>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第六单元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87" name="文本框 186"/>
          <p:cNvSpPr txBox="1"/>
          <p:nvPr/>
        </p:nvSpPr>
        <p:spPr>
          <a:xfrm>
            <a:off x="411113" y="5531210"/>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第一单元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88" name="文本框 187"/>
          <p:cNvSpPr txBox="1"/>
          <p:nvPr/>
        </p:nvSpPr>
        <p:spPr>
          <a:xfrm>
            <a:off x="2163269" y="5552759"/>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第二单元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89" name="文本框 188"/>
          <p:cNvSpPr txBox="1"/>
          <p:nvPr/>
        </p:nvSpPr>
        <p:spPr>
          <a:xfrm>
            <a:off x="4631929" y="5599748"/>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第三单元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90" name="文本框 189"/>
          <p:cNvSpPr txBox="1"/>
          <p:nvPr/>
        </p:nvSpPr>
        <p:spPr>
          <a:xfrm>
            <a:off x="6517275" y="5570134"/>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第四单元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91" name="文本框 190"/>
          <p:cNvSpPr txBox="1"/>
          <p:nvPr/>
        </p:nvSpPr>
        <p:spPr>
          <a:xfrm>
            <a:off x="8457634" y="5531210"/>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第五单元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201" name="十字形 200"/>
          <p:cNvSpPr/>
          <p:nvPr/>
        </p:nvSpPr>
        <p:spPr>
          <a:xfrm>
            <a:off x="191464" y="99774"/>
            <a:ext cx="1865417" cy="1332693"/>
          </a:xfrm>
          <a:prstGeom prst="plus">
            <a:avLst>
              <a:gd name="adj" fmla="val 10368"/>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400" dirty="0">
                <a:solidFill>
                  <a:srgbClr val="FB0000"/>
                </a:solidFill>
              </a:rPr>
              <a:t>模块一</a:t>
            </a:r>
            <a:endParaRPr lang="en-US" altLang="zh-CN" sz="2400" dirty="0">
              <a:solidFill>
                <a:srgbClr val="FB0000"/>
              </a:solidFill>
            </a:endParaRPr>
          </a:p>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国家制度与社会治理</a:t>
            </a:r>
            <a:endParaRPr lang="zh-CN" altLang="en-US" sz="2135" dirty="0">
              <a:solidFill>
                <a:prstClr val="black"/>
              </a:solidFill>
              <a:latin typeface="宋体" panose="02010600030101010101" pitchFamily="2" charset="-122"/>
              <a:ea typeface="宋体" panose="02010600030101010101" pitchFamily="2" charset="-122"/>
            </a:endParaRPr>
          </a:p>
        </p:txBody>
      </p:sp>
      <p:sp>
        <p:nvSpPr>
          <p:cNvPr id="85" name="矩形: 圆角 84"/>
          <p:cNvSpPr/>
          <p:nvPr/>
        </p:nvSpPr>
        <p:spPr>
          <a:xfrm>
            <a:off x="6635726" y="624136"/>
            <a:ext cx="1142716" cy="535553"/>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社会经济政治</a:t>
            </a:r>
            <a:endParaRPr lang="zh-CN" altLang="en-US" sz="1865" dirty="0">
              <a:solidFill>
                <a:prstClr val="black"/>
              </a:solidFill>
              <a:latin typeface="宋体" panose="02010600030101010101" pitchFamily="2" charset="-122"/>
              <a:ea typeface="宋体" panose="02010600030101010101" pitchFamily="2" charset="-122"/>
            </a:endParaRPr>
          </a:p>
        </p:txBody>
      </p:sp>
      <p:sp>
        <p:nvSpPr>
          <p:cNvPr id="86" name="矩形: 圆角 85"/>
          <p:cNvSpPr/>
          <p:nvPr/>
        </p:nvSpPr>
        <p:spPr>
          <a:xfrm>
            <a:off x="8349801" y="650178"/>
            <a:ext cx="1142716" cy="510812"/>
          </a:xfrm>
          <a:prstGeom prst="round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1865" dirty="0">
                <a:solidFill>
                  <a:prstClr val="black"/>
                </a:solidFill>
                <a:latin typeface="宋体" panose="02010600030101010101" pitchFamily="2" charset="-122"/>
                <a:ea typeface="宋体" panose="02010600030101010101" pitchFamily="2" charset="-122"/>
              </a:rPr>
              <a:t>历史传统文化</a:t>
            </a:r>
            <a:endParaRPr lang="zh-CN" altLang="en-US" sz="1865" dirty="0">
              <a:solidFill>
                <a:prstClr val="black"/>
              </a:solidFill>
              <a:latin typeface="宋体" panose="02010600030101010101" pitchFamily="2" charset="-122"/>
              <a:ea typeface="宋体" panose="02010600030101010101" pitchFamily="2" charset="-122"/>
            </a:endParaRPr>
          </a:p>
        </p:txBody>
      </p:sp>
      <p:cxnSp>
        <p:nvCxnSpPr>
          <p:cNvPr id="52" name="连接符: 肘形 51"/>
          <p:cNvCxnSpPr>
            <a:stCxn id="85" idx="2"/>
            <a:endCxn id="28" idx="0"/>
          </p:cNvCxnSpPr>
          <p:nvPr/>
        </p:nvCxnSpPr>
        <p:spPr>
          <a:xfrm rot="16200000" flipH="1">
            <a:off x="7414903" y="951870"/>
            <a:ext cx="469504" cy="8851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连接符: 肘形 53"/>
          <p:cNvCxnSpPr>
            <a:stCxn id="86" idx="2"/>
            <a:endCxn id="28" idx="0"/>
          </p:cNvCxnSpPr>
          <p:nvPr/>
        </p:nvCxnSpPr>
        <p:spPr>
          <a:xfrm rot="5400000">
            <a:off x="8272591" y="980624"/>
            <a:ext cx="468203" cy="828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2" idx="6"/>
            <a:endCxn id="7" idx="2"/>
          </p:cNvCxnSpPr>
          <p:nvPr/>
        </p:nvCxnSpPr>
        <p:spPr>
          <a:xfrm>
            <a:off x="5248886" y="3191044"/>
            <a:ext cx="8223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1" name="文本框 180"/>
          <p:cNvSpPr txBox="1"/>
          <p:nvPr/>
        </p:nvSpPr>
        <p:spPr>
          <a:xfrm>
            <a:off x="10547593" y="5542279"/>
            <a:ext cx="934871" cy="318100"/>
          </a:xfrm>
          <a:prstGeom prst="rect">
            <a:avLst/>
          </a:prstGeom>
          <a:noFill/>
        </p:spPr>
        <p:txBody>
          <a:bodyPr wrap="none" rtlCol="0">
            <a:spAutoFit/>
          </a:bodyPr>
          <a:lstStyle/>
          <a:p>
            <a:pPr fontAlgn="base">
              <a:spcBef>
                <a:spcPct val="0"/>
              </a:spcBef>
              <a:spcAft>
                <a:spcPct val="0"/>
              </a:spcAft>
              <a:buFont typeface="Arial" panose="020B0604020202020204" pitchFamily="34" charset="0"/>
              <a:buNone/>
            </a:pPr>
            <a:r>
              <a:rPr lang="zh-CN" altLang="en-US" sz="1465" dirty="0">
                <a:solidFill>
                  <a:prstClr val="black"/>
                </a:solidFill>
                <a:latin typeface="Arial" panose="020B0604020202020204" pitchFamily="34" charset="0"/>
                <a:ea typeface="宋体" panose="02010600030101010101" pitchFamily="2" charset="-122"/>
              </a:rPr>
              <a:t>第六单元</a:t>
            </a:r>
            <a:endParaRPr lang="zh-CN" altLang="en-US" sz="1465" dirty="0">
              <a:solidFill>
                <a:prstClr val="black"/>
              </a:solidFill>
              <a:latin typeface="Arial" panose="020B0604020202020204" pitchFamily="34" charset="0"/>
              <a:ea typeface="宋体" panose="02010600030101010101" pitchFamily="2" charset="-122"/>
            </a:endParaRPr>
          </a:p>
        </p:txBody>
      </p:sp>
      <p:sp>
        <p:nvSpPr>
          <p:cNvPr id="192" name="十字形 191"/>
          <p:cNvSpPr/>
          <p:nvPr/>
        </p:nvSpPr>
        <p:spPr>
          <a:xfrm>
            <a:off x="10373203" y="187437"/>
            <a:ext cx="1554840" cy="746257"/>
          </a:xfrm>
          <a:prstGeom prst="plus">
            <a:avLst>
              <a:gd name="adj" fmla="val 10368"/>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内容要求</a:t>
            </a:r>
            <a:endParaRPr lang="zh-CN" altLang="en-US" sz="2135" dirty="0">
              <a:solidFill>
                <a:prstClr val="black"/>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1">
            <a:extLst>
              <a:ext uri="{28A0092B-C50C-407E-A947-70E740481C1C}">
                <a14:useLocalDpi xmlns:a14="http://schemas.microsoft.com/office/drawing/2010/main" val="0"/>
              </a:ext>
            </a:extLst>
          </a:blip>
          <a:srcRect l="12410" t="8064" r="10712" b="3242"/>
          <a:stretch>
            <a:fillRect/>
          </a:stretch>
        </p:blipFill>
        <p:spPr bwMode="auto">
          <a:xfrm>
            <a:off x="1209040" y="3108960"/>
            <a:ext cx="10423525" cy="1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rrowheads="1"/>
          </p:cNvSpPr>
          <p:nvPr/>
        </p:nvSpPr>
        <p:spPr bwMode="gray">
          <a:xfrm>
            <a:off x="4039378" y="1316766"/>
            <a:ext cx="4113245" cy="1001281"/>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wrap="none" anchor="ctr"/>
          <a:lstStyle/>
          <a:p>
            <a:pPr algn="ctr" fontAlgn="base">
              <a:spcBef>
                <a:spcPct val="0"/>
              </a:spcBef>
              <a:spcAft>
                <a:spcPct val="0"/>
              </a:spcAft>
              <a:buFont typeface="Arial" panose="020B0604020202020204" pitchFamily="34" charset="0"/>
              <a:buNone/>
              <a:defRPr/>
            </a:pPr>
            <a:r>
              <a:rPr lang="zh-CN" altLang="en-US" sz="4000" b="1" dirty="0" smtClean="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第</a:t>
            </a:r>
            <a:r>
              <a:rPr lang="zh-CN" altLang="en-US" sz="4000" b="1" dirty="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一</a:t>
            </a:r>
            <a:r>
              <a:rPr lang="zh-CN" altLang="en-US" sz="4000" b="1" dirty="0" smtClean="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部分</a:t>
            </a:r>
            <a:endParaRPr lang="zh-CN" altLang="en-US" sz="4000" b="1" dirty="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endParaRPr>
          </a:p>
        </p:txBody>
      </p:sp>
      <p:pic>
        <p:nvPicPr>
          <p:cNvPr id="63505" name="Picture 17" descr="1474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821" y="3860800"/>
            <a:ext cx="1296987" cy="86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858645" y="3318510"/>
            <a:ext cx="8474710" cy="92202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Bef>
                <a:spcPct val="0"/>
              </a:spcBef>
              <a:spcAft>
                <a:spcPct val="0"/>
              </a:spcAft>
              <a:buFont typeface="Arial" panose="020B0604020202020204" pitchFamily="34" charset="0"/>
              <a:buNone/>
              <a:defRPr/>
            </a:pPr>
            <a:r>
              <a:rPr lang="zh-CN" altLang="en-US" sz="5400" b="1" dirty="0">
                <a:solidFill>
                  <a:srgbClr val="0000CC"/>
                </a:solidFill>
                <a:latin typeface="Arial" panose="020B0604020202020204" pitchFamily="34" charset="0"/>
              </a:rPr>
              <a:t>一、理解课标要求</a:t>
            </a:r>
            <a:endParaRPr lang="zh-CN" altLang="en-US" sz="5400" b="1" dirty="0">
              <a:solidFill>
                <a:srgbClr val="0000CC"/>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752472" y="1350276"/>
            <a:ext cx="1248139" cy="864096"/>
          </a:xfrm>
          <a:prstGeom prst="ellipse">
            <a:avLst/>
          </a:prstGeom>
          <a:ln w="3175"/>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基本</a:t>
            </a:r>
            <a:r>
              <a:rPr lang="zh-CN" altLang="en-US" sz="2135" dirty="0">
                <a:solidFill>
                  <a:srgbClr val="FF0000"/>
                </a:solidFill>
                <a:latin typeface="宋体" panose="02010600030101010101" pitchFamily="2" charset="-122"/>
                <a:ea typeface="宋体" panose="02010600030101010101" pitchFamily="2" charset="-122"/>
              </a:rPr>
              <a:t>认识</a:t>
            </a:r>
            <a:endParaRPr lang="zh-CN" altLang="en-US" sz="2135" dirty="0">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792365" y="2449540"/>
            <a:ext cx="3168352" cy="666977"/>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fontAlgn="base">
              <a:spcBef>
                <a:spcPct val="0"/>
              </a:spcBef>
              <a:spcAft>
                <a:spcPct val="0"/>
              </a:spcAft>
              <a:buFont typeface="Arial" panose="020B0604020202020204" pitchFamily="34" charset="0"/>
              <a:buNone/>
            </a:pPr>
            <a:r>
              <a:rPr lang="zh-CN" altLang="zh-CN" sz="186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中国古代国家制度和社会治理措施的主要发展线索</a:t>
            </a:r>
            <a:endParaRPr lang="zh-CN" altLang="en-US" sz="1865" dirty="0">
              <a:solidFill>
                <a:prstClr val="black"/>
              </a:solidFill>
            </a:endParaRPr>
          </a:p>
        </p:txBody>
      </p:sp>
      <p:sp>
        <p:nvSpPr>
          <p:cNvPr id="7" name="椭圆 6"/>
          <p:cNvSpPr/>
          <p:nvPr/>
        </p:nvSpPr>
        <p:spPr>
          <a:xfrm>
            <a:off x="8838592" y="1352300"/>
            <a:ext cx="1248139" cy="864096"/>
          </a:xfrm>
          <a:prstGeom prst="ellipse">
            <a:avLst/>
          </a:prstGeom>
          <a:ln w="3175"/>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简单</a:t>
            </a:r>
            <a:r>
              <a:rPr lang="zh-CN" altLang="en-US" sz="2135" dirty="0">
                <a:solidFill>
                  <a:srgbClr val="FF0000"/>
                </a:solidFill>
                <a:latin typeface="宋体" panose="02010600030101010101" pitchFamily="2" charset="-122"/>
                <a:ea typeface="宋体" panose="02010600030101010101" pitchFamily="2" charset="-122"/>
              </a:rPr>
              <a:t>了解</a:t>
            </a:r>
            <a:endParaRPr lang="zh-CN" altLang="en-US" sz="2135" dirty="0">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7446437" y="2450528"/>
            <a:ext cx="4032448" cy="666977"/>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fontAlgn="base">
              <a:spcBef>
                <a:spcPct val="0"/>
              </a:spcBef>
              <a:spcAft>
                <a:spcPct val="0"/>
              </a:spcAft>
              <a:buFont typeface="Arial" panose="020B0604020202020204" pitchFamily="34" charset="0"/>
              <a:buNone/>
            </a:pPr>
            <a:r>
              <a:rPr lang="zh-CN" altLang="zh-CN" sz="186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欧美国家在制度建设和社会治理方面的重要成就及其历史渊源</a:t>
            </a:r>
            <a:endParaRPr lang="zh-CN" altLang="en-US" sz="1865" dirty="0">
              <a:solidFill>
                <a:prstClr val="black"/>
              </a:solidFill>
            </a:endParaRPr>
          </a:p>
        </p:txBody>
      </p:sp>
      <p:sp>
        <p:nvSpPr>
          <p:cNvPr id="10" name="椭圆 9"/>
          <p:cNvSpPr/>
          <p:nvPr/>
        </p:nvSpPr>
        <p:spPr>
          <a:xfrm>
            <a:off x="4895867" y="1294625"/>
            <a:ext cx="1248139" cy="864096"/>
          </a:xfrm>
          <a:prstGeom prst="ellipse">
            <a:avLst/>
          </a:prstGeom>
          <a:ln w="3175"/>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初步</a:t>
            </a:r>
            <a:r>
              <a:rPr lang="zh-CN" altLang="en-US" sz="2135" dirty="0">
                <a:solidFill>
                  <a:srgbClr val="FF0000"/>
                </a:solidFill>
                <a:latin typeface="宋体" panose="02010600030101010101" pitchFamily="2" charset="-122"/>
                <a:ea typeface="宋体" panose="02010600030101010101" pitchFamily="2" charset="-122"/>
              </a:rPr>
              <a:t>掌握</a:t>
            </a:r>
            <a:endParaRPr lang="zh-CN" altLang="en-US" sz="2135"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4068191" y="2449540"/>
            <a:ext cx="2903491" cy="666977"/>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fontAlgn="base">
              <a:spcBef>
                <a:spcPct val="0"/>
              </a:spcBef>
              <a:spcAft>
                <a:spcPct val="0"/>
              </a:spcAft>
              <a:buFont typeface="Arial" panose="020B0604020202020204" pitchFamily="34" charset="0"/>
              <a:buNone/>
            </a:pPr>
            <a:r>
              <a:rPr lang="zh-CN" altLang="zh-CN" sz="186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当代中国国家制度和社会治理措施的由来和概况</a:t>
            </a:r>
            <a:endParaRPr lang="zh-CN" altLang="en-US" sz="1865" dirty="0">
              <a:solidFill>
                <a:prstClr val="black"/>
              </a:solidFill>
            </a:endParaRPr>
          </a:p>
        </p:txBody>
      </p:sp>
      <p:sp>
        <p:nvSpPr>
          <p:cNvPr id="13" name="椭圆 12"/>
          <p:cNvSpPr/>
          <p:nvPr/>
        </p:nvSpPr>
        <p:spPr>
          <a:xfrm>
            <a:off x="4943872" y="3470115"/>
            <a:ext cx="1152128" cy="697627"/>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white"/>
                </a:solidFill>
                <a:latin typeface="宋体" panose="02010600030101010101" pitchFamily="2" charset="-122"/>
                <a:ea typeface="宋体" panose="02010600030101010101" pitchFamily="2" charset="-122"/>
              </a:rPr>
              <a:t>认识</a:t>
            </a:r>
            <a:endParaRPr lang="zh-CN" altLang="en-US" sz="2135" dirty="0">
              <a:solidFill>
                <a:prstClr val="white"/>
              </a:solidFill>
              <a:latin typeface="宋体" panose="02010600030101010101" pitchFamily="2" charset="-122"/>
              <a:ea typeface="宋体" panose="02010600030101010101" pitchFamily="2" charset="-122"/>
            </a:endParaRPr>
          </a:p>
        </p:txBody>
      </p:sp>
      <p:sp>
        <p:nvSpPr>
          <p:cNvPr id="19" name="文本框 18"/>
          <p:cNvSpPr txBox="1"/>
          <p:nvPr/>
        </p:nvSpPr>
        <p:spPr>
          <a:xfrm>
            <a:off x="6582341" y="4751721"/>
            <a:ext cx="4896544" cy="1077026"/>
          </a:xfrm>
          <a:prstGeom prst="rect">
            <a:avLst/>
          </a:prstGeom>
          <a:ln w="3175"/>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buFont typeface="Arial" panose="020B0604020202020204" pitchFamily="34" charset="0"/>
              <a:buNone/>
            </a:pPr>
            <a:r>
              <a:rPr lang="zh-CN" altLang="zh-CN" sz="213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不同国家和地区的制度，应当在坚持自身优秀传统的基础上，从社会实际状况出发，互相取长补短，臻于完善</a:t>
            </a:r>
            <a:endParaRPr lang="zh-CN" altLang="en-US" sz="2135" dirty="0">
              <a:solidFill>
                <a:prstClr val="black"/>
              </a:solidFill>
            </a:endParaRPr>
          </a:p>
        </p:txBody>
      </p:sp>
      <p:sp>
        <p:nvSpPr>
          <p:cNvPr id="21" name="文本框 20"/>
          <p:cNvSpPr txBox="1"/>
          <p:nvPr/>
        </p:nvSpPr>
        <p:spPr>
          <a:xfrm>
            <a:off x="485665" y="4758148"/>
            <a:ext cx="4356713" cy="748795"/>
          </a:xfrm>
          <a:prstGeom prst="rect">
            <a:avLst/>
          </a:prstGeom>
          <a:ln w="3175"/>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buFont typeface="Arial" panose="020B0604020202020204" pitchFamily="34" charset="0"/>
              <a:buNone/>
            </a:pPr>
            <a:r>
              <a:rPr lang="zh-CN" altLang="zh-CN" sz="213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制度会随着社会变迁而变化</a:t>
            </a:r>
            <a:r>
              <a:rPr lang="zh-CN" altLang="zh-CN" sz="2135" kern="100" dirty="0" smtClean="0">
                <a:solidFill>
                  <a:prstClr val="black"/>
                </a:solidFill>
                <a:latin typeface="等线" panose="02010600030101010101" pitchFamily="2" charset="-122"/>
                <a:ea typeface="宋体" panose="02010600030101010101" pitchFamily="2" charset="-122"/>
                <a:cs typeface="Times New Roman" panose="02020603050405020304" pitchFamily="18" charset="0"/>
              </a:rPr>
              <a:t>，</a:t>
            </a:r>
            <a:endParaRPr lang="en-US" altLang="zh-CN" sz="2135" kern="100" dirty="0" smtClean="0">
              <a:solidFill>
                <a:prstClr val="black"/>
              </a:solidFill>
              <a:latin typeface="等线" panose="02010600030101010101" pitchFamily="2" charset="-122"/>
              <a:ea typeface="宋体" panose="02010600030101010101" pitchFamily="2" charset="-122"/>
              <a:cs typeface="Times New Roman" panose="02020603050405020304" pitchFamily="18" charset="0"/>
            </a:endParaRPr>
          </a:p>
          <a:p>
            <a:pPr algn="ctr" fontAlgn="base">
              <a:spcBef>
                <a:spcPct val="0"/>
              </a:spcBef>
              <a:spcAft>
                <a:spcPct val="0"/>
              </a:spcAft>
              <a:buFont typeface="Arial" panose="020B0604020202020204" pitchFamily="34" charset="0"/>
              <a:buNone/>
            </a:pPr>
            <a:r>
              <a:rPr lang="zh-CN" altLang="zh-CN" sz="2135" kern="100" dirty="0" smtClean="0">
                <a:solidFill>
                  <a:prstClr val="black"/>
                </a:solidFill>
                <a:latin typeface="等线" panose="02010600030101010101" pitchFamily="2" charset="-122"/>
                <a:ea typeface="宋体" panose="02010600030101010101" pitchFamily="2" charset="-122"/>
                <a:cs typeface="Times New Roman" panose="02020603050405020304" pitchFamily="18" charset="0"/>
              </a:rPr>
              <a:t>任何</a:t>
            </a:r>
            <a:r>
              <a:rPr lang="zh-CN" altLang="zh-CN" sz="2135" kern="100" dirty="0">
                <a:solidFill>
                  <a:prstClr val="black"/>
                </a:solidFill>
                <a:latin typeface="等线" panose="02010600030101010101" pitchFamily="2" charset="-122"/>
                <a:ea typeface="宋体" panose="02010600030101010101" pitchFamily="2" charset="-122"/>
                <a:cs typeface="Times New Roman" panose="02020603050405020304" pitchFamily="18" charset="0"/>
              </a:rPr>
              <a:t>一种制度都不是十全十美的</a:t>
            </a:r>
            <a:endParaRPr lang="zh-CN" altLang="en-US" sz="2135" dirty="0">
              <a:solidFill>
                <a:prstClr val="black"/>
              </a:solidFill>
            </a:endParaRPr>
          </a:p>
        </p:txBody>
      </p:sp>
      <p:sp>
        <p:nvSpPr>
          <p:cNvPr id="22" name="十字形 21"/>
          <p:cNvSpPr/>
          <p:nvPr/>
        </p:nvSpPr>
        <p:spPr>
          <a:xfrm>
            <a:off x="197632" y="283369"/>
            <a:ext cx="1554840" cy="746257"/>
          </a:xfrm>
          <a:prstGeom prst="plus">
            <a:avLst>
              <a:gd name="adj" fmla="val 10368"/>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学业要求</a:t>
            </a:r>
            <a:endParaRPr lang="zh-CN" altLang="en-US" sz="2135" dirty="0">
              <a:solidFill>
                <a:prstClr val="black"/>
              </a:solidFill>
              <a:latin typeface="宋体" panose="02010600030101010101" pitchFamily="2" charset="-122"/>
              <a:ea typeface="宋体" panose="02010600030101010101" pitchFamily="2" charset="-122"/>
            </a:endParaRPr>
          </a:p>
        </p:txBody>
      </p:sp>
      <p:sp>
        <p:nvSpPr>
          <p:cNvPr id="23" name="椭圆 22"/>
          <p:cNvSpPr/>
          <p:nvPr/>
        </p:nvSpPr>
        <p:spPr>
          <a:xfrm>
            <a:off x="4943872" y="38232"/>
            <a:ext cx="1152128" cy="697627"/>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white"/>
                </a:solidFill>
                <a:latin typeface="宋体" panose="02010600030101010101" pitchFamily="2" charset="-122"/>
                <a:ea typeface="宋体" panose="02010600030101010101" pitchFamily="2" charset="-122"/>
              </a:rPr>
              <a:t>史事</a:t>
            </a:r>
            <a:endParaRPr lang="zh-CN" altLang="en-US" sz="2135" dirty="0">
              <a:solidFill>
                <a:prstClr val="white"/>
              </a:solidFill>
              <a:latin typeface="宋体" panose="02010600030101010101" pitchFamily="2" charset="-122"/>
              <a:ea typeface="宋体" panose="02010600030101010101" pitchFamily="2" charset="-122"/>
            </a:endParaRPr>
          </a:p>
        </p:txBody>
      </p:sp>
      <p:cxnSp>
        <p:nvCxnSpPr>
          <p:cNvPr id="25" name="连接符: 肘形 24"/>
          <p:cNvCxnSpPr>
            <a:stCxn id="23" idx="4"/>
            <a:endCxn id="4" idx="0"/>
          </p:cNvCxnSpPr>
          <p:nvPr/>
        </p:nvCxnSpPr>
        <p:spPr>
          <a:xfrm rot="5400000">
            <a:off x="3641032" y="-528631"/>
            <a:ext cx="614417" cy="31433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26"/>
          <p:cNvCxnSpPr>
            <a:stCxn id="23" idx="4"/>
            <a:endCxn id="7" idx="0"/>
          </p:cNvCxnSpPr>
          <p:nvPr/>
        </p:nvCxnSpPr>
        <p:spPr>
          <a:xfrm rot="16200000" flipH="1">
            <a:off x="7183080" y="-927284"/>
            <a:ext cx="616441" cy="39427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3" idx="4"/>
            <a:endCxn id="10" idx="0"/>
          </p:cNvCxnSpPr>
          <p:nvPr/>
        </p:nvCxnSpPr>
        <p:spPr>
          <a:xfrm>
            <a:off x="5519936" y="735859"/>
            <a:ext cx="0" cy="558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4" idx="4"/>
            <a:endCxn id="6" idx="0"/>
          </p:cNvCxnSpPr>
          <p:nvPr/>
        </p:nvCxnSpPr>
        <p:spPr>
          <a:xfrm flipH="1">
            <a:off x="2376541" y="2214372"/>
            <a:ext cx="1" cy="235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0" idx="4"/>
            <a:endCxn id="12" idx="0"/>
          </p:cNvCxnSpPr>
          <p:nvPr/>
        </p:nvCxnSpPr>
        <p:spPr>
          <a:xfrm>
            <a:off x="5519937" y="2158721"/>
            <a:ext cx="0" cy="290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7" idx="4"/>
            <a:endCxn id="9" idx="0"/>
          </p:cNvCxnSpPr>
          <p:nvPr/>
        </p:nvCxnSpPr>
        <p:spPr>
          <a:xfrm flipH="1">
            <a:off x="9462661" y="2216396"/>
            <a:ext cx="1" cy="23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p:cNvCxnSpPr>
            <a:stCxn id="6" idx="2"/>
            <a:endCxn id="13" idx="2"/>
          </p:cNvCxnSpPr>
          <p:nvPr/>
        </p:nvCxnSpPr>
        <p:spPr>
          <a:xfrm rot="16200000" flipH="1">
            <a:off x="3309000" y="2184057"/>
            <a:ext cx="702412" cy="25673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连接符: 肘形 47"/>
          <p:cNvCxnSpPr>
            <a:stCxn id="9" idx="2"/>
            <a:endCxn id="13" idx="6"/>
          </p:cNvCxnSpPr>
          <p:nvPr/>
        </p:nvCxnSpPr>
        <p:spPr>
          <a:xfrm rot="5400000">
            <a:off x="7428619" y="1784887"/>
            <a:ext cx="701424" cy="33666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3" idx="0"/>
          </p:cNvCxnSpPr>
          <p:nvPr/>
        </p:nvCxnSpPr>
        <p:spPr>
          <a:xfrm flipH="1">
            <a:off x="5519936" y="3116517"/>
            <a:ext cx="1" cy="353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连接符: 肘形 54"/>
          <p:cNvCxnSpPr>
            <a:stCxn id="13" idx="4"/>
            <a:endCxn id="21" idx="0"/>
          </p:cNvCxnSpPr>
          <p:nvPr/>
        </p:nvCxnSpPr>
        <p:spPr>
          <a:xfrm rot="5400000">
            <a:off x="3796776" y="3034988"/>
            <a:ext cx="590406" cy="28559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连接符: 肘形 56"/>
          <p:cNvCxnSpPr>
            <a:stCxn id="13" idx="4"/>
            <a:endCxn id="19" idx="0"/>
          </p:cNvCxnSpPr>
          <p:nvPr/>
        </p:nvCxnSpPr>
        <p:spPr>
          <a:xfrm rot="16200000" flipH="1">
            <a:off x="6983285" y="2704392"/>
            <a:ext cx="583979" cy="35106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4436874" y="5849387"/>
            <a:ext cx="2166125" cy="76808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white"/>
                </a:solidFill>
                <a:latin typeface="宋体" panose="02010600030101010101" pitchFamily="2" charset="-122"/>
                <a:ea typeface="宋体" panose="02010600030101010101" pitchFamily="2" charset="-122"/>
              </a:rPr>
              <a:t>历史学科核心素养</a:t>
            </a:r>
            <a:endParaRPr lang="zh-CN" altLang="en-US" sz="2135" dirty="0">
              <a:solidFill>
                <a:prstClr val="white"/>
              </a:solidFill>
              <a:latin typeface="宋体" panose="02010600030101010101" pitchFamily="2" charset="-122"/>
              <a:ea typeface="宋体" panose="02010600030101010101" pitchFamily="2" charset="-122"/>
            </a:endParaRPr>
          </a:p>
        </p:txBody>
      </p:sp>
      <p:cxnSp>
        <p:nvCxnSpPr>
          <p:cNvPr id="72" name="直接箭头连接符 71"/>
          <p:cNvCxnSpPr>
            <a:stCxn id="13" idx="4"/>
            <a:endCxn id="61" idx="0"/>
          </p:cNvCxnSpPr>
          <p:nvPr/>
        </p:nvCxnSpPr>
        <p:spPr>
          <a:xfrm>
            <a:off x="5519936" y="4167742"/>
            <a:ext cx="0" cy="1681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十字形 73"/>
          <p:cNvSpPr/>
          <p:nvPr/>
        </p:nvSpPr>
        <p:spPr>
          <a:xfrm>
            <a:off x="10608502" y="287734"/>
            <a:ext cx="1056117" cy="741892"/>
          </a:xfrm>
          <a:prstGeom prst="plus">
            <a:avLst>
              <a:gd name="adj" fmla="val 10368"/>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buFont typeface="Arial" panose="020B0604020202020204" pitchFamily="34" charset="0"/>
              <a:buNone/>
            </a:pPr>
            <a:r>
              <a:rPr lang="zh-CN" altLang="en-US" sz="2135" dirty="0">
                <a:solidFill>
                  <a:prstClr val="black"/>
                </a:solidFill>
                <a:latin typeface="宋体" panose="02010600030101010101" pitchFamily="2" charset="-122"/>
                <a:ea typeface="宋体" panose="02010600030101010101" pitchFamily="2" charset="-122"/>
              </a:rPr>
              <a:t>学生</a:t>
            </a:r>
            <a:endParaRPr lang="zh-CN" altLang="en-US" sz="2135" dirty="0">
              <a:solidFill>
                <a:prstClr val="black"/>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6605" y="303530"/>
            <a:ext cx="10023475" cy="5356860"/>
          </a:xfrm>
          <a:prstGeom prst="rect">
            <a:avLst/>
          </a:prstGeom>
          <a:noFill/>
        </p:spPr>
        <p:txBody>
          <a:bodyPr wrap="square" rtlCol="0">
            <a:noAutofit/>
          </a:bodyPr>
          <a:p>
            <a:r>
              <a:rPr lang="zh-CN" altLang="en-US" sz="4400"/>
              <a:t>课程目标：</a:t>
            </a:r>
            <a:endParaRPr lang="zh-CN" altLang="en-US" sz="4400"/>
          </a:p>
          <a:p>
            <a:r>
              <a:rPr lang="zh-CN" altLang="en-US" sz="4400"/>
              <a:t>（一）、加强学生的唯物史观素养。</a:t>
            </a:r>
            <a:endParaRPr lang="zh-CN" altLang="en-US" sz="4400"/>
          </a:p>
          <a:p>
            <a:r>
              <a:rPr lang="zh-CN" altLang="en-US" sz="4400"/>
              <a:t>（二）、强化学生的时空观念。</a:t>
            </a:r>
            <a:endParaRPr lang="zh-CN" altLang="en-US" sz="4400"/>
          </a:p>
          <a:p>
            <a:r>
              <a:rPr lang="zh-CN" altLang="en-US" sz="4400"/>
              <a:t>（三）、进一步强化学生的史料实证意识与能力。</a:t>
            </a:r>
            <a:endParaRPr lang="zh-CN" altLang="en-US" sz="4400"/>
          </a:p>
          <a:p>
            <a:r>
              <a:rPr lang="zh-CN" altLang="en-US" sz="4400"/>
              <a:t>（四）、进一步培养学生的历史解释能力。</a:t>
            </a:r>
            <a:endParaRPr lang="zh-CN" altLang="en-US" sz="4400"/>
          </a:p>
          <a:p>
            <a:r>
              <a:rPr lang="zh-CN" altLang="en-US" sz="4400"/>
              <a:t>（五）、进一步涵养学生的家国情怀。</a:t>
            </a:r>
            <a:endParaRPr lang="zh-CN" altLang="en-US"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619" y="-153486"/>
            <a:ext cx="11697127" cy="5909310"/>
          </a:xfrm>
          <a:prstGeom prst="rect">
            <a:avLst/>
          </a:prstGeom>
        </p:spPr>
        <p:txBody>
          <a:bodyPr wrap="square">
            <a:spAutoFit/>
          </a:bodyPr>
          <a:lstStyle/>
          <a:p>
            <a:r>
              <a:rPr lang="en-US" altLang="zh-CN" sz="3600" b="1" dirty="0" smtClean="0">
                <a:solidFill>
                  <a:srgbClr val="C00000"/>
                </a:solidFill>
                <a:latin typeface="FZY3JW--GB1-0"/>
              </a:rPr>
              <a:t>           </a:t>
            </a:r>
            <a:endParaRPr lang="en-US" altLang="zh-CN" sz="3600" b="1" dirty="0" smtClean="0">
              <a:solidFill>
                <a:srgbClr val="C00000"/>
              </a:solidFill>
              <a:latin typeface="FZY3JW--GB1-0"/>
            </a:endParaRPr>
          </a:p>
          <a:p>
            <a:endParaRPr lang="en-US" altLang="zh-CN" sz="3600" b="1" dirty="0">
              <a:solidFill>
                <a:srgbClr val="C00000"/>
              </a:solidFill>
              <a:latin typeface="FZY3JW--GB1-0"/>
            </a:endParaRPr>
          </a:p>
          <a:p>
            <a:endParaRPr lang="en-US" altLang="zh-CN" sz="3600" b="1" dirty="0" smtClean="0">
              <a:solidFill>
                <a:srgbClr val="C00000"/>
              </a:solidFill>
              <a:latin typeface="FZY3JW--GB1-0"/>
            </a:endParaRPr>
          </a:p>
          <a:p>
            <a:pPr marL="914400" lvl="1" indent="-457200">
              <a:buAutoNum type="arabicPeriod"/>
            </a:pPr>
            <a:r>
              <a:rPr lang="zh-CN" altLang="en-US" sz="3600" b="1" dirty="0">
                <a:solidFill>
                  <a:srgbClr val="7030A0"/>
                </a:solidFill>
                <a:latin typeface="黑体" panose="02010609060101010101" pitchFamily="49" charset="-122"/>
                <a:ea typeface="黑体" panose="02010609060101010101" pitchFamily="49" charset="-122"/>
              </a:rPr>
              <a:t>理解某一个</a:t>
            </a:r>
            <a:r>
              <a:rPr lang="zh-CN" altLang="en-US" sz="3600" b="1" dirty="0" smtClean="0">
                <a:solidFill>
                  <a:srgbClr val="7030A0"/>
                </a:solidFill>
                <a:latin typeface="黑体" panose="02010609060101010101" pitchFamily="49" charset="-122"/>
                <a:ea typeface="黑体" panose="02010609060101010101" pitchFamily="49" charset="-122"/>
              </a:rPr>
              <a:t>制度的历史概念，并围绕该制度构建比较清晰、完整的历史知识</a:t>
            </a:r>
            <a:r>
              <a:rPr lang="zh-CN" altLang="en-US" sz="3600" b="1" dirty="0" smtClean="0">
                <a:solidFill>
                  <a:srgbClr val="7030A0"/>
                </a:solidFill>
                <a:latin typeface="黑体" panose="02010609060101010101" pitchFamily="49" charset="-122"/>
                <a:ea typeface="黑体" panose="02010609060101010101" pitchFamily="49" charset="-122"/>
              </a:rPr>
              <a:t>。</a:t>
            </a:r>
            <a:r>
              <a:rPr lang="en-US" altLang="zh-CN" sz="3600" b="1" dirty="0" smtClean="0">
                <a:solidFill>
                  <a:srgbClr val="7030A0"/>
                </a:solidFill>
                <a:latin typeface="黑体" panose="02010609060101010101" pitchFamily="49" charset="-122"/>
                <a:ea typeface="黑体" panose="02010609060101010101" pitchFamily="49" charset="-122"/>
              </a:rPr>
              <a:t>【</a:t>
            </a:r>
            <a:r>
              <a:rPr lang="zh-CN" altLang="en-US" sz="3600" b="1" dirty="0" smtClean="0">
                <a:solidFill>
                  <a:srgbClr val="7030A0"/>
                </a:solidFill>
                <a:latin typeface="黑体" panose="02010609060101010101" pitchFamily="49" charset="-122"/>
                <a:ea typeface="黑体" panose="02010609060101010101" pitchFamily="49" charset="-122"/>
              </a:rPr>
              <a:t>点</a:t>
            </a:r>
            <a:r>
              <a:rPr lang="en-US" altLang="zh-CN" sz="3600" b="1" dirty="0" smtClean="0">
                <a:solidFill>
                  <a:srgbClr val="7030A0"/>
                </a:solidFill>
                <a:latin typeface="黑体" panose="02010609060101010101" pitchFamily="49" charset="-122"/>
                <a:ea typeface="黑体" panose="02010609060101010101" pitchFamily="49" charset="-122"/>
              </a:rPr>
              <a:t>】</a:t>
            </a:r>
            <a:endParaRPr lang="en-US" altLang="zh-CN" sz="3600" b="1" dirty="0" smtClean="0">
              <a:solidFill>
                <a:srgbClr val="7030A0"/>
              </a:solidFill>
              <a:latin typeface="黑体" panose="02010609060101010101" pitchFamily="49" charset="-122"/>
              <a:ea typeface="黑体" panose="02010609060101010101" pitchFamily="49" charset="-122"/>
            </a:endParaRPr>
          </a:p>
          <a:p>
            <a:endParaRPr lang="en-US" altLang="zh-CN" sz="3600" b="1" dirty="0" smtClean="0">
              <a:solidFill>
                <a:srgbClr val="C00000"/>
              </a:solidFill>
              <a:latin typeface="FZSYJW--GB1-0"/>
            </a:endParaRPr>
          </a:p>
          <a:p>
            <a:pPr>
              <a:lnSpc>
                <a:spcPct val="150000"/>
              </a:lnSpc>
            </a:pPr>
            <a:r>
              <a:rPr lang="zh-CN" altLang="en-US" sz="3600" b="1" dirty="0" smtClean="0">
                <a:latin typeface="FZSYJW--GB1-0"/>
              </a:rPr>
              <a:t>   探明</a:t>
            </a:r>
            <a:r>
              <a:rPr lang="zh-CN" altLang="en-US" sz="3600" b="1" dirty="0">
                <a:latin typeface="FZSYJW--GB1-0"/>
              </a:rPr>
              <a:t>某一制度产生的</a:t>
            </a:r>
            <a:r>
              <a:rPr lang="zh-CN" altLang="en-US" sz="3600" b="1" dirty="0">
                <a:solidFill>
                  <a:srgbClr val="FF0000"/>
                </a:solidFill>
                <a:latin typeface="FZSYJW--GB1-0"/>
              </a:rPr>
              <a:t>历史背景</a:t>
            </a:r>
            <a:r>
              <a:rPr lang="zh-CN" altLang="en-US" sz="3600" b="1" dirty="0">
                <a:latin typeface="FZSYJW--GB1-0"/>
              </a:rPr>
              <a:t>，以及与该制度</a:t>
            </a:r>
            <a:r>
              <a:rPr lang="zh-CN" altLang="en-US" sz="3600" b="1" dirty="0" smtClean="0">
                <a:latin typeface="FZSYJW--GB1-0"/>
              </a:rPr>
              <a:t>有关</a:t>
            </a:r>
            <a:r>
              <a:rPr lang="zh-CN" altLang="en-US" sz="3600" b="1" dirty="0">
                <a:latin typeface="FZSYJW--GB1-0"/>
              </a:rPr>
              <a:t>的</a:t>
            </a:r>
            <a:r>
              <a:rPr lang="zh-CN" altLang="en-US" sz="3600" b="1" dirty="0">
                <a:solidFill>
                  <a:srgbClr val="FF0000"/>
                </a:solidFill>
                <a:latin typeface="FZSYJW--GB1-0"/>
              </a:rPr>
              <a:t>历史渊源</a:t>
            </a:r>
            <a:r>
              <a:rPr lang="zh-CN" altLang="en-US" sz="3600" b="1" dirty="0" smtClean="0">
                <a:latin typeface="FZSYJW--GB1-0"/>
              </a:rPr>
              <a:t>；在</a:t>
            </a:r>
            <a:r>
              <a:rPr lang="zh-CN" altLang="en-US" sz="3600" b="1" dirty="0">
                <a:latin typeface="FZSYJW--GB1-0"/>
              </a:rPr>
              <a:t>了解该制度基本内容的基础上，重点分析这一</a:t>
            </a:r>
            <a:r>
              <a:rPr lang="zh-CN" altLang="en-US" sz="3600" b="1" dirty="0" smtClean="0">
                <a:latin typeface="FZSYJW--GB1-0"/>
              </a:rPr>
              <a:t>制度的</a:t>
            </a:r>
            <a:r>
              <a:rPr lang="zh-CN" altLang="en-US" sz="3600" b="1" dirty="0">
                <a:solidFill>
                  <a:srgbClr val="FF0000"/>
                </a:solidFill>
                <a:latin typeface="FZSYJW--GB1-0"/>
              </a:rPr>
              <a:t>特点及作用</a:t>
            </a:r>
            <a:r>
              <a:rPr lang="zh-CN" altLang="en-US" sz="3600" b="1" dirty="0">
                <a:latin typeface="FZSYJW--GB1-0"/>
              </a:rPr>
              <a:t>，并认识该制度对当时及以后的</a:t>
            </a:r>
            <a:r>
              <a:rPr lang="zh-CN" altLang="en-US" sz="3600" b="1" dirty="0">
                <a:solidFill>
                  <a:srgbClr val="FF0000"/>
                </a:solidFill>
                <a:latin typeface="FZSYJW--GB1-0"/>
              </a:rPr>
              <a:t>影响</a:t>
            </a:r>
            <a:r>
              <a:rPr lang="zh-CN" altLang="en-US" sz="3600" b="1" dirty="0" smtClean="0">
                <a:latin typeface="FZSYJW--GB1-0"/>
              </a:rPr>
              <a:t>。</a:t>
            </a:r>
            <a:endParaRPr lang="zh-CN" altLang="en-US" sz="3600" b="1" dirty="0">
              <a:latin typeface="FZSYJW--GB1-0"/>
            </a:endParaRPr>
          </a:p>
        </p:txBody>
      </p:sp>
      <p:sp>
        <p:nvSpPr>
          <p:cNvPr id="3" name="矩形 2"/>
          <p:cNvSpPr/>
          <p:nvPr/>
        </p:nvSpPr>
        <p:spPr>
          <a:xfrm>
            <a:off x="1395663" y="172263"/>
            <a:ext cx="9278754" cy="646331"/>
          </a:xfrm>
          <a:prstGeom prst="rect">
            <a:avLst/>
          </a:prstGeom>
        </p:spPr>
        <p:txBody>
          <a:bodyPr wrap="square">
            <a:spAutoFit/>
          </a:bodyPr>
          <a:lstStyle/>
          <a:p>
            <a:r>
              <a:rPr lang="zh-CN" altLang="en-US" sz="3600" b="1" dirty="0">
                <a:solidFill>
                  <a:srgbClr val="C00000"/>
                </a:solidFill>
                <a:latin typeface="FZY3JW--GB1-0"/>
              </a:rPr>
              <a:t>围绕模块主题</a:t>
            </a:r>
            <a:r>
              <a:rPr lang="zh-CN" altLang="en-US" sz="3600" b="1" dirty="0" smtClean="0">
                <a:solidFill>
                  <a:srgbClr val="C00000"/>
                </a:solidFill>
                <a:latin typeface="FZY3JW--GB1-0"/>
              </a:rPr>
              <a:t>特点和学业要求的</a:t>
            </a:r>
            <a:r>
              <a:rPr lang="en-US" altLang="zh-CN" sz="3600" b="1" dirty="0">
                <a:solidFill>
                  <a:srgbClr val="C00000"/>
                </a:solidFill>
                <a:latin typeface="FZY3JW--GB1-0"/>
              </a:rPr>
              <a:t>【</a:t>
            </a:r>
            <a:r>
              <a:rPr lang="zh-CN" altLang="en-US" sz="3600" b="1" dirty="0">
                <a:solidFill>
                  <a:srgbClr val="C00000"/>
                </a:solidFill>
                <a:latin typeface="FZY3JW--GB1-0"/>
              </a:rPr>
              <a:t>教学提示</a:t>
            </a:r>
            <a:r>
              <a:rPr lang="en-US" altLang="zh-CN" sz="3600" b="1" dirty="0">
                <a:solidFill>
                  <a:srgbClr val="C00000"/>
                </a:solidFill>
                <a:latin typeface="FZY3JW--GB1-0"/>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0228" y="1613759"/>
            <a:ext cx="10909395" cy="3785652"/>
          </a:xfrm>
          <a:prstGeom prst="rect">
            <a:avLst/>
          </a:prstGeom>
        </p:spPr>
        <p:txBody>
          <a:bodyPr wrap="square">
            <a:spAutoFit/>
          </a:bodyPr>
          <a:lstStyle/>
          <a:p>
            <a:pPr>
              <a:lnSpc>
                <a:spcPct val="150000"/>
              </a:lnSpc>
            </a:pPr>
            <a:r>
              <a:rPr lang="en-US" altLang="zh-CN" sz="3200" b="1" dirty="0" smtClean="0">
                <a:latin typeface="Times-Roman"/>
              </a:rPr>
              <a:t>2.</a:t>
            </a:r>
            <a:r>
              <a:rPr lang="zh-CN" altLang="en-US" sz="3200" b="1" dirty="0" smtClean="0">
                <a:latin typeface="FZSYJW--GB1-0"/>
              </a:rPr>
              <a:t> </a:t>
            </a:r>
            <a:r>
              <a:rPr lang="zh-CN" altLang="en-US" sz="3200" b="1" dirty="0" smtClean="0">
                <a:latin typeface="FZSYJW--GB1-0"/>
              </a:rPr>
              <a:t>注重</a:t>
            </a:r>
            <a:r>
              <a:rPr lang="zh-CN" altLang="en-US" sz="3200" b="1" dirty="0">
                <a:latin typeface="FZSYJW--GB1-0"/>
              </a:rPr>
              <a:t>引导学生在</a:t>
            </a:r>
            <a:r>
              <a:rPr lang="zh-CN" altLang="en-US" sz="3200" b="1" dirty="0" smtClean="0">
                <a:solidFill>
                  <a:srgbClr val="7030A0"/>
                </a:solidFill>
                <a:latin typeface="FZSYJW--GB1-0"/>
              </a:rPr>
              <a:t>时序和空间框架下正确</a:t>
            </a:r>
            <a:r>
              <a:rPr lang="zh-CN" altLang="en-US" sz="3200" b="1" dirty="0">
                <a:solidFill>
                  <a:srgbClr val="7030A0"/>
                </a:solidFill>
                <a:latin typeface="FZSYJW--GB1-0"/>
              </a:rPr>
              <a:t>解释</a:t>
            </a:r>
            <a:r>
              <a:rPr lang="zh-CN" altLang="en-US" sz="3200" b="1" dirty="0">
                <a:latin typeface="FZSYJW--GB1-0"/>
              </a:rPr>
              <a:t>历史上</a:t>
            </a:r>
            <a:r>
              <a:rPr lang="zh-CN" altLang="en-US" sz="3200" b="1" dirty="0">
                <a:solidFill>
                  <a:srgbClr val="7030A0"/>
                </a:solidFill>
                <a:latin typeface="FZSYJW--GB1-0"/>
              </a:rPr>
              <a:t>政治文明的演进</a:t>
            </a:r>
            <a:r>
              <a:rPr lang="zh-CN" altLang="en-US" sz="3200" b="1" dirty="0" smtClean="0">
                <a:latin typeface="FZSYJW--GB1-0"/>
              </a:rPr>
              <a:t>；</a:t>
            </a:r>
            <a:endParaRPr lang="en-US" altLang="zh-CN" sz="3200" b="1" dirty="0" smtClean="0">
              <a:latin typeface="FZSYJW--GB1-0"/>
            </a:endParaRPr>
          </a:p>
          <a:p>
            <a:pPr>
              <a:lnSpc>
                <a:spcPct val="150000"/>
              </a:lnSpc>
            </a:pPr>
            <a:r>
              <a:rPr lang="zh-CN" altLang="en-US" sz="3200" b="1" dirty="0" smtClean="0">
                <a:latin typeface="FZSYJW--GB1-0"/>
              </a:rPr>
              <a:t>   通过</a:t>
            </a:r>
            <a:r>
              <a:rPr lang="zh-CN" altLang="en-US" sz="3200" b="1" dirty="0">
                <a:latin typeface="FZSYJW--GB1-0"/>
              </a:rPr>
              <a:t>与思想政治课程相关内容的整合，增强学生</a:t>
            </a:r>
            <a:r>
              <a:rPr lang="zh-CN" altLang="en-US" sz="3200" b="1" dirty="0">
                <a:solidFill>
                  <a:srgbClr val="7030A0"/>
                </a:solidFill>
                <a:latin typeface="FZSYJW--GB1-0"/>
              </a:rPr>
              <a:t>对当</a:t>
            </a:r>
            <a:r>
              <a:rPr lang="zh-CN" altLang="en-US" sz="3200" b="1" dirty="0">
                <a:solidFill>
                  <a:srgbClr val="7030A0"/>
                </a:solidFill>
              </a:rPr>
              <a:t>今中国制度建设</a:t>
            </a:r>
            <a:r>
              <a:rPr lang="zh-CN" altLang="en-US" sz="3200" b="1" dirty="0"/>
              <a:t>与发展的</a:t>
            </a:r>
            <a:r>
              <a:rPr lang="zh-CN" altLang="en-US" sz="3200" b="1" dirty="0">
                <a:solidFill>
                  <a:srgbClr val="7030A0"/>
                </a:solidFill>
              </a:rPr>
              <a:t>自信心和责任感</a:t>
            </a:r>
            <a:r>
              <a:rPr lang="zh-CN" altLang="en-US" sz="3200" b="1" dirty="0" smtClean="0"/>
              <a:t>。</a:t>
            </a:r>
            <a:r>
              <a:rPr lang="en-US" altLang="zh-CN" sz="3200" b="1" dirty="0" smtClean="0"/>
              <a:t>【</a:t>
            </a:r>
            <a:r>
              <a:rPr lang="zh-CN" altLang="en-US" sz="3200" b="1" dirty="0" smtClean="0"/>
              <a:t>线</a:t>
            </a:r>
            <a:r>
              <a:rPr lang="en-US" altLang="zh-CN" sz="3200" b="1" dirty="0" smtClean="0"/>
              <a:t>】</a:t>
            </a:r>
            <a:endParaRPr lang="en-US" altLang="zh-CN" sz="3200" b="1" dirty="0" smtClean="0"/>
          </a:p>
          <a:p>
            <a:pPr>
              <a:lnSpc>
                <a:spcPct val="150000"/>
              </a:lnSpc>
            </a:pPr>
            <a:endParaRPr lang="en-US" altLang="zh-CN" sz="3200" b="1" dirty="0"/>
          </a:p>
        </p:txBody>
      </p:sp>
      <p:sp>
        <p:nvSpPr>
          <p:cNvPr id="3" name="矩形 2"/>
          <p:cNvSpPr/>
          <p:nvPr/>
        </p:nvSpPr>
        <p:spPr>
          <a:xfrm>
            <a:off x="4555674" y="163129"/>
            <a:ext cx="2964273" cy="646331"/>
          </a:xfrm>
          <a:prstGeom prst="rect">
            <a:avLst/>
          </a:prstGeom>
        </p:spPr>
        <p:txBody>
          <a:bodyPr wrap="none">
            <a:spAutoFit/>
          </a:bodyPr>
          <a:lstStyle/>
          <a:p>
            <a:pPr lvl="0"/>
            <a:r>
              <a:rPr lang="en-US" altLang="zh-CN" sz="3600" b="1" dirty="0">
                <a:solidFill>
                  <a:srgbClr val="C00000"/>
                </a:solidFill>
                <a:latin typeface="FZY3JW--GB1-0"/>
              </a:rPr>
              <a:t>【</a:t>
            </a:r>
            <a:r>
              <a:rPr lang="zh-CN" altLang="en-US" sz="3600" b="1" dirty="0">
                <a:solidFill>
                  <a:srgbClr val="C00000"/>
                </a:solidFill>
                <a:latin typeface="FZY3JW--GB1-0"/>
              </a:rPr>
              <a:t>教学提示</a:t>
            </a:r>
            <a:r>
              <a:rPr lang="en-US" altLang="zh-CN" sz="3600" b="1" dirty="0">
                <a:solidFill>
                  <a:srgbClr val="C00000"/>
                </a:solidFill>
                <a:latin typeface="FZY3JW--GB1-0"/>
              </a:rPr>
              <a:t>】</a:t>
            </a:r>
            <a:endParaRPr lang="en-US" altLang="zh-CN" sz="3600" b="1" dirty="0">
              <a:solidFill>
                <a:srgbClr val="C00000"/>
              </a:solidFill>
              <a:latin typeface="FZY3JW--GB1-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5143" y="1086020"/>
            <a:ext cx="11471562" cy="5016758"/>
          </a:xfrm>
          <a:prstGeom prst="rect">
            <a:avLst/>
          </a:prstGeom>
        </p:spPr>
        <p:txBody>
          <a:bodyPr wrap="square">
            <a:spAutoFit/>
          </a:bodyPr>
          <a:lstStyle/>
          <a:p>
            <a:r>
              <a:rPr lang="en-US" altLang="zh-CN" sz="3200" b="1" dirty="0" smtClean="0">
                <a:solidFill>
                  <a:srgbClr val="7030A0"/>
                </a:solidFill>
                <a:latin typeface="黑体" panose="02010609060101010101" pitchFamily="49" charset="-122"/>
                <a:ea typeface="黑体" panose="02010609060101010101" pitchFamily="49" charset="-122"/>
              </a:rPr>
              <a:t>3. </a:t>
            </a:r>
            <a:r>
              <a:rPr lang="zh-CN" altLang="en-US" sz="3200" b="1" dirty="0" smtClean="0">
                <a:solidFill>
                  <a:srgbClr val="7030A0"/>
                </a:solidFill>
                <a:latin typeface="黑体" panose="02010609060101010101" pitchFamily="49" charset="-122"/>
                <a:ea typeface="黑体" panose="02010609060101010101" pitchFamily="49" charset="-122"/>
              </a:rPr>
              <a:t>要</a:t>
            </a:r>
            <a:r>
              <a:rPr lang="zh-CN" altLang="en-US" sz="3200" b="1" dirty="0">
                <a:solidFill>
                  <a:srgbClr val="7030A0"/>
                </a:solidFill>
                <a:latin typeface="黑体" panose="02010609060101010101" pitchFamily="49" charset="-122"/>
                <a:ea typeface="黑体" panose="02010609060101010101" pitchFamily="49" charset="-122"/>
              </a:rPr>
              <a:t>以唯物史观为指导，从历史发展的角度引导学生</a:t>
            </a:r>
            <a:r>
              <a:rPr lang="zh-CN" altLang="en-US" sz="3200" b="1" dirty="0" smtClean="0">
                <a:solidFill>
                  <a:srgbClr val="7030A0"/>
                </a:solidFill>
                <a:latin typeface="黑体" panose="02010609060101010101" pitchFamily="49" charset="-122"/>
                <a:ea typeface="黑体" panose="02010609060101010101" pitchFamily="49" charset="-122"/>
              </a:rPr>
              <a:t>认识国家</a:t>
            </a:r>
            <a:r>
              <a:rPr lang="zh-CN" altLang="en-US" sz="3200" b="1" dirty="0">
                <a:solidFill>
                  <a:srgbClr val="7030A0"/>
                </a:solidFill>
                <a:latin typeface="黑体" panose="02010609060101010101" pitchFamily="49" charset="-122"/>
                <a:ea typeface="黑体" panose="02010609060101010101" pitchFamily="49" charset="-122"/>
              </a:rPr>
              <a:t>制度和社会治理的措施</a:t>
            </a:r>
            <a:r>
              <a:rPr lang="zh-CN" altLang="en-US" sz="3200" b="1" dirty="0" smtClean="0">
                <a:solidFill>
                  <a:srgbClr val="7030A0"/>
                </a:solidFill>
                <a:latin typeface="黑体" panose="02010609060101010101" pitchFamily="49" charset="-122"/>
                <a:ea typeface="黑体" panose="02010609060101010101" pitchFamily="49" charset="-122"/>
              </a:rPr>
              <a:t>。</a:t>
            </a:r>
            <a:r>
              <a:rPr lang="en-US" altLang="zh-CN" sz="3200" b="1" dirty="0" smtClean="0">
                <a:solidFill>
                  <a:srgbClr val="7030A0"/>
                </a:solidFill>
                <a:latin typeface="黑体" panose="02010609060101010101" pitchFamily="49" charset="-122"/>
                <a:ea typeface="黑体" panose="02010609060101010101" pitchFamily="49" charset="-122"/>
              </a:rPr>
              <a:t>【</a:t>
            </a:r>
            <a:r>
              <a:rPr lang="zh-CN" altLang="en-US" sz="3200" b="1" dirty="0" smtClean="0">
                <a:solidFill>
                  <a:srgbClr val="7030A0"/>
                </a:solidFill>
                <a:latin typeface="黑体" panose="02010609060101010101" pitchFamily="49" charset="-122"/>
                <a:ea typeface="黑体" panose="02010609060101010101" pitchFamily="49" charset="-122"/>
              </a:rPr>
              <a:t>面</a:t>
            </a:r>
            <a:r>
              <a:rPr lang="en-US" altLang="zh-CN" sz="3200" b="1" dirty="0" smtClean="0">
                <a:solidFill>
                  <a:srgbClr val="7030A0"/>
                </a:solidFill>
                <a:latin typeface="黑体" panose="02010609060101010101" pitchFamily="49" charset="-122"/>
                <a:ea typeface="黑体" panose="02010609060101010101" pitchFamily="49" charset="-122"/>
              </a:rPr>
              <a:t>】</a:t>
            </a:r>
            <a:endParaRPr lang="en-US" altLang="zh-CN" sz="3200" b="1" dirty="0" smtClean="0">
              <a:solidFill>
                <a:srgbClr val="7030A0"/>
              </a:solidFill>
              <a:latin typeface="黑体" panose="02010609060101010101" pitchFamily="49" charset="-122"/>
              <a:ea typeface="黑体" panose="02010609060101010101" pitchFamily="49" charset="-122"/>
            </a:endParaRPr>
          </a:p>
          <a:p>
            <a:endParaRPr lang="en-US" altLang="zh-CN" sz="3200" b="1" dirty="0" smtClean="0">
              <a:solidFill>
                <a:srgbClr val="7030A0"/>
              </a:solidFill>
              <a:latin typeface="黑体" panose="02010609060101010101" pitchFamily="49" charset="-122"/>
              <a:ea typeface="黑体" panose="02010609060101010101" pitchFamily="49" charset="-122"/>
            </a:endParaRPr>
          </a:p>
          <a:p>
            <a:pPr marL="457200" indent="-457200">
              <a:buFont typeface="Arial" panose="020B0604020202020204" pitchFamily="34" charset="0"/>
              <a:buChar char="•"/>
            </a:pPr>
            <a:r>
              <a:rPr lang="zh-CN" altLang="en-US" sz="2800" b="1" dirty="0" smtClean="0">
                <a:latin typeface="FZSYJW--GB1-0"/>
              </a:rPr>
              <a:t>要</a:t>
            </a:r>
            <a:r>
              <a:rPr lang="zh-CN" altLang="en-US" sz="2800" b="1" dirty="0">
                <a:latin typeface="FZSYJW--GB1-0"/>
              </a:rPr>
              <a:t>从历史的角度考虑</a:t>
            </a:r>
            <a:r>
              <a:rPr lang="zh-CN" altLang="en-US" sz="2800" b="1" dirty="0">
                <a:solidFill>
                  <a:srgbClr val="C00000"/>
                </a:solidFill>
                <a:latin typeface="FZSYJW--GB1-0"/>
              </a:rPr>
              <a:t>具体的国情和当时</a:t>
            </a:r>
            <a:r>
              <a:rPr lang="zh-CN" altLang="en-US" sz="2800" b="1" dirty="0">
                <a:latin typeface="FZSYJW--GB1-0"/>
              </a:rPr>
              <a:t>的社会状况，明了某一</a:t>
            </a:r>
            <a:r>
              <a:rPr lang="zh-CN" altLang="en-US" sz="2800" b="1" dirty="0" smtClean="0">
                <a:latin typeface="FZSYJW--GB1-0"/>
              </a:rPr>
              <a:t>制度  </a:t>
            </a:r>
            <a:endParaRPr lang="en-US" altLang="zh-CN" sz="2800" b="1" dirty="0" smtClean="0">
              <a:latin typeface="FZSYJW--GB1-0"/>
            </a:endParaRPr>
          </a:p>
          <a:p>
            <a:r>
              <a:rPr lang="en-US" altLang="zh-CN" sz="2800" b="1" dirty="0">
                <a:solidFill>
                  <a:srgbClr val="7030A0"/>
                </a:solidFill>
                <a:latin typeface="FZSYJW--GB1-0"/>
              </a:rPr>
              <a:t> </a:t>
            </a:r>
            <a:r>
              <a:rPr lang="en-US" altLang="zh-CN" sz="2800" b="1" dirty="0" smtClean="0">
                <a:solidFill>
                  <a:srgbClr val="7030A0"/>
                </a:solidFill>
                <a:latin typeface="FZSYJW--GB1-0"/>
              </a:rPr>
              <a:t>    </a:t>
            </a:r>
            <a:r>
              <a:rPr lang="zh-CN" altLang="en-US" sz="2800" b="1" dirty="0" smtClean="0">
                <a:solidFill>
                  <a:srgbClr val="C00000"/>
                </a:solidFill>
                <a:latin typeface="FZSYJW--GB1-0"/>
              </a:rPr>
              <a:t>创立</a:t>
            </a:r>
            <a:r>
              <a:rPr lang="zh-CN" altLang="en-US" sz="2800" b="1" dirty="0">
                <a:solidFill>
                  <a:srgbClr val="C00000"/>
                </a:solidFill>
                <a:latin typeface="FZSYJW--GB1-0"/>
              </a:rPr>
              <a:t>所要解决的社会</a:t>
            </a:r>
            <a:r>
              <a:rPr lang="zh-CN" altLang="en-US" sz="2800" b="1" dirty="0" smtClean="0">
                <a:solidFill>
                  <a:srgbClr val="C00000"/>
                </a:solidFill>
                <a:latin typeface="FZSYJW--GB1-0"/>
              </a:rPr>
              <a:t>问题</a:t>
            </a:r>
            <a:r>
              <a:rPr lang="zh-CN" altLang="en-US" sz="2800" b="1" dirty="0" smtClean="0">
                <a:latin typeface="FZSYJW--GB1-0"/>
              </a:rPr>
              <a:t>或反映的经济基础</a:t>
            </a:r>
            <a:r>
              <a:rPr lang="zh-CN" altLang="en-US" sz="2800" b="1" dirty="0" smtClean="0">
                <a:latin typeface="FZSYJW--GB1-0"/>
              </a:rPr>
              <a:t>。</a:t>
            </a:r>
            <a:endParaRPr lang="en-US" altLang="zh-CN" sz="2800" b="1" dirty="0" smtClean="0">
              <a:latin typeface="FZSYJW--GB1-0"/>
            </a:endParaRPr>
          </a:p>
          <a:p>
            <a:pPr marL="457200" indent="-457200">
              <a:buFont typeface="Arial" panose="020B0604020202020204" pitchFamily="34" charset="0"/>
              <a:buChar char="•"/>
            </a:pPr>
            <a:r>
              <a:rPr lang="zh-CN" altLang="en-US" sz="2800" b="1" dirty="0">
                <a:latin typeface="FZSYJW--GB1-0"/>
              </a:rPr>
              <a:t>要对某一制度的创新之处和存在的缺陷进行辩证的分析；</a:t>
            </a:r>
            <a:endParaRPr lang="zh-CN" altLang="en-US" sz="2800" b="1" dirty="0">
              <a:latin typeface="FZSYJW--GB1-0"/>
            </a:endParaRPr>
          </a:p>
          <a:p>
            <a:pPr marL="457200" indent="-457200">
              <a:buFont typeface="Arial" panose="020B0604020202020204" pitchFamily="34" charset="0"/>
              <a:buChar char="•"/>
            </a:pPr>
            <a:r>
              <a:rPr lang="zh-CN" altLang="en-US" sz="2800" b="1" dirty="0" smtClean="0">
                <a:latin typeface="FZSYJW--GB1-0"/>
              </a:rPr>
              <a:t>要</a:t>
            </a:r>
            <a:r>
              <a:rPr lang="zh-CN" altLang="en-US" sz="2800" b="1" dirty="0">
                <a:latin typeface="FZSYJW--GB1-0"/>
              </a:rPr>
              <a:t>注意某一制度创立之后的演变：是否在以后有不断完善或问题暴露、积累、激化的情况等</a:t>
            </a:r>
            <a:r>
              <a:rPr lang="zh-CN" altLang="en-US" sz="2800" b="1" dirty="0" smtClean="0">
                <a:latin typeface="FZSYJW--GB1-0"/>
              </a:rPr>
              <a:t>；</a:t>
            </a:r>
            <a:endParaRPr lang="en-US" altLang="zh-CN" sz="2800" b="1" dirty="0" smtClean="0">
              <a:latin typeface="FZSYJW--GB1-0"/>
            </a:endParaRPr>
          </a:p>
          <a:p>
            <a:pPr marL="457200" indent="-457200">
              <a:buFont typeface="Arial" panose="020B0604020202020204" pitchFamily="34" charset="0"/>
              <a:buChar char="•"/>
            </a:pPr>
            <a:r>
              <a:rPr lang="zh-CN" altLang="en-US" sz="2800" b="1" dirty="0" smtClean="0">
                <a:latin typeface="FZSYJW--GB1-0"/>
              </a:rPr>
              <a:t>对</a:t>
            </a:r>
            <a:r>
              <a:rPr lang="zh-CN" altLang="en-US" sz="2800" b="1" dirty="0" smtClean="0">
                <a:latin typeface="FZSYJW--GB1-0"/>
              </a:rPr>
              <a:t>不同国家</a:t>
            </a:r>
            <a:r>
              <a:rPr lang="zh-CN" altLang="en-US" sz="2800" b="1" dirty="0" smtClean="0">
                <a:latin typeface="FZSYJW--GB1-0"/>
              </a:rPr>
              <a:t>制度的</a:t>
            </a:r>
            <a:r>
              <a:rPr lang="zh-CN" altLang="en-US" sz="2800" b="1" dirty="0" smtClean="0">
                <a:solidFill>
                  <a:srgbClr val="C00000"/>
                </a:solidFill>
                <a:latin typeface="FZSYJW--GB1-0"/>
              </a:rPr>
              <a:t>比较</a:t>
            </a:r>
            <a:r>
              <a:rPr lang="zh-CN" altLang="en-US" sz="2800" b="1" dirty="0" smtClean="0">
                <a:latin typeface="FZSYJW--GB1-0"/>
              </a:rPr>
              <a:t>，</a:t>
            </a:r>
            <a:r>
              <a:rPr lang="zh-CN" altLang="en-US" sz="2800" b="1" dirty="0" smtClean="0">
                <a:latin typeface="FZSYJW--GB1-0"/>
              </a:rPr>
              <a:t>目的是使</a:t>
            </a:r>
            <a:r>
              <a:rPr lang="zh-CN" altLang="en-US" sz="2800" b="1" dirty="0">
                <a:latin typeface="FZSYJW--GB1-0"/>
              </a:rPr>
              <a:t>学生更清楚地</a:t>
            </a:r>
            <a:r>
              <a:rPr lang="zh-CN" altLang="en-US" sz="2800" b="1" dirty="0">
                <a:solidFill>
                  <a:srgbClr val="C00000"/>
                </a:solidFill>
                <a:latin typeface="FZSYJW--GB1-0"/>
              </a:rPr>
              <a:t>认识不同国家各自</a:t>
            </a:r>
            <a:r>
              <a:rPr lang="zh-CN" altLang="en-US" sz="2800" b="1" dirty="0" smtClean="0">
                <a:solidFill>
                  <a:srgbClr val="C00000"/>
                </a:solidFill>
                <a:latin typeface="FZSYJW--GB1-0"/>
              </a:rPr>
              <a:t>的特点</a:t>
            </a:r>
            <a:r>
              <a:rPr lang="zh-CN" altLang="en-US" sz="2800" b="1" dirty="0">
                <a:solidFill>
                  <a:srgbClr val="C00000"/>
                </a:solidFill>
                <a:latin typeface="FZSYJW--GB1-0"/>
              </a:rPr>
              <a:t>，以及相互之间的</a:t>
            </a:r>
            <a:r>
              <a:rPr lang="zh-CN" altLang="en-US" sz="2800" b="1" dirty="0" smtClean="0">
                <a:solidFill>
                  <a:srgbClr val="C00000"/>
                </a:solidFill>
                <a:latin typeface="FZSYJW--GB1-0"/>
              </a:rPr>
              <a:t>异同，但绝</a:t>
            </a:r>
            <a:r>
              <a:rPr lang="zh-CN" altLang="en-US" sz="2800" b="1" dirty="0" smtClean="0"/>
              <a:t>不能脱离</a:t>
            </a:r>
            <a:r>
              <a:rPr lang="zh-CN" altLang="en-US" sz="2800" b="1" dirty="0" smtClean="0"/>
              <a:t>特定的社会</a:t>
            </a:r>
            <a:r>
              <a:rPr lang="zh-CN" altLang="en-US" sz="2800" b="1" dirty="0" smtClean="0"/>
              <a:t>政治条件和历史文化</a:t>
            </a:r>
            <a:r>
              <a:rPr lang="zh-CN" altLang="en-US" sz="2800" b="1" dirty="0" smtClean="0"/>
              <a:t>传统，抽象</a:t>
            </a:r>
            <a:r>
              <a:rPr lang="zh-CN" altLang="en-US" sz="2800" b="1" dirty="0" smtClean="0"/>
              <a:t>评判先进落后、优劣。</a:t>
            </a:r>
            <a:endParaRPr lang="zh-CN" altLang="en-US" sz="2800" b="1" dirty="0">
              <a:solidFill>
                <a:srgbClr val="C00000"/>
              </a:solidFill>
              <a:latin typeface="FZSYJW--GB1-0"/>
            </a:endParaRPr>
          </a:p>
        </p:txBody>
      </p:sp>
      <p:sp>
        <p:nvSpPr>
          <p:cNvPr id="4" name="矩形 3"/>
          <p:cNvSpPr/>
          <p:nvPr/>
        </p:nvSpPr>
        <p:spPr>
          <a:xfrm>
            <a:off x="4555674" y="163129"/>
            <a:ext cx="2964273" cy="646331"/>
          </a:xfrm>
          <a:prstGeom prst="rect">
            <a:avLst/>
          </a:prstGeom>
        </p:spPr>
        <p:txBody>
          <a:bodyPr wrap="none">
            <a:spAutoFit/>
          </a:bodyPr>
          <a:lstStyle/>
          <a:p>
            <a:pPr lvl="0"/>
            <a:r>
              <a:rPr lang="en-US" altLang="zh-CN" sz="3600" b="1" dirty="0">
                <a:solidFill>
                  <a:srgbClr val="C00000"/>
                </a:solidFill>
                <a:latin typeface="FZY3JW--GB1-0"/>
              </a:rPr>
              <a:t>【</a:t>
            </a:r>
            <a:r>
              <a:rPr lang="zh-CN" altLang="en-US" sz="3600" b="1" dirty="0">
                <a:solidFill>
                  <a:srgbClr val="C00000"/>
                </a:solidFill>
                <a:latin typeface="FZY3JW--GB1-0"/>
              </a:rPr>
              <a:t>教学提示</a:t>
            </a:r>
            <a:r>
              <a:rPr lang="en-US" altLang="zh-CN" sz="3600" b="1" dirty="0">
                <a:solidFill>
                  <a:srgbClr val="C00000"/>
                </a:solidFill>
                <a:latin typeface="FZY3JW--GB1-0"/>
              </a:rPr>
              <a:t>】</a:t>
            </a:r>
            <a:endParaRPr lang="en-US" altLang="zh-CN" sz="3600" b="1" dirty="0">
              <a:solidFill>
                <a:srgbClr val="C00000"/>
              </a:solidFill>
              <a:latin typeface="FZY3JW--GB1-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361" y="162364"/>
            <a:ext cx="10936840" cy="4378960"/>
          </a:xfrm>
          <a:prstGeom prst="rect">
            <a:avLst/>
          </a:prstGeom>
        </p:spPr>
        <p:txBody>
          <a:bodyPr wrap="square">
            <a:spAutoFit/>
          </a:bodyPr>
          <a:lstStyle/>
          <a:p>
            <a:r>
              <a:rPr lang="en-US" altLang="zh-CN" sz="3200" b="1" dirty="0" smtClean="0">
                <a:solidFill>
                  <a:srgbClr val="C00000"/>
                </a:solidFill>
                <a:latin typeface="FZY3JW--GB1-0"/>
              </a:rPr>
              <a:t>                【</a:t>
            </a:r>
            <a:r>
              <a:rPr lang="zh-CN" altLang="en-US" sz="3200" b="1" dirty="0">
                <a:solidFill>
                  <a:srgbClr val="C00000"/>
                </a:solidFill>
                <a:latin typeface="FZY3JW--GB1-0"/>
              </a:rPr>
              <a:t>教学提示</a:t>
            </a:r>
            <a:r>
              <a:rPr lang="en-US" altLang="zh-CN" sz="3200" b="1" dirty="0" smtClean="0">
                <a:solidFill>
                  <a:srgbClr val="C00000"/>
                </a:solidFill>
                <a:latin typeface="FZY3JW--GB1-0"/>
              </a:rPr>
              <a:t>】</a:t>
            </a:r>
            <a:endParaRPr lang="en-US" altLang="zh-CN" sz="3200" b="1" dirty="0" smtClean="0">
              <a:solidFill>
                <a:srgbClr val="C00000"/>
              </a:solidFill>
              <a:latin typeface="FZY3JW--GB1-0"/>
            </a:endParaRPr>
          </a:p>
          <a:p>
            <a:pPr algn="r" rtl="0" eaLnBrk="0">
              <a:lnSpc>
                <a:spcPct val="86000"/>
              </a:lnSpc>
            </a:pPr>
            <a:endParaRPr sz="24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endParaRPr>
          </a:p>
          <a:p>
            <a:pPr algn="r" rtl="0" eaLnBrk="0">
              <a:lnSpc>
                <a:spcPct val="86000"/>
              </a:lnSpc>
            </a:pPr>
            <a:endParaRPr sz="24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endParaRPr>
          </a:p>
          <a:p>
            <a:pPr algn="l" rtl="0" eaLnBrk="0">
              <a:lnSpc>
                <a:spcPct val="86000"/>
              </a:lnSpc>
            </a:pPr>
            <a:r>
              <a:rPr sz="24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从传统的教学设计到现在的“教</a:t>
            </a:r>
            <a:r>
              <a:rPr sz="2400" kern="0" spc="-35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学设计”。</a:t>
            </a:r>
            <a:endParaRPr sz="2400" dirty="0">
              <a:latin typeface="黑体" panose="02010609060101010101" pitchFamily="49" charset="-122"/>
              <a:ea typeface="黑体" panose="02010609060101010101" pitchFamily="49" charset="-122"/>
              <a:cs typeface="黑体" panose="02010609060101010101" pitchFamily="49" charset="-122"/>
            </a:endParaRPr>
          </a:p>
          <a:p>
            <a:pPr marL="12700" indent="1085850" algn="l" rtl="0" eaLnBrk="0">
              <a:lnSpc>
                <a:spcPct val="131000"/>
              </a:lnSpc>
              <a:spcBef>
                <a:spcPts val="1110"/>
              </a:spcBef>
            </a:pPr>
            <a:r>
              <a:rPr sz="2400" kern="0" spc="5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教材内容是依托。不可教教</a:t>
            </a:r>
            <a:r>
              <a:rPr sz="2400" kern="0" spc="4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材，</a:t>
            </a:r>
            <a:r>
              <a:rPr sz="2400" kern="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sz="2400" kern="0" spc="71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而是要用教材教。</a:t>
            </a:r>
            <a:endParaRPr sz="2400" kern="0" spc="71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endParaRPr>
          </a:p>
          <a:p>
            <a:pPr marL="12700" indent="1085850" algn="l" rtl="0" eaLnBrk="0">
              <a:lnSpc>
                <a:spcPct val="131000"/>
              </a:lnSpc>
              <a:spcBef>
                <a:spcPts val="1110"/>
              </a:spcBef>
            </a:pPr>
            <a:r>
              <a:rPr sz="2400" kern="0" spc="71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即依托课程标</a:t>
            </a:r>
            <a:r>
              <a:rPr sz="2400" kern="0" spc="7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sz="2400" kern="0" spc="35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准，把教学内容变为学生可学</a:t>
            </a:r>
            <a:r>
              <a:rPr sz="2400" kern="0" spc="34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习、</a:t>
            </a:r>
            <a:r>
              <a:rPr sz="2400" kern="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sz="2400" kern="0" spc="-1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可探究的内容。</a:t>
            </a:r>
            <a:endParaRPr sz="2400"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endParaRPr lang="en-US" altLang="zh-CN" sz="2400" b="1" dirty="0" smtClean="0">
              <a:latin typeface="FZSYJW--GB1-0"/>
            </a:endParaRPr>
          </a:p>
          <a:p>
            <a:pPr>
              <a:lnSpc>
                <a:spcPct val="150000"/>
              </a:lnSpc>
            </a:pPr>
            <a:endParaRPr lang="zh-CN" alt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1">
            <a:extLst>
              <a:ext uri="{28A0092B-C50C-407E-A947-70E740481C1C}">
                <a14:useLocalDpi xmlns:a14="http://schemas.microsoft.com/office/drawing/2010/main" val="0"/>
              </a:ext>
            </a:extLst>
          </a:blip>
          <a:srcRect l="12410" t="8064" r="10712" b="3242"/>
          <a:stretch>
            <a:fillRect/>
          </a:stretch>
        </p:blipFill>
        <p:spPr bwMode="auto">
          <a:xfrm>
            <a:off x="1981200" y="3108960"/>
            <a:ext cx="8382000"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rrowheads="1"/>
          </p:cNvSpPr>
          <p:nvPr/>
        </p:nvSpPr>
        <p:spPr bwMode="gray">
          <a:xfrm>
            <a:off x="4039378" y="1316766"/>
            <a:ext cx="4113245" cy="1001281"/>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wrap="none" anchor="ctr"/>
          <a:lstStyle/>
          <a:p>
            <a:pPr algn="ctr" fontAlgn="base">
              <a:spcBef>
                <a:spcPct val="0"/>
              </a:spcBef>
              <a:spcAft>
                <a:spcPct val="0"/>
              </a:spcAft>
              <a:buFont typeface="Arial" panose="020B0604020202020204" pitchFamily="34" charset="0"/>
              <a:buNone/>
              <a:defRPr/>
            </a:pPr>
            <a:r>
              <a:rPr lang="zh-CN" altLang="en-US" sz="4000" b="1" dirty="0" smtClean="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第三部分</a:t>
            </a:r>
            <a:endParaRPr lang="zh-CN" altLang="en-US" sz="4000" b="1" dirty="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endParaRPr>
          </a:p>
        </p:txBody>
      </p:sp>
      <p:pic>
        <p:nvPicPr>
          <p:cNvPr id="63505" name="Picture 17" descr="1474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821" y="3860800"/>
            <a:ext cx="1296987" cy="86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055159" y="3455015"/>
            <a:ext cx="8469406" cy="92202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Bef>
                <a:spcPct val="0"/>
              </a:spcBef>
              <a:spcAft>
                <a:spcPct val="0"/>
              </a:spcAft>
              <a:buFont typeface="Arial" panose="020B0604020202020204" pitchFamily="34" charset="0"/>
              <a:buNone/>
              <a:defRPr/>
            </a:pPr>
            <a:r>
              <a:rPr lang="zh-CN" altLang="en-US" sz="5400" b="1" dirty="0">
                <a:solidFill>
                  <a:srgbClr val="0000CC"/>
                </a:solidFill>
                <a:latin typeface="Arial" panose="020B0604020202020204" pitchFamily="34" charset="0"/>
              </a:rPr>
              <a:t>选必与纲要知识的有效整合</a:t>
            </a:r>
            <a:endParaRPr lang="zh-CN" altLang="en-US" sz="5400" b="1" dirty="0">
              <a:solidFill>
                <a:srgbClr val="0000CC"/>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主要思路</a:t>
            </a:r>
            <a:endParaRPr lang="zh-CN" altLang="en-US"/>
          </a:p>
        </p:txBody>
      </p:sp>
      <p:sp>
        <p:nvSpPr>
          <p:cNvPr id="3" name="内容占位符 2"/>
          <p:cNvSpPr>
            <a:spLocks noGrp="1"/>
          </p:cNvSpPr>
          <p:nvPr>
            <p:ph idx="1"/>
          </p:nvPr>
        </p:nvSpPr>
        <p:spPr/>
        <p:txBody>
          <a:bodyPr/>
          <a:lstStyle/>
          <a:p>
            <a:r>
              <a:rPr lang="en-US" altLang="zh-CN"/>
              <a:t>1.</a:t>
            </a:r>
            <a:endParaRPr lang="en-US" altLang="zh-CN"/>
          </a:p>
        </p:txBody>
      </p:sp>
      <p:sp>
        <p:nvSpPr>
          <p:cNvPr id="4" name="文本框 3"/>
          <p:cNvSpPr txBox="1"/>
          <p:nvPr>
            <p:custDataLst>
              <p:tags r:id="rId1"/>
            </p:custDataLst>
          </p:nvPr>
        </p:nvSpPr>
        <p:spPr>
          <a:xfrm>
            <a:off x="1562100" y="2047240"/>
            <a:ext cx="3246120" cy="706755"/>
          </a:xfrm>
          <a:prstGeom prst="rect">
            <a:avLst/>
          </a:prstGeom>
          <a:noFill/>
        </p:spPr>
        <p:txBody>
          <a:bodyPr wrap="none" rtlCol="0">
            <a:spAutoFit/>
          </a:bodyPr>
          <a:lstStyle/>
          <a:p>
            <a:r>
              <a:rPr lang="zh-CN" altLang="en-US" sz="4000" b="1">
                <a:solidFill>
                  <a:srgbClr val="062BCC"/>
                </a:solidFill>
                <a:latin typeface="黑体" panose="02010609060101010101" pitchFamily="49" charset="-122"/>
                <a:ea typeface="黑体" panose="02010609060101010101" pitchFamily="49" charset="-122"/>
              </a:rPr>
              <a:t>由选必到纲要</a:t>
            </a:r>
            <a:endParaRPr lang="zh-CN" altLang="en-US" sz="4000" b="1">
              <a:solidFill>
                <a:srgbClr val="062BCC"/>
              </a:solidFill>
              <a:latin typeface="黑体" panose="02010609060101010101" pitchFamily="49" charset="-122"/>
              <a:ea typeface="黑体" panose="02010609060101010101" pitchFamily="49" charset="-122"/>
            </a:endParaRPr>
          </a:p>
        </p:txBody>
      </p:sp>
      <p:sp>
        <p:nvSpPr>
          <p:cNvPr id="5" name="文本框 4"/>
          <p:cNvSpPr txBox="1"/>
          <p:nvPr>
            <p:custDataLst>
              <p:tags r:id="rId2"/>
            </p:custDataLst>
          </p:nvPr>
        </p:nvSpPr>
        <p:spPr>
          <a:xfrm>
            <a:off x="7710805" y="2047240"/>
            <a:ext cx="3246120" cy="706755"/>
          </a:xfrm>
          <a:prstGeom prst="rect">
            <a:avLst/>
          </a:prstGeom>
          <a:noFill/>
        </p:spPr>
        <p:txBody>
          <a:bodyPr wrap="none" rtlCol="0">
            <a:spAutoFit/>
          </a:bodyPr>
          <a:lstStyle/>
          <a:p>
            <a:r>
              <a:rPr lang="zh-CN" altLang="en-US" sz="4000" b="1">
                <a:solidFill>
                  <a:srgbClr val="062BCC"/>
                </a:solidFill>
                <a:latin typeface="黑体" panose="02010609060101010101" pitchFamily="49" charset="-122"/>
                <a:ea typeface="黑体" panose="02010609060101010101" pitchFamily="49" charset="-122"/>
                <a:cs typeface="黑体" panose="02010609060101010101" pitchFamily="49" charset="-122"/>
              </a:rPr>
              <a:t>从纲要到选必</a:t>
            </a:r>
            <a:endParaRPr lang="zh-CN" altLang="en-US" sz="4000">
              <a:solidFill>
                <a:srgbClr val="062BCC"/>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右箭头 7"/>
          <p:cNvSpPr/>
          <p:nvPr>
            <p:custDataLst>
              <p:tags r:id="rId3"/>
            </p:custDataLst>
          </p:nvPr>
        </p:nvSpPr>
        <p:spPr>
          <a:xfrm>
            <a:off x="5313680" y="2598420"/>
            <a:ext cx="1623695" cy="40957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custDataLst>
              <p:tags r:id="rId4"/>
            </p:custDataLst>
          </p:nvPr>
        </p:nvSpPr>
        <p:spPr>
          <a:xfrm>
            <a:off x="2823210" y="3430905"/>
            <a:ext cx="367665" cy="470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64770" y="3895725"/>
            <a:ext cx="5436870" cy="1076325"/>
          </a:xfrm>
          <a:prstGeom prst="rect">
            <a:avLst/>
          </a:prstGeom>
          <a:noFill/>
        </p:spPr>
        <p:txBody>
          <a:bodyPr wrap="square" rtlCol="0">
            <a:spAutoFit/>
          </a:bodyPr>
          <a:lstStyle/>
          <a:p>
            <a:pPr algn="l">
              <a:buClrTx/>
              <a:buSzTx/>
              <a:buNone/>
            </a:pPr>
            <a:r>
              <a:rPr lang="zh-CN" altLang="en-US" sz="3200" b="1">
                <a:solidFill>
                  <a:srgbClr val="062BCC"/>
                </a:solidFill>
                <a:latin typeface="黑体" panose="02010609060101010101" pitchFamily="49" charset="-122"/>
                <a:ea typeface="黑体" panose="02010609060101010101" pitchFamily="49" charset="-122"/>
              </a:rPr>
              <a:t>深化选必内容与多元认知历史发展脉络</a:t>
            </a:r>
            <a:endParaRPr lang="zh-CN" altLang="en-US" sz="3200" b="1">
              <a:solidFill>
                <a:srgbClr val="062BCC"/>
              </a:solidFill>
              <a:latin typeface="黑体" panose="02010609060101010101" pitchFamily="49" charset="-122"/>
              <a:ea typeface="黑体" panose="02010609060101010101" pitchFamily="49" charset="-122"/>
            </a:endParaRPr>
          </a:p>
        </p:txBody>
      </p:sp>
      <p:sp>
        <p:nvSpPr>
          <p:cNvPr id="11" name="文本框 10"/>
          <p:cNvSpPr txBox="1"/>
          <p:nvPr>
            <p:custDataLst>
              <p:tags r:id="rId6"/>
            </p:custDataLst>
          </p:nvPr>
        </p:nvSpPr>
        <p:spPr>
          <a:xfrm>
            <a:off x="240665" y="5693410"/>
            <a:ext cx="4265930" cy="583565"/>
          </a:xfrm>
          <a:prstGeom prst="rect">
            <a:avLst/>
          </a:prstGeom>
          <a:noFill/>
        </p:spPr>
        <p:txBody>
          <a:bodyPr wrap="none" rtlCol="0" anchor="t">
            <a:spAutoFit/>
          </a:bodyPr>
          <a:lstStyle/>
          <a:p>
            <a:r>
              <a:rPr lang="zh-CN" altLang="en-US" sz="3200" b="1">
                <a:solidFill>
                  <a:srgbClr val="062BCC"/>
                </a:solidFill>
                <a:latin typeface="黑体" panose="02010609060101010101" pitchFamily="49" charset="-122"/>
                <a:ea typeface="黑体" panose="02010609060101010101" pitchFamily="49" charset="-122"/>
                <a:sym typeface="+mn-ea"/>
              </a:rPr>
              <a:t>强化历史多元发展整合</a:t>
            </a:r>
            <a:endParaRPr lang="zh-CN" altLang="en-US" sz="3200" b="1">
              <a:solidFill>
                <a:srgbClr val="062BCC"/>
              </a:solidFill>
              <a:latin typeface="黑体" panose="02010609060101010101" pitchFamily="49" charset="-122"/>
              <a:ea typeface="黑体" panose="02010609060101010101" pitchFamily="49" charset="-122"/>
              <a:sym typeface="+mn-ea"/>
            </a:endParaRPr>
          </a:p>
        </p:txBody>
      </p:sp>
      <p:sp>
        <p:nvSpPr>
          <p:cNvPr id="12" name="下箭头 11"/>
          <p:cNvSpPr/>
          <p:nvPr>
            <p:custDataLst>
              <p:tags r:id="rId7"/>
            </p:custDataLst>
          </p:nvPr>
        </p:nvSpPr>
        <p:spPr>
          <a:xfrm>
            <a:off x="2823210" y="5124450"/>
            <a:ext cx="367665" cy="470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8"/>
            </p:custDataLst>
          </p:nvPr>
        </p:nvSpPr>
        <p:spPr>
          <a:xfrm>
            <a:off x="6653530" y="5277485"/>
            <a:ext cx="5082540" cy="1568450"/>
          </a:xfrm>
          <a:prstGeom prst="rect">
            <a:avLst/>
          </a:prstGeom>
          <a:noFill/>
        </p:spPr>
        <p:txBody>
          <a:bodyPr wrap="none" rtlCol="0" anchor="t">
            <a:spAutoFit/>
          </a:bodyPr>
          <a:lstStyle/>
          <a:p>
            <a:endParaRPr lang="zh-CN" altLang="en-US" sz="3200" b="1">
              <a:solidFill>
                <a:srgbClr val="062BCC"/>
              </a:solidFill>
              <a:latin typeface="黑体" panose="02010609060101010101" pitchFamily="49" charset="-122"/>
              <a:ea typeface="黑体" panose="02010609060101010101" pitchFamily="49" charset="-122"/>
              <a:sym typeface="+mn-ea"/>
            </a:endParaRPr>
          </a:p>
          <a:p>
            <a:r>
              <a:rPr lang="zh-CN" altLang="en-US" sz="3200" b="1">
                <a:solidFill>
                  <a:srgbClr val="062BCC"/>
                </a:solidFill>
                <a:latin typeface="黑体" panose="02010609060101010101" pitchFamily="49" charset="-122"/>
                <a:ea typeface="黑体" panose="02010609060101010101" pitchFamily="49" charset="-122"/>
                <a:sym typeface="+mn-ea"/>
              </a:rPr>
              <a:t>加强历史纵横向联系的整合</a:t>
            </a:r>
            <a:endParaRPr lang="zh-CN" altLang="en-US" sz="3200" b="1">
              <a:solidFill>
                <a:srgbClr val="062BCC"/>
              </a:solidFill>
              <a:latin typeface="黑体" panose="02010609060101010101" pitchFamily="49" charset="-122"/>
              <a:ea typeface="黑体" panose="02010609060101010101" pitchFamily="49" charset="-122"/>
              <a:sym typeface="+mn-ea"/>
            </a:endParaRPr>
          </a:p>
          <a:p>
            <a:endParaRPr lang="zh-CN" altLang="en-US" sz="3200" b="1">
              <a:solidFill>
                <a:srgbClr val="062BCC"/>
              </a:solidFill>
              <a:latin typeface="黑体" panose="02010609060101010101" pitchFamily="49" charset="-122"/>
              <a:ea typeface="黑体" panose="02010609060101010101" pitchFamily="49" charset="-122"/>
              <a:sym typeface="+mn-ea"/>
            </a:endParaRPr>
          </a:p>
        </p:txBody>
      </p:sp>
      <p:sp>
        <p:nvSpPr>
          <p:cNvPr id="15" name="下箭头 14"/>
          <p:cNvSpPr/>
          <p:nvPr>
            <p:custDataLst>
              <p:tags r:id="rId9"/>
            </p:custDataLst>
          </p:nvPr>
        </p:nvSpPr>
        <p:spPr>
          <a:xfrm>
            <a:off x="8880475" y="3430905"/>
            <a:ext cx="367665" cy="470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custDataLst>
              <p:tags r:id="rId10"/>
            </p:custDataLst>
          </p:nvPr>
        </p:nvSpPr>
        <p:spPr>
          <a:xfrm>
            <a:off x="8880475" y="4923155"/>
            <a:ext cx="367665" cy="470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custDataLst>
              <p:tags r:id="rId11"/>
            </p:custDataLst>
          </p:nvPr>
        </p:nvPicPr>
        <p:blipFill>
          <a:blip r:embed="rId12"/>
          <a:stretch>
            <a:fillRect/>
          </a:stretch>
        </p:blipFill>
        <p:spPr>
          <a:xfrm>
            <a:off x="10728325" y="1692910"/>
            <a:ext cx="1311275" cy="2331085"/>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359410" y="1675130"/>
            <a:ext cx="1163320" cy="2068195"/>
          </a:xfrm>
          <a:prstGeom prst="rect">
            <a:avLst/>
          </a:prstGeom>
        </p:spPr>
      </p:pic>
      <p:sp>
        <p:nvSpPr>
          <p:cNvPr id="17" name="文本框 16"/>
          <p:cNvSpPr txBox="1"/>
          <p:nvPr>
            <p:custDataLst>
              <p:tags r:id="rId15"/>
            </p:custDataLst>
          </p:nvPr>
        </p:nvSpPr>
        <p:spPr>
          <a:xfrm>
            <a:off x="5720715" y="4023995"/>
            <a:ext cx="6307455" cy="583565"/>
          </a:xfrm>
          <a:prstGeom prst="rect">
            <a:avLst/>
          </a:prstGeom>
          <a:noFill/>
        </p:spPr>
        <p:txBody>
          <a:bodyPr wrap="none" rtlCol="0">
            <a:spAutoFit/>
          </a:bodyPr>
          <a:lstStyle/>
          <a:p>
            <a:pPr algn="l">
              <a:buClrTx/>
              <a:buSzTx/>
              <a:buNone/>
            </a:pPr>
            <a:r>
              <a:rPr lang="zh-CN" altLang="en-US" sz="3200" b="1">
                <a:solidFill>
                  <a:srgbClr val="062BCC"/>
                </a:solidFill>
                <a:latin typeface="黑体" panose="02010609060101010101" pitchFamily="49" charset="-122"/>
                <a:ea typeface="黑体" panose="02010609060101010101" pitchFamily="49" charset="-122"/>
              </a:rPr>
              <a:t>总结阶段特征及构筑历史内在联系</a:t>
            </a:r>
            <a:endParaRPr lang="zh-CN" altLang="en-US" sz="3200" b="1">
              <a:solidFill>
                <a:srgbClr val="062BCC"/>
              </a:solidFill>
              <a:latin typeface="黑体" panose="02010609060101010101" pitchFamily="49" charset="-122"/>
              <a:ea typeface="黑体" panose="02010609060101010101" pitchFamily="49" charset="-122"/>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ldLvl="0" animBg="1"/>
      <p:bldP spid="9" grpId="0" bldLvl="0" animBg="1"/>
      <p:bldP spid="10" grpId="0"/>
      <p:bldP spid="12" grpId="0" bldLvl="0" animBg="1"/>
      <p:bldP spid="11" grpId="0"/>
      <p:bldP spid="15" grpId="0" bldLvl="0" animBg="1"/>
      <p:bldP spid="16" grpId="0" bldLvl="0" animBg="1"/>
      <p:bldP spid="14"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00863" y="303232"/>
            <a:ext cx="4903116" cy="50276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第一单元的重要概念</a:t>
            </a:r>
            <a:endParaRPr kumimoji="0" lang="zh-CN" altLang="en-US" sz="2665"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nvGrpSpPr>
          <p:cNvPr id="3" name="组合 2"/>
          <p:cNvGrpSpPr/>
          <p:nvPr>
            <p:custDataLst>
              <p:tags r:id="rId2"/>
            </p:custDataLst>
          </p:nvPr>
        </p:nvGrpSpPr>
        <p:grpSpPr>
          <a:xfrm>
            <a:off x="587125" y="805999"/>
            <a:ext cx="10858640" cy="5523856"/>
            <a:chOff x="440343" y="604500"/>
            <a:chExt cx="8143980" cy="2868654"/>
          </a:xfrm>
        </p:grpSpPr>
        <p:sp>
          <p:nvSpPr>
            <p:cNvPr id="2" name="矩形 1"/>
            <p:cNvSpPr/>
            <p:nvPr>
              <p:custDataLst>
                <p:tags r:id="rId3"/>
              </p:custDataLst>
            </p:nvPr>
          </p:nvSpPr>
          <p:spPr>
            <a:xfrm>
              <a:off x="493552" y="3401146"/>
              <a:ext cx="5752800" cy="72008"/>
            </a:xfrm>
            <a:prstGeom prst="rect">
              <a:avLst/>
            </a:prstGeom>
            <a:solidFill>
              <a:srgbClr val="4F5D70"/>
            </a:solidFill>
            <a:ln>
              <a:solidFill>
                <a:srgbClr val="4F5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内容占位符 2"/>
            <p:cNvSpPr txBox="1"/>
            <p:nvPr>
              <p:custDataLst>
                <p:tags r:id="rId4"/>
              </p:custDataLst>
            </p:nvPr>
          </p:nvSpPr>
          <p:spPr>
            <a:xfrm>
              <a:off x="440343" y="604500"/>
              <a:ext cx="8143980" cy="2737656"/>
            </a:xfrm>
            <a:prstGeom prst="rect">
              <a:avLst/>
            </a:prstGeom>
            <a:ln>
              <a:solidFill>
                <a:srgbClr val="4F5D7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国家制度</a:t>
              </a:r>
              <a:r>
                <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：体现一国阶级统治的基本制度，广义包括国体和政体，有时被当作“政治制度”的同义语。狭义专指国体，即国家的阶级性质，社会各阶级在国家中的地位。</a:t>
              </a:r>
              <a:endPar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endParaRPr>
            </a:p>
            <a:p>
              <a:pPr marL="22860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政治制度</a:t>
              </a:r>
              <a:r>
                <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：通常指政权的组织形式，即政体。广义包括政治领域的各项制度</a:t>
              </a:r>
              <a:r>
                <a:rPr kumimoji="0" lang="zh-CN" altLang="en-US" sz="2400" b="1" i="0" u="none" strike="noStrike" kern="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a:t>
              </a:r>
              <a:endParaRPr kumimoji="0" lang="en-US" altLang="zh-CN" sz="2400" b="1" i="0" u="none" strike="noStrike" kern="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endParaRPr>
            </a:p>
            <a:p>
              <a:pPr marL="22860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政治体制</a:t>
              </a:r>
              <a:r>
                <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：保证国家政治权力的形成和行使的各种组织制度、管理方式和行为规范的综合。通常包括政权组织形式、国家结构形式、政府管理形式以及选举制度、人事制度、领导制度、公民权利保障制度等。 </a:t>
              </a:r>
              <a:endPar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endParaRPr>
            </a:p>
            <a:p>
              <a:pPr marL="22860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rPr>
                <a:t>行政制度：</a:t>
              </a:r>
              <a:r>
                <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指有关国家行政机关的组成、体制、权限、活动方式等方面的一系列规范和惯例</a:t>
              </a:r>
              <a:r>
                <a:rPr kumimoji="0" lang="zh-CN" altLang="en-US" sz="2400" b="1" i="0" u="none" strike="noStrike" kern="0" cap="none" spc="0" normalizeH="0" baseline="0" noProof="0" smtClean="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rPr>
                <a:t>。</a:t>
              </a:r>
              <a:endParaRPr kumimoji="0" lang="zh-CN" altLang="en-US" sz="2400" b="1" i="0" u="none" strike="noStrike" kern="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888782" y="798507"/>
            <a:ext cx="7093974" cy="584775"/>
          </a:xfrm>
          <a:prstGeom prst="rect">
            <a:avLst/>
          </a:prstGeom>
          <a:noFill/>
        </p:spPr>
        <p:txBody>
          <a:bodyPr wrap="square">
            <a:spAutoFit/>
          </a:bodyPr>
          <a:lstStyle/>
          <a:p>
            <a:r>
              <a:rPr lang="zh-CN" altLang="en-US" sz="3200" b="1">
                <a:latin typeface="黑体" panose="02010609060101010101" pitchFamily="49" charset="-122"/>
                <a:ea typeface="黑体" panose="02010609060101010101" pitchFamily="49" charset="-122"/>
              </a:rPr>
              <a:t>选择性必修一 国家制度与社会治理</a:t>
            </a:r>
            <a:endParaRPr lang="zh-CN" altLang="en-US" sz="3200" b="1">
              <a:latin typeface="黑体" panose="02010609060101010101" pitchFamily="49" charset="-122"/>
              <a:ea typeface="黑体" panose="02010609060101010101" pitchFamily="49" charset="-122"/>
            </a:endParaRPr>
          </a:p>
        </p:txBody>
      </p:sp>
      <p:sp>
        <p:nvSpPr>
          <p:cNvPr id="4" name="文本框 3"/>
          <p:cNvSpPr txBox="1"/>
          <p:nvPr>
            <p:custDataLst>
              <p:tags r:id="rId2"/>
            </p:custDataLst>
          </p:nvPr>
        </p:nvSpPr>
        <p:spPr>
          <a:xfrm>
            <a:off x="674132" y="1846109"/>
            <a:ext cx="5085779" cy="3970318"/>
          </a:xfrm>
          <a:prstGeom prst="rect">
            <a:avLst/>
          </a:prstGeom>
          <a:solidFill>
            <a:schemeClr val="accent4">
              <a:lumMod val="20000"/>
              <a:lumOff val="80000"/>
            </a:schemeClr>
          </a:solidFill>
        </p:spPr>
        <p:txBody>
          <a:bodyPr wrap="square">
            <a:spAutoFit/>
          </a:bodyPr>
          <a:lstStyle/>
          <a:p>
            <a:pPr>
              <a:lnSpc>
                <a:spcPct val="150000"/>
              </a:lnSpc>
            </a:pPr>
            <a:r>
              <a:rPr lang="zh-CN" altLang="en-US" sz="2800">
                <a:latin typeface="黑体" panose="02010609060101010101" pitchFamily="49" charset="-122"/>
                <a:ea typeface="黑体" panose="02010609060101010101" pitchFamily="49" charset="-122"/>
              </a:rPr>
              <a:t>主题一：政治制度</a:t>
            </a:r>
            <a:endParaRPr lang="en-US" altLang="zh-CN" sz="2800">
              <a:latin typeface="黑体" panose="02010609060101010101" pitchFamily="49" charset="-122"/>
              <a:ea typeface="黑体" panose="02010609060101010101" pitchFamily="49" charset="-122"/>
            </a:endParaRPr>
          </a:p>
          <a:p>
            <a:pPr>
              <a:lnSpc>
                <a:spcPct val="150000"/>
              </a:lnSpc>
            </a:pPr>
            <a:r>
              <a:rPr lang="zh-CN" altLang="en-US" sz="2800">
                <a:latin typeface="黑体" panose="02010609060101010101" pitchFamily="49" charset="-122"/>
                <a:ea typeface="黑体" panose="02010609060101010101" pitchFamily="49" charset="-122"/>
              </a:rPr>
              <a:t>主题二：官员的选拔与管理</a:t>
            </a:r>
            <a:endParaRPr lang="en-US" altLang="zh-CN" sz="2800">
              <a:latin typeface="黑体" panose="02010609060101010101" pitchFamily="49" charset="-122"/>
              <a:ea typeface="黑体" panose="02010609060101010101" pitchFamily="49" charset="-122"/>
            </a:endParaRPr>
          </a:p>
          <a:p>
            <a:pPr>
              <a:lnSpc>
                <a:spcPct val="150000"/>
              </a:lnSpc>
            </a:pPr>
            <a:r>
              <a:rPr lang="zh-CN" altLang="en-US" sz="2800">
                <a:latin typeface="黑体" panose="02010609060101010101" pitchFamily="49" charset="-122"/>
                <a:ea typeface="黑体" panose="02010609060101010101" pitchFamily="49" charset="-122"/>
              </a:rPr>
              <a:t>主题三：法律与教化</a:t>
            </a:r>
            <a:endParaRPr lang="en-US" altLang="zh-CN" sz="2800">
              <a:latin typeface="黑体" panose="02010609060101010101" pitchFamily="49" charset="-122"/>
              <a:ea typeface="黑体" panose="02010609060101010101" pitchFamily="49" charset="-122"/>
            </a:endParaRPr>
          </a:p>
          <a:p>
            <a:pPr>
              <a:lnSpc>
                <a:spcPct val="150000"/>
              </a:lnSpc>
            </a:pPr>
            <a:r>
              <a:rPr lang="zh-CN" altLang="en-US" sz="2800">
                <a:latin typeface="黑体" panose="02010609060101010101" pitchFamily="49" charset="-122"/>
                <a:ea typeface="黑体" panose="02010609060101010101" pitchFamily="49" charset="-122"/>
              </a:rPr>
              <a:t>主题四：民族关系与国家关系</a:t>
            </a:r>
            <a:endParaRPr lang="en-US" altLang="zh-CN" sz="2800">
              <a:latin typeface="黑体" panose="02010609060101010101" pitchFamily="49" charset="-122"/>
              <a:ea typeface="黑体" panose="02010609060101010101" pitchFamily="49" charset="-122"/>
            </a:endParaRPr>
          </a:p>
          <a:p>
            <a:pPr>
              <a:lnSpc>
                <a:spcPct val="150000"/>
              </a:lnSpc>
            </a:pPr>
            <a:r>
              <a:rPr lang="zh-CN" altLang="en-US" sz="2800">
                <a:latin typeface="黑体" panose="02010609060101010101" pitchFamily="49" charset="-122"/>
                <a:ea typeface="黑体" panose="02010609060101010101" pitchFamily="49" charset="-122"/>
              </a:rPr>
              <a:t>主题五：货币与赋税制度</a:t>
            </a:r>
            <a:endParaRPr lang="en-US" altLang="zh-CN" sz="2800">
              <a:latin typeface="黑体" panose="02010609060101010101" pitchFamily="49" charset="-122"/>
              <a:ea typeface="黑体" panose="02010609060101010101" pitchFamily="49" charset="-122"/>
            </a:endParaRPr>
          </a:p>
          <a:p>
            <a:pPr>
              <a:lnSpc>
                <a:spcPct val="150000"/>
              </a:lnSpc>
            </a:pPr>
            <a:r>
              <a:rPr lang="zh-CN" altLang="en-US" sz="2800">
                <a:latin typeface="黑体" panose="02010609060101010101" pitchFamily="49" charset="-122"/>
                <a:ea typeface="黑体" panose="02010609060101010101" pitchFamily="49" charset="-122"/>
              </a:rPr>
              <a:t>主题六：基层治理与社会保障</a:t>
            </a:r>
            <a:endParaRPr lang="zh-CN" altLang="en-US" sz="2800">
              <a:latin typeface="黑体" panose="02010609060101010101" pitchFamily="49" charset="-122"/>
              <a:ea typeface="黑体" panose="02010609060101010101" pitchFamily="49" charset="-122"/>
            </a:endParaRPr>
          </a:p>
        </p:txBody>
      </p:sp>
      <p:sp>
        <p:nvSpPr>
          <p:cNvPr id="6" name="文本框 5"/>
          <p:cNvSpPr txBox="1"/>
          <p:nvPr>
            <p:custDataLst>
              <p:tags r:id="rId3"/>
            </p:custDataLst>
          </p:nvPr>
        </p:nvSpPr>
        <p:spPr>
          <a:xfrm>
            <a:off x="1860270" y="5816427"/>
            <a:ext cx="3288067" cy="1015663"/>
          </a:xfrm>
          <a:prstGeom prst="rect">
            <a:avLst/>
          </a:prstGeom>
          <a:noFill/>
        </p:spPr>
        <p:txBody>
          <a:bodyPr wrap="square">
            <a:spAutoFit/>
          </a:bodyPr>
          <a:lstStyle/>
          <a:p>
            <a:pPr>
              <a:lnSpc>
                <a:spcPct val="150000"/>
              </a:lnSpc>
            </a:pPr>
            <a:r>
              <a:rPr lang="zh-CN" altLang="en-US" sz="2000" b="1">
                <a:latin typeface="+mj-ea"/>
                <a:ea typeface="+mj-ea"/>
              </a:rPr>
              <a:t>基于纲要</a:t>
            </a:r>
            <a:r>
              <a:rPr lang="en-US" altLang="zh-CN" sz="2000" b="1">
                <a:latin typeface="+mj-ea"/>
                <a:ea typeface="+mj-ea"/>
              </a:rPr>
              <a:t>  </a:t>
            </a:r>
            <a:r>
              <a:rPr lang="zh-CN" altLang="en-US" sz="2000" b="1">
                <a:latin typeface="+mj-ea"/>
                <a:ea typeface="+mj-ea"/>
              </a:rPr>
              <a:t>递进拓展</a:t>
            </a:r>
            <a:r>
              <a:rPr lang="en-US" altLang="zh-CN" sz="2000" b="1">
                <a:latin typeface="+mj-ea"/>
                <a:ea typeface="+mj-ea"/>
              </a:rPr>
              <a:t>  </a:t>
            </a:r>
            <a:endParaRPr lang="en-US" altLang="zh-CN" sz="2000" b="1">
              <a:latin typeface="+mj-ea"/>
              <a:ea typeface="+mj-ea"/>
            </a:endParaRPr>
          </a:p>
          <a:p>
            <a:pPr>
              <a:lnSpc>
                <a:spcPct val="150000"/>
              </a:lnSpc>
            </a:pPr>
            <a:r>
              <a:rPr lang="zh-CN" altLang="en-US" sz="2000" b="1">
                <a:latin typeface="+mj-ea"/>
                <a:ea typeface="+mj-ea"/>
              </a:rPr>
              <a:t>中外关联</a:t>
            </a:r>
            <a:r>
              <a:rPr lang="en-US" altLang="zh-CN" sz="2000" b="1">
                <a:latin typeface="+mj-ea"/>
                <a:ea typeface="+mj-ea"/>
              </a:rPr>
              <a:t>  </a:t>
            </a:r>
            <a:r>
              <a:rPr lang="zh-CN" altLang="en-US" sz="2000" b="1">
                <a:latin typeface="+mj-ea"/>
                <a:ea typeface="+mj-ea"/>
              </a:rPr>
              <a:t>古今贯通</a:t>
            </a:r>
            <a:endParaRPr lang="zh-CN" altLang="en-US" sz="2000" b="1">
              <a:latin typeface="+mj-ea"/>
              <a:ea typeface="+mj-ea"/>
            </a:endParaRPr>
          </a:p>
        </p:txBody>
      </p:sp>
      <p:grpSp>
        <p:nvGrpSpPr>
          <p:cNvPr id="2" name="组合 1"/>
          <p:cNvGrpSpPr/>
          <p:nvPr>
            <p:custDataLst>
              <p:tags r:id="rId4"/>
            </p:custDataLst>
          </p:nvPr>
        </p:nvGrpSpPr>
        <p:grpSpPr>
          <a:xfrm>
            <a:off x="6032332" y="1951634"/>
            <a:ext cx="5749524" cy="3867354"/>
            <a:chOff x="2905674" y="2400049"/>
            <a:chExt cx="5749524" cy="3867354"/>
          </a:xfrm>
        </p:grpSpPr>
        <p:grpSp>
          <p:nvGrpSpPr>
            <p:cNvPr id="11" name="组合 10"/>
            <p:cNvGrpSpPr/>
            <p:nvPr>
              <p:custDataLst>
                <p:tags r:id="rId5"/>
              </p:custDataLst>
            </p:nvPr>
          </p:nvGrpSpPr>
          <p:grpSpPr>
            <a:xfrm>
              <a:off x="3256544" y="2400049"/>
              <a:ext cx="5047785" cy="3064809"/>
              <a:chOff x="-357" y="-236"/>
              <a:chExt cx="5027" cy="3867"/>
            </a:xfrm>
            <a:solidFill>
              <a:srgbClr val="FFFFCC"/>
            </a:solidFill>
          </p:grpSpPr>
          <p:sp>
            <p:nvSpPr>
              <p:cNvPr id="12" name="AutoShape 3"/>
              <p:cNvSpPr>
                <a:spLocks noChangeArrowheads="1"/>
              </p:cNvSpPr>
              <p:nvPr>
                <p:custDataLst>
                  <p:tags r:id="rId6"/>
                </p:custDataLst>
              </p:nvPr>
            </p:nvSpPr>
            <p:spPr bwMode="auto">
              <a:xfrm flipV="1">
                <a:off x="-357" y="-236"/>
                <a:ext cx="5027" cy="87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66"/>
              </a:solidFill>
              <a:ln w="9525">
                <a:solidFill>
                  <a:srgbClr val="FFCC66"/>
                </a:solidFill>
                <a:miter lim="800000"/>
              </a:ln>
            </p:spPr>
            <p:txBody>
              <a:bodyPr rot="0" vert="horz"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rPr>
                  <a:t>中央集权</a:t>
                </a:r>
                <a:endParaRPr kumimoji="0" lang="zh-CN" altLang="en-US" sz="24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3" name="Text Box 4"/>
              <p:cNvSpPr txBox="1">
                <a:spLocks noChangeArrowheads="1"/>
              </p:cNvSpPr>
              <p:nvPr>
                <p:custDataLst>
                  <p:tags r:id="rId7"/>
                </p:custDataLst>
              </p:nvPr>
            </p:nvSpPr>
            <p:spPr bwMode="auto">
              <a:xfrm>
                <a:off x="-61" y="867"/>
                <a:ext cx="546" cy="2028"/>
              </a:xfrm>
              <a:prstGeom prst="rect">
                <a:avLst/>
              </a:prstGeom>
              <a:solidFill>
                <a:srgbClr val="FFCC66"/>
              </a:solidFill>
              <a:ln w="9525">
                <a:solidFill>
                  <a:srgbClr val="FFCC66"/>
                </a:solid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rPr>
                  <a:t>郡县制度</a:t>
                </a:r>
                <a:endPar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4" name="Text Box 5"/>
              <p:cNvSpPr txBox="1">
                <a:spLocks noChangeArrowheads="1"/>
              </p:cNvSpPr>
              <p:nvPr>
                <p:custDataLst>
                  <p:tags r:id="rId8"/>
                </p:custDataLst>
              </p:nvPr>
            </p:nvSpPr>
            <p:spPr bwMode="auto">
              <a:xfrm>
                <a:off x="1550" y="867"/>
                <a:ext cx="498" cy="2028"/>
              </a:xfrm>
              <a:prstGeom prst="rect">
                <a:avLst/>
              </a:prstGeom>
              <a:solidFill>
                <a:srgbClr val="FFCC66"/>
              </a:solidFill>
              <a:ln w="9525">
                <a:solidFill>
                  <a:srgbClr val="FFCC66"/>
                </a:solid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rPr>
                  <a:t>尊儒制度</a:t>
                </a:r>
                <a:endPar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5" name="Text Box 6"/>
              <p:cNvSpPr txBox="1">
                <a:spLocks noChangeArrowheads="1"/>
              </p:cNvSpPr>
              <p:nvPr>
                <p:custDataLst>
                  <p:tags r:id="rId9"/>
                </p:custDataLst>
              </p:nvPr>
            </p:nvSpPr>
            <p:spPr bwMode="auto">
              <a:xfrm>
                <a:off x="2829" y="862"/>
                <a:ext cx="482" cy="2040"/>
              </a:xfrm>
              <a:prstGeom prst="rect">
                <a:avLst/>
              </a:prstGeom>
              <a:solidFill>
                <a:srgbClr val="FFCC66"/>
              </a:solidFill>
              <a:ln w="9525">
                <a:solidFill>
                  <a:srgbClr val="FFCC66"/>
                </a:solid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rPr>
                  <a:t>科举制度</a:t>
                </a:r>
                <a:endParaRPr kumimoji="0" lang="zh-CN" altLang="en-US" sz="28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6" name="Text Box 7"/>
              <p:cNvSpPr txBox="1">
                <a:spLocks noChangeArrowheads="1"/>
              </p:cNvSpPr>
              <p:nvPr>
                <p:custDataLst>
                  <p:tags r:id="rId10"/>
                </p:custDataLst>
              </p:nvPr>
            </p:nvSpPr>
            <p:spPr bwMode="auto">
              <a:xfrm>
                <a:off x="4004" y="862"/>
                <a:ext cx="539" cy="2769"/>
              </a:xfrm>
              <a:prstGeom prst="rect">
                <a:avLst/>
              </a:prstGeom>
              <a:solidFill>
                <a:srgbClr val="FFCC66"/>
              </a:solidFill>
              <a:ln w="9525">
                <a:solidFill>
                  <a:srgbClr val="FFCC66"/>
                </a:solid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endParaRPr kumimoji="0" lang="zh-CN" altLang="en-US" sz="24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sp>
          <p:nvSpPr>
            <p:cNvPr id="17" name="文本框 16"/>
            <p:cNvSpPr txBox="1"/>
            <p:nvPr>
              <p:custDataLst>
                <p:tags r:id="rId11"/>
              </p:custDataLst>
            </p:nvPr>
          </p:nvSpPr>
          <p:spPr>
            <a:xfrm>
              <a:off x="2905674" y="5805738"/>
              <a:ext cx="5749524" cy="461665"/>
            </a:xfrm>
            <a:prstGeom prst="rect">
              <a:avLst/>
            </a:prstGeom>
            <a:noFill/>
          </p:spPr>
          <p:txBody>
            <a:bodyPr wrap="square">
              <a:spAutoFit/>
            </a:bodyPr>
            <a:lstStyle/>
            <a:p>
              <a:pPr marL="200025" marR="0" lvl="0" indent="-200025" algn="ctr" defTabSz="914400" rtl="0" eaLnBrk="1" fontAlgn="auto" latinLnBrk="0" hangingPunct="1">
                <a:spcBef>
                  <a:spcPct val="0"/>
                </a:spcBef>
                <a:spcAft>
                  <a:spcPct val="0"/>
                </a:spcAft>
                <a:buClrTx/>
                <a:buSzTx/>
                <a:buFontTx/>
                <a:buNone/>
                <a:defRPr/>
              </a:pPr>
              <a:r>
                <a:rPr kumimoji="0" lang="zh-CN" altLang="zh-CN" sz="24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rPr>
                <a:t>中央集权与四大基本制度</a:t>
              </a:r>
              <a:endParaRPr kumimoji="0" lang="zh-CN" altLang="zh-CN" sz="2400" b="1" i="0" u="none" strike="noStrike" kern="1200" cap="none" spc="0" normalizeH="0" baseline="0" noProof="0">
                <a:ln>
                  <a:noFill/>
                </a:ln>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8" name="Text Box 7"/>
            <p:cNvSpPr txBox="1">
              <a:spLocks noChangeArrowheads="1"/>
            </p:cNvSpPr>
            <p:nvPr>
              <p:custDataLst>
                <p:tags r:id="rId12"/>
              </p:custDataLst>
            </p:nvPr>
          </p:nvSpPr>
          <p:spPr bwMode="auto">
            <a:xfrm>
              <a:off x="5901923" y="3794598"/>
              <a:ext cx="460322" cy="1602526"/>
            </a:xfrm>
            <a:prstGeom prst="rect">
              <a:avLst/>
            </a:prstGeom>
            <a:solidFill>
              <a:schemeClr val="accent5">
                <a:lumMod val="20000"/>
                <a:lumOff val="80000"/>
              </a:schemeClr>
            </a:solidFill>
            <a:ln w="9525">
              <a:no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rPr>
                <a:t>监察制度</a:t>
              </a:r>
              <a:endPar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9" name="Text Box 7"/>
            <p:cNvSpPr txBox="1">
              <a:spLocks noChangeArrowheads="1"/>
            </p:cNvSpPr>
            <p:nvPr>
              <p:custDataLst>
                <p:tags r:id="rId13"/>
              </p:custDataLst>
            </p:nvPr>
          </p:nvSpPr>
          <p:spPr bwMode="auto">
            <a:xfrm>
              <a:off x="3068337" y="3770476"/>
              <a:ext cx="481548" cy="1554448"/>
            </a:xfrm>
            <a:prstGeom prst="rect">
              <a:avLst/>
            </a:prstGeom>
            <a:solidFill>
              <a:schemeClr val="accent5">
                <a:lumMod val="20000"/>
                <a:lumOff val="80000"/>
              </a:schemeClr>
            </a:solidFill>
            <a:ln w="9525">
              <a:no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rPr>
                <a:t>户籍制度</a:t>
              </a:r>
              <a:endPar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20" name="Text Box 7"/>
            <p:cNvSpPr txBox="1">
              <a:spLocks noChangeArrowheads="1"/>
            </p:cNvSpPr>
            <p:nvPr>
              <p:custDataLst>
                <p:tags r:id="rId14"/>
              </p:custDataLst>
            </p:nvPr>
          </p:nvSpPr>
          <p:spPr bwMode="auto">
            <a:xfrm>
              <a:off x="7033182" y="3435999"/>
              <a:ext cx="482147" cy="1951086"/>
            </a:xfrm>
            <a:prstGeom prst="rect">
              <a:avLst/>
            </a:prstGeom>
            <a:solidFill>
              <a:schemeClr val="accent5">
                <a:lumMod val="20000"/>
                <a:lumOff val="80000"/>
              </a:schemeClr>
            </a:solidFill>
            <a:ln w="9525">
              <a:noFill/>
              <a:miter lim="800000"/>
            </a:ln>
          </p:spPr>
          <p:txBody>
            <a:bodyPr rot="0" vert="eaVert" wrap="square" lIns="91440" tIns="45720" rIns="91440" bIns="45720" anchor="t" anchorCtr="0" upright="1">
              <a:noAutofit/>
            </a:bodyPr>
            <a:lstStyle/>
            <a:p>
              <a:pPr lvl="0" algn="ctr">
                <a:defRPr/>
              </a:pPr>
              <a:r>
                <a:rPr lang="zh-CN" altLang="en-US" sz="2400" b="1">
                  <a:solidFill>
                    <a:srgbClr val="0033CC"/>
                  </a:solidFill>
                  <a:latin typeface="楷体" panose="02010609060101010101" pitchFamily="49" charset="-122"/>
                  <a:ea typeface="楷体" panose="02010609060101010101" pitchFamily="49" charset="-122"/>
                  <a:cs typeface="Times New Roman" panose="02020603050405020304" pitchFamily="18" charset="0"/>
                </a:rPr>
                <a:t>国有专营</a:t>
              </a:r>
              <a:r>
                <a:rPr lang="zh-CN" altLang="en-US" sz="2400" b="1"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制度</a:t>
              </a:r>
              <a:endParaRPr lang="zh-CN" altLang="en-US" sz="2400" b="1">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1" name="Text Box 7"/>
            <p:cNvSpPr txBox="1">
              <a:spLocks noChangeArrowheads="1"/>
            </p:cNvSpPr>
            <p:nvPr>
              <p:custDataLst>
                <p:tags r:id="rId15"/>
              </p:custDataLst>
            </p:nvPr>
          </p:nvSpPr>
          <p:spPr bwMode="auto">
            <a:xfrm>
              <a:off x="4132165" y="3794598"/>
              <a:ext cx="485645" cy="1549238"/>
            </a:xfrm>
            <a:prstGeom prst="rect">
              <a:avLst/>
            </a:prstGeom>
            <a:solidFill>
              <a:schemeClr val="accent5">
                <a:lumMod val="20000"/>
                <a:lumOff val="80000"/>
              </a:schemeClr>
            </a:solidFill>
            <a:ln w="9525">
              <a:no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rPr>
                <a:t>基层治理</a:t>
              </a:r>
              <a:endPar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22" name="Text Box 7"/>
            <p:cNvSpPr txBox="1">
              <a:spLocks noChangeArrowheads="1"/>
            </p:cNvSpPr>
            <p:nvPr>
              <p:custDataLst>
                <p:tags r:id="rId16"/>
              </p:custDataLst>
            </p:nvPr>
          </p:nvSpPr>
          <p:spPr bwMode="auto">
            <a:xfrm>
              <a:off x="4698171" y="3794598"/>
              <a:ext cx="485645" cy="1549238"/>
            </a:xfrm>
            <a:prstGeom prst="rect">
              <a:avLst/>
            </a:prstGeom>
            <a:solidFill>
              <a:schemeClr val="accent5">
                <a:lumMod val="20000"/>
                <a:lumOff val="80000"/>
              </a:schemeClr>
            </a:solidFill>
            <a:ln w="9525">
              <a:noFill/>
              <a:miter lim="800000"/>
            </a:ln>
          </p:spPr>
          <p:txBody>
            <a:bodyPr rot="0" vert="eaVert" wrap="square" lIns="91440" tIns="45720" rIns="91440" bIns="45720" anchor="t" anchorCtr="0" upright="1">
              <a:noAutofit/>
            </a:bodyPr>
            <a:lstStyle/>
            <a:p>
              <a:pPr marL="0" marR="0" lvl="0" indent="0" algn="ctr" defTabSz="914400" rtl="0" eaLnBrk="1" fontAlgn="auto" latinLnBrk="0" hangingPunct="1">
                <a:spcBef>
                  <a:spcPct val="0"/>
                </a:spcBef>
                <a:spcAft>
                  <a:spcPct val="0"/>
                </a:spcAft>
                <a:buClrTx/>
                <a:buSzTx/>
                <a:buFontTx/>
                <a:buNone/>
                <a:defRPr/>
              </a:pPr>
              <a:r>
                <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rPr>
                <a:t>社会教化</a:t>
              </a:r>
              <a:endParaRPr kumimoji="0" lang="zh-CN" altLang="en-US" sz="2400" b="1" i="0" u="none" strike="noStrike" kern="1200" cap="none" spc="0" normalizeH="0" baseline="0" noProof="0">
                <a:ln>
                  <a:noFill/>
                </a:ln>
                <a:solidFill>
                  <a:srgbClr val="0033CC"/>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sp>
        <p:nvSpPr>
          <p:cNvPr id="5" name="矩形 4"/>
          <p:cNvSpPr/>
          <p:nvPr>
            <p:custDataLst>
              <p:tags r:id="rId17"/>
            </p:custDataLst>
          </p:nvPr>
        </p:nvSpPr>
        <p:spPr>
          <a:xfrm flipH="1">
            <a:off x="10979355" y="2803649"/>
            <a:ext cx="143585" cy="1815882"/>
          </a:xfrm>
          <a:prstGeom prst="rect">
            <a:avLst/>
          </a:prstGeom>
        </p:spPr>
        <p:txBody>
          <a:bodyPr wrap="square">
            <a:spAutoFit/>
          </a:bodyPr>
          <a:lstStyle/>
          <a:p>
            <a:pPr lvl="0" algn="ctr">
              <a:defRPr/>
            </a:pPr>
            <a:r>
              <a:rPr lang="zh-CN" altLang="en-US" sz="2800" b="1">
                <a:latin typeface="楷体" panose="02010609060101010101" pitchFamily="49" charset="-122"/>
                <a:ea typeface="楷体" panose="02010609060101010101" pitchFamily="49" charset="-122"/>
                <a:cs typeface="Times New Roman" panose="02020603050405020304" pitchFamily="18" charset="0"/>
              </a:rPr>
              <a:t>赋税制度</a:t>
            </a:r>
            <a:endParaRPr lang="zh-CN" altLang="en-US" sz="2800" b="1">
              <a:latin typeface="楷体" panose="02010609060101010101" pitchFamily="49" charset="-122"/>
              <a:ea typeface="楷体" panose="02010609060101010101" pitchFamily="49" charset="-122"/>
              <a:cs typeface="Times New Roman" panose="02020603050405020304" pitchFamily="18" charset="0"/>
            </a:endParaRPr>
          </a:p>
        </p:txBody>
      </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91160" y="483294"/>
            <a:ext cx="10515600" cy="594351"/>
          </a:xfrm>
        </p:spPr>
        <p:txBody>
          <a:bodyPr>
            <a:normAutofit fontScale="90000"/>
          </a:bodyPr>
          <a:lstStyle/>
          <a:p>
            <a:r>
              <a:rPr lang="en-US" altLang="zh-CN">
                <a:latin typeface="黑体" panose="02010609060101010101" pitchFamily="49" charset="-122"/>
                <a:ea typeface="黑体" panose="02010609060101010101" pitchFamily="49" charset="-122"/>
              </a:rPr>
              <a:t>1</a:t>
            </a:r>
            <a:r>
              <a:rPr lang="zh-CN" altLang="en-US">
                <a:latin typeface="黑体" panose="02010609060101010101" pitchFamily="49" charset="-122"/>
                <a:ea typeface="黑体" panose="02010609060101010101" pitchFamily="49" charset="-122"/>
              </a:rPr>
              <a:t>、理解课程课标要求</a:t>
            </a:r>
            <a:endParaRPr lang="zh-CN" altLang="en-US" sz="3600">
              <a:latin typeface="黑体" panose="02010609060101010101" pitchFamily="49" charset="-122"/>
              <a:ea typeface="黑体" panose="02010609060101010101" pitchFamily="49" charset="-122"/>
            </a:endParaRPr>
          </a:p>
        </p:txBody>
      </p:sp>
      <p:sp>
        <p:nvSpPr>
          <p:cNvPr id="5" name="文本框 4"/>
          <p:cNvSpPr txBox="1"/>
          <p:nvPr>
            <p:custDataLst>
              <p:tags r:id="rId2"/>
            </p:custDataLst>
          </p:nvPr>
        </p:nvSpPr>
        <p:spPr>
          <a:xfrm>
            <a:off x="789164" y="1769423"/>
            <a:ext cx="10877797" cy="3476625"/>
          </a:xfrm>
          <a:prstGeom prst="rect">
            <a:avLst/>
          </a:prstGeom>
          <a:noFill/>
          <a:ln>
            <a:solidFill>
              <a:schemeClr val="accent1"/>
            </a:solidFill>
          </a:ln>
        </p:spPr>
        <p:txBody>
          <a:bodyPr wrap="square" rtlCol="0">
            <a:spAutoFit/>
          </a:bodyPr>
          <a:lstStyle/>
          <a:p>
            <a:pPr>
              <a:lnSpc>
                <a:spcPts val="4400"/>
              </a:lnSpc>
            </a:pPr>
            <a:r>
              <a:rPr sz="28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历史选择性必修课程是学生根据个人兴趣、升学需求</a:t>
            </a:r>
            <a:r>
              <a:rPr sz="28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而选择修习的课程，设《国家制度与社会治理</a:t>
            </a:r>
            <a:r>
              <a:rPr sz="28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》《经济与</a:t>
            </a:r>
            <a:r>
              <a:rPr sz="28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社会生活》和《文化交流与传播</a:t>
            </a:r>
            <a:r>
              <a:rPr sz="28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》三个模块。各模块由若</a:t>
            </a:r>
            <a:r>
              <a:rPr sz="2800" kern="0" spc="6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干学习专题构成，在各专题下的具体内容依照时序进行表</a:t>
            </a:r>
            <a:r>
              <a:rPr sz="2800"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述，呈现中外历史多方面的重</a:t>
            </a:r>
            <a:r>
              <a:rPr sz="28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要内容，引领学生从政治</a:t>
            </a:r>
            <a:r>
              <a:rPr lang="zh-CN" sz="28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a:t>
            </a:r>
            <a:r>
              <a:rPr sz="2800"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经济与社会生活、文化等不同视角深入认识历史。</a:t>
            </a:r>
            <a:endParaRPr sz="2800" dirty="0">
              <a:latin typeface="宋体" panose="02010600030101010101" pitchFamily="2" charset="-122"/>
              <a:ea typeface="宋体" panose="02010600030101010101" pitchFamily="2" charset="-122"/>
              <a:cs typeface="宋体" panose="02010600030101010101" pitchFamily="2" charset="-122"/>
            </a:endParaRPr>
          </a:p>
          <a:p>
            <a:pPr>
              <a:lnSpc>
                <a:spcPts val="4400"/>
              </a:lnSpc>
            </a:pPr>
            <a:endParaRPr lang="zh-CN" altLang="en-US" sz="2800">
              <a:solidFill>
                <a:srgbClr val="FF0000"/>
              </a:solidFill>
              <a:latin typeface="楷体" panose="02010609060101010101" pitchFamily="49" charset="-122"/>
              <a:ea typeface="楷体" panose="02010609060101010101" pitchFamily="49" charset="-122"/>
              <a:sym typeface="+mn-ea"/>
            </a:endParaRPr>
          </a:p>
        </p:txBody>
      </p:sp>
      <p:sp>
        <p:nvSpPr>
          <p:cNvPr id="3" name="文本框 2"/>
          <p:cNvSpPr txBox="1"/>
          <p:nvPr/>
        </p:nvSpPr>
        <p:spPr>
          <a:xfrm>
            <a:off x="854710" y="1156970"/>
            <a:ext cx="10747375" cy="681355"/>
          </a:xfrm>
          <a:prstGeom prst="rect">
            <a:avLst/>
          </a:prstGeom>
          <a:noFill/>
        </p:spPr>
        <p:txBody>
          <a:bodyPr wrap="square" rtlCol="0" anchor="t">
            <a:noAutofit/>
          </a:bodyPr>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3600" noProof="0" smtClean="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grpSp>
        <p:nvGrpSpPr>
          <p:cNvPr id="8" name="group 8"/>
          <p:cNvGrpSpPr/>
          <p:nvPr/>
        </p:nvGrpSpPr>
        <p:grpSpPr>
          <a:xfrm rot="21600000">
            <a:off x="3181321" y="25939853"/>
            <a:ext cx="3962474" cy="603267"/>
            <a:chOff x="0" y="0"/>
            <a:chExt cx="3962474" cy="603267"/>
          </a:xfrm>
        </p:grpSpPr>
        <p:sp>
          <p:nvSpPr>
            <p:cNvPr id="30" name="rect 30"/>
            <p:cNvSpPr/>
            <p:nvPr/>
          </p:nvSpPr>
          <p:spPr>
            <a:xfrm>
              <a:off x="0" y="0"/>
              <a:ext cx="3962474" cy="584168"/>
            </a:xfrm>
            <a:prstGeom prst="rect">
              <a:avLst/>
            </a:prstGeom>
            <a:solidFill>
              <a:srgbClr val="E9EDD1">
                <a:alpha val="100000"/>
              </a:srgbClr>
            </a:solidFill>
            <a:ln w="0" cap="flat">
              <a:noFill/>
              <a:prstDash val="solid"/>
              <a:miter lim="0"/>
            </a:ln>
          </p:spPr>
          <p:txBody>
            <a:bodyPr rtlCol="0"/>
            <a:p>
              <a:pPr algn="ctr"/>
              <a:endParaRPr lang="zh-CN" altLang="en-US"/>
            </a:p>
          </p:txBody>
        </p:sp>
        <p:sp>
          <p:nvSpPr>
            <p:cNvPr id="32" name="textbox 32"/>
            <p:cNvSpPr/>
            <p:nvPr/>
          </p:nvSpPr>
          <p:spPr>
            <a:xfrm>
              <a:off x="93101" y="176910"/>
              <a:ext cx="3649345" cy="360045"/>
            </a:xfrm>
            <a:prstGeom prst="rect">
              <a:avLst/>
            </a:prstGeom>
            <a:noFill/>
            <a:ln w="0" cap="flat">
              <a:noFill/>
              <a:prstDash val="solid"/>
              <a:miter lim="0"/>
            </a:ln>
          </p:spPr>
          <p:txBody>
            <a:bodyPr vert="horz" wrap="square" lIns="0" tIns="0" rIns="0" bIns="0"/>
            <a:p>
              <a:pPr algn="l" rtl="0" eaLnBrk="0">
                <a:lnSpc>
                  <a:spcPct val="94000"/>
                </a:lnSpc>
              </a:pPr>
              <a:endParaRPr sz="100" dirty="0">
                <a:latin typeface="Arial" panose="020B0604020202020204"/>
                <a:ea typeface="Arial" panose="020B0604020202020204"/>
                <a:cs typeface="Arial" panose="020B0604020202020204"/>
              </a:endParaRPr>
            </a:p>
            <a:p>
              <a:pPr marL="158750" algn="l" rtl="0" eaLnBrk="0">
                <a:lnSpc>
                  <a:spcPct val="95000"/>
                </a:lnSpc>
              </a:pPr>
              <a:r>
                <a:rPr sz="2300" b="1" kern="0" spc="-120" dirty="0">
                  <a:solidFill>
                    <a:srgbClr val="080567">
                      <a:alpha val="100000"/>
                    </a:srgbClr>
                  </a:solidFill>
                  <a:latin typeface="黑体" panose="02010609060101010101" pitchFamily="49" charset="-122"/>
                  <a:ea typeface="黑体" panose="02010609060101010101" pitchFamily="49" charset="-122"/>
                  <a:cs typeface="黑体" panose="02010609060101010101" pitchFamily="49" charset="-122"/>
                </a:rPr>
                <a:t>《普通高中历史课程标准》</a:t>
              </a:r>
              <a:endParaRPr sz="2300" dirty="0">
                <a:latin typeface="黑体" panose="02010609060101010101" pitchFamily="49" charset="-122"/>
                <a:ea typeface="黑体" panose="02010609060101010101" pitchFamily="49" charset="-122"/>
                <a:cs typeface="黑体" panose="02010609060101010101" pitchFamily="49" charset="-122"/>
              </a:endParaRPr>
            </a:p>
          </p:txBody>
        </p:sp>
        <p:pic>
          <p:nvPicPr>
            <p:cNvPr id="34" name="picture 34"/>
            <p:cNvPicPr>
              <a:picLocks noChangeAspect="1"/>
            </p:cNvPicPr>
            <p:nvPr/>
          </p:nvPicPr>
          <p:blipFill>
            <a:blip r:embed="rId3"/>
            <a:stretch>
              <a:fillRect/>
            </a:stretch>
          </p:blipFill>
          <p:spPr>
            <a:xfrm rot="21600000">
              <a:off x="63511" y="596900"/>
              <a:ext cx="3841715" cy="6366"/>
            </a:xfrm>
            <a:prstGeom prst="rect">
              <a:avLst/>
            </a:prstGeom>
          </p:spPr>
        </p:pic>
      </p:grpSp>
      <p:grpSp>
        <p:nvGrpSpPr>
          <p:cNvPr id="4" name="group 8"/>
          <p:cNvGrpSpPr/>
          <p:nvPr/>
        </p:nvGrpSpPr>
        <p:grpSpPr>
          <a:xfrm rot="21600000">
            <a:off x="3308321" y="26066853"/>
            <a:ext cx="3962474" cy="603267"/>
            <a:chOff x="0" y="0"/>
            <a:chExt cx="3962474" cy="603267"/>
          </a:xfrm>
        </p:grpSpPr>
        <p:sp>
          <p:nvSpPr>
            <p:cNvPr id="6" name="rect 30"/>
            <p:cNvSpPr/>
            <p:nvPr/>
          </p:nvSpPr>
          <p:spPr>
            <a:xfrm>
              <a:off x="0" y="0"/>
              <a:ext cx="3962474" cy="584168"/>
            </a:xfrm>
            <a:prstGeom prst="rect">
              <a:avLst/>
            </a:prstGeom>
            <a:solidFill>
              <a:srgbClr val="E9EDD1">
                <a:alpha val="100000"/>
              </a:srgbClr>
            </a:solidFill>
            <a:ln w="0" cap="flat">
              <a:noFill/>
              <a:prstDash val="solid"/>
              <a:miter lim="0"/>
            </a:ln>
          </p:spPr>
          <p:txBody>
            <a:bodyPr rtlCol="0"/>
            <a:lstStyle/>
            <a:p>
              <a:pPr algn="ctr"/>
              <a:endParaRPr lang="zh-CN" altLang="en-US"/>
            </a:p>
          </p:txBody>
        </p:sp>
        <p:sp>
          <p:nvSpPr>
            <p:cNvPr id="7" name="textbox 32"/>
            <p:cNvSpPr/>
            <p:nvPr/>
          </p:nvSpPr>
          <p:spPr>
            <a:xfrm>
              <a:off x="93101" y="176910"/>
              <a:ext cx="3649345" cy="360045"/>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20204"/>
                <a:ea typeface="Arial" panose="020B0604020202020204"/>
                <a:cs typeface="Arial" panose="020B0604020202020204"/>
              </a:endParaRPr>
            </a:p>
            <a:p>
              <a:pPr marL="158750" algn="l" rtl="0" eaLnBrk="0">
                <a:lnSpc>
                  <a:spcPct val="95000"/>
                </a:lnSpc>
              </a:pPr>
              <a:r>
                <a:rPr sz="2300" b="1" kern="0" spc="-120" dirty="0">
                  <a:solidFill>
                    <a:srgbClr val="080567">
                      <a:alpha val="100000"/>
                    </a:srgbClr>
                  </a:solidFill>
                  <a:latin typeface="黑体" panose="02010609060101010101" pitchFamily="49" charset="-122"/>
                  <a:ea typeface="黑体" panose="02010609060101010101" pitchFamily="49" charset="-122"/>
                  <a:cs typeface="黑体" panose="02010609060101010101" pitchFamily="49" charset="-122"/>
                </a:rPr>
                <a:t>《普通高中历史课程标准》</a:t>
              </a:r>
              <a:endParaRPr sz="2300" dirty="0">
                <a:latin typeface="黑体" panose="02010609060101010101" pitchFamily="49" charset="-122"/>
                <a:ea typeface="黑体" panose="02010609060101010101" pitchFamily="49" charset="-122"/>
                <a:cs typeface="黑体" panose="02010609060101010101" pitchFamily="49" charset="-122"/>
              </a:endParaRPr>
            </a:p>
          </p:txBody>
        </p:sp>
        <p:pic>
          <p:nvPicPr>
            <p:cNvPr id="9" name="picture 34"/>
            <p:cNvPicPr>
              <a:picLocks noChangeAspect="1"/>
            </p:cNvPicPr>
            <p:nvPr/>
          </p:nvPicPr>
          <p:blipFill>
            <a:blip r:embed="rId3"/>
            <a:stretch>
              <a:fillRect/>
            </a:stretch>
          </p:blipFill>
          <p:spPr>
            <a:xfrm rot="21600000">
              <a:off x="63511" y="596900"/>
              <a:ext cx="3841715" cy="6366"/>
            </a:xfrm>
            <a:prstGeom prst="rect">
              <a:avLst/>
            </a:prstGeom>
          </p:spPr>
        </p:pic>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斜纹 4"/>
          <p:cNvSpPr/>
          <p:nvPr>
            <p:custDataLst>
              <p:tags r:id="rId1"/>
            </p:custDataLst>
          </p:nvPr>
        </p:nvSpPr>
        <p:spPr>
          <a:xfrm>
            <a:off x="0" y="0"/>
            <a:ext cx="1217930" cy="496570"/>
          </a:xfrm>
          <a:prstGeom prst="diagStripe">
            <a:avLst>
              <a:gd name="adj" fmla="val 519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custDataLst>
              <p:tags r:id="rId2"/>
            </p:custDataLst>
          </p:nvPr>
        </p:nvSpPr>
        <p:spPr>
          <a:xfrm>
            <a:off x="2845497" y="656612"/>
            <a:ext cx="7155313"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示例</a:t>
            </a:r>
            <a:r>
              <a:rPr kumimoji="0" lang="en-US" altLang="zh-CN" sz="28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8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rPr>
              <a:t>：君主专制中央集权政治体制的演变</a:t>
            </a:r>
            <a:endParaRPr kumimoji="0" lang="zh-CN" altLang="en-US" sz="2800" b="1"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19" name="表格 18"/>
          <p:cNvGraphicFramePr>
            <a:graphicFrameLocks noGrp="1"/>
          </p:cNvGraphicFramePr>
          <p:nvPr>
            <p:custDataLst>
              <p:tags r:id="rId3"/>
            </p:custDataLst>
          </p:nvPr>
        </p:nvGraphicFramePr>
        <p:xfrm>
          <a:off x="188237" y="1356972"/>
          <a:ext cx="5902089" cy="5394487"/>
        </p:xfrm>
        <a:graphic>
          <a:graphicData uri="http://schemas.openxmlformats.org/drawingml/2006/table">
            <a:tbl>
              <a:tblPr firstRow="1" firstCol="1" bandRow="1">
                <a:tableStyleId>{5940675A-B579-460E-94D1-54222C63F5DA}</a:tableStyleId>
              </a:tblPr>
              <a:tblGrid>
                <a:gridCol w="1899023"/>
                <a:gridCol w="4003066"/>
              </a:tblGrid>
              <a:tr h="551099">
                <a:tc>
                  <a:txBody>
                    <a:bodyPr wrap="square"/>
                    <a:lstStyle/>
                    <a:p>
                      <a:pPr indent="0" algn="ctr">
                        <a:lnSpc>
                          <a:spcPct val="150000"/>
                        </a:lnSpc>
                        <a:spcAft>
                          <a:spcPct val="0"/>
                        </a:spcAft>
                      </a:pPr>
                      <a:r>
                        <a:rPr lang="zh-CN" altLang="en-US" sz="2400" kern="100">
                          <a:solidFill>
                            <a:schemeClr val="tx1"/>
                          </a:solidFill>
                          <a:effectLst/>
                          <a:latin typeface="黑体" panose="02010609060101010101" pitchFamily="49" charset="-122"/>
                          <a:ea typeface="黑体" panose="02010609060101010101" pitchFamily="49" charset="-122"/>
                          <a:cs typeface="Times New Roman" panose="02020603050405020304"/>
                        </a:rPr>
                        <a:t>时段</a:t>
                      </a:r>
                      <a:endParaRPr lang="zh-CN" sz="240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00000"/>
                        </a:lnSpc>
                        <a:spcAft>
                          <a:spcPct val="0"/>
                        </a:spcAft>
                      </a:pPr>
                      <a:r>
                        <a:rPr lang="zh-CN" altLang="en-US" sz="2400" b="0" kern="100">
                          <a:solidFill>
                            <a:schemeClr val="tx1"/>
                          </a:solidFill>
                          <a:effectLst/>
                          <a:latin typeface="黑体" panose="02010609060101010101" pitchFamily="49" charset="-122"/>
                          <a:ea typeface="黑体" panose="02010609060101010101" pitchFamily="49" charset="-122"/>
                          <a:cs typeface="Times New Roman" panose="02020603050405020304"/>
                        </a:rPr>
                        <a:t>中央行政制度</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9725">
                <a:tc>
                  <a:txBody>
                    <a:bodyPr wrap="square"/>
                    <a:lstStyle/>
                    <a:p>
                      <a:pPr indent="0" algn="ctr">
                        <a:lnSpc>
                          <a:spcPct val="150000"/>
                        </a:lnSpc>
                        <a:spcAft>
                          <a:spcPct val="0"/>
                        </a:spcAft>
                      </a:pPr>
                      <a:r>
                        <a:rPr lang="zh-CN" altLang="en-US" sz="2400" b="0" kern="100">
                          <a:solidFill>
                            <a:schemeClr val="tx1"/>
                          </a:solidFill>
                          <a:effectLst/>
                          <a:latin typeface="黑体" panose="02010609060101010101" pitchFamily="49" charset="-122"/>
                          <a:ea typeface="黑体" panose="02010609060101010101" pitchFamily="49" charset="-122"/>
                          <a:cs typeface="Times New Roman" panose="02020603050405020304"/>
                        </a:rPr>
                        <a:t>秦朝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00000"/>
                        </a:lnSpc>
                        <a:spcAft>
                          <a:spcPct val="0"/>
                        </a:spcAft>
                      </a:pPr>
                      <a:r>
                        <a:rPr lang="zh-CN" altLang="en-US" sz="2400" b="0" kern="100">
                          <a:solidFill>
                            <a:schemeClr val="tx1"/>
                          </a:solidFill>
                          <a:effectLst/>
                          <a:latin typeface="黑体" panose="02010609060101010101" pitchFamily="49" charset="-122"/>
                          <a:ea typeface="黑体" panose="02010609060101010101" pitchFamily="49" charset="-122"/>
                          <a:cs typeface="Times New Roman" panose="02020603050405020304"/>
                        </a:rPr>
                        <a:t>皇帝制度、三公九卿制</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1823">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汉朝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0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212">
                <a:tc>
                  <a:txBody>
                    <a:bodyPr wrap="square"/>
                    <a:lstStyle/>
                    <a:p>
                      <a:pPr indent="0" algn="ctr">
                        <a:lnSpc>
                          <a:spcPct val="10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魏晋南北朝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5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212">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隋唐</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5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4115">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宋朝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0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212">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元朝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5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212">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明朝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50000"/>
                        </a:lnSpc>
                        <a:spcAft>
                          <a:spcPct val="0"/>
                        </a:spcAft>
                      </a:pP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9212">
                <a:tc>
                  <a:txBody>
                    <a:bodyPr wrap="square"/>
                    <a:lstStyle/>
                    <a:p>
                      <a:pPr indent="0" algn="ctr">
                        <a:lnSpc>
                          <a:spcPct val="150000"/>
                        </a:lnSpc>
                        <a:spcAft>
                          <a:spcPct val="0"/>
                        </a:spcAft>
                      </a:pPr>
                      <a:r>
                        <a:rPr lang="zh-CN" sz="2400" b="0" kern="100">
                          <a:solidFill>
                            <a:schemeClr val="tx1"/>
                          </a:solidFill>
                          <a:effectLst/>
                          <a:latin typeface="黑体" panose="02010609060101010101" pitchFamily="49" charset="-122"/>
                          <a:ea typeface="黑体" panose="02010609060101010101" pitchFamily="49" charset="-122"/>
                        </a:rPr>
                        <a:t>清朝</a:t>
                      </a:r>
                      <a:endParaRPr lang="zh-CN" sz="2400" b="0"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wrap="square"/>
                    <a:lstStyle/>
                    <a:p>
                      <a:pPr indent="0" algn="ctr">
                        <a:lnSpc>
                          <a:spcPct val="150000"/>
                        </a:lnSpc>
                        <a:spcAft>
                          <a:spcPct val="0"/>
                        </a:spcAft>
                      </a:pPr>
                      <a:endParaRPr lang="zh-CN" sz="2400" b="1" kern="100">
                        <a:solidFill>
                          <a:schemeClr val="tx1"/>
                        </a:solidFill>
                        <a:effectLst/>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文本框 19"/>
          <p:cNvSpPr txBox="1"/>
          <p:nvPr>
            <p:custDataLst>
              <p:tags r:id="rId4"/>
            </p:custDataLst>
          </p:nvPr>
        </p:nvSpPr>
        <p:spPr>
          <a:xfrm>
            <a:off x="2160170" y="3516402"/>
            <a:ext cx="36269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三省体制</a:t>
            </a:r>
            <a:endPar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1" name="文本框 20"/>
          <p:cNvSpPr txBox="1"/>
          <p:nvPr>
            <p:custDataLst>
              <p:tags r:id="rId5"/>
            </p:custDataLst>
          </p:nvPr>
        </p:nvSpPr>
        <p:spPr>
          <a:xfrm>
            <a:off x="2285161" y="4068967"/>
            <a:ext cx="36269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三省六部制</a:t>
            </a:r>
            <a:endPar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2" name="文本框 21"/>
          <p:cNvSpPr txBox="1"/>
          <p:nvPr>
            <p:custDataLst>
              <p:tags r:id="rId6"/>
            </p:custDataLst>
          </p:nvPr>
        </p:nvSpPr>
        <p:spPr>
          <a:xfrm>
            <a:off x="1481678" y="4539221"/>
            <a:ext cx="4941476" cy="448969"/>
          </a:xfrm>
          <a:prstGeom prst="rect">
            <a:avLst/>
          </a:prstGeom>
          <a:noFill/>
        </p:spPr>
        <p:txBody>
          <a:bodyPr wrap="square">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rPr>
              <a:t>二府三司</a:t>
            </a:r>
            <a:endPar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endParaRPr>
          </a:p>
        </p:txBody>
      </p:sp>
      <p:sp>
        <p:nvSpPr>
          <p:cNvPr id="23" name="文本框 22"/>
          <p:cNvSpPr txBox="1"/>
          <p:nvPr>
            <p:custDataLst>
              <p:tags r:id="rId7"/>
            </p:custDataLst>
          </p:nvPr>
        </p:nvSpPr>
        <p:spPr>
          <a:xfrm>
            <a:off x="2199237" y="4999809"/>
            <a:ext cx="36269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中书省</a:t>
            </a:r>
            <a:endPar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4" name="文本框 23"/>
          <p:cNvSpPr txBox="1"/>
          <p:nvPr>
            <p:custDataLst>
              <p:tags r:id="rId8"/>
            </p:custDataLst>
          </p:nvPr>
        </p:nvSpPr>
        <p:spPr>
          <a:xfrm>
            <a:off x="1590534" y="5498159"/>
            <a:ext cx="462975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rPr>
              <a:t>内阁</a:t>
            </a:r>
            <a:endPar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endParaRPr>
          </a:p>
        </p:txBody>
      </p:sp>
      <p:sp>
        <p:nvSpPr>
          <p:cNvPr id="25" name="文本框 24"/>
          <p:cNvSpPr txBox="1"/>
          <p:nvPr>
            <p:custDataLst>
              <p:tags r:id="rId9"/>
            </p:custDataLst>
          </p:nvPr>
        </p:nvSpPr>
        <p:spPr>
          <a:xfrm>
            <a:off x="1697854" y="6047757"/>
            <a:ext cx="462975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rPr>
              <a:t>军机处</a:t>
            </a:r>
            <a:endParaRPr kumimoji="0" lang="zh-CN" altLang="en-US" sz="2400" b="0"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a:endParaRPr>
          </a:p>
        </p:txBody>
      </p:sp>
      <p:sp>
        <p:nvSpPr>
          <p:cNvPr id="26" name="文本框 25"/>
          <p:cNvSpPr txBox="1"/>
          <p:nvPr>
            <p:custDataLst>
              <p:tags r:id="rId10"/>
            </p:custDataLst>
          </p:nvPr>
        </p:nvSpPr>
        <p:spPr>
          <a:xfrm>
            <a:off x="1419436" y="2606149"/>
            <a:ext cx="53584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三公九卿制</a:t>
            </a:r>
            <a:endPar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西汉中朝，东汉尚书台</a:t>
            </a:r>
            <a:endParaRPr kumimoji="0" lang="zh-CN" altLang="en-US" sz="24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7" name="文本框 26"/>
          <p:cNvSpPr txBox="1"/>
          <p:nvPr>
            <p:custDataLst>
              <p:tags r:id="rId11"/>
            </p:custDataLst>
          </p:nvPr>
        </p:nvSpPr>
        <p:spPr>
          <a:xfrm>
            <a:off x="6911856" y="2755169"/>
            <a:ext cx="4603741"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方式</a:t>
            </a:r>
            <a:r>
              <a:rPr kumimoji="0" lang="en-US"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1</a:t>
            </a: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重用</a:t>
            </a:r>
            <a:r>
              <a:rPr kumimoji="0" lang="zh-CN" altLang="zh-CN" sz="2600" b="1" i="0" u="none" strike="noStrike" kern="1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亲信近臣，</a:t>
            </a:r>
            <a:r>
              <a:rPr kumimoji="0" lang="zh-CN"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形成</a:t>
            </a:r>
            <a:r>
              <a:rPr kumimoji="0" lang="zh-CN" altLang="en-US" sz="2600" b="1" i="0" u="none" strike="noStrike" kern="1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新的权力中枢</a:t>
            </a: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来</a:t>
            </a:r>
            <a:r>
              <a:rPr kumimoji="0" lang="zh-CN"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强化皇权</a:t>
            </a:r>
            <a:endParaRPr kumimoji="0" lang="zh-CN" altLang="en-US" sz="26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nvGrpSpPr>
          <p:cNvPr id="40" name="组合 39"/>
          <p:cNvGrpSpPr/>
          <p:nvPr>
            <p:custDataLst>
              <p:tags r:id="rId12"/>
            </p:custDataLst>
          </p:nvPr>
        </p:nvGrpSpPr>
        <p:grpSpPr>
          <a:xfrm>
            <a:off x="4896465" y="3101442"/>
            <a:ext cx="1891158" cy="3328965"/>
            <a:chOff x="4896465" y="3101442"/>
            <a:chExt cx="1891158" cy="3328965"/>
          </a:xfrm>
        </p:grpSpPr>
        <p:cxnSp>
          <p:nvCxnSpPr>
            <p:cNvPr id="29" name="直接箭头连接符 28"/>
            <p:cNvCxnSpPr/>
            <p:nvPr>
              <p:custDataLst>
                <p:tags r:id="rId13"/>
              </p:custDataLst>
            </p:nvPr>
          </p:nvCxnSpPr>
          <p:spPr>
            <a:xfrm>
              <a:off x="6044249" y="3101442"/>
              <a:ext cx="743374"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custDataLst>
                <p:tags r:id="rId14"/>
              </p:custDataLst>
            </p:nvPr>
          </p:nvCxnSpPr>
          <p:spPr>
            <a:xfrm flipV="1">
              <a:off x="4896465" y="3101442"/>
              <a:ext cx="1859516" cy="2799006"/>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custDataLst>
                <p:tags r:id="rId15"/>
              </p:custDataLst>
            </p:nvPr>
          </p:nvCxnSpPr>
          <p:spPr>
            <a:xfrm flipV="1">
              <a:off x="5248841" y="3197352"/>
              <a:ext cx="1507140" cy="323305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custDataLst>
              <p:tags r:id="rId16"/>
            </p:custDataLst>
          </p:nvPr>
        </p:nvSpPr>
        <p:spPr>
          <a:xfrm>
            <a:off x="6999288" y="3978067"/>
            <a:ext cx="4584342"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方式</a:t>
            </a:r>
            <a:r>
              <a:rPr kumimoji="0" lang="en-US"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2</a:t>
            </a: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多人</a:t>
            </a:r>
            <a:r>
              <a:rPr kumimoji="0" lang="zh-CN" altLang="en-US" sz="2600" b="1" i="0" u="none" strike="noStrike" kern="1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分割宰相权力</a:t>
            </a:r>
            <a:r>
              <a:rPr kumimoji="0" lang="zh-CN" altLang="zh-CN" sz="2600" b="1" i="0" u="none" strike="noStrike" kern="1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en-US"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使其</a:t>
            </a:r>
            <a:r>
              <a:rPr kumimoji="0" lang="zh-CN" altLang="zh-CN" sz="2600" b="1" i="0" u="none" strike="noStrike" kern="1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相互牵制</a:t>
            </a:r>
            <a:r>
              <a:rPr kumimoji="0" lang="zh-CN" altLang="zh-CN" sz="2600" b="1" i="0" u="none" strike="noStrike" kern="1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来削弱相权</a:t>
            </a:r>
            <a:endParaRPr kumimoji="0" lang="zh-CN" altLang="en-US" sz="2600" b="0"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nvGrpSpPr>
          <p:cNvPr id="51" name="组合 50"/>
          <p:cNvGrpSpPr/>
          <p:nvPr>
            <p:custDataLst>
              <p:tags r:id="rId17"/>
            </p:custDataLst>
          </p:nvPr>
        </p:nvGrpSpPr>
        <p:grpSpPr>
          <a:xfrm>
            <a:off x="4986899" y="4348498"/>
            <a:ext cx="2029001" cy="539811"/>
            <a:chOff x="4986899" y="4348498"/>
            <a:chExt cx="2029001" cy="539811"/>
          </a:xfrm>
        </p:grpSpPr>
        <p:cxnSp>
          <p:nvCxnSpPr>
            <p:cNvPr id="43" name="直接箭头连接符 42"/>
            <p:cNvCxnSpPr/>
            <p:nvPr>
              <p:custDataLst>
                <p:tags r:id="rId18"/>
              </p:custDataLst>
            </p:nvPr>
          </p:nvCxnSpPr>
          <p:spPr>
            <a:xfrm flipV="1">
              <a:off x="4986899" y="4348498"/>
              <a:ext cx="2029001" cy="499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custDataLst>
                <p:tags r:id="rId19"/>
              </p:custDataLst>
            </p:nvPr>
          </p:nvCxnSpPr>
          <p:spPr>
            <a:xfrm flipV="1">
              <a:off x="5163495" y="4378850"/>
              <a:ext cx="1852405" cy="509459"/>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19196" b="28299"/>
          <a:stretch>
            <a:fillRect/>
          </a:stretch>
        </p:blipFill>
        <p:spPr>
          <a:xfrm>
            <a:off x="129343" y="1232745"/>
            <a:ext cx="10015109" cy="2957885"/>
          </a:xfrm>
          <a:prstGeom prst="rect">
            <a:avLst/>
          </a:prstGeom>
        </p:spPr>
      </p:pic>
      <p:sp>
        <p:nvSpPr>
          <p:cNvPr id="3" name="文本框 2"/>
          <p:cNvSpPr txBox="1"/>
          <p:nvPr>
            <p:custDataLst>
              <p:tags r:id="rId3"/>
            </p:custDataLst>
          </p:nvPr>
        </p:nvSpPr>
        <p:spPr>
          <a:xfrm>
            <a:off x="505251" y="287920"/>
            <a:ext cx="2170706" cy="523220"/>
          </a:xfrm>
          <a:prstGeom prst="rect">
            <a:avLst/>
          </a:prstGeom>
          <a:noFill/>
        </p:spPr>
        <p:txBody>
          <a:bodyPr wrap="square" rtlCol="0">
            <a:spAutoFit/>
          </a:bodyPr>
          <a:lstStyle/>
          <a:p>
            <a:r>
              <a:rPr lang="en-US" altLang="zh-CN" sz="2800" b="1" smtClean="0">
                <a:solidFill>
                  <a:srgbClr val="FF0000"/>
                </a:solidFill>
                <a:latin typeface="黑体" panose="02010609060101010101" pitchFamily="49" charset="-122"/>
                <a:ea typeface="黑体" panose="02010609060101010101" pitchFamily="49" charset="-122"/>
              </a:rPr>
              <a:t>【</a:t>
            </a:r>
            <a:r>
              <a:rPr lang="zh-CN" altLang="en-US" sz="2800" b="1" smtClean="0">
                <a:solidFill>
                  <a:srgbClr val="FF0000"/>
                </a:solidFill>
                <a:latin typeface="黑体" panose="02010609060101010101" pitchFamily="49" charset="-122"/>
                <a:ea typeface="黑体" panose="02010609060101010101" pitchFamily="49" charset="-122"/>
              </a:rPr>
              <a:t>案例</a:t>
            </a:r>
            <a:r>
              <a:rPr lang="en-US" altLang="zh-CN" sz="2800" b="1" smtClean="0">
                <a:solidFill>
                  <a:srgbClr val="FF0000"/>
                </a:solidFill>
                <a:latin typeface="黑体" panose="02010609060101010101" pitchFamily="49" charset="-122"/>
                <a:ea typeface="黑体" panose="02010609060101010101" pitchFamily="49" charset="-122"/>
              </a:rPr>
              <a:t>1】</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4" name="文本框 3"/>
          <p:cNvSpPr txBox="1"/>
          <p:nvPr>
            <p:custDataLst>
              <p:tags r:id="rId4"/>
            </p:custDataLst>
          </p:nvPr>
        </p:nvSpPr>
        <p:spPr>
          <a:xfrm>
            <a:off x="664422" y="774775"/>
            <a:ext cx="9229518" cy="523220"/>
          </a:xfrm>
          <a:prstGeom prst="rect">
            <a:avLst/>
          </a:prstGeom>
          <a:noFill/>
        </p:spPr>
        <p:txBody>
          <a:bodyPr wrap="square">
            <a:spAutoFit/>
          </a:bodyPr>
          <a:lstStyle/>
          <a:p>
            <a:r>
              <a:rPr lang="en-US" altLang="zh-CN" sz="2800" b="1" smtClean="0">
                <a:solidFill>
                  <a:srgbClr val="0070C0"/>
                </a:solidFill>
                <a:latin typeface="黑体" panose="02010609060101010101" pitchFamily="49" charset="-122"/>
                <a:ea typeface="黑体" panose="02010609060101010101" pitchFamily="49" charset="-122"/>
              </a:rPr>
              <a:t>《</a:t>
            </a:r>
            <a:r>
              <a:rPr lang="zh-CN" altLang="en-US" sz="2800" b="1" smtClean="0">
                <a:solidFill>
                  <a:srgbClr val="0070C0"/>
                </a:solidFill>
                <a:latin typeface="黑体" panose="02010609060101010101" pitchFamily="49" charset="-122"/>
                <a:ea typeface="黑体" panose="02010609060101010101" pitchFamily="49" charset="-122"/>
              </a:rPr>
              <a:t>纲要上</a:t>
            </a:r>
            <a:r>
              <a:rPr lang="en-US" altLang="zh-CN" sz="2800" b="1" smtClean="0">
                <a:solidFill>
                  <a:srgbClr val="0070C0"/>
                </a:solidFill>
                <a:latin typeface="黑体" panose="02010609060101010101" pitchFamily="49" charset="-122"/>
                <a:ea typeface="黑体" panose="02010609060101010101" pitchFamily="49" charset="-122"/>
              </a:rPr>
              <a:t>》</a:t>
            </a:r>
            <a:r>
              <a:rPr lang="zh-CN" altLang="en-US" sz="2800" b="1" smtClean="0">
                <a:solidFill>
                  <a:srgbClr val="0070C0"/>
                </a:solidFill>
                <a:latin typeface="黑体" panose="02010609060101010101" pitchFamily="49" charset="-122"/>
                <a:ea typeface="黑体" panose="02010609060101010101" pitchFamily="49" charset="-122"/>
              </a:rPr>
              <a:t>秦的统一：比较比较</a:t>
            </a:r>
            <a:r>
              <a:rPr lang="zh-CN" altLang="en-US" sz="2800" b="1">
                <a:solidFill>
                  <a:srgbClr val="0070C0"/>
                </a:solidFill>
                <a:latin typeface="黑体" panose="02010609060101010101" pitchFamily="49" charset="-122"/>
                <a:ea typeface="黑体" panose="02010609060101010101" pitchFamily="49" charset="-122"/>
              </a:rPr>
              <a:t>郡县制和</a:t>
            </a:r>
            <a:r>
              <a:rPr lang="zh-CN" altLang="en-US" sz="2800" b="1" smtClean="0">
                <a:solidFill>
                  <a:srgbClr val="0070C0"/>
                </a:solidFill>
                <a:latin typeface="黑体" panose="02010609060101010101" pitchFamily="49" charset="-122"/>
                <a:ea typeface="黑体" panose="02010609060101010101" pitchFamily="49" charset="-122"/>
              </a:rPr>
              <a:t>分封制</a:t>
            </a:r>
            <a:r>
              <a:rPr lang="zh-CN" altLang="en-US" sz="2800" b="1" smtClean="0">
                <a:solidFill>
                  <a:srgbClr val="FF0000"/>
                </a:solidFill>
                <a:latin typeface="黑体" panose="02010609060101010101" pitchFamily="49" charset="-122"/>
                <a:ea typeface="黑体" panose="02010609060101010101" pitchFamily="49" charset="-122"/>
              </a:rPr>
              <a:t>（讲主干）</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5" name="文本框 4"/>
          <p:cNvSpPr txBox="1"/>
          <p:nvPr>
            <p:custDataLst>
              <p:tags r:id="rId5"/>
            </p:custDataLst>
          </p:nvPr>
        </p:nvSpPr>
        <p:spPr>
          <a:xfrm>
            <a:off x="735495" y="4770783"/>
            <a:ext cx="9970935" cy="1384995"/>
          </a:xfrm>
          <a:prstGeom prst="rect">
            <a:avLst/>
          </a:prstGeom>
          <a:solidFill>
            <a:schemeClr val="accent4">
              <a:lumMod val="20000"/>
              <a:lumOff val="80000"/>
            </a:schemeClr>
          </a:solidFill>
        </p:spPr>
        <p:txBody>
          <a:bodyPr wrap="square" rtlCol="0">
            <a:spAutoFit/>
          </a:bodyPr>
          <a:lstStyle/>
          <a:p>
            <a:r>
              <a:rPr lang="zh-CN" altLang="en-US" sz="2800" smtClean="0">
                <a:latin typeface="黑体" panose="02010609060101010101" pitchFamily="49" charset="-122"/>
                <a:ea typeface="黑体" panose="02010609060101010101" pitchFamily="49" charset="-122"/>
              </a:rPr>
              <a:t>郡县制的意义：</a:t>
            </a:r>
            <a:endParaRPr lang="en-US" altLang="zh-CN" sz="2800" smtClean="0">
              <a:latin typeface="黑体" panose="02010609060101010101" pitchFamily="49" charset="-122"/>
              <a:ea typeface="黑体" panose="02010609060101010101" pitchFamily="49" charset="-122"/>
            </a:endParaRPr>
          </a:p>
          <a:p>
            <a:r>
              <a:rPr lang="zh-CN" altLang="en-US" sz="2800" smtClean="0">
                <a:latin typeface="黑体" panose="02010609060101010101" pitchFamily="49" charset="-122"/>
                <a:ea typeface="黑体" panose="02010609060101010101" pitchFamily="49" charset="-122"/>
              </a:rPr>
              <a:t>实现了对地方政权直接有效的控制，加强了中央集权，</a:t>
            </a:r>
            <a:endParaRPr lang="en-US" altLang="zh-CN" sz="2800" smtClean="0">
              <a:latin typeface="黑体" panose="02010609060101010101" pitchFamily="49" charset="-122"/>
              <a:ea typeface="黑体" panose="02010609060101010101" pitchFamily="49" charset="-122"/>
            </a:endParaRPr>
          </a:p>
          <a:p>
            <a:r>
              <a:rPr lang="zh-CN" altLang="en-US" sz="2800" smtClean="0">
                <a:latin typeface="黑体" panose="02010609060101010101" pitchFamily="49" charset="-122"/>
                <a:ea typeface="黑体" panose="02010609060101010101" pitchFamily="49" charset="-122"/>
              </a:rPr>
              <a:t>巩固了国家统一，促进了各地经济文化交流。</a:t>
            </a:r>
            <a:endParaRPr lang="zh-CN" altLang="en-US" sz="2800">
              <a:latin typeface="黑体" panose="02010609060101010101" pitchFamily="49" charset="-122"/>
              <a:ea typeface="黑体" panose="02010609060101010101" pitchFamily="49" charset="-122"/>
            </a:endParaRPr>
          </a:p>
        </p:txBody>
      </p:sp>
      <p:sp>
        <p:nvSpPr>
          <p:cNvPr id="6" name="下箭头 5"/>
          <p:cNvSpPr/>
          <p:nvPr>
            <p:custDataLst>
              <p:tags r:id="rId6"/>
            </p:custDataLst>
          </p:nvPr>
        </p:nvSpPr>
        <p:spPr>
          <a:xfrm>
            <a:off x="5502301" y="4055166"/>
            <a:ext cx="437321" cy="715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63360" y="1092642"/>
          <a:ext cx="11281934" cy="5613843"/>
        </p:xfrm>
        <a:graphic>
          <a:graphicData uri="http://schemas.openxmlformats.org/drawingml/2006/table">
            <a:tbl>
              <a:tblPr firstRow="1" bandRow="1">
                <a:tableStyleId>{5C22544A-7EE6-4342-B048-85BDC9FD1C3A}</a:tableStyleId>
              </a:tblPr>
              <a:tblGrid>
                <a:gridCol w="2504797"/>
                <a:gridCol w="3751913"/>
                <a:gridCol w="5025224"/>
              </a:tblGrid>
              <a:tr h="562011">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类别</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wrap="square"/>
                    <a:lstStyle/>
                    <a:p>
                      <a:pPr algn="ctr">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分封制</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wrap="square"/>
                    <a:lstStyle/>
                    <a:p>
                      <a:pPr algn="ctr">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郡县制</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r>
              <a:tr h="465295">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建立基础</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血缘关系</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按地域划分</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794909">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smtClean="0">
                          <a:solidFill>
                            <a:srgbClr val="2744FF"/>
                          </a:solidFill>
                          <a:latin typeface="黑体" panose="02010609060101010101" pitchFamily="49" charset="-122"/>
                          <a:ea typeface="黑体" panose="02010609060101010101" pitchFamily="49" charset="-122"/>
                        </a:rPr>
                        <a:t>官员产生</a:t>
                      </a:r>
                      <a:endParaRPr kumimoji="1" lang="zh-CN" altLang="en-US" sz="2800" b="1" kern="1200">
                        <a:solidFill>
                          <a:srgbClr val="2744FF"/>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algn="l">
                        <a:lnSpc>
                          <a:spcPct val="100000"/>
                        </a:lnSpc>
                        <a:spcAft>
                          <a:spcPct val="0"/>
                        </a:spcAft>
                        <a:tabLst>
                          <a:tab pos="2070735" algn="l"/>
                        </a:tabLst>
                      </a:pPr>
                      <a:r>
                        <a:rPr kumimoji="1" lang="zh-CN" altLang="en-US" sz="2800" b="1" kern="1200" smtClean="0">
                          <a:solidFill>
                            <a:srgbClr val="2744FF"/>
                          </a:solidFill>
                          <a:latin typeface="黑体" panose="02010609060101010101" pitchFamily="49" charset="-122"/>
                          <a:ea typeface="黑体" panose="02010609060101010101" pitchFamily="49" charset="-122"/>
                        </a:rPr>
                        <a:t>世卿世禄</a:t>
                      </a:r>
                      <a:endParaRPr kumimoji="1" lang="zh-CN" altLang="en-US" sz="2800" b="1" kern="1200">
                        <a:solidFill>
                          <a:srgbClr val="2744FF"/>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algn="l">
                        <a:lnSpc>
                          <a:spcPct val="100000"/>
                        </a:lnSpc>
                        <a:spcAft>
                          <a:spcPct val="0"/>
                        </a:spcAft>
                        <a:tabLst>
                          <a:tab pos="2070735" algn="l"/>
                        </a:tabLst>
                      </a:pPr>
                      <a:r>
                        <a:rPr kumimoji="1" lang="zh-CN" altLang="en-US" sz="2800" b="1" kern="1200" smtClean="0">
                          <a:solidFill>
                            <a:srgbClr val="2744FF"/>
                          </a:solidFill>
                          <a:latin typeface="黑体" panose="02010609060101010101" pitchFamily="49" charset="-122"/>
                          <a:ea typeface="黑体" panose="02010609060101010101" pitchFamily="49" charset="-122"/>
                        </a:rPr>
                        <a:t>郡县长官由皇帝任命，不能世袭，俸禄制</a:t>
                      </a:r>
                      <a:endParaRPr kumimoji="1" lang="zh-CN" altLang="en-US" sz="2800" b="1" kern="1200" smtClean="0">
                        <a:solidFill>
                          <a:srgbClr val="2744FF"/>
                        </a:solidFill>
                        <a:latin typeface="黑体" panose="02010609060101010101" pitchFamily="49" charset="-122"/>
                        <a:ea typeface="黑体" panose="02010609060101010101" pitchFamily="49" charset="-122"/>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r>
              <a:tr h="794909">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官员职责</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marL="0" algn="l">
                        <a:lnSpc>
                          <a:spcPct val="100000"/>
                        </a:lnSpc>
                        <a:spcAft>
                          <a:spcPct val="0"/>
                        </a:spcAft>
                        <a:tabLst>
                          <a:tab pos="2070735" algn="l"/>
                        </a:tabLst>
                      </a:pPr>
                      <a:r>
                        <a:rPr kumimoji="1" lang="zh-CN" altLang="en-US" sz="2800" b="1" kern="1200">
                          <a:solidFill>
                            <a:schemeClr val="dk1"/>
                          </a:solidFill>
                          <a:latin typeface="黑体" panose="02010609060101010101" pitchFamily="49" charset="-122"/>
                          <a:ea typeface="黑体" panose="02010609060101010101" pitchFamily="49" charset="-122"/>
                          <a:cs typeface="+mn-cs"/>
                        </a:rPr>
                        <a:t>封地内有行政权，</a:t>
                      </a:r>
                      <a:endParaRPr kumimoji="1" lang="en-US" altLang="zh-CN" sz="2800" b="1" kern="1200">
                        <a:solidFill>
                          <a:schemeClr val="dk1"/>
                        </a:solidFill>
                        <a:latin typeface="黑体" panose="02010609060101010101" pitchFamily="49" charset="-122"/>
                        <a:ea typeface="黑体" panose="02010609060101010101" pitchFamily="49" charset="-122"/>
                        <a:cs typeface="+mn-cs"/>
                      </a:endParaRPr>
                    </a:p>
                    <a:p>
                      <a:pPr marL="0" algn="l">
                        <a:lnSpc>
                          <a:spcPct val="100000"/>
                        </a:lnSpc>
                        <a:spcAft>
                          <a:spcPct val="0"/>
                        </a:spcAft>
                        <a:tabLst>
                          <a:tab pos="2070735" algn="l"/>
                        </a:tabLst>
                      </a:pPr>
                      <a:r>
                        <a:rPr kumimoji="1" lang="zh-CN" altLang="en-US" sz="2800" b="1" kern="1200">
                          <a:solidFill>
                            <a:schemeClr val="dk1"/>
                          </a:solidFill>
                          <a:latin typeface="黑体" panose="02010609060101010101" pitchFamily="49" charset="-122"/>
                          <a:ea typeface="黑体" panose="02010609060101010101" pitchFamily="49" charset="-122"/>
                          <a:cs typeface="+mn-cs"/>
                        </a:rPr>
                        <a:t>拥有土地管理权</a:t>
                      </a:r>
                      <a:endParaRPr kumimoji="1" lang="zh-CN" altLang="en-US" sz="2800" b="1" kern="1200">
                        <a:solidFill>
                          <a:schemeClr val="dk1"/>
                        </a:solidFill>
                        <a:latin typeface="黑体" panose="02010609060101010101" pitchFamily="49" charset="-122"/>
                        <a:ea typeface="黑体" panose="02010609060101010101" pitchFamily="49" charset="-122"/>
                        <a:cs typeface="+mn-cs"/>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marL="0"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辖区</a:t>
                      </a:r>
                      <a:r>
                        <a:rPr kumimoji="1" lang="zh-CN" altLang="en-US" sz="2800" b="1" kern="1200" smtClean="0">
                          <a:latin typeface="黑体" panose="02010609060101010101" pitchFamily="49" charset="-122"/>
                          <a:ea typeface="黑体" panose="02010609060101010101" pitchFamily="49" charset="-122"/>
                        </a:rPr>
                        <a:t>内行</a:t>
                      </a:r>
                      <a:r>
                        <a:rPr kumimoji="1" lang="zh-CN" altLang="en-US" sz="2800" b="1" kern="1200">
                          <a:latin typeface="黑体" panose="02010609060101010101" pitchFamily="49" charset="-122"/>
                          <a:ea typeface="黑体" panose="02010609060101010101" pitchFamily="49" charset="-122"/>
                        </a:rPr>
                        <a:t>使行政管理权</a:t>
                      </a:r>
                      <a:r>
                        <a:rPr kumimoji="1" lang="zh-CN" altLang="en-US" sz="2800" b="1" kern="1200" smtClean="0">
                          <a:latin typeface="黑体" panose="02010609060101010101" pitchFamily="49" charset="-122"/>
                          <a:ea typeface="黑体" panose="02010609060101010101" pitchFamily="49" charset="-122"/>
                        </a:rPr>
                        <a:t>，对</a:t>
                      </a:r>
                      <a:r>
                        <a:rPr kumimoji="1" lang="zh-CN" altLang="en-US" sz="2800" b="1" kern="1200">
                          <a:latin typeface="黑体" panose="02010609060101010101" pitchFamily="49" charset="-122"/>
                          <a:ea typeface="黑体" panose="02010609060101010101" pitchFamily="49" charset="-122"/>
                        </a:rPr>
                        <a:t>土地无管理权</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514676">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官吏权利</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拥有封地和</a:t>
                      </a:r>
                      <a:r>
                        <a:rPr kumimoji="1" lang="zh-CN" altLang="en-US" sz="2800" b="1" kern="1200" smtClean="0">
                          <a:latin typeface="黑体" panose="02010609060101010101" pitchFamily="49" charset="-122"/>
                          <a:ea typeface="黑体" panose="02010609060101010101" pitchFamily="49" charset="-122"/>
                        </a:rPr>
                        <a:t>相应爵位</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官吏只有俸禄，无封地</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794909">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solidFill>
                            <a:srgbClr val="2744FF"/>
                          </a:solidFill>
                          <a:latin typeface="黑体" panose="02010609060101010101" pitchFamily="49" charset="-122"/>
                          <a:ea typeface="黑体" panose="02010609060101010101" pitchFamily="49" charset="-122"/>
                        </a:rPr>
                        <a:t>与中央关系</a:t>
                      </a:r>
                      <a:endParaRPr kumimoji="1" lang="zh-CN" altLang="en-US" sz="2800" b="1" kern="1200">
                        <a:solidFill>
                          <a:srgbClr val="2744FF"/>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marL="0" algn="l">
                        <a:lnSpc>
                          <a:spcPct val="100000"/>
                        </a:lnSpc>
                        <a:spcAft>
                          <a:spcPct val="0"/>
                        </a:spcAft>
                        <a:tabLst>
                          <a:tab pos="2070735" algn="l"/>
                        </a:tabLst>
                      </a:pPr>
                      <a:r>
                        <a:rPr lang="zh-CN" altLang="en-US" sz="2800" smtClean="0">
                          <a:latin typeface="黑体" panose="02010609060101010101" pitchFamily="49" charset="-122"/>
                          <a:ea typeface="黑体" panose="02010609060101010101" pitchFamily="49" charset="-122"/>
                        </a:rPr>
                        <a:t>地方有行政权、财权、军权，独立性强；</a:t>
                      </a:r>
                      <a:endParaRPr kumimoji="1" lang="zh-CN" altLang="en-US" sz="2800" b="1" kern="1200">
                        <a:solidFill>
                          <a:srgbClr val="2744FF"/>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algn="l">
                        <a:lnSpc>
                          <a:spcPct val="100000"/>
                        </a:lnSpc>
                        <a:spcAft>
                          <a:spcPct val="0"/>
                        </a:spcAft>
                        <a:tabLst>
                          <a:tab pos="2070735" algn="l"/>
                        </a:tabLst>
                      </a:pPr>
                      <a:r>
                        <a:rPr kumimoji="1" lang="zh-CN" altLang="en-US" sz="2800" b="1" kern="1200" smtClean="0">
                          <a:solidFill>
                            <a:srgbClr val="2744FF"/>
                          </a:solidFill>
                          <a:latin typeface="黑体" panose="02010609060101010101" pitchFamily="49" charset="-122"/>
                          <a:ea typeface="黑体" panose="02010609060101010101" pitchFamily="49" charset="-122"/>
                        </a:rPr>
                        <a:t>中央垂直管理地方，地方服从中央，有利于加强中央集权</a:t>
                      </a:r>
                      <a:endParaRPr kumimoji="1" lang="zh-CN" altLang="en-US" sz="2800" b="1" kern="1200" smtClean="0">
                        <a:solidFill>
                          <a:srgbClr val="2744FF"/>
                        </a:solidFill>
                        <a:latin typeface="黑体" panose="02010609060101010101" pitchFamily="49" charset="-122"/>
                        <a:ea typeface="黑体" panose="02010609060101010101" pitchFamily="49" charset="-122"/>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r>
              <a:tr h="658101">
                <a:tc>
                  <a:txBody>
                    <a:bodyPr wrap="square"/>
                    <a:lstStyle/>
                    <a:p>
                      <a:pPr algn="ctr"/>
                      <a:r>
                        <a:rPr lang="zh-CN" altLang="en-US" sz="2800" smtClean="0">
                          <a:solidFill>
                            <a:srgbClr val="2744FF"/>
                          </a:solidFill>
                          <a:latin typeface="黑体" panose="02010609060101010101" pitchFamily="49" charset="-122"/>
                          <a:ea typeface="黑体" panose="02010609060101010101" pitchFamily="49" charset="-122"/>
                        </a:rPr>
                        <a:t>性质</a:t>
                      </a:r>
                      <a:endParaRPr lang="zh-CN" altLang="en-US" sz="2800">
                        <a:solidFill>
                          <a:srgbClr val="2744FF"/>
                        </a:solidFill>
                        <a:latin typeface="黑体" panose="02010609060101010101" pitchFamily="49" charset="-122"/>
                        <a:ea typeface="黑体" panose="02010609060101010101" pitchFamily="49" charset="-122"/>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ctr"/>
                      <a:r>
                        <a:rPr lang="zh-CN" altLang="en-US" sz="2800" smtClean="0">
                          <a:solidFill>
                            <a:srgbClr val="2744FF"/>
                          </a:solidFill>
                          <a:latin typeface="黑体" panose="02010609060101010101" pitchFamily="49" charset="-122"/>
                          <a:ea typeface="黑体" panose="02010609060101010101" pitchFamily="49" charset="-122"/>
                        </a:rPr>
                        <a:t>贵族政治</a:t>
                      </a:r>
                      <a:endParaRPr lang="zh-CN" altLang="en-US" sz="2800">
                        <a:solidFill>
                          <a:srgbClr val="2744FF"/>
                        </a:solidFill>
                        <a:latin typeface="黑体" panose="02010609060101010101" pitchFamily="49" charset="-122"/>
                        <a:ea typeface="黑体" panose="02010609060101010101" pitchFamily="49" charset="-122"/>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wrap="square"/>
                    <a:lstStyle/>
                    <a:p>
                      <a:pPr algn="ctr"/>
                      <a:r>
                        <a:rPr lang="zh-CN" altLang="en-US" sz="2800" smtClean="0">
                          <a:solidFill>
                            <a:srgbClr val="2744FF"/>
                          </a:solidFill>
                          <a:latin typeface="黑体" panose="02010609060101010101" pitchFamily="49" charset="-122"/>
                          <a:ea typeface="黑体" panose="02010609060101010101" pitchFamily="49" charset="-122"/>
                        </a:rPr>
                        <a:t>官僚政治</a:t>
                      </a:r>
                      <a:endParaRPr lang="zh-CN" altLang="en-US" sz="2800">
                        <a:solidFill>
                          <a:srgbClr val="2744FF"/>
                        </a:solidFill>
                        <a:latin typeface="黑体" panose="02010609060101010101" pitchFamily="49" charset="-122"/>
                        <a:ea typeface="黑体" panose="02010609060101010101" pitchFamily="49" charset="-122"/>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794909">
                <a:tc>
                  <a:txBody>
                    <a:bodyPr wrap="square"/>
                    <a:lstStyle/>
                    <a:p>
                      <a:pPr marL="0" algn="ctr" defTabSz="914400" rtl="0" eaLnBrk="1" latinLnBrk="0" hangingPunct="1">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历史作用</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marL="0"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前期巩固了统治，</a:t>
                      </a:r>
                      <a:endParaRPr kumimoji="1" lang="en-US" altLang="zh-CN" sz="2800" b="1" kern="1200">
                        <a:latin typeface="黑体" panose="02010609060101010101" pitchFamily="49" charset="-122"/>
                        <a:ea typeface="黑体" panose="02010609060101010101" pitchFamily="49" charset="-122"/>
                      </a:endParaRPr>
                    </a:p>
                    <a:p>
                      <a:pPr marL="0"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易导致割据势力</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c>
                  <a:txBody>
                    <a:bodyPr wrap="square"/>
                    <a:lstStyle/>
                    <a:p>
                      <a:pPr algn="l">
                        <a:lnSpc>
                          <a:spcPct val="100000"/>
                        </a:lnSpc>
                        <a:spcAft>
                          <a:spcPct val="0"/>
                        </a:spcAft>
                        <a:tabLst>
                          <a:tab pos="2070735" algn="l"/>
                        </a:tabLst>
                      </a:pPr>
                      <a:r>
                        <a:rPr kumimoji="1" lang="zh-CN" altLang="en-US" sz="2800" b="1" kern="1200">
                          <a:latin typeface="黑体" panose="02010609060101010101" pitchFamily="49" charset="-122"/>
                          <a:ea typeface="黑体" panose="02010609060101010101" pitchFamily="49" charset="-122"/>
                        </a:rPr>
                        <a:t>有利于中央集权的加强和国家的统一</a:t>
                      </a:r>
                      <a:endParaRPr kumimoji="1" lang="zh-CN" altLang="en-US" sz="2800" b="1" kern="1200">
                        <a:solidFill>
                          <a:srgbClr val="007A77">
                            <a:lumMod val="50000"/>
                          </a:srgbClr>
                        </a:solidFill>
                        <a:latin typeface="黑体" panose="02010609060101010101" pitchFamily="49" charset="-122"/>
                        <a:ea typeface="黑体" panose="02010609060101010101" pitchFamily="49" charset="-122"/>
                        <a:cs typeface="Times New Roman" panose="02020603050405020304"/>
                      </a:endParaRPr>
                    </a:p>
                  </a:txBody>
                  <a:tcPr marL="68580" marR="68580" marT="0" marB="0" vert="horz"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AEFF7"/>
                    </a:solidFill>
                  </a:tcPr>
                </a:tc>
              </a:tr>
            </a:tbl>
          </a:graphicData>
        </a:graphic>
      </p:graphicFrame>
      <p:sp>
        <p:nvSpPr>
          <p:cNvPr id="16" name="文本框 15"/>
          <p:cNvSpPr txBox="1"/>
          <p:nvPr>
            <p:custDataLst>
              <p:tags r:id="rId2"/>
            </p:custDataLst>
          </p:nvPr>
        </p:nvSpPr>
        <p:spPr>
          <a:xfrm>
            <a:off x="282878" y="491012"/>
            <a:ext cx="11156990" cy="523220"/>
          </a:xfrm>
          <a:prstGeom prst="rect">
            <a:avLst/>
          </a:prstGeom>
          <a:noFill/>
        </p:spPr>
        <p:txBody>
          <a:bodyPr wrap="square">
            <a:spAutoFit/>
          </a:bodyPr>
          <a:lstStyle/>
          <a:p>
            <a:r>
              <a:rPr lang="en-US" altLang="zh-CN" sz="2800" b="1" smtClean="0">
                <a:solidFill>
                  <a:srgbClr val="0070C0"/>
                </a:solidFill>
                <a:latin typeface="黑体" panose="02010609060101010101" pitchFamily="49" charset="-122"/>
                <a:ea typeface="黑体" panose="02010609060101010101" pitchFamily="49" charset="-122"/>
              </a:rPr>
              <a:t>《</a:t>
            </a:r>
            <a:r>
              <a:rPr lang="zh-CN" altLang="en-US" sz="2800" b="1" smtClean="0">
                <a:solidFill>
                  <a:srgbClr val="0070C0"/>
                </a:solidFill>
                <a:latin typeface="黑体" panose="02010609060101010101" pitchFamily="49" charset="-122"/>
                <a:ea typeface="黑体" panose="02010609060101010101" pitchFamily="49" charset="-122"/>
              </a:rPr>
              <a:t>选必</a:t>
            </a:r>
            <a:r>
              <a:rPr lang="en-US" altLang="zh-CN" sz="2800" b="1" smtClean="0">
                <a:solidFill>
                  <a:srgbClr val="0070C0"/>
                </a:solidFill>
                <a:latin typeface="黑体" panose="02010609060101010101" pitchFamily="49" charset="-122"/>
                <a:ea typeface="黑体" panose="02010609060101010101" pitchFamily="49" charset="-122"/>
              </a:rPr>
              <a:t>1》</a:t>
            </a:r>
            <a:r>
              <a:rPr lang="zh-CN" altLang="en-US" sz="2800" b="1" smtClean="0">
                <a:solidFill>
                  <a:srgbClr val="0070C0"/>
                </a:solidFill>
                <a:latin typeface="黑体" panose="02010609060101010101" pitchFamily="49" charset="-122"/>
                <a:ea typeface="黑体" panose="02010609060101010101" pitchFamily="49" charset="-122"/>
              </a:rPr>
              <a:t>先秦和秦朝的政治制度：比较</a:t>
            </a:r>
            <a:r>
              <a:rPr lang="zh-CN" altLang="en-US" sz="2800" b="1">
                <a:solidFill>
                  <a:srgbClr val="0070C0"/>
                </a:solidFill>
                <a:latin typeface="黑体" panose="02010609060101010101" pitchFamily="49" charset="-122"/>
                <a:ea typeface="黑体" panose="02010609060101010101" pitchFamily="49" charset="-122"/>
              </a:rPr>
              <a:t>郡县制和</a:t>
            </a:r>
            <a:r>
              <a:rPr lang="zh-CN" altLang="en-US" sz="2800" b="1" smtClean="0">
                <a:solidFill>
                  <a:srgbClr val="0070C0"/>
                </a:solidFill>
                <a:latin typeface="黑体" panose="02010609060101010101" pitchFamily="49" charset="-122"/>
                <a:ea typeface="黑体" panose="02010609060101010101" pitchFamily="49" charset="-122"/>
              </a:rPr>
              <a:t>分封制</a:t>
            </a:r>
            <a:r>
              <a:rPr lang="zh-CN" altLang="en-US" sz="2800" b="1" smtClean="0">
                <a:solidFill>
                  <a:srgbClr val="FF0000"/>
                </a:solidFill>
                <a:latin typeface="黑体" panose="02010609060101010101" pitchFamily="49" charset="-122"/>
                <a:ea typeface="黑体" panose="02010609060101010101" pitchFamily="49" charset="-122"/>
              </a:rPr>
              <a:t>（补充丰富）</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custDataLst>
              <p:tags r:id="rId1"/>
            </p:custDataLst>
          </p:nvPr>
        </p:nvPicPr>
        <p:blipFill>
          <a:blip r:embed="rId2">
            <a:clrChange>
              <a:clrFrom>
                <a:srgbClr val="FDFDFD"/>
              </a:clrFrom>
              <a:clrTo>
                <a:srgbClr val="FDFDFD">
                  <a:alpha val="0"/>
                </a:srgbClr>
              </a:clrTo>
            </a:clrChange>
          </a:blip>
          <a:srcRect l="5237" t="-1" r="438" b="4969"/>
          <a:stretch>
            <a:fillRect/>
          </a:stretch>
        </p:blipFill>
        <p:spPr bwMode="auto">
          <a:xfrm>
            <a:off x="529533" y="1534282"/>
            <a:ext cx="6217465" cy="4951797"/>
          </a:xfrm>
          <a:prstGeom prst="rect">
            <a:avLst/>
          </a:prstGeom>
          <a:noFill/>
          <a:ln w="9525">
            <a:noFill/>
            <a:miter lim="800000"/>
            <a:headEnd/>
            <a:tailEnd/>
          </a:ln>
        </p:spPr>
      </p:pic>
      <p:sp>
        <p:nvSpPr>
          <p:cNvPr id="5" name="矩形 4"/>
          <p:cNvSpPr/>
          <p:nvPr>
            <p:custDataLst>
              <p:tags r:id="rId3"/>
            </p:custDataLst>
          </p:nvPr>
        </p:nvSpPr>
        <p:spPr>
          <a:xfrm>
            <a:off x="6348007" y="1685164"/>
            <a:ext cx="1422184" cy="461665"/>
          </a:xfrm>
          <a:prstGeom prst="rect">
            <a:avLst/>
          </a:prstGeom>
        </p:spPr>
        <p:txBody>
          <a:bodyPr wrap="none">
            <a:spAutoFit/>
          </a:bodyPr>
          <a:lstStyle/>
          <a:p>
            <a:r>
              <a:rPr lang="zh-CN" altLang="en-US" sz="2400" b="1">
                <a:latin typeface="黑体" panose="02010609060101010101" pitchFamily="49" charset="-122"/>
                <a:ea typeface="黑体" panose="02010609060101010101" pitchFamily="49" charset="-122"/>
              </a:rPr>
              <a:t>皇帝制度</a:t>
            </a:r>
            <a:endParaRPr lang="zh-CN" altLang="en-US" sz="2400" b="1">
              <a:latin typeface="黑体" panose="02010609060101010101" pitchFamily="49" charset="-122"/>
              <a:ea typeface="黑体" panose="02010609060101010101" pitchFamily="49" charset="-122"/>
            </a:endParaRPr>
          </a:p>
        </p:txBody>
      </p:sp>
      <p:sp>
        <p:nvSpPr>
          <p:cNvPr id="6" name="矩形 5"/>
          <p:cNvSpPr/>
          <p:nvPr>
            <p:custDataLst>
              <p:tags r:id="rId4"/>
            </p:custDataLst>
          </p:nvPr>
        </p:nvSpPr>
        <p:spPr>
          <a:xfrm>
            <a:off x="6534248" y="2420435"/>
            <a:ext cx="1112805" cy="830997"/>
          </a:xfrm>
          <a:prstGeom prst="rect">
            <a:avLst/>
          </a:prstGeom>
        </p:spPr>
        <p:txBody>
          <a:bodyPr wrap="none">
            <a:spAutoFit/>
          </a:bodyPr>
          <a:lstStyle/>
          <a:p>
            <a:r>
              <a:rPr lang="zh-CN" altLang="en-US" sz="2400" b="1">
                <a:latin typeface="黑体" panose="02010609060101010101" pitchFamily="49" charset="-122"/>
                <a:ea typeface="黑体" panose="02010609060101010101" pitchFamily="49" charset="-122"/>
              </a:rPr>
              <a:t>三公</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九卿制</a:t>
            </a:r>
            <a:endParaRPr lang="zh-CN" altLang="en-US" sz="2400" b="1">
              <a:latin typeface="黑体" panose="02010609060101010101" pitchFamily="49" charset="-122"/>
              <a:ea typeface="黑体" panose="02010609060101010101" pitchFamily="49" charset="-122"/>
            </a:endParaRPr>
          </a:p>
        </p:txBody>
      </p:sp>
      <p:sp>
        <p:nvSpPr>
          <p:cNvPr id="7" name="矩形 6"/>
          <p:cNvSpPr/>
          <p:nvPr>
            <p:custDataLst>
              <p:tags r:id="rId5"/>
            </p:custDataLst>
          </p:nvPr>
        </p:nvSpPr>
        <p:spPr>
          <a:xfrm>
            <a:off x="6499724" y="4146652"/>
            <a:ext cx="1112805" cy="461665"/>
          </a:xfrm>
          <a:prstGeom prst="rect">
            <a:avLst/>
          </a:prstGeom>
        </p:spPr>
        <p:txBody>
          <a:bodyPr wrap="none">
            <a:spAutoFit/>
          </a:bodyPr>
          <a:lstStyle/>
          <a:p>
            <a:r>
              <a:rPr lang="zh-CN" altLang="en-US" sz="2400" b="1">
                <a:latin typeface="黑体" panose="02010609060101010101" pitchFamily="49" charset="-122"/>
                <a:ea typeface="黑体" panose="02010609060101010101" pitchFamily="49" charset="-122"/>
              </a:rPr>
              <a:t>郡县制</a:t>
            </a:r>
            <a:endParaRPr lang="zh-CN" altLang="en-US" sz="2400" b="1">
              <a:latin typeface="黑体" panose="02010609060101010101" pitchFamily="49" charset="-122"/>
              <a:ea typeface="黑体" panose="02010609060101010101" pitchFamily="49" charset="-122"/>
            </a:endParaRPr>
          </a:p>
        </p:txBody>
      </p:sp>
      <p:sp>
        <p:nvSpPr>
          <p:cNvPr id="8" name="矩形 7"/>
          <p:cNvSpPr/>
          <p:nvPr>
            <p:custDataLst>
              <p:tags r:id="rId6"/>
            </p:custDataLst>
          </p:nvPr>
        </p:nvSpPr>
        <p:spPr>
          <a:xfrm>
            <a:off x="4469934" y="1869267"/>
            <a:ext cx="1619839" cy="1200329"/>
          </a:xfrm>
          <a:prstGeom prst="rect">
            <a:avLst/>
          </a:prstGeom>
          <a:ln>
            <a:noFill/>
          </a:ln>
        </p:spPr>
        <p:txBody>
          <a:bodyPr wrap="square">
            <a:spAutoFit/>
          </a:bodyPr>
          <a:lstStyle/>
          <a:p>
            <a:r>
              <a:rPr lang="zh-CN" altLang="en-US" sz="2400" b="1">
                <a:solidFill>
                  <a:srgbClr val="FF0000"/>
                </a:solidFill>
                <a:latin typeface="黑体" panose="02010609060101010101" pitchFamily="49" charset="-122"/>
                <a:ea typeface="黑体" panose="02010609060101010101" pitchFamily="49" charset="-122"/>
              </a:rPr>
              <a:t>决策方式：</a:t>
            </a:r>
            <a:endParaRPr lang="en-US" altLang="zh-CN" sz="2400" b="1">
              <a:solidFill>
                <a:srgbClr val="FF0000"/>
              </a:solidFill>
              <a:latin typeface="黑体" panose="02010609060101010101" pitchFamily="49" charset="-122"/>
              <a:ea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rPr>
              <a:t>公卿廷议，</a:t>
            </a:r>
            <a:endParaRPr lang="en-US" altLang="zh-CN" sz="2400" b="1">
              <a:solidFill>
                <a:srgbClr val="FF0000"/>
              </a:solidFill>
              <a:latin typeface="黑体" panose="02010609060101010101" pitchFamily="49" charset="-122"/>
              <a:ea typeface="黑体" panose="02010609060101010101" pitchFamily="49" charset="-122"/>
            </a:endParaRPr>
          </a:p>
          <a:p>
            <a:r>
              <a:rPr lang="zh-CN" altLang="en-US" sz="2400" b="1">
                <a:solidFill>
                  <a:srgbClr val="FF0000"/>
                </a:solidFill>
                <a:latin typeface="黑体" panose="02010609060101010101" pitchFamily="49" charset="-122"/>
                <a:ea typeface="黑体" panose="02010609060101010101" pitchFamily="49" charset="-122"/>
              </a:rPr>
              <a:t>皇帝裁断</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9" name="右大括号 8"/>
          <p:cNvSpPr/>
          <p:nvPr>
            <p:custDataLst>
              <p:tags r:id="rId7"/>
            </p:custDataLst>
          </p:nvPr>
        </p:nvSpPr>
        <p:spPr>
          <a:xfrm>
            <a:off x="6401451" y="4146653"/>
            <a:ext cx="149903" cy="537775"/>
          </a:xfrm>
          <a:prstGeom prst="rightBrace">
            <a:avLst/>
          </a:prstGeom>
          <a:ln>
            <a:solidFill>
              <a:srgbClr val="4F5D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右大括号 9"/>
          <p:cNvSpPr/>
          <p:nvPr>
            <p:custDataLst>
              <p:tags r:id="rId8"/>
            </p:custDataLst>
          </p:nvPr>
        </p:nvSpPr>
        <p:spPr>
          <a:xfrm>
            <a:off x="7780069" y="2012272"/>
            <a:ext cx="341842" cy="24676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custDataLst>
              <p:tags r:id="rId9"/>
            </p:custDataLst>
          </p:nvPr>
        </p:nvSpPr>
        <p:spPr>
          <a:xfrm>
            <a:off x="8317555" y="2527443"/>
            <a:ext cx="1336400" cy="1228833"/>
          </a:xfrm>
          <a:prstGeom prst="rect">
            <a:avLst/>
          </a:prstGeom>
          <a:noFill/>
        </p:spPr>
        <p:txBody>
          <a:bodyPr wrap="square" rtlCol="0">
            <a:spAutoFit/>
          </a:bodyPr>
          <a:lstStyle/>
          <a:p>
            <a:r>
              <a:rPr lang="zh-CN" altLang="en-US" sz="2400" b="1">
                <a:solidFill>
                  <a:srgbClr val="FF0000"/>
                </a:solidFill>
                <a:latin typeface="黑体" panose="02010609060101010101" pitchFamily="49" charset="-122"/>
                <a:ea typeface="黑体" panose="02010609060101010101" pitchFamily="49" charset="-122"/>
              </a:rPr>
              <a:t>以文书推行行政管理</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18" name="文本占位符 1"/>
          <p:cNvSpPr txBox="1"/>
          <p:nvPr>
            <p:custDataLst>
              <p:tags r:id="rId10"/>
            </p:custDataLst>
          </p:nvPr>
        </p:nvSpPr>
        <p:spPr>
          <a:xfrm>
            <a:off x="937078" y="443782"/>
            <a:ext cx="3532856" cy="550863"/>
          </a:xfrm>
          <a:prstGeom prst="rect">
            <a:avLst/>
          </a:prstGeom>
        </p:spPr>
        <p:txBody>
          <a:bodyPr/>
          <a:lstStyle>
            <a:lvl1pPr marL="0" indent="0" algn="l" defTabSz="914400" rtl="0" eaLnBrk="1" latinLnBrk="0" hangingPunct="1">
              <a:lnSpc>
                <a:spcPct val="120000"/>
              </a:lnSpc>
              <a:spcBef>
                <a:spcPct val="0"/>
              </a:spcBef>
              <a:buFontTx/>
              <a:buNone/>
              <a:defRPr sz="2800" kern="1200">
                <a:solidFill>
                  <a:schemeClr val="tx1"/>
                </a:solidFill>
                <a:latin typeface="华文中宋" panose="02010600040101010101" charset="-122"/>
                <a:ea typeface="华文中宋" panose="02010600040101010101" charset="-122"/>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b="1" smtClean="0">
                <a:latin typeface="黑体" panose="02010609060101010101" pitchFamily="49" charset="-122"/>
                <a:ea typeface="黑体" panose="02010609060101010101" pitchFamily="49" charset="-122"/>
              </a:rPr>
              <a:t>确立</a:t>
            </a:r>
            <a:r>
              <a:rPr lang="zh-CN" altLang="en-US" b="1">
                <a:latin typeface="黑体" panose="02010609060101010101" pitchFamily="49" charset="-122"/>
                <a:ea typeface="黑体" panose="02010609060101010101" pitchFamily="49" charset="-122"/>
              </a:rPr>
              <a:t>中央集权制度 </a:t>
            </a:r>
            <a:endParaRPr lang="zh-CN" altLang="en-US" b="1">
              <a:latin typeface="黑体" panose="02010609060101010101" pitchFamily="49" charset="-122"/>
              <a:ea typeface="黑体" panose="02010609060101010101" pitchFamily="49" charset="-122"/>
            </a:endParaRPr>
          </a:p>
        </p:txBody>
      </p:sp>
      <p:sp>
        <p:nvSpPr>
          <p:cNvPr id="19" name="矩形 18"/>
          <p:cNvSpPr/>
          <p:nvPr>
            <p:custDataLst>
              <p:tags r:id="rId11"/>
            </p:custDataLst>
          </p:nvPr>
        </p:nvSpPr>
        <p:spPr>
          <a:xfrm>
            <a:off x="3330840" y="2527443"/>
            <a:ext cx="236306" cy="723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12"/>
            </p:custDataLst>
          </p:nvPr>
        </p:nvSpPr>
        <p:spPr>
          <a:xfrm>
            <a:off x="3714359" y="3960439"/>
            <a:ext cx="236306" cy="723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3"/>
            </p:custDataLst>
          </p:nvPr>
        </p:nvSpPr>
        <p:spPr>
          <a:xfrm>
            <a:off x="8321727" y="4254374"/>
            <a:ext cx="2328731" cy="400110"/>
          </a:xfrm>
          <a:prstGeom prst="rect">
            <a:avLst/>
          </a:prstGeom>
        </p:spPr>
        <p:txBody>
          <a:bodyPr wrap="square">
            <a:spAutoFit/>
          </a:bodyPr>
          <a:lstStyle/>
          <a:p>
            <a:r>
              <a:rPr lang="zh-CN" altLang="en-US" sz="2000" b="1">
                <a:solidFill>
                  <a:srgbClr val="FF0000"/>
                </a:solidFill>
                <a:latin typeface="黑体" panose="02010609060101010101" pitchFamily="49" charset="-122"/>
                <a:ea typeface="黑体" panose="02010609060101010101" pitchFamily="49" charset="-122"/>
              </a:rPr>
              <a:t>上计</a:t>
            </a:r>
            <a:r>
              <a:rPr lang="zh-CN" altLang="en-US" sz="2000" b="1" smtClean="0">
                <a:solidFill>
                  <a:srgbClr val="FF0000"/>
                </a:solidFill>
                <a:latin typeface="黑体" panose="02010609060101010101" pitchFamily="49" charset="-122"/>
                <a:ea typeface="黑体" panose="02010609060101010101" pitchFamily="49" charset="-122"/>
              </a:rPr>
              <a:t>制：考核</a:t>
            </a:r>
            <a:r>
              <a:rPr lang="zh-CN" altLang="en-US" sz="2000" b="1">
                <a:solidFill>
                  <a:srgbClr val="FF0000"/>
                </a:solidFill>
                <a:latin typeface="黑体" panose="02010609060101010101" pitchFamily="49" charset="-122"/>
                <a:ea typeface="黑体" panose="02010609060101010101" pitchFamily="49" charset="-122"/>
              </a:rPr>
              <a:t>官员</a:t>
            </a:r>
            <a:endParaRPr lang="zh-CN" altLang="en-US" sz="2000">
              <a:solidFill>
                <a:srgbClr val="FF0000"/>
              </a:solidFill>
              <a:latin typeface="黑体" panose="02010609060101010101" pitchFamily="49" charset="-122"/>
              <a:ea typeface="黑体" panose="02010609060101010101" pitchFamily="49" charset="-122"/>
            </a:endParaRPr>
          </a:p>
        </p:txBody>
      </p:sp>
      <p:sp>
        <p:nvSpPr>
          <p:cNvPr id="2" name="文本框 1"/>
          <p:cNvSpPr txBox="1"/>
          <p:nvPr>
            <p:custDataLst>
              <p:tags r:id="rId14"/>
            </p:custDataLst>
          </p:nvPr>
        </p:nvSpPr>
        <p:spPr>
          <a:xfrm>
            <a:off x="6230273" y="967656"/>
            <a:ext cx="1461709" cy="461665"/>
          </a:xfrm>
          <a:prstGeom prst="rect">
            <a:avLst/>
          </a:prstGeom>
          <a:noFill/>
        </p:spPr>
        <p:txBody>
          <a:bodyPr wrap="square" rtlCol="0">
            <a:spAutoFit/>
          </a:bodyPr>
          <a:lstStyle/>
          <a:p>
            <a:r>
              <a:rPr lang="en-US" altLang="zh-CN" sz="2400" b="1" smtClean="0">
                <a:latin typeface="黑体" panose="02010609060101010101" pitchFamily="49" charset="-122"/>
                <a:ea typeface="黑体" panose="02010609060101010101" pitchFamily="49" charset="-122"/>
              </a:rPr>
              <a:t>《</a:t>
            </a:r>
            <a:r>
              <a:rPr lang="zh-CN" altLang="en-US" sz="2400" b="1" smtClean="0">
                <a:latin typeface="黑体" panose="02010609060101010101" pitchFamily="49" charset="-122"/>
                <a:ea typeface="黑体" panose="02010609060101010101" pitchFamily="49" charset="-122"/>
              </a:rPr>
              <a:t>纲要</a:t>
            </a:r>
            <a:r>
              <a:rPr lang="en-US" altLang="zh-CN" sz="2400" b="1" smtClean="0">
                <a:latin typeface="黑体" panose="02010609060101010101" pitchFamily="49" charset="-122"/>
                <a:ea typeface="黑体" panose="02010609060101010101" pitchFamily="49" charset="-122"/>
              </a:rPr>
              <a:t>》</a:t>
            </a:r>
            <a:endParaRPr lang="zh-CN" altLang="en-US" sz="2000" b="1">
              <a:latin typeface="黑体" panose="02010609060101010101" pitchFamily="49" charset="-122"/>
              <a:ea typeface="黑体" panose="02010609060101010101" pitchFamily="49" charset="-122"/>
            </a:endParaRPr>
          </a:p>
        </p:txBody>
      </p:sp>
      <p:sp>
        <p:nvSpPr>
          <p:cNvPr id="3" name="下箭头 2"/>
          <p:cNvSpPr/>
          <p:nvPr>
            <p:custDataLst>
              <p:tags r:id="rId15"/>
            </p:custDataLst>
          </p:nvPr>
        </p:nvSpPr>
        <p:spPr>
          <a:xfrm>
            <a:off x="6900760" y="1474602"/>
            <a:ext cx="243401" cy="253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16"/>
            </p:custDataLst>
          </p:nvPr>
        </p:nvSpPr>
        <p:spPr>
          <a:xfrm>
            <a:off x="8121911" y="1158778"/>
            <a:ext cx="1461709" cy="461665"/>
          </a:xfrm>
          <a:prstGeom prst="rect">
            <a:avLst/>
          </a:prstGeom>
          <a:noFill/>
        </p:spPr>
        <p:txBody>
          <a:bodyPr wrap="square" rtlCol="0">
            <a:spAutoFit/>
          </a:bodyPr>
          <a:lstStyle/>
          <a:p>
            <a:r>
              <a:rPr lang="en-US" altLang="zh-CN" sz="2400" b="1" smtClean="0">
                <a:solidFill>
                  <a:srgbClr val="FF0000"/>
                </a:solidFill>
                <a:latin typeface="黑体" panose="02010609060101010101" pitchFamily="49" charset="-122"/>
                <a:ea typeface="黑体" panose="02010609060101010101" pitchFamily="49" charset="-122"/>
              </a:rPr>
              <a:t>《</a:t>
            </a:r>
            <a:r>
              <a:rPr lang="zh-CN" altLang="en-US" sz="2400" b="1" smtClean="0">
                <a:solidFill>
                  <a:srgbClr val="FF0000"/>
                </a:solidFill>
                <a:latin typeface="黑体" panose="02010609060101010101" pitchFamily="49" charset="-122"/>
                <a:ea typeface="黑体" panose="02010609060101010101" pitchFamily="49" charset="-122"/>
              </a:rPr>
              <a:t>选必</a:t>
            </a:r>
            <a:r>
              <a:rPr lang="en-US" altLang="zh-CN" sz="2400" b="1" smtClean="0">
                <a:solidFill>
                  <a:srgbClr val="FF0000"/>
                </a:solidFill>
                <a:latin typeface="黑体" panose="02010609060101010101" pitchFamily="49" charset="-122"/>
                <a:ea typeface="黑体" panose="02010609060101010101" pitchFamily="49" charset="-122"/>
              </a:rPr>
              <a:t>1》</a:t>
            </a:r>
            <a:endParaRPr lang="zh-CN" altLang="en-US" sz="2000" b="1">
              <a:solidFill>
                <a:srgbClr val="FF0000"/>
              </a:solidFill>
              <a:latin typeface="黑体" panose="02010609060101010101" pitchFamily="49" charset="-122"/>
              <a:ea typeface="黑体" panose="02010609060101010101" pitchFamily="49" charset="-122"/>
            </a:endParaRPr>
          </a:p>
        </p:txBody>
      </p:sp>
      <p:sp>
        <p:nvSpPr>
          <p:cNvPr id="17" name="文本框 16"/>
          <p:cNvSpPr txBox="1"/>
          <p:nvPr>
            <p:custDataLst>
              <p:tags r:id="rId17"/>
            </p:custDataLst>
          </p:nvPr>
        </p:nvSpPr>
        <p:spPr>
          <a:xfrm>
            <a:off x="4370774" y="1158778"/>
            <a:ext cx="1461709" cy="461665"/>
          </a:xfrm>
          <a:prstGeom prst="rect">
            <a:avLst/>
          </a:prstGeom>
          <a:noFill/>
        </p:spPr>
        <p:txBody>
          <a:bodyPr wrap="square" rtlCol="0">
            <a:spAutoFit/>
          </a:bodyPr>
          <a:lstStyle/>
          <a:p>
            <a:r>
              <a:rPr lang="en-US" altLang="zh-CN" sz="2400" b="1" smtClean="0">
                <a:solidFill>
                  <a:srgbClr val="FF0000"/>
                </a:solidFill>
                <a:latin typeface="黑体" panose="02010609060101010101" pitchFamily="49" charset="-122"/>
                <a:ea typeface="黑体" panose="02010609060101010101" pitchFamily="49" charset="-122"/>
              </a:rPr>
              <a:t>《</a:t>
            </a:r>
            <a:r>
              <a:rPr lang="zh-CN" altLang="en-US" sz="2400" b="1" smtClean="0">
                <a:solidFill>
                  <a:srgbClr val="FF0000"/>
                </a:solidFill>
                <a:latin typeface="黑体" panose="02010609060101010101" pitchFamily="49" charset="-122"/>
                <a:ea typeface="黑体" panose="02010609060101010101" pitchFamily="49" charset="-122"/>
              </a:rPr>
              <a:t>选必</a:t>
            </a:r>
            <a:r>
              <a:rPr lang="en-US" altLang="zh-CN" sz="2400" b="1" smtClean="0">
                <a:solidFill>
                  <a:srgbClr val="FF0000"/>
                </a:solidFill>
                <a:latin typeface="黑体" panose="02010609060101010101" pitchFamily="49" charset="-122"/>
                <a:ea typeface="黑体" panose="02010609060101010101" pitchFamily="49" charset="-122"/>
              </a:rPr>
              <a:t>1》</a:t>
            </a:r>
            <a:endParaRPr lang="zh-CN" altLang="en-US" sz="2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p:bldP spid="19" grpId="0" bldLvl="0" animBg="1"/>
      <p:bldP spid="20" grpId="0" bldLvl="0" animBg="1"/>
      <p:bldP spid="21"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1">
            <a:extLst>
              <a:ext uri="{28A0092B-C50C-407E-A947-70E740481C1C}">
                <a14:useLocalDpi xmlns:a14="http://schemas.microsoft.com/office/drawing/2010/main" val="0"/>
              </a:ext>
            </a:extLst>
          </a:blip>
          <a:srcRect l="12410" t="8064" r="10712" b="3242"/>
          <a:stretch>
            <a:fillRect/>
          </a:stretch>
        </p:blipFill>
        <p:spPr bwMode="auto">
          <a:xfrm>
            <a:off x="1981200" y="3108960"/>
            <a:ext cx="8382000"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p:cNvSpPr>
            <a:spLocks noChangeArrowheads="1"/>
          </p:cNvSpPr>
          <p:nvPr/>
        </p:nvSpPr>
        <p:spPr bwMode="gray">
          <a:xfrm>
            <a:off x="4039378" y="1316766"/>
            <a:ext cx="4113245" cy="1001281"/>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wrap="none" anchor="ctr"/>
          <a:lstStyle/>
          <a:p>
            <a:pPr algn="ctr" fontAlgn="base">
              <a:spcBef>
                <a:spcPct val="0"/>
              </a:spcBef>
              <a:spcAft>
                <a:spcPct val="0"/>
              </a:spcAft>
              <a:buFont typeface="Arial" panose="020B0604020202020204" pitchFamily="34" charset="0"/>
              <a:buNone/>
              <a:defRPr/>
            </a:pPr>
            <a:r>
              <a:rPr lang="zh-CN" altLang="en-US" sz="4000" b="1" dirty="0" smtClean="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rPr>
              <a:t>第四部分</a:t>
            </a:r>
            <a:endParaRPr lang="zh-CN" altLang="en-US" sz="4000" b="1" dirty="0">
              <a:solidFill>
                <a:prstClr val="white"/>
              </a:solidFill>
              <a:effectLst>
                <a:outerShdw blurRad="38100" dist="38100" dir="2700000" algn="tl">
                  <a:srgbClr val="808080"/>
                </a:outerShdw>
              </a:effectLst>
              <a:latin typeface="Verdana" panose="020B0604030504040204" pitchFamily="34" charset="0"/>
              <a:ea typeface="黑体" panose="02010609060101010101" pitchFamily="49" charset="-122"/>
            </a:endParaRPr>
          </a:p>
        </p:txBody>
      </p:sp>
      <p:pic>
        <p:nvPicPr>
          <p:cNvPr id="63505" name="Picture 17" descr="1474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821" y="3860800"/>
            <a:ext cx="1296987" cy="86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055159" y="3455015"/>
            <a:ext cx="8469406" cy="92202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Bef>
                <a:spcPct val="0"/>
              </a:spcBef>
              <a:spcAft>
                <a:spcPct val="0"/>
              </a:spcAft>
              <a:buFont typeface="Arial" panose="020B0604020202020204" pitchFamily="34" charset="0"/>
              <a:buNone/>
              <a:defRPr/>
            </a:pPr>
            <a:r>
              <a:rPr lang="zh-CN" altLang="en-US" sz="5400" b="1" dirty="0">
                <a:solidFill>
                  <a:srgbClr val="0000CC"/>
                </a:solidFill>
                <a:latin typeface="Arial" panose="020B0604020202020204" pitchFamily="34" charset="0"/>
              </a:rPr>
              <a:t>选必一备课建议</a:t>
            </a:r>
            <a:endParaRPr lang="zh-CN" altLang="en-US" sz="5400" b="1" dirty="0">
              <a:solidFill>
                <a:srgbClr val="0000CC"/>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2400" y="163830"/>
            <a:ext cx="12039600" cy="6483985"/>
          </a:xfrm>
          <a:prstGeom prst="rect">
            <a:avLst/>
          </a:prstGeom>
          <a:noFill/>
        </p:spPr>
        <p:txBody>
          <a:bodyPr wrap="square" rtlCol="0" anchor="t">
            <a:noAutofit/>
          </a:bodyPr>
          <a:p>
            <a:r>
              <a:rPr lang="zh-CN" altLang="en-US" sz="3200"/>
              <a:t>根据课程标准中学业质量的规定，本模块作为选择性必修课程，学生通过学习，其学业质量应达到水平3或水平4的相关要求。结合本模块的具体内容，应重点注意以下几点:</a:t>
            </a:r>
            <a:endParaRPr lang="zh-CN" altLang="en-US" sz="3200"/>
          </a:p>
          <a:p>
            <a:r>
              <a:rPr lang="zh-CN" altLang="en-US" sz="3200"/>
              <a:t>第一，通过对中外国家制度和社会治理演变进程的学习，学会从</a:t>
            </a:r>
            <a:r>
              <a:rPr lang="zh-CN" altLang="en-US" sz="3200">
                <a:solidFill>
                  <a:srgbClr val="FF0000"/>
                </a:solidFill>
              </a:rPr>
              <a:t>生产力与生产关系、经济基础与上层建筑的辩证关系来理解历史 上的发展变化</a:t>
            </a:r>
            <a:r>
              <a:rPr lang="zh-CN" altLang="en-US" sz="3200"/>
              <a:t>，</a:t>
            </a:r>
            <a:r>
              <a:rPr lang="zh-CN" altLang="en-US" sz="3200">
                <a:solidFill>
                  <a:srgbClr val="FF0000"/>
                </a:solidFill>
              </a:rPr>
              <a:t>并能够史论结合、实事求是地论述历史与现实问题。</a:t>
            </a:r>
            <a:endParaRPr lang="zh-CN" altLang="en-US" sz="3200"/>
          </a:p>
          <a:p>
            <a:r>
              <a:rPr lang="zh-CN" altLang="en-US" sz="3200"/>
              <a:t>第二，能够</a:t>
            </a:r>
            <a:r>
              <a:rPr lang="zh-CN" altLang="en-US" sz="3200">
                <a:solidFill>
                  <a:srgbClr val="FF0000"/>
                </a:solidFill>
              </a:rPr>
              <a:t>从制度变迁和比较的角度，理解历史上的变化与延续、统一与多样、局部与整体及其意义</a:t>
            </a:r>
            <a:r>
              <a:rPr lang="zh-CN" altLang="en-US" sz="3200"/>
              <a:t>。在对中外制度进行独立探究的过程中，能够将其置于具体的时空框架下；能够选择恰当的时空尺度对其进行分析、综合、比较，并在此基础上作出合理的论述。</a:t>
            </a:r>
            <a:endParaRPr lang="zh-CN" altLang="en-US" sz="3200"/>
          </a:p>
          <a:p>
            <a:r>
              <a:rPr lang="zh-CN" altLang="en-US" sz="3200"/>
              <a:t>第三，能够从</a:t>
            </a:r>
            <a:r>
              <a:rPr lang="zh-CN" altLang="en-US" sz="3200">
                <a:solidFill>
                  <a:srgbClr val="FF0000"/>
                </a:solidFill>
              </a:rPr>
              <a:t>制度角度对历史进行反思</a:t>
            </a:r>
            <a:r>
              <a:rPr lang="zh-CN" altLang="en-US" sz="3200"/>
              <a:t>，</a:t>
            </a:r>
            <a:r>
              <a:rPr lang="zh-CN" altLang="en-US" sz="3200">
                <a:solidFill>
                  <a:srgbClr val="FF0000"/>
                </a:solidFill>
              </a:rPr>
              <a:t>汲取经验教训，更全面、客观地认识历史和现实社会问题。</a:t>
            </a:r>
            <a:endParaRPr lang="zh-CN" altLang="en-US" sz="320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46200" y="243840"/>
            <a:ext cx="6440170" cy="564515"/>
          </a:xfrm>
          <a:prstGeom prst="rect">
            <a:avLst/>
          </a:prstGeom>
          <a:noFill/>
        </p:spPr>
        <p:txBody>
          <a:bodyPr wrap="square" rtlCol="0">
            <a:noAutofit/>
          </a:bodyPr>
          <a:p>
            <a:r>
              <a:rPr lang="zh-CN" altLang="en-US" sz="3600">
                <a:sym typeface="+mn-ea"/>
              </a:rPr>
              <a:t>教  学  策  略  如  下：</a:t>
            </a:r>
            <a:endParaRPr lang="zh-CN" altLang="en-US" sz="3600">
              <a:sym typeface="+mn-ea"/>
            </a:endParaRPr>
          </a:p>
        </p:txBody>
      </p:sp>
      <p:sp>
        <p:nvSpPr>
          <p:cNvPr id="3" name="文本框 2"/>
          <p:cNvSpPr txBox="1"/>
          <p:nvPr/>
        </p:nvSpPr>
        <p:spPr>
          <a:xfrm>
            <a:off x="641985" y="1243965"/>
            <a:ext cx="10849610" cy="5614035"/>
          </a:xfrm>
          <a:prstGeom prst="rect">
            <a:avLst/>
          </a:prstGeom>
          <a:noFill/>
        </p:spPr>
        <p:txBody>
          <a:bodyPr wrap="square" rtlCol="0" anchor="t">
            <a:noAutofit/>
          </a:bodyPr>
          <a:p>
            <a:r>
              <a:rPr lang="zh-CN" altLang="en-US" sz="3600"/>
              <a:t>1.确定单元主题学习的教学思路</a:t>
            </a:r>
            <a:endParaRPr lang="zh-CN" altLang="en-US" sz="3600"/>
          </a:p>
          <a:p>
            <a:r>
              <a:rPr lang="en-US" altLang="zh-CN" sz="3600"/>
              <a:t>   </a:t>
            </a:r>
            <a:endParaRPr lang="zh-CN" altLang="en-US" sz="3600"/>
          </a:p>
        </p:txBody>
      </p:sp>
      <p:pic>
        <p:nvPicPr>
          <p:cNvPr id="4" name="图片 3"/>
          <p:cNvPicPr/>
          <p:nvPr/>
        </p:nvPicPr>
        <p:blipFill>
          <a:blip r:embed="rId1"/>
        </p:blipFill>
        <p:spPr>
          <a:xfrm>
            <a:off x="641985" y="2020570"/>
            <a:ext cx="10986135" cy="44316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p:blipFill>
        <p:spPr>
          <a:xfrm>
            <a:off x="594360" y="1423035"/>
            <a:ext cx="11239500" cy="50387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48360" y="1017905"/>
            <a:ext cx="10753090" cy="5219065"/>
          </a:xfrm>
          <a:prstGeom prst="rect">
            <a:avLst/>
          </a:prstGeom>
          <a:noFill/>
        </p:spPr>
        <p:txBody>
          <a:bodyPr wrap="square" rtlCol="0">
            <a:noAutofit/>
          </a:bodyPr>
          <a:p>
            <a:r>
              <a:rPr lang="en-US" altLang="zh-CN" sz="3600"/>
              <a:t>2.</a:t>
            </a:r>
            <a:r>
              <a:rPr lang="zh-CN" altLang="en-US" sz="3600"/>
              <a:t>合理取舍 ， 灵活整合教材内 容：</a:t>
            </a:r>
            <a:endParaRPr lang="zh-CN" altLang="en-US" sz="3600"/>
          </a:p>
          <a:p>
            <a:r>
              <a:rPr lang="zh-CN" altLang="en-US" sz="3600"/>
              <a:t> 历 史教师根据课程 目 标 、 教学 情 境 、 师生个性和 教 学要 求对历 史教材进行 教材信 息 的 增减 、 课程 资源 的 删 补和 知 识 体系 的 再造 。 </a:t>
            </a:r>
            <a:endParaRPr lang="zh-CN" altLang="en-US" sz="3600"/>
          </a:p>
          <a:p>
            <a:r>
              <a:rPr lang="en-US" altLang="zh-CN" sz="3200"/>
              <a:t>3.</a:t>
            </a:r>
            <a:r>
              <a:rPr lang="zh-CN" altLang="en-US" sz="3200"/>
              <a:t>以</a:t>
            </a:r>
            <a:r>
              <a:rPr lang="en-US" altLang="zh-CN" sz="3200"/>
              <a:t> 学生为 中 心</a:t>
            </a:r>
            <a:r>
              <a:rPr lang="zh-CN" altLang="en-US" sz="3200"/>
              <a:t>：</a:t>
            </a:r>
            <a:endParaRPr lang="en-US" altLang="zh-CN" sz="3200"/>
          </a:p>
          <a:p>
            <a:r>
              <a:rPr lang="zh-CN" altLang="en-US" sz="3200"/>
              <a:t>（</a:t>
            </a:r>
            <a:r>
              <a:rPr lang="en-US" altLang="zh-CN" sz="3200"/>
              <a:t>1</a:t>
            </a:r>
            <a:r>
              <a:rPr lang="zh-CN" altLang="en-US" sz="3200"/>
              <a:t>）、 </a:t>
            </a:r>
            <a:r>
              <a:rPr lang="en-US" altLang="zh-CN" sz="3200"/>
              <a:t>遵循 学生 的 接 受 能 力</a:t>
            </a:r>
            <a:r>
              <a:rPr lang="zh-CN" altLang="en-US" sz="3200"/>
              <a:t>。</a:t>
            </a:r>
            <a:endParaRPr lang="zh-CN" altLang="en-US" sz="3200"/>
          </a:p>
          <a:p>
            <a:r>
              <a:rPr lang="zh-CN" altLang="en-US" sz="3200"/>
              <a:t>（</a:t>
            </a:r>
            <a:r>
              <a:rPr lang="en-US" altLang="zh-CN" sz="3200"/>
              <a:t>2</a:t>
            </a:r>
            <a:r>
              <a:rPr lang="zh-CN" altLang="en-US" sz="3200"/>
              <a:t>）、 注重学 习 方法 的 多 样性。</a:t>
            </a:r>
            <a:endParaRPr lang="zh-CN" altLang="en-US" sz="3200"/>
          </a:p>
          <a:p>
            <a:r>
              <a:rPr lang="zh-CN" altLang="en-US" sz="3200"/>
              <a:t> （</a:t>
            </a:r>
            <a:r>
              <a:rPr lang="en-US" altLang="zh-CN" sz="3200"/>
              <a:t>3</a:t>
            </a:r>
            <a:r>
              <a:rPr lang="zh-CN" altLang="en-US" sz="3200"/>
              <a:t>）、了 解学 生 的 需要。</a:t>
            </a:r>
            <a:endParaRPr lang="zh-CN" altLang="en-US" sz="3200"/>
          </a:p>
          <a:p>
            <a:r>
              <a:rPr lang="zh-CN" altLang="en-US" sz="3200"/>
              <a:t> （</a:t>
            </a:r>
            <a:r>
              <a:rPr lang="en-US" altLang="zh-CN" sz="3200"/>
              <a:t>4</a:t>
            </a:r>
            <a:r>
              <a:rPr lang="zh-CN" altLang="en-US" sz="3200"/>
              <a:t>）、</a:t>
            </a:r>
            <a:r>
              <a:rPr lang="en-US" altLang="zh-CN" sz="3200"/>
              <a:t> 遵循 高 中 生 心理特点</a:t>
            </a:r>
            <a:r>
              <a:rPr lang="zh-CN" altLang="en-US" sz="3200"/>
              <a:t>。</a:t>
            </a:r>
            <a:endParaRPr lang="zh-CN" altLang="en-US"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6300" y="3780790"/>
            <a:ext cx="10714355" cy="2092960"/>
          </a:xfrm>
          <a:prstGeom prst="rect">
            <a:avLst/>
          </a:prstGeom>
        </p:spPr>
        <p:txBody>
          <a:bodyPr>
            <a:noAutofit/>
          </a:bodyPr>
          <a:p>
            <a:r>
              <a:rPr lang="zh-CN" altLang="en-US" sz="2800" b="0">
                <a:solidFill>
                  <a:srgbClr val="000000"/>
                </a:solidFill>
                <a:latin typeface="B3 + SimSun"/>
                <a:ea typeface="B3 + SimSun"/>
              </a:rPr>
              <a:t> </a:t>
            </a:r>
            <a:r>
              <a:rPr lang="en-US" altLang="zh-CN" sz="2800" b="0">
                <a:solidFill>
                  <a:srgbClr val="000000"/>
                </a:solidFill>
                <a:latin typeface="B3 + SimSun"/>
                <a:ea typeface="B3 + SimSun"/>
              </a:rPr>
              <a:t>4</a:t>
            </a:r>
            <a:r>
              <a:rPr lang="zh-CN" altLang="en-US" sz="2800" b="0">
                <a:solidFill>
                  <a:srgbClr val="000000"/>
                </a:solidFill>
                <a:latin typeface="B3 + SimSun"/>
                <a:ea typeface="B3 + SimSun"/>
              </a:rPr>
              <a:t>、</a:t>
            </a:r>
            <a:r>
              <a:rPr lang="zh-CN" altLang="en-US" sz="2800" b="0">
                <a:solidFill>
                  <a:srgbClr val="000000"/>
                </a:solidFill>
                <a:latin typeface="新宋体" panose="02010609030101010101" charset="-122"/>
                <a:ea typeface="新宋体" panose="02010609030101010101" charset="-122"/>
                <a:cs typeface="新宋体" panose="02010609030101010101" charset="-122"/>
              </a:rPr>
              <a:t>教师不断提高自身专业素质。想要进行好本模块内容，教师需要具有相当好的相关知识储备。需要一定的程度的政治学、管理学、法学、外交学、财政学方面的知识。这就要求教师不断地学习，主义扩展和更新自己的知识结构。</a:t>
            </a:r>
            <a:endParaRPr lang="zh-CN" altLang="en-US" sz="2800" b="0">
              <a:solidFill>
                <a:srgbClr val="000000"/>
              </a:solidFill>
              <a:latin typeface="新宋体" panose="02010609030101010101" charset="-122"/>
              <a:ea typeface="新宋体" panose="02010609030101010101" charset="-122"/>
              <a:cs typeface="新宋体" panose="02010609030101010101" charset="-122"/>
            </a:endParaRPr>
          </a:p>
          <a:p>
            <a:r>
              <a:rPr lang="zh-CN" altLang="en-US" sz="4800" b="0">
                <a:solidFill>
                  <a:srgbClr val="000000"/>
                </a:solidFill>
                <a:latin typeface="B3 + SimSun"/>
                <a:ea typeface="B3 + SimSun"/>
              </a:rPr>
              <a:t> </a:t>
            </a:r>
            <a:endParaRPr lang="zh-CN" altLang="en-US" sz="4800" b="0">
              <a:solidFill>
                <a:srgbClr val="000000"/>
              </a:solidFill>
              <a:latin typeface="B3 + SimSun"/>
              <a:ea typeface="B3 + SimSun"/>
            </a:endParaRPr>
          </a:p>
        </p:txBody>
      </p:sp>
      <p:pic>
        <p:nvPicPr>
          <p:cNvPr id="3" name="图片 2" descr="82d364bb-7e9e-4269-95e0-ffc84f9eedc6"/>
          <p:cNvPicPr>
            <a:picLocks noChangeAspect="1"/>
          </p:cNvPicPr>
          <p:nvPr/>
        </p:nvPicPr>
        <p:blipFill>
          <a:blip r:embed="rId1"/>
          <a:stretch>
            <a:fillRect/>
          </a:stretch>
        </p:blipFill>
        <p:spPr>
          <a:xfrm>
            <a:off x="876300" y="287655"/>
            <a:ext cx="10086975" cy="2663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367155" y="3688715"/>
            <a:ext cx="3436620" cy="2978785"/>
            <a:chOff x="1105" y="1943"/>
            <a:chExt cx="5894" cy="5139"/>
          </a:xfrm>
        </p:grpSpPr>
        <p:pic>
          <p:nvPicPr>
            <p:cNvPr id="100" name="图片 99"/>
            <p:cNvPicPr/>
            <p:nvPr>
              <p:custDataLst>
                <p:tags r:id="rId1"/>
              </p:custDataLst>
            </p:nvPr>
          </p:nvPicPr>
          <p:blipFill>
            <a:blip r:embed="rId2"/>
            <a:stretch>
              <a:fillRect/>
            </a:stretch>
          </p:blipFill>
          <p:spPr>
            <a:xfrm>
              <a:off x="3171" y="1943"/>
              <a:ext cx="3829" cy="5136"/>
            </a:xfrm>
            <a:prstGeom prst="rect">
              <a:avLst/>
            </a:prstGeom>
            <a:noFill/>
            <a:ln w="9525">
              <a:noFill/>
            </a:ln>
          </p:spPr>
        </p:pic>
        <p:pic>
          <p:nvPicPr>
            <p:cNvPr id="101" name="图片 100"/>
            <p:cNvPicPr/>
            <p:nvPr>
              <p:custDataLst>
                <p:tags r:id="rId3"/>
              </p:custDataLst>
            </p:nvPr>
          </p:nvPicPr>
          <p:blipFill>
            <a:blip r:embed="rId4"/>
            <a:stretch>
              <a:fillRect/>
            </a:stretch>
          </p:blipFill>
          <p:spPr>
            <a:xfrm>
              <a:off x="1105" y="1946"/>
              <a:ext cx="4074" cy="5137"/>
            </a:xfrm>
            <a:prstGeom prst="rect">
              <a:avLst/>
            </a:prstGeom>
            <a:noFill/>
            <a:ln w="9525">
              <a:noFill/>
            </a:ln>
          </p:spPr>
        </p:pic>
      </p:grpSp>
      <p:grpSp>
        <p:nvGrpSpPr>
          <p:cNvPr id="5" name="组合 4"/>
          <p:cNvGrpSpPr/>
          <p:nvPr/>
        </p:nvGrpSpPr>
        <p:grpSpPr>
          <a:xfrm>
            <a:off x="6479540" y="3676015"/>
            <a:ext cx="4400550" cy="2992120"/>
            <a:chOff x="9052" y="1945"/>
            <a:chExt cx="7582" cy="5138"/>
          </a:xfrm>
        </p:grpSpPr>
        <p:pic>
          <p:nvPicPr>
            <p:cNvPr id="102" name="图片 101"/>
            <p:cNvPicPr/>
            <p:nvPr>
              <p:custDataLst>
                <p:tags r:id="rId5"/>
              </p:custDataLst>
            </p:nvPr>
          </p:nvPicPr>
          <p:blipFill>
            <a:blip r:embed="rId6"/>
            <a:stretch>
              <a:fillRect/>
            </a:stretch>
          </p:blipFill>
          <p:spPr>
            <a:xfrm>
              <a:off x="12944" y="1945"/>
              <a:ext cx="3691" cy="5138"/>
            </a:xfrm>
            <a:prstGeom prst="rect">
              <a:avLst/>
            </a:prstGeom>
            <a:noFill/>
            <a:ln w="9525">
              <a:noFill/>
            </a:ln>
          </p:spPr>
        </p:pic>
        <p:pic>
          <p:nvPicPr>
            <p:cNvPr id="104" name="图片 103"/>
            <p:cNvPicPr/>
            <p:nvPr>
              <p:custDataLst>
                <p:tags r:id="rId7"/>
              </p:custDataLst>
            </p:nvPr>
          </p:nvPicPr>
          <p:blipFill>
            <a:blip r:embed="rId8"/>
            <a:stretch>
              <a:fillRect/>
            </a:stretch>
          </p:blipFill>
          <p:spPr>
            <a:xfrm>
              <a:off x="10876" y="1945"/>
              <a:ext cx="3931" cy="5135"/>
            </a:xfrm>
            <a:prstGeom prst="rect">
              <a:avLst/>
            </a:prstGeom>
            <a:noFill/>
            <a:ln w="9525">
              <a:noFill/>
            </a:ln>
          </p:spPr>
        </p:pic>
        <p:pic>
          <p:nvPicPr>
            <p:cNvPr id="103" name="图片 102"/>
            <p:cNvPicPr/>
            <p:nvPr>
              <p:custDataLst>
                <p:tags r:id="rId9"/>
              </p:custDataLst>
            </p:nvPr>
          </p:nvPicPr>
          <p:blipFill>
            <a:blip r:embed="rId10"/>
            <a:stretch>
              <a:fillRect/>
            </a:stretch>
          </p:blipFill>
          <p:spPr>
            <a:xfrm>
              <a:off x="9052" y="1945"/>
              <a:ext cx="3892" cy="5135"/>
            </a:xfrm>
            <a:prstGeom prst="rect">
              <a:avLst/>
            </a:prstGeom>
            <a:noFill/>
            <a:ln w="9525">
              <a:noFill/>
            </a:ln>
          </p:spPr>
        </p:pic>
      </p:grpSp>
      <p:sp>
        <p:nvSpPr>
          <p:cNvPr id="20" name="箭头: V 形 19"/>
          <p:cNvSpPr/>
          <p:nvPr>
            <p:custDataLst>
              <p:tags r:id="rId11"/>
            </p:custDataLst>
          </p:nvPr>
        </p:nvSpPr>
        <p:spPr>
          <a:xfrm>
            <a:off x="1496695" y="2138680"/>
            <a:ext cx="3646805" cy="142811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zh-CN" altLang="en-US" sz="2800" b="1">
                <a:solidFill>
                  <a:schemeClr val="bg1"/>
                </a:solidFill>
                <a:sym typeface="+mn-ea"/>
              </a:rPr>
              <a:t>人类社会演变的基本脉络</a:t>
            </a:r>
            <a:endParaRPr lang="zh-CN" altLang="en-US" sz="2800" b="1">
              <a:solidFill>
                <a:schemeClr val="bg1"/>
              </a:solidFill>
            </a:endParaRPr>
          </a:p>
        </p:txBody>
      </p:sp>
      <p:sp>
        <p:nvSpPr>
          <p:cNvPr id="8" name="箭头: V 形 20"/>
          <p:cNvSpPr/>
          <p:nvPr>
            <p:custDataLst>
              <p:tags r:id="rId12"/>
            </p:custDataLst>
          </p:nvPr>
        </p:nvSpPr>
        <p:spPr>
          <a:xfrm rot="10800000">
            <a:off x="6978038" y="2130690"/>
            <a:ext cx="3841750" cy="143573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 name="文本框 11"/>
          <p:cNvSpPr txBox="1"/>
          <p:nvPr>
            <p:custDataLst>
              <p:tags r:id="rId13"/>
            </p:custDataLst>
          </p:nvPr>
        </p:nvSpPr>
        <p:spPr>
          <a:xfrm>
            <a:off x="4605020" y="808355"/>
            <a:ext cx="2981960" cy="583565"/>
          </a:xfrm>
          <a:prstGeom prst="rect">
            <a:avLst/>
          </a:prstGeom>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p>
            <a:pPr algn="ctr"/>
            <a:r>
              <a:rPr lang="zh-CN" altLang="en-US" sz="3200" b="1">
                <a:solidFill>
                  <a:schemeClr val="bg1"/>
                </a:solidFill>
              </a:rPr>
              <a:t>互为补充</a:t>
            </a:r>
            <a:endParaRPr lang="zh-CN" altLang="en-US" sz="3200" b="1">
              <a:solidFill>
                <a:schemeClr val="bg1"/>
              </a:solidFill>
            </a:endParaRPr>
          </a:p>
        </p:txBody>
      </p:sp>
      <p:sp>
        <p:nvSpPr>
          <p:cNvPr id="9" name="左大括号 8"/>
          <p:cNvSpPr/>
          <p:nvPr>
            <p:custDataLst>
              <p:tags r:id="rId14"/>
            </p:custDataLst>
          </p:nvPr>
        </p:nvSpPr>
        <p:spPr>
          <a:xfrm rot="5400000">
            <a:off x="6003925" y="-1493520"/>
            <a:ext cx="314960" cy="5882640"/>
          </a:xfrm>
          <a:prstGeom prst="leftBrace">
            <a:avLst>
              <a:gd name="adj1" fmla="val 6581"/>
              <a:gd name="adj2" fmla="val 5142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custDataLst>
              <p:tags r:id="rId15"/>
            </p:custDataLst>
          </p:nvPr>
        </p:nvSpPr>
        <p:spPr>
          <a:xfrm>
            <a:off x="2400935" y="1501140"/>
            <a:ext cx="1947545" cy="521970"/>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p>
            <a:pPr algn="ctr"/>
            <a:r>
              <a:rPr lang="zh-CN" altLang="en-US" sz="2800"/>
              <a:t>宏观背景</a:t>
            </a:r>
            <a:endParaRPr lang="zh-CN" altLang="en-US" sz="2800"/>
          </a:p>
        </p:txBody>
      </p:sp>
      <p:sp>
        <p:nvSpPr>
          <p:cNvPr id="11" name="文本框 10"/>
          <p:cNvSpPr txBox="1"/>
          <p:nvPr>
            <p:custDataLst>
              <p:tags r:id="rId16"/>
            </p:custDataLst>
          </p:nvPr>
        </p:nvSpPr>
        <p:spPr>
          <a:xfrm>
            <a:off x="7945120" y="1498600"/>
            <a:ext cx="1908175" cy="52197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p>
            <a:pPr algn="ctr"/>
            <a:r>
              <a:rPr lang="zh-CN" altLang="en-US" sz="2800"/>
              <a:t>观察切面</a:t>
            </a:r>
            <a:endParaRPr lang="zh-CN" altLang="en-US" sz="2800"/>
          </a:p>
        </p:txBody>
      </p:sp>
      <p:sp>
        <p:nvSpPr>
          <p:cNvPr id="25" name="文本框 24"/>
          <p:cNvSpPr txBox="1"/>
          <p:nvPr>
            <p:custDataLst>
              <p:tags r:id="rId17"/>
            </p:custDataLst>
          </p:nvPr>
        </p:nvSpPr>
        <p:spPr>
          <a:xfrm rot="21600000">
            <a:off x="7538108" y="2361195"/>
            <a:ext cx="2627630" cy="953135"/>
          </a:xfrm>
          <a:prstGeom prst="rect">
            <a:avLst/>
          </a:prstGeom>
          <a:noFill/>
        </p:spPr>
        <p:txBody>
          <a:bodyPr wrap="square" rtlCol="0">
            <a:spAutoFit/>
          </a:bodyPr>
          <a:p>
            <a:r>
              <a:rPr lang="zh-CN" altLang="en-US" sz="2800" b="1">
                <a:solidFill>
                  <a:schemeClr val="bg1"/>
                </a:solidFill>
              </a:rPr>
              <a:t>多角度观察人类社会历史</a:t>
            </a:r>
            <a:endParaRPr lang="zh-CN" altLang="en-US" sz="2800" b="1">
              <a:solidFill>
                <a:schemeClr val="bg1"/>
              </a:solidFill>
            </a:endParaRPr>
          </a:p>
        </p:txBody>
      </p:sp>
      <p:sp>
        <p:nvSpPr>
          <p:cNvPr id="6" name="文本框 5"/>
          <p:cNvSpPr txBox="1"/>
          <p:nvPr/>
        </p:nvSpPr>
        <p:spPr>
          <a:xfrm>
            <a:off x="-635" y="4841240"/>
            <a:ext cx="11988165" cy="1294130"/>
          </a:xfrm>
          <a:prstGeom prst="rect">
            <a:avLst/>
          </a:prstGeom>
          <a:noFill/>
        </p:spPr>
        <p:txBody>
          <a:bodyPr wrap="square" rtlCol="0" anchor="t">
            <a:noAutofit/>
          </a:bodyPr>
          <a:p>
            <a:pPr>
              <a:lnSpc>
                <a:spcPct val="160000"/>
              </a:lnSpc>
            </a:pPr>
            <a:r>
              <a:rPr lang="zh-CN" altLang="en-US" sz="4000" b="1">
                <a:solidFill>
                  <a:schemeClr val="accent1"/>
                </a:solidFill>
                <a:effectLst/>
                <a:highlight>
                  <a:srgbClr val="00FFFF"/>
                </a:highlight>
                <a:latin typeface="方正清刻本悦宋简体" panose="02000000000000000000" charset="-122"/>
                <a:ea typeface="方正清刻本悦宋简体" panose="02000000000000000000" charset="-122"/>
                <a:cs typeface="方正清刻本悦宋简体" panose="02000000000000000000" charset="-122"/>
                <a:sym typeface="+mn-ea"/>
              </a:rPr>
              <a:t>必修与选择性必修在课程设计之时就密不可分</a:t>
            </a:r>
            <a:endParaRPr lang="zh-CN" altLang="en-US" sz="4000" b="1">
              <a:solidFill>
                <a:schemeClr val="accent1"/>
              </a:solidFill>
              <a:effectLst/>
              <a:highlight>
                <a:srgbClr val="00FFFF"/>
              </a:highlight>
              <a:latin typeface="方正清刻本悦宋简体" panose="02000000000000000000" charset="-122"/>
              <a:ea typeface="方正清刻本悦宋简体" panose="02000000000000000000" charset="-122"/>
              <a:cs typeface="方正清刻本悦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ppt_y</p:attrName>
                                        </p:attrNameLst>
                                      </p:cBhvr>
                                      <p:tavLst>
                                        <p:tav tm="0">
                                          <p:val>
                                            <p:strVal val="#ppt_y+#ppt_h*1.125000"/>
                                          </p:val>
                                        </p:tav>
                                        <p:tav tm="100000">
                                          <p:val>
                                            <p:strVal val="#ppt_y"/>
                                          </p:val>
                                        </p:tav>
                                      </p:tavLst>
                                    </p:anim>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P spid="10"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mmexport1725858646827"/>
          <p:cNvPicPr>
            <a:picLocks noChangeAspect="1"/>
          </p:cNvPicPr>
          <p:nvPr/>
        </p:nvPicPr>
        <p:blipFill>
          <a:blip r:embed="rId1"/>
          <a:stretch>
            <a:fillRect/>
          </a:stretch>
        </p:blipFill>
        <p:spPr>
          <a:xfrm>
            <a:off x="177165" y="782320"/>
            <a:ext cx="11906250" cy="6095365"/>
          </a:xfrm>
          <a:prstGeom prst="rect">
            <a:avLst/>
          </a:prstGeom>
        </p:spPr>
      </p:pic>
      <p:sp>
        <p:nvSpPr>
          <p:cNvPr id="34" name="矩形: 圆角 5"/>
          <p:cNvSpPr/>
          <p:nvPr/>
        </p:nvSpPr>
        <p:spPr>
          <a:xfrm>
            <a:off x="4415790" y="72390"/>
            <a:ext cx="3604895" cy="8191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fontAlgn="base">
              <a:spcBef>
                <a:spcPct val="0"/>
              </a:spcBef>
              <a:spcAft>
                <a:spcPct val="0"/>
              </a:spcAft>
              <a:buFontTx/>
              <a:buNone/>
            </a:pPr>
            <a:r>
              <a:rPr lang="zh-CN" altLang="en-US" sz="2400" b="1" dirty="0" smtClean="0">
                <a:solidFill>
                  <a:srgbClr val="0000FF"/>
                </a:solidFill>
                <a:ea typeface="黑体" panose="02010609060101010101" pitchFamily="49" charset="-122"/>
                <a:sym typeface="+mn-ea"/>
              </a:rPr>
              <a:t>通史</a:t>
            </a:r>
            <a:r>
              <a:rPr lang="zh-CN" altLang="en-US" sz="2400" b="1" dirty="0">
                <a:solidFill>
                  <a:srgbClr val="0000FF"/>
                </a:solidFill>
                <a:ea typeface="黑体" panose="02010609060101010101" pitchFamily="49" charset="-122"/>
                <a:sym typeface="+mn-ea"/>
              </a:rPr>
              <a:t>加专题</a:t>
            </a:r>
            <a:endParaRPr lang="zh-CN" altLang="en-US" sz="2400">
              <a:solidFill>
                <a:prstClr val="blac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097280" y="286385"/>
            <a:ext cx="10058400" cy="599440"/>
          </a:xfrm>
        </p:spPr>
        <p:txBody>
          <a:bodyPr>
            <a:normAutofit fontScale="90000"/>
          </a:bodyPr>
          <a:lstStyle/>
          <a:p>
            <a:r>
              <a:rPr lang="en-US" altLang="zh-CN">
                <a:solidFill>
                  <a:srgbClr val="FF0000"/>
                </a:solidFill>
              </a:rPr>
              <a:t>2</a:t>
            </a:r>
            <a:r>
              <a:rPr lang="zh-CN" altLang="en-US">
                <a:solidFill>
                  <a:srgbClr val="FF0000"/>
                </a:solidFill>
              </a:rPr>
              <a:t>、三门选择性必修课程的设计角度 </a:t>
            </a:r>
            <a:endParaRPr lang="zh-CN" altLang="en-US">
              <a:solidFill>
                <a:srgbClr val="FF0000"/>
              </a:solidFill>
            </a:endParaRPr>
          </a:p>
        </p:txBody>
      </p:sp>
      <p:sp>
        <p:nvSpPr>
          <p:cNvPr id="4" name="矩形 3"/>
          <p:cNvSpPr/>
          <p:nvPr>
            <p:custDataLst>
              <p:tags r:id="rId2"/>
            </p:custDataLst>
          </p:nvPr>
        </p:nvSpPr>
        <p:spPr>
          <a:xfrm>
            <a:off x="400472" y="1161797"/>
            <a:ext cx="7597519" cy="4616648"/>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选</a:t>
            </a:r>
            <a:r>
              <a:rPr kumimoji="0" lang="zh-CN" altLang="en-US" sz="2800" b="0" i="0" u="none" strike="noStrike" kern="1200" cap="none" spc="0" normalizeH="0" baseline="0" noProof="0">
                <a:ln>
                  <a:noFill/>
                </a:ln>
                <a:solidFill>
                  <a:srgbClr val="0070C0"/>
                </a:solidFill>
                <a:effectLst/>
                <a:uLnTx/>
                <a:uFillTx/>
                <a:latin typeface="黑体" panose="02010609060101010101" pitchFamily="49" charset="-122"/>
                <a:ea typeface="黑体" panose="02010609060101010101" pitchFamily="49" charset="-122"/>
              </a:rPr>
              <a:t>必</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1《</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国家制度与社会治理</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endPar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选</a:t>
            </a:r>
            <a:r>
              <a:rPr kumimoji="0" lang="zh-CN" altLang="en-US" sz="2800" b="0" i="0" u="none" strike="noStrike" kern="1200" cap="none" spc="0" normalizeH="0" baseline="0" noProof="0">
                <a:ln>
                  <a:noFill/>
                </a:ln>
                <a:solidFill>
                  <a:srgbClr val="0070C0"/>
                </a:solidFill>
                <a:effectLst/>
                <a:uLnTx/>
                <a:uFillTx/>
                <a:latin typeface="黑体" panose="02010609060101010101" pitchFamily="49" charset="-122"/>
                <a:ea typeface="黑体" panose="02010609060101010101" pitchFamily="49" charset="-122"/>
              </a:rPr>
              <a:t>必</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2《</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经济与社会生活</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endPar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en-US" altLang="zh-CN" sz="2800" b="0" i="0" u="none" strike="noStrike" kern="1200" cap="none" spc="0" normalizeH="0" baseline="0" noProof="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选</a:t>
            </a:r>
            <a:r>
              <a:rPr kumimoji="0" lang="zh-CN" altLang="en-US" sz="2800" b="0" i="0" u="none" strike="noStrike" kern="1200" cap="none" spc="0" normalizeH="0" baseline="0" noProof="0">
                <a:ln>
                  <a:noFill/>
                </a:ln>
                <a:solidFill>
                  <a:srgbClr val="0070C0"/>
                </a:solidFill>
                <a:effectLst/>
                <a:uLnTx/>
                <a:uFillTx/>
                <a:latin typeface="黑体" panose="02010609060101010101" pitchFamily="49" charset="-122"/>
                <a:ea typeface="黑体" panose="02010609060101010101" pitchFamily="49" charset="-122"/>
              </a:rPr>
              <a:t>必</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3《</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文化交流与传播</a:t>
            </a:r>
            <a:r>
              <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r>
              <a:rPr kumimoji="0" lang="zh-CN" altLang="en-US"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rPr>
              <a:t>：</a:t>
            </a:r>
            <a:endParaRPr kumimoji="0" lang="en-US" altLang="zh-CN" sz="2800" b="0" i="0" u="none" strike="noStrike" kern="1200" cap="none" spc="0" normalizeH="0" baseline="0" noProof="0" smtClean="0">
              <a:ln>
                <a:noFill/>
              </a:ln>
              <a:solidFill>
                <a:srgbClr val="0070C0"/>
              </a:solidFill>
              <a:effectLst/>
              <a:uLnTx/>
              <a:uFillTx/>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5" name="矩形 4"/>
          <p:cNvSpPr/>
          <p:nvPr>
            <p:custDataLst>
              <p:tags r:id="rId3"/>
            </p:custDataLst>
          </p:nvPr>
        </p:nvSpPr>
        <p:spPr>
          <a:xfrm>
            <a:off x="459383" y="1840788"/>
            <a:ext cx="4994359" cy="830997"/>
          </a:xfrm>
          <a:prstGeom prst="rect">
            <a:avLst/>
          </a:prstGeom>
          <a:ln>
            <a:solidFill>
              <a:srgbClr val="4F5D70"/>
            </a:solid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135"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    </a:t>
            </a:r>
            <a:r>
              <a:rPr kumimoji="0" lang="zh-CN" altLang="en-US"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通过国家制度和社会治理的相关</a:t>
            </a:r>
            <a:r>
              <a:rPr kumimoji="0" lang="zh-CN" altLang="en-US" sz="2400" b="1" i="0" u="none" strike="noStrike" kern="0" cap="none" spc="0" normalizeH="0" baseline="0" noProof="0" smtClean="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内容，揭示</a:t>
            </a:r>
            <a:r>
              <a:rPr kumimoji="0" lang="zh-CN" altLang="en-US"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人类政治生活的发展</a:t>
            </a:r>
            <a:r>
              <a:rPr kumimoji="0" lang="zh-CN" altLang="zh-CN"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a:t>
            </a:r>
            <a:endParaRPr kumimoji="0" lang="en-US" altLang="zh-CN"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6" name="矩形 5"/>
          <p:cNvSpPr/>
          <p:nvPr>
            <p:custDataLst>
              <p:tags r:id="rId4"/>
            </p:custDataLst>
          </p:nvPr>
        </p:nvSpPr>
        <p:spPr>
          <a:xfrm>
            <a:off x="400472" y="3177961"/>
            <a:ext cx="5713947" cy="1200329"/>
          </a:xfrm>
          <a:prstGeom prst="rect">
            <a:avLst/>
          </a:prstGeom>
          <a:ln>
            <a:solidFill>
              <a:srgbClr val="4F5D70"/>
            </a:solidFill>
          </a:ln>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    </a:t>
            </a:r>
            <a:r>
              <a:rPr kumimoji="0" lang="zh-CN" altLang="zh-CN"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从经济与社会生活的角度，揭示人类社会的发展，充分认识生产方式的变革对人类社会发展所具有的革命性意义。</a:t>
            </a:r>
            <a:endParaRPr kumimoji="0" lang="en-US" altLang="zh-CN" sz="2400" b="1" i="0" u="none" strike="noStrike" kern="0" cap="none" spc="0" normalizeH="0" baseline="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7" name="文本框 6"/>
          <p:cNvSpPr txBox="1"/>
          <p:nvPr>
            <p:custDataLst>
              <p:tags r:id="rId5"/>
            </p:custDataLst>
          </p:nvPr>
        </p:nvSpPr>
        <p:spPr>
          <a:xfrm>
            <a:off x="351874" y="5084292"/>
            <a:ext cx="5811142" cy="1200329"/>
          </a:xfrm>
          <a:prstGeom prst="rect">
            <a:avLst/>
          </a:prstGeom>
          <a:noFill/>
          <a:ln>
            <a:solidFill>
              <a:srgbClr val="4F5D70"/>
            </a:solidFill>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0" cap="none" spc="-100" normalizeH="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rPr>
              <a:t>从交流与传播的不同方式切入，展示不同文明、不同人群之间的联系与互动，理解文化交流与传播在文明进步中的重要作用。</a:t>
            </a:r>
            <a:endParaRPr kumimoji="0" lang="zh-CN" altLang="en-US" sz="2400" b="1" i="0" u="none" strike="noStrike" kern="0" cap="none" spc="-100" normalizeH="0" noProof="0">
              <a:ln>
                <a:noFill/>
              </a:ln>
              <a:solidFill>
                <a:srgbClr val="323E32"/>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sp>
        <p:nvSpPr>
          <p:cNvPr id="8" name="矩形 7"/>
          <p:cNvSpPr/>
          <p:nvPr>
            <p:custDataLst>
              <p:tags r:id="rId6"/>
            </p:custDataLst>
          </p:nvPr>
        </p:nvSpPr>
        <p:spPr>
          <a:xfrm>
            <a:off x="6370395" y="1349675"/>
            <a:ext cx="5338130" cy="138499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在历史上国家是从哪些方面进行有效治理的而不是仅从政治体制、政治事件的角度去认识 </a:t>
            </a:r>
            <a:endParaRPr kumimoji="0" lang="en-US" altLang="zh-CN"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9" name="矩形 8"/>
          <p:cNvSpPr/>
          <p:nvPr>
            <p:custDataLst>
              <p:tags r:id="rId7"/>
            </p:custDataLst>
          </p:nvPr>
        </p:nvSpPr>
        <p:spPr>
          <a:xfrm>
            <a:off x="6370020" y="3058976"/>
            <a:ext cx="5548711" cy="138499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经济与社会生活是通过哪些途径不断发展的而不是仅从经济体制本身的结构及特点去认识 </a:t>
            </a:r>
            <a:endParaRPr kumimoji="0" lang="en-US" altLang="zh-CN"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
        <p:nvSpPr>
          <p:cNvPr id="10" name="矩形 9"/>
          <p:cNvSpPr/>
          <p:nvPr>
            <p:custDataLst>
              <p:tags r:id="rId8"/>
            </p:custDataLst>
          </p:nvPr>
        </p:nvSpPr>
        <p:spPr>
          <a:xfrm>
            <a:off x="6433269" y="4956155"/>
            <a:ext cx="5422212" cy="138499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rPr>
              <a:t>人类文化是通过哪些方式得以传播与发展的而不是仅从文化本身的具体形态及内容去认识</a:t>
            </a:r>
            <a:endParaRPr kumimoji="0" lang="zh-CN" altLang="en-US" sz="2800" b="0"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97280" y="0"/>
            <a:ext cx="10058400" cy="1172845"/>
          </a:xfrm>
        </p:spPr>
        <p:txBody>
          <a:bodyPr/>
          <a:p>
            <a:r>
              <a:rPr lang="en-US" altLang="zh-CN">
                <a:sym typeface="+mn-ea"/>
              </a:rPr>
              <a:t> </a:t>
            </a:r>
            <a:r>
              <a:rPr b="1"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选择性必修课程的设计思路</a:t>
            </a:r>
            <a:endParaRPr lang="zh-CN" altLang="en-US"/>
          </a:p>
        </p:txBody>
      </p:sp>
      <p:sp>
        <p:nvSpPr>
          <p:cNvPr id="3" name="内容占位符 2"/>
          <p:cNvSpPr>
            <a:spLocks noGrp="1"/>
          </p:cNvSpPr>
          <p:nvPr>
            <p:ph idx="1"/>
          </p:nvPr>
        </p:nvSpPr>
        <p:spPr>
          <a:xfrm>
            <a:off x="1097280" y="1573530"/>
            <a:ext cx="10058400" cy="3624580"/>
          </a:xfrm>
        </p:spPr>
        <p:txBody>
          <a:bodyPr>
            <a:noAutofit/>
          </a:bodyPr>
          <a:p>
            <a:pPr marL="505460" algn="l" rtl="0" eaLnBrk="0">
              <a:lnSpc>
                <a:spcPct val="129000"/>
              </a:lnSpc>
              <a:spcBef>
                <a:spcPts val="700"/>
              </a:spcBef>
            </a:pPr>
            <a:r>
              <a:rPr sz="4400" kern="0" spc="15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在必修课程的基</a:t>
            </a:r>
            <a:r>
              <a:rPr sz="4400" kern="0" spc="14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础上进一步拓展</a:t>
            </a:r>
            <a:r>
              <a:rPr sz="4400" kern="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4400" kern="0" spc="160" dirty="0">
                <a:solidFill>
                  <a:srgbClr val="0000EE">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4400" kern="0" spc="16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使学生从多角度对历史进行认识</a:t>
            </a:r>
            <a:r>
              <a:rPr sz="4400" kern="0" spc="-1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endParaRPr sz="4400" kern="0" spc="-1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endParaRPr>
          </a:p>
          <a:p>
            <a:pPr marL="505460" algn="l" rtl="0" eaLnBrk="0">
              <a:lnSpc>
                <a:spcPct val="129000"/>
              </a:lnSpc>
              <a:spcBef>
                <a:spcPts val="700"/>
              </a:spcBef>
            </a:pPr>
            <a:r>
              <a:rPr sz="4400" kern="0" spc="-2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选定重点，聚焦问题，加强</a:t>
            </a:r>
            <a:r>
              <a:rPr sz="4400" kern="0" spc="-3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探究</a:t>
            </a:r>
            <a:r>
              <a:rPr sz="4400" kern="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sz="4400" kern="0" spc="170" dirty="0">
                <a:solidFill>
                  <a:srgbClr val="0000EE">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endParaRPr sz="4400" kern="0" spc="170" dirty="0">
              <a:solidFill>
                <a:srgbClr val="0000EE">
                  <a:alpha val="100000"/>
                </a:srgbClr>
              </a:solidFill>
              <a:latin typeface="宋体" panose="02010600030101010101" pitchFamily="2" charset="-122"/>
              <a:ea typeface="宋体" panose="02010600030101010101" pitchFamily="2" charset="-122"/>
              <a:cs typeface="宋体" panose="02010600030101010101" pitchFamily="2" charset="-122"/>
              <a:sym typeface="+mn-ea"/>
            </a:endParaRPr>
          </a:p>
          <a:p>
            <a:pPr marL="505460" algn="l" rtl="0" eaLnBrk="0">
              <a:lnSpc>
                <a:spcPct val="129000"/>
              </a:lnSpc>
              <a:spcBef>
                <a:spcPts val="700"/>
              </a:spcBef>
            </a:pPr>
            <a:r>
              <a:rPr sz="4400" kern="0" spc="17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留给师生的课堂活动</a:t>
            </a:r>
            <a:r>
              <a:rPr sz="4400" kern="0" spc="160" dirty="0">
                <a:solidFill>
                  <a:srgbClr val="6D191E">
                    <a:alpha val="100000"/>
                  </a:srgbClr>
                </a:solidFill>
                <a:latin typeface="楷体" panose="02010609060101010101" pitchFamily="49" charset="-122"/>
                <a:ea typeface="楷体" panose="02010609060101010101" pitchFamily="49" charset="-122"/>
                <a:cs typeface="楷体" panose="02010609060101010101" pitchFamily="49" charset="-122"/>
                <a:sym typeface="+mn-ea"/>
              </a:rPr>
              <a:t>以更多空间</a:t>
            </a:r>
            <a:endParaRPr lang="zh-CN" altLang="en-US"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97280" y="286385"/>
            <a:ext cx="10058400" cy="732790"/>
          </a:xfrm>
        </p:spPr>
        <p:txBody>
          <a:bodyPr>
            <a:normAutofit fontScale="90000"/>
          </a:bodyPr>
          <a:p>
            <a:r>
              <a:rPr lang="zh-CN" altLang="en-US">
                <a:sym typeface="+mn-ea"/>
              </a:rPr>
              <a:t>3.课程要求</a:t>
            </a:r>
            <a:endParaRPr lang="zh-CN" altLang="en-US"/>
          </a:p>
        </p:txBody>
      </p:sp>
      <p:sp>
        <p:nvSpPr>
          <p:cNvPr id="3" name="内容占位符 2"/>
          <p:cNvSpPr>
            <a:spLocks noGrp="1"/>
          </p:cNvSpPr>
          <p:nvPr>
            <p:ph idx="1"/>
          </p:nvPr>
        </p:nvSpPr>
        <p:spPr>
          <a:xfrm>
            <a:off x="1097280" y="1398905"/>
            <a:ext cx="10058400" cy="4281805"/>
          </a:xfrm>
        </p:spPr>
        <p:txBody>
          <a:bodyPr/>
          <a:p>
            <a:endParaRPr lang="zh-CN" altLang="en-US"/>
          </a:p>
          <a:p>
            <a:r>
              <a:rPr lang="en-US" altLang="zh-CN" sz="4000"/>
              <a:t>   </a:t>
            </a:r>
            <a:r>
              <a:rPr lang="zh-CN" altLang="en-US" sz="4000"/>
              <a:t>通过专业理论和专业技能的学习，强化学生的史学专业基础，使学生的历史学科核心素养不断得到提高。</a:t>
            </a:r>
            <a:r>
              <a:rPr lang="zh-CN" altLang="en-US" sz="4000">
                <a:solidFill>
                  <a:srgbClr val="FF0000"/>
                </a:solidFill>
              </a:rPr>
              <a:t>历史学科的核心素养是指:唯物史观、时空观念、史料实证、历史解释、家国情怀。</a:t>
            </a:r>
            <a:r>
              <a:rPr lang="zh-CN" altLang="en-US" sz="4000"/>
              <a:t>历史选择性必修课程1《国家制度与社会治理》的要求也是这样。</a:t>
            </a:r>
            <a:endParaRPr lang="zh-CN"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2295" y="379095"/>
            <a:ext cx="10967720" cy="5981700"/>
          </a:xfrm>
          <a:prstGeom prst="rect">
            <a:avLst/>
          </a:prstGeom>
          <a:noFill/>
        </p:spPr>
        <p:txBody>
          <a:bodyPr wrap="square" rtlCol="0" anchor="t">
            <a:noAutofit/>
          </a:bodyPr>
          <a:p>
            <a:pPr marL="1369695" algn="l" rtl="0" eaLnBrk="0">
              <a:lnSpc>
                <a:spcPct val="96000"/>
              </a:lnSpc>
            </a:pPr>
            <a:r>
              <a:rPr sz="2500" b="1" kern="0" spc="-120" dirty="0">
                <a:solidFill>
                  <a:srgbClr val="211994">
                    <a:alpha val="100000"/>
                  </a:srgbClr>
                </a:solidFill>
                <a:latin typeface="黑体" panose="02010609060101010101" pitchFamily="49" charset="-122"/>
                <a:ea typeface="黑体" panose="02010609060101010101" pitchFamily="49" charset="-122"/>
                <a:cs typeface="黑体" panose="02010609060101010101" pitchFamily="49" charset="-122"/>
                <a:sym typeface="+mn-ea"/>
              </a:rPr>
              <a:t>选必1:《国家制度与社会治理》</a:t>
            </a:r>
            <a:endParaRPr sz="25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23000"/>
              </a:lnSpc>
            </a:pPr>
            <a:endParaRPr sz="1000" dirty="0">
              <a:latin typeface="Arial" panose="020B0604020202020204"/>
              <a:ea typeface="Arial" panose="020B0604020202020204"/>
              <a:cs typeface="Arial" panose="020B0604020202020204"/>
            </a:endParaRPr>
          </a:p>
          <a:p>
            <a:pPr marL="127000" algn="l" rtl="0" eaLnBrk="0">
              <a:lnSpc>
                <a:spcPct val="100000"/>
              </a:lnSpc>
              <a:spcBef>
                <a:spcPts val="510"/>
              </a:spcBef>
            </a:pPr>
            <a:r>
              <a:rPr sz="2400" kern="0" spc="-1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【内容要求】</a:t>
            </a:r>
            <a:endParaRPr sz="2400" dirty="0">
              <a:latin typeface="宋体" panose="02010600030101010101" pitchFamily="2" charset="-122"/>
              <a:ea typeface="宋体" panose="02010600030101010101" pitchFamily="2" charset="-122"/>
              <a:cs typeface="宋体" panose="02010600030101010101" pitchFamily="2" charset="-122"/>
            </a:endParaRPr>
          </a:p>
          <a:p>
            <a:pPr marL="165100" indent="412115" algn="l" rtl="0" eaLnBrk="0">
              <a:lnSpc>
                <a:spcPct val="94000"/>
              </a:lnSpc>
              <a:spcBef>
                <a:spcPts val="150"/>
              </a:spcBef>
            </a:pP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本课程通过国家制度和社会治理的相关内容，揭示</a:t>
            </a:r>
            <a:r>
              <a:rPr sz="24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人类政治生活</a:t>
            </a:r>
            <a:r>
              <a:rPr sz="2400" kern="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4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的发展。本课程由6个专题组成</a:t>
            </a:r>
            <a:r>
              <a:rPr sz="24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，是在必修课程基础上的递进与拓展。</a:t>
            </a:r>
            <a:endParaRPr sz="2400" dirty="0">
              <a:latin typeface="宋体" panose="02010600030101010101" pitchFamily="2" charset="-122"/>
              <a:ea typeface="宋体" panose="02010600030101010101" pitchFamily="2" charset="-122"/>
              <a:cs typeface="宋体" panose="02010600030101010101" pitchFamily="2" charset="-122"/>
            </a:endParaRPr>
          </a:p>
          <a:p>
            <a:pPr marL="127000" indent="450215" algn="l" rtl="0" eaLnBrk="0">
              <a:lnSpc>
                <a:spcPct val="93000"/>
              </a:lnSpc>
              <a:spcBef>
                <a:spcPts val="255"/>
              </a:spcBef>
            </a:pP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人类社会进入文明时代的一个重要标志是国家</a:t>
            </a:r>
            <a:r>
              <a:rPr sz="2800" kern="0" spc="-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的产生，国家统治</a:t>
            </a:r>
            <a:r>
              <a:rPr sz="2800" kern="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依赖一系列制度建设，</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包括建立组织和制定规则。以权力分配、机构</a:t>
            </a:r>
            <a:r>
              <a:rPr sz="2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设置和运行为主的政治体制，规定了国家制度的基本框架。人事管理、</a:t>
            </a:r>
            <a:r>
              <a:rPr sz="28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法律、外交、财政都是国家制度不可或缺的重要组成部分，社会治理</a:t>
            </a:r>
            <a:r>
              <a:rPr sz="2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则是国家关注的重点。自古及今，东西方各国的制度建设和社会治理</a:t>
            </a:r>
            <a:r>
              <a:rPr sz="2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经历了漫长而曲折的发展历程，积累了丰富的经验和深刻的教训，不</a:t>
            </a:r>
            <a:r>
              <a:rPr sz="28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9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能脱离特定社会政治条件和历史文化传统来抽象评判。学习这些内容，</a:t>
            </a:r>
            <a:r>
              <a:rPr sz="28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加深学生运用唯物史观的阶级分析方法，</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对上层建筑的各领域的实质</a:t>
            </a:r>
            <a:r>
              <a:rPr sz="2800" kern="0" spc="-1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a:t>
            </a:r>
            <a:r>
              <a:rPr sz="2800" kern="0" spc="-7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进行深入分析，认识国</a:t>
            </a:r>
            <a:r>
              <a:rPr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家治理体系和治理能力现代化的重要性。</a:t>
            </a:r>
            <a:endParaRPr lang="zh-CN" altLang="en-US" sz="2800" kern="0" spc="-8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AS_UNIQUEID" val="773"/>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AS_UNIQUEID" val="115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1153"/>
</p:tagLst>
</file>

<file path=ppt/tags/tag103.xml><?xml version="1.0" encoding="utf-8"?>
<p:tagLst xmlns:p="http://schemas.openxmlformats.org/presentationml/2006/main">
  <p:tag name="AS_UNIQUEID" val="1154"/>
</p:tagLst>
</file>

<file path=ppt/tags/tag104.xml><?xml version="1.0" encoding="utf-8"?>
<p:tagLst xmlns:p="http://schemas.openxmlformats.org/presentationml/2006/main">
  <p:tag name="AS_UNIQUEID" val="1159"/>
</p:tagLst>
</file>

<file path=ppt/tags/tag105.xml><?xml version="1.0" encoding="utf-8"?>
<p:tagLst xmlns:p="http://schemas.openxmlformats.org/presentationml/2006/main">
  <p:tag name="AS_UNIQUEID" val="1160"/>
</p:tagLst>
</file>

<file path=ppt/tags/tag106.xml><?xml version="1.0" encoding="utf-8"?>
<p:tagLst xmlns:p="http://schemas.openxmlformats.org/presentationml/2006/main">
  <p:tag name="AS_UNIQUEID" val="1161"/>
</p:tagLst>
</file>

<file path=ppt/tags/tag107.xml><?xml version="1.0" encoding="utf-8"?>
<p:tagLst xmlns:p="http://schemas.openxmlformats.org/presentationml/2006/main">
  <p:tag name="AS_UNIQUEID" val="1162"/>
</p:tagLst>
</file>

<file path=ppt/tags/tag108.xml><?xml version="1.0" encoding="utf-8"?>
<p:tagLst xmlns:p="http://schemas.openxmlformats.org/presentationml/2006/main">
  <p:tag name="AS_UNIQUEID" val="1163"/>
</p:tagLst>
</file>

<file path=ppt/tags/tag109.xml><?xml version="1.0" encoding="utf-8"?>
<p:tagLst xmlns:p="http://schemas.openxmlformats.org/presentationml/2006/main">
  <p:tag name="AS_UNIQUEID" val="1164"/>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AS_UNIQUEID" val="1165"/>
</p:tagLst>
</file>

<file path=ppt/tags/tag111.xml><?xml version="1.0" encoding="utf-8"?>
<p:tagLst xmlns:p="http://schemas.openxmlformats.org/presentationml/2006/main">
  <p:tag name="AS_UNIQUEID" val="1166"/>
</p:tagLst>
</file>

<file path=ppt/tags/tag112.xml><?xml version="1.0" encoding="utf-8"?>
<p:tagLst xmlns:p="http://schemas.openxmlformats.org/presentationml/2006/main">
  <p:tag name="AS_UNIQUEID" val="1167"/>
</p:tagLst>
</file>

<file path=ppt/tags/tag113.xml><?xml version="1.0" encoding="utf-8"?>
<p:tagLst xmlns:p="http://schemas.openxmlformats.org/presentationml/2006/main">
  <p:tag name="AS_UNIQUEID" val="1168"/>
</p:tagLst>
</file>

<file path=ppt/tags/tag114.xml><?xml version="1.0" encoding="utf-8"?>
<p:tagLst xmlns:p="http://schemas.openxmlformats.org/presentationml/2006/main">
  <p:tag name="AS_UNIQUEID" val="1169"/>
</p:tagLst>
</file>

<file path=ppt/tags/tag115.xml><?xml version="1.0" encoding="utf-8"?>
<p:tagLst xmlns:p="http://schemas.openxmlformats.org/presentationml/2006/main">
  <p:tag name="AS_UNIQUEID" val="1170"/>
</p:tagLst>
</file>

<file path=ppt/tags/tag116.xml><?xml version="1.0" encoding="utf-8"?>
<p:tagLst xmlns:p="http://schemas.openxmlformats.org/presentationml/2006/main">
  <p:tag name="AS_UNIQUEID" val="1171"/>
</p:tagLst>
</file>

<file path=ppt/tags/tag117.xml><?xml version="1.0" encoding="utf-8"?>
<p:tagLst xmlns:p="http://schemas.openxmlformats.org/presentationml/2006/main">
  <p:tag name="AS_UNIQUEID" val="1172"/>
</p:tagLst>
</file>

<file path=ppt/tags/tag118.xml><?xml version="1.0" encoding="utf-8"?>
<p:tagLst xmlns:p="http://schemas.openxmlformats.org/presentationml/2006/main">
  <p:tag name="AS_UNIQUEID" val="1173"/>
</p:tagLst>
</file>

<file path=ppt/tags/tag119.xml><?xml version="1.0" encoding="utf-8"?>
<p:tagLst xmlns:p="http://schemas.openxmlformats.org/presentationml/2006/main">
  <p:tag name="AS_UNIQUEID" val="1174"/>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commondata" val="eyJoZGlkIjoiNGU5YTk2NWU3OTRhNTU0YjZlNWE0ODExMjY4YzM0MTgifQ=="/>
  <p:tag name="KSO_WPP_MARK_KEY" val="dc10c42e-47e7-4965-a3e7-311d9d04610d"/>
  <p:tag name="COMMONDATA" val="eyJoZGlkIjoiNDY2YzVlNWU2MzU5ZWZjZTJmMDlmOThlYzQ4NjRiYzA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AS_UNIQUEID" val="886"/>
</p:tagLst>
</file>

<file path=ppt/tags/tag19.xml><?xml version="1.0" encoding="utf-8"?>
<p:tagLst xmlns:p="http://schemas.openxmlformats.org/presentationml/2006/main">
  <p:tag name="AS_UNIQUEID" val="887"/>
</p:tagLst>
</file>

<file path=ppt/tags/tag2.xml><?xml version="1.0" encoding="utf-8"?>
<p:tagLst xmlns:p="http://schemas.openxmlformats.org/presentationml/2006/main">
  <p:tag name="AS_UNIQUEID" val="774"/>
</p:tagLst>
</file>

<file path=ppt/tags/tag20.xml><?xml version="1.0" encoding="utf-8"?>
<p:tagLst xmlns:p="http://schemas.openxmlformats.org/presentationml/2006/main">
  <p:tag name="AS_UNIQUEID" val="888"/>
</p:tagLst>
</file>

<file path=ppt/tags/tag21.xml><?xml version="1.0" encoding="utf-8"?>
<p:tagLst xmlns:p="http://schemas.openxmlformats.org/presentationml/2006/main">
  <p:tag name="AS_UNIQUEID" val="889"/>
</p:tagLst>
</file>

<file path=ppt/tags/tag22.xml><?xml version="1.0" encoding="utf-8"?>
<p:tagLst xmlns:p="http://schemas.openxmlformats.org/presentationml/2006/main">
  <p:tag name="AS_UNIQUEID" val="890"/>
</p:tagLst>
</file>

<file path=ppt/tags/tag23.xml><?xml version="1.0" encoding="utf-8"?>
<p:tagLst xmlns:p="http://schemas.openxmlformats.org/presentationml/2006/main">
  <p:tag name="AS_UNIQUEID" val="891"/>
</p:tagLst>
</file>

<file path=ppt/tags/tag24.xml><?xml version="1.0" encoding="utf-8"?>
<p:tagLst xmlns:p="http://schemas.openxmlformats.org/presentationml/2006/main">
  <p:tag name="AS_UNIQUEID" val="892"/>
</p:tagLst>
</file>

<file path=ppt/tags/tag25.xml><?xml version="1.0" encoding="utf-8"?>
<p:tagLst xmlns:p="http://schemas.openxmlformats.org/presentationml/2006/main">
  <p:tag name="AS_UNIQUEID" val="893"/>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76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 name="KSO_WM_UNIT_PLACING_PICTURE_USER_VIEWPORT" val="{&quot;height&quot;:4737,&quot;width&quot;:2664}"/>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AS_UNIQUEID" val="770"/>
</p:tagLst>
</file>

<file path=ppt/tags/tag40.xml><?xml version="1.0" encoding="utf-8"?>
<p:tagLst xmlns:p="http://schemas.openxmlformats.org/presentationml/2006/main">
  <p:tag name="AS_UNIQUEID" val="1049"/>
</p:tagLst>
</file>

<file path=ppt/tags/tag41.xml><?xml version="1.0" encoding="utf-8"?>
<p:tagLst xmlns:p="http://schemas.openxmlformats.org/presentationml/2006/main">
  <p:tag name="AS_UNIQUEID" val="1050"/>
</p:tagLst>
</file>

<file path=ppt/tags/tag42.xml><?xml version="1.0" encoding="utf-8"?>
<p:tagLst xmlns:p="http://schemas.openxmlformats.org/presentationml/2006/main">
  <p:tag name="AS_UNIQUEID" val="1051"/>
</p:tagLst>
</file>

<file path=ppt/tags/tag43.xml><?xml version="1.0" encoding="utf-8"?>
<p:tagLst xmlns:p="http://schemas.openxmlformats.org/presentationml/2006/main">
  <p:tag name="AS_UNIQUEID" val="1052"/>
</p:tagLst>
</file>

<file path=ppt/tags/tag44.xml><?xml version="1.0" encoding="utf-8"?>
<p:tagLst xmlns:p="http://schemas.openxmlformats.org/presentationml/2006/main">
  <p:tag name="AS_UNIQUEID" val="1045"/>
</p:tagLst>
</file>

<file path=ppt/tags/tag45.xml><?xml version="1.0" encoding="utf-8"?>
<p:tagLst xmlns:p="http://schemas.openxmlformats.org/presentationml/2006/main">
  <p:tag name="AS_UNIQUEID" val="1046"/>
</p:tagLst>
</file>

<file path=ppt/tags/tag46.xml><?xml version="1.0" encoding="utf-8"?>
<p:tagLst xmlns:p="http://schemas.openxmlformats.org/presentationml/2006/main">
  <p:tag name="AS_UNIQUEID" val="1047"/>
</p:tagLst>
</file>

<file path=ppt/tags/tag47.xml><?xml version="1.0" encoding="utf-8"?>
<p:tagLst xmlns:p="http://schemas.openxmlformats.org/presentationml/2006/main">
  <p:tag name="AS_UNIQUEID" val="1062"/>
</p:tagLst>
</file>

<file path=ppt/tags/tag48.xml><?xml version="1.0" encoding="utf-8"?>
<p:tagLst xmlns:p="http://schemas.openxmlformats.org/presentationml/2006/main">
  <p:tag name="AS_UNIQUEID" val="1063"/>
</p:tagLst>
</file>

<file path=ppt/tags/tag49.xml><?xml version="1.0" encoding="utf-8"?>
<p:tagLst xmlns:p="http://schemas.openxmlformats.org/presentationml/2006/main">
  <p:tag name="AS_UNIQUEID" val="1064"/>
</p:tagLst>
</file>

<file path=ppt/tags/tag5.xml><?xml version="1.0" encoding="utf-8"?>
<p:tagLst xmlns:p="http://schemas.openxmlformats.org/presentationml/2006/main">
  <p:tag name="AS_UNIQUEID" val="771"/>
</p:tagLst>
</file>

<file path=ppt/tags/tag50.xml><?xml version="1.0" encoding="utf-8"?>
<p:tagLst xmlns:p="http://schemas.openxmlformats.org/presentationml/2006/main">
  <p:tag name="AS_UNIQUEID" val="1066"/>
</p:tagLst>
</file>

<file path=ppt/tags/tag51.xml><?xml version="1.0" encoding="utf-8"?>
<p:tagLst xmlns:p="http://schemas.openxmlformats.org/presentationml/2006/main">
  <p:tag name="AS_UNIQUEID" val="1067"/>
</p:tagLst>
</file>

<file path=ppt/tags/tag52.xml><?xml version="1.0" encoding="utf-8"?>
<p:tagLst xmlns:p="http://schemas.openxmlformats.org/presentationml/2006/main">
  <p:tag name="AS_UNIQUEID" val="1068"/>
</p:tagLst>
</file>

<file path=ppt/tags/tag53.xml><?xml version="1.0" encoding="utf-8"?>
<p:tagLst xmlns:p="http://schemas.openxmlformats.org/presentationml/2006/main">
  <p:tag name="AS_UNIQUEID" val="1069"/>
</p:tagLst>
</file>

<file path=ppt/tags/tag54.xml><?xml version="1.0" encoding="utf-8"?>
<p:tagLst xmlns:p="http://schemas.openxmlformats.org/presentationml/2006/main">
  <p:tag name="AS_UNIQUEID" val="1070"/>
</p:tagLst>
</file>

<file path=ppt/tags/tag55.xml><?xml version="1.0" encoding="utf-8"?>
<p:tagLst xmlns:p="http://schemas.openxmlformats.org/presentationml/2006/main">
  <p:tag name="AS_UNIQUEID" val="1071"/>
</p:tagLst>
</file>

<file path=ppt/tags/tag56.xml><?xml version="1.0" encoding="utf-8"?>
<p:tagLst xmlns:p="http://schemas.openxmlformats.org/presentationml/2006/main">
  <p:tag name="AS_UNIQUEID" val="1072"/>
</p:tagLst>
</file>

<file path=ppt/tags/tag57.xml><?xml version="1.0" encoding="utf-8"?>
<p:tagLst xmlns:p="http://schemas.openxmlformats.org/presentationml/2006/main">
  <p:tag name="AS_UNIQUEID" val="1073"/>
</p:tagLst>
</file>

<file path=ppt/tags/tag58.xml><?xml version="1.0" encoding="utf-8"?>
<p:tagLst xmlns:p="http://schemas.openxmlformats.org/presentationml/2006/main">
  <p:tag name="AS_UNIQUEID" val="1074"/>
</p:tagLst>
</file>

<file path=ppt/tags/tag59.xml><?xml version="1.0" encoding="utf-8"?>
<p:tagLst xmlns:p="http://schemas.openxmlformats.org/presentationml/2006/main">
  <p:tag name="AS_UNIQUEID" val="107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076"/>
</p:tagLst>
</file>

<file path=ppt/tags/tag61.xml><?xml version="1.0" encoding="utf-8"?>
<p:tagLst xmlns:p="http://schemas.openxmlformats.org/presentationml/2006/main">
  <p:tag name="AS_UNIQUEID" val="1077"/>
</p:tagLst>
</file>

<file path=ppt/tags/tag62.xml><?xml version="1.0" encoding="utf-8"?>
<p:tagLst xmlns:p="http://schemas.openxmlformats.org/presentationml/2006/main">
  <p:tag name="AS_UNIQUEID" val="1078"/>
</p:tagLst>
</file>

<file path=ppt/tags/tag63.xml><?xml version="1.0" encoding="utf-8"?>
<p:tagLst xmlns:p="http://schemas.openxmlformats.org/presentationml/2006/main">
  <p:tag name="AS_UNIQUEID" val="1079"/>
</p:tagLst>
</file>

<file path=ppt/tags/tag64.xml><?xml version="1.0" encoding="utf-8"?>
<p:tagLst xmlns:p="http://schemas.openxmlformats.org/presentationml/2006/main">
  <p:tag name="TIMING" val="|11.1|8.2|364.7"/>
</p:tagLst>
</file>

<file path=ppt/tags/tag65.xml><?xml version="1.0" encoding="utf-8"?>
<p:tagLst xmlns:p="http://schemas.openxmlformats.org/presentationml/2006/main">
  <p:tag name="AS_UNIQUEID" val="1058"/>
</p:tagLst>
</file>

<file path=ppt/tags/tag66.xml><?xml version="1.0" encoding="utf-8"?>
<p:tagLst xmlns:p="http://schemas.openxmlformats.org/presentationml/2006/main">
  <p:tag name="AS_UNIQUEID" val="1059"/>
</p:tagLst>
</file>

<file path=ppt/tags/tag67.xml><?xml version="1.0" encoding="utf-8"?>
<p:tagLst xmlns:p="http://schemas.openxmlformats.org/presentationml/2006/main">
  <p:tag name="AS_UNIQUEID" val="1060"/>
</p:tagLst>
</file>

<file path=ppt/tags/tag68.xml><?xml version="1.0" encoding="utf-8"?>
<p:tagLst xmlns:p="http://schemas.openxmlformats.org/presentationml/2006/main">
  <p:tag name="AS_UNIQUEID" val="1106"/>
</p:tagLst>
</file>

<file path=ppt/tags/tag69.xml><?xml version="1.0" encoding="utf-8"?>
<p:tagLst xmlns:p="http://schemas.openxmlformats.org/presentationml/2006/main">
  <p:tag name="AS_UNIQUEID" val="1107"/>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AS_UNIQUEID" val="1108"/>
</p:tagLst>
</file>

<file path=ppt/tags/tag71.xml><?xml version="1.0" encoding="utf-8"?>
<p:tagLst xmlns:p="http://schemas.openxmlformats.org/presentationml/2006/main">
  <p:tag name="AS_UNIQUEID" val="1109"/>
</p:tagLst>
</file>

<file path=ppt/tags/tag72.xml><?xml version="1.0" encoding="utf-8"?>
<p:tagLst xmlns:p="http://schemas.openxmlformats.org/presentationml/2006/main">
  <p:tag name="AS_UNIQUEID" val="1110"/>
</p:tagLst>
</file>

<file path=ppt/tags/tag73.xml><?xml version="1.0" encoding="utf-8"?>
<p:tagLst xmlns:p="http://schemas.openxmlformats.org/presentationml/2006/main">
  <p:tag name="AS_UNIQUEID" val="1111"/>
</p:tagLst>
</file>

<file path=ppt/tags/tag74.xml><?xml version="1.0" encoding="utf-8"?>
<p:tagLst xmlns:p="http://schemas.openxmlformats.org/presentationml/2006/main">
  <p:tag name="AS_UNIQUEID" val="1112"/>
</p:tagLst>
</file>

<file path=ppt/tags/tag75.xml><?xml version="1.0" encoding="utf-8"?>
<p:tagLst xmlns:p="http://schemas.openxmlformats.org/presentationml/2006/main">
  <p:tag name="AS_UNIQUEID" val="1113"/>
</p:tagLst>
</file>

<file path=ppt/tags/tag76.xml><?xml version="1.0" encoding="utf-8"?>
<p:tagLst xmlns:p="http://schemas.openxmlformats.org/presentationml/2006/main">
  <p:tag name="AS_UNIQUEID" val="1114"/>
</p:tagLst>
</file>

<file path=ppt/tags/tag77.xml><?xml version="1.0" encoding="utf-8"?>
<p:tagLst xmlns:p="http://schemas.openxmlformats.org/presentationml/2006/main">
  <p:tag name="AS_UNIQUEID" val="1115"/>
</p:tagLst>
</file>

<file path=ppt/tags/tag78.xml><?xml version="1.0" encoding="utf-8"?>
<p:tagLst xmlns:p="http://schemas.openxmlformats.org/presentationml/2006/main">
  <p:tag name="AS_UNIQUEID" val="1116"/>
</p:tagLst>
</file>

<file path=ppt/tags/tag79.xml><?xml version="1.0" encoding="utf-8"?>
<p:tagLst xmlns:p="http://schemas.openxmlformats.org/presentationml/2006/main">
  <p:tag name="AS_UNIQUEID" val="1117"/>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AS_UNIQUEID" val="1118"/>
</p:tagLst>
</file>

<file path=ppt/tags/tag81.xml><?xml version="1.0" encoding="utf-8"?>
<p:tagLst xmlns:p="http://schemas.openxmlformats.org/presentationml/2006/main">
  <p:tag name="AS_UNIQUEID" val="1119"/>
</p:tagLst>
</file>

<file path=ppt/tags/tag82.xml><?xml version="1.0" encoding="utf-8"?>
<p:tagLst xmlns:p="http://schemas.openxmlformats.org/presentationml/2006/main">
  <p:tag name="AS_UNIQUEID" val="1120"/>
</p:tagLst>
</file>

<file path=ppt/tags/tag83.xml><?xml version="1.0" encoding="utf-8"?>
<p:tagLst xmlns:p="http://schemas.openxmlformats.org/presentationml/2006/main">
  <p:tag name="AS_UNIQUEID" val="1121"/>
</p:tagLst>
</file>

<file path=ppt/tags/tag84.xml><?xml version="1.0" encoding="utf-8"?>
<p:tagLst xmlns:p="http://schemas.openxmlformats.org/presentationml/2006/main">
  <p:tag name="AS_UNIQUEID" val="1122"/>
</p:tagLst>
</file>

<file path=ppt/tags/tag85.xml><?xml version="1.0" encoding="utf-8"?>
<p:tagLst xmlns:p="http://schemas.openxmlformats.org/presentationml/2006/main">
  <p:tag name="AS_UNIQUEID" val="1123"/>
</p:tagLst>
</file>

<file path=ppt/tags/tag86.xml><?xml version="1.0" encoding="utf-8"?>
<p:tagLst xmlns:p="http://schemas.openxmlformats.org/presentationml/2006/main">
  <p:tag name="AS_UNIQUEID" val="1124"/>
</p:tagLst>
</file>

<file path=ppt/tags/tag87.xml><?xml version="1.0" encoding="utf-8"?>
<p:tagLst xmlns:p="http://schemas.openxmlformats.org/presentationml/2006/main">
  <p:tag name="TIMING" val="|183.8|4.6|9.5|10.2"/>
</p:tagLst>
</file>

<file path=ppt/tags/tag88.xml><?xml version="1.0" encoding="utf-8"?>
<p:tagLst xmlns:p="http://schemas.openxmlformats.org/presentationml/2006/main">
  <p:tag name="AS_UNIQUEID" val="1102"/>
</p:tagLst>
</file>

<file path=ppt/tags/tag89.xml><?xml version="1.0" encoding="utf-8"?>
<p:tagLst xmlns:p="http://schemas.openxmlformats.org/presentationml/2006/main">
  <p:tag name="AS_UNIQUEID" val="1103"/>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AS_UNIQUEID" val="1104"/>
</p:tagLst>
</file>

<file path=ppt/tags/tag91.xml><?xml version="1.0" encoding="utf-8"?>
<p:tagLst xmlns:p="http://schemas.openxmlformats.org/presentationml/2006/main">
  <p:tag name="AS_UNIQUEID" val="1146"/>
</p:tagLst>
</file>

<file path=ppt/tags/tag92.xml><?xml version="1.0" encoding="utf-8"?>
<p:tagLst xmlns:p="http://schemas.openxmlformats.org/presentationml/2006/main">
  <p:tag name="AS_UNIQUEID" val="1147"/>
</p:tagLst>
</file>

<file path=ppt/tags/tag93.xml><?xml version="1.0" encoding="utf-8"?>
<p:tagLst xmlns:p="http://schemas.openxmlformats.org/presentationml/2006/main">
  <p:tag name="AS_UNIQUEID" val="1148"/>
</p:tagLst>
</file>

<file path=ppt/tags/tag94.xml><?xml version="1.0" encoding="utf-8"?>
<p:tagLst xmlns:p="http://schemas.openxmlformats.org/presentationml/2006/main">
  <p:tag name="AS_UNIQUEID" val="1149"/>
</p:tagLst>
</file>

<file path=ppt/tags/tag95.xml><?xml version="1.0" encoding="utf-8"?>
<p:tagLst xmlns:p="http://schemas.openxmlformats.org/presentationml/2006/main">
  <p:tag name="AS_UNIQUEID" val="1150"/>
</p:tagLst>
</file>

<file path=ppt/tags/tag96.xml><?xml version="1.0" encoding="utf-8"?>
<p:tagLst xmlns:p="http://schemas.openxmlformats.org/presentationml/2006/main">
  <p:tag name="AS_UNIQUEID" val="1142"/>
</p:tagLst>
</file>

<file path=ppt/tags/tag97.xml><?xml version="1.0" encoding="utf-8"?>
<p:tagLst xmlns:p="http://schemas.openxmlformats.org/presentationml/2006/main">
  <p:tag name="AS_UNIQUEID" val="1143"/>
</p:tagLst>
</file>

<file path=ppt/tags/tag98.xml><?xml version="1.0" encoding="utf-8"?>
<p:tagLst xmlns:p="http://schemas.openxmlformats.org/presentationml/2006/main">
  <p:tag name="AS_UNIQUEID" val="1144"/>
</p:tagLst>
</file>

<file path=ppt/tags/tag99.xml><?xml version="1.0" encoding="utf-8"?>
<p:tagLst xmlns:p="http://schemas.openxmlformats.org/presentationml/2006/main">
  <p:tag name="AS_UNIQUEID" val="1156"/>
</p:tagLst>
</file>

<file path=ppt/theme/theme1.xml><?xml version="1.0" encoding="utf-8"?>
<a:theme xmlns:a="http://schemas.openxmlformats.org/drawingml/2006/main" name="回顾">
  <a:themeElements>
    <a:clrScheme name="回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4431</Words>
  <Application>WPS 演示</Application>
  <PresentationFormat>宽屏</PresentationFormat>
  <Paragraphs>466</Paragraphs>
  <Slides>39</Slides>
  <Notes>31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39</vt:i4>
      </vt:variant>
    </vt:vector>
  </HeadingPairs>
  <TitlesOfParts>
    <vt:vector size="64" baseType="lpstr">
      <vt:lpstr>Arial</vt:lpstr>
      <vt:lpstr>宋体</vt:lpstr>
      <vt:lpstr>Wingdings</vt:lpstr>
      <vt:lpstr>Calibri</vt:lpstr>
      <vt:lpstr>微软雅黑</vt:lpstr>
      <vt:lpstr>Verdana</vt:lpstr>
      <vt:lpstr>黑体</vt:lpstr>
      <vt:lpstr>楷体</vt:lpstr>
      <vt:lpstr>Arial</vt:lpstr>
      <vt:lpstr>方正清刻本悦宋简体</vt:lpstr>
      <vt:lpstr>Arial Unicode MS</vt:lpstr>
      <vt:lpstr>Calibri Light</vt:lpstr>
      <vt:lpstr>Times New Roman</vt:lpstr>
      <vt:lpstr>华文中宋</vt:lpstr>
      <vt:lpstr>FZSYJW--GB1-0</vt:lpstr>
      <vt:lpstr>Segoe Print</vt:lpstr>
      <vt:lpstr>等线</vt:lpstr>
      <vt:lpstr>FZY3JW--GB1-0</vt:lpstr>
      <vt:lpstr>Times-Roman</vt:lpstr>
      <vt:lpstr>Calibri</vt:lpstr>
      <vt:lpstr>华文楷体</vt:lpstr>
      <vt:lpstr>Times New Roman</vt:lpstr>
      <vt:lpstr>B3 + SimSun</vt:lpstr>
      <vt:lpstr>新宋体</vt:lpstr>
      <vt:lpstr>回顾</vt:lpstr>
      <vt:lpstr>PowerPoint 演示文稿</vt:lpstr>
      <vt:lpstr>PowerPoint 演示文稿</vt:lpstr>
      <vt:lpstr>1、理解课程课标要求</vt:lpstr>
      <vt:lpstr>PowerPoint 演示文稿</vt:lpstr>
      <vt:lpstr>PowerPoint 演示文稿</vt:lpstr>
      <vt:lpstr>2、三门选择性必修课程的设计角度 </vt:lpstr>
      <vt:lpstr> 选择性必修课程的设计思路</vt:lpstr>
      <vt:lpstr>3.课程要求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时差</cp:lastModifiedBy>
  <cp:revision>1</cp:revision>
  <dcterms:created xsi:type="dcterms:W3CDTF">2024-09-30T00:12:21Z</dcterms:created>
  <dcterms:modified xsi:type="dcterms:W3CDTF">2024-09-30T00:12:21Z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F4FB8E48E4184021B8D2EEF13C9774C7</vt:lpwstr>
  </property>
  <property fmtid="{D5CDD505-2E9C-101B-9397-08002B2CF9AE}" pid="3" name="KSOProductBuildVer">
    <vt:lpwstr>2052-11.1.0.12165</vt:lpwstr>
  </property>
</Properties>
</file>