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5" r:id="rId4"/>
    <p:sldMasterId id="2147483687" r:id="rId5"/>
  </p:sldMasterIdLst>
  <p:notesMasterIdLst>
    <p:notesMasterId r:id="rId9"/>
  </p:notesMasterIdLst>
  <p:handoutMasterIdLst>
    <p:handoutMasterId r:id="rId23"/>
  </p:handoutMasterIdLst>
  <p:sldIdLst>
    <p:sldId id="257" r:id="rId6"/>
    <p:sldId id="507" r:id="rId7"/>
    <p:sldId id="1377" r:id="rId8"/>
    <p:sldId id="1376" r:id="rId10"/>
    <p:sldId id="1378" r:id="rId11"/>
    <p:sldId id="1379" r:id="rId12"/>
    <p:sldId id="1393" r:id="rId13"/>
    <p:sldId id="1380" r:id="rId14"/>
    <p:sldId id="1381" r:id="rId15"/>
    <p:sldId id="1384" r:id="rId16"/>
    <p:sldId id="1394" r:id="rId17"/>
    <p:sldId id="1385" r:id="rId18"/>
    <p:sldId id="1386" r:id="rId19"/>
    <p:sldId id="1387" r:id="rId20"/>
    <p:sldId id="1388" r:id="rId21"/>
    <p:sldId id="1392" r:id="rId22"/>
  </p:sldIdLst>
  <p:sldSz cx="12192000" cy="6858000"/>
  <p:notesSz cx="7103745" cy="10234295"/>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莹 陈" initials="莹陈" lastIdx="0" clrIdx="0"/>
  <p:cmAuthor id="0" name="Administrator" initials="A" lastIdx="0" clrIdx="0"/>
  <p:cmAuthor id="2" name="walkinnet" initials="w" lastIdx="0" clrIdx="0"/>
  <p:cmAuthor id="3" name="孙文纯" initials="孙" lastIdx="0" clrIdx="0"/>
  <p:cmAuthor id="4" name="1206988966@qq.com" initials="1" lastIdx="0" clrIdx="2"/>
  <p:cmAuthor id="5" name="姜伟光" initials="姜" lastIdx="0" clrIdx="0"/>
  <p:cmAuthor id="6" name="lenovo" initials="l" lastIdx="0" clrIdx="2"/>
  <p:cmAuthor id="7" name="宋洁然" initials="宋" lastIdx="0" clrIdx="1"/>
  <p:cmAuthor id="8" name="ming qiu" initials="m" lastIdx="0" clrIdx="1"/>
  <p:cmAuthor id="9" name="PPTer_Tang" initials="P" lastIdx="0" clrIdx="0"/>
  <p:cmAuthor id="10" name="86136" initials="8" lastIdx="0" clrIdx="9"/>
  <p:cmAuthor id="11" name="xiaoxuan Zeng" initials="x" lastIdx="0" clrIdx="0"/>
  <p:cmAuthor id="12" name="ycadmin" initials="y" lastIdx="0" clrIdx="11"/>
  <p:cmAuthor id="317790051" name="WPS_317790051" initials="W" lastIdx="0" clrIdx="0"/>
  <p:cmAuthor id="13" name="马琳" initials="马" lastIdx="0" clrIdx="1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69" autoAdjust="0"/>
    <p:restoredTop sz="86374"/>
  </p:normalViewPr>
  <p:slideViewPr>
    <p:cSldViewPr snapToGrid="0" showGuides="1">
      <p:cViewPr varScale="1">
        <p:scale>
          <a:sx n="64" d="100"/>
          <a:sy n="64" d="100"/>
        </p:scale>
        <p:origin x="636" y="24"/>
      </p:cViewPr>
      <p:guideLst>
        <p:guide orient="horz" pos="2117"/>
        <p:guide pos="3862"/>
      </p:guideLst>
    </p:cSldViewPr>
  </p:slideViewPr>
  <p:outlineViewPr>
    <p:cViewPr>
      <p:scale>
        <a:sx n="100" d="100"/>
        <a:sy n="100" d="100"/>
      </p:scale>
      <p:origin x="0" y="-3099"/>
    </p:cViewPr>
  </p:outlineViewPr>
  <p:notesTextViewPr>
    <p:cViewPr>
      <p:scale>
        <a:sx n="3" d="2"/>
        <a:sy n="3" d="2"/>
      </p:scale>
      <p:origin x="0" y="0"/>
    </p:cViewPr>
  </p:notesTextViewPr>
  <p:sorterViewPr>
    <p:cViewPr>
      <p:scale>
        <a:sx n="100" d="100"/>
        <a:sy n="100" d="100"/>
      </p:scale>
      <p:origin x="0" y="-5166"/>
    </p:cViewPr>
  </p:sorterViewPr>
  <p:notesViewPr>
    <p:cSldViewPr>
      <p:cViewPr>
        <p:scale>
          <a:sx n="66" d="100"/>
          <a:sy n="66" d="100"/>
        </p:scale>
        <p:origin x="0" y="0"/>
      </p:cViewPr>
      <p:guideLst/>
    </p:cSldViewPr>
  </p:notes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slide" Target="slides/slide1.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8" Type="http://schemas.openxmlformats.org/officeDocument/2006/relationships/tags" Target="tags/tag496.xml"/><Relationship Id="rId27" Type="http://schemas.openxmlformats.org/officeDocument/2006/relationships/commentAuthors" Target="commentAuthors.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handoutMaster" Target="handoutMasters/handoutMaster1.xml"/><Relationship Id="rId22" Type="http://schemas.openxmlformats.org/officeDocument/2006/relationships/slide" Target="slides/slide16.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5" Type="http://schemas.openxmlformats.org/officeDocument/2006/relationships/theme" Target="../theme/theme6.xml"/><Relationship Id="rId4" Type="http://schemas.openxmlformats.org/officeDocument/2006/relationships/tags" Target="../tags/tag495.xml"/><Relationship Id="rId3" Type="http://schemas.openxmlformats.org/officeDocument/2006/relationships/tags" Target="../tags/tag494.xml"/><Relationship Id="rId2" Type="http://schemas.openxmlformats.org/officeDocument/2006/relationships/tags" Target="../tags/tag493.xml"/><Relationship Id="rId1" Type="http://schemas.openxmlformats.org/officeDocument/2006/relationships/tags" Target="../tags/tag49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1"/>
            </p:custDataLst>
          </p:nvPr>
        </p:nvSpPr>
        <p:spPr>
          <a:xfrm>
            <a:off x="0" y="0"/>
            <a:ext cx="3078290" cy="513492"/>
          </a:xfrm>
          <a:prstGeom prst="rect">
            <a:avLst/>
          </a:prstGeom>
        </p:spPr>
        <p:txBody>
          <a:bodyPr vert="horz" lIns="91440" tIns="45720" rIns="91440" bIns="45720" rtlCol="0"/>
          <a:lstStyle>
            <a:lvl1pPr algn="l">
              <a:defRPr sz="1245"/>
            </a:lvl1pPr>
          </a:lstStyle>
          <a:p>
            <a:endParaRPr lang="zh-CN" altLang="en-US"/>
          </a:p>
        </p:txBody>
      </p:sp>
      <p:sp>
        <p:nvSpPr>
          <p:cNvPr id="3" name="日期占位符 2"/>
          <p:cNvSpPr>
            <a:spLocks noGrp="1"/>
          </p:cNvSpPr>
          <p:nvPr>
            <p:ph type="dt" sz="quarter" idx="1"/>
            <p:custDataLst>
              <p:tags r:id="rId2"/>
            </p:custDataLst>
          </p:nvPr>
        </p:nvSpPr>
        <p:spPr>
          <a:xfrm>
            <a:off x="4023812" y="0"/>
            <a:ext cx="3078290" cy="513492"/>
          </a:xfrm>
          <a:prstGeom prst="rect">
            <a:avLst/>
          </a:prstGeom>
        </p:spPr>
        <p:txBody>
          <a:bodyPr vert="horz" lIns="91440" tIns="45720" rIns="91440" bIns="45720" rtlCol="0"/>
          <a:lstStyle>
            <a:lvl1pPr algn="r">
              <a:defRPr sz="1245"/>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custDataLst>
              <p:tags r:id="rId3"/>
            </p:custDataLst>
          </p:nvPr>
        </p:nvSpPr>
        <p:spPr>
          <a:xfrm>
            <a:off x="0" y="9720804"/>
            <a:ext cx="3078290" cy="513491"/>
          </a:xfrm>
          <a:prstGeom prst="rect">
            <a:avLst/>
          </a:prstGeom>
        </p:spPr>
        <p:txBody>
          <a:bodyPr vert="horz" lIns="91440" tIns="45720" rIns="91440" bIns="45720" rtlCol="0" anchor="b"/>
          <a:lstStyle>
            <a:lvl1pPr algn="l">
              <a:defRPr sz="1245"/>
            </a:lvl1pPr>
          </a:lstStyle>
          <a:p>
            <a:endParaRPr lang="zh-CN" altLang="en-US"/>
          </a:p>
        </p:txBody>
      </p:sp>
      <p:sp>
        <p:nvSpPr>
          <p:cNvPr id="5" name="灯片编号占位符 4"/>
          <p:cNvSpPr>
            <a:spLocks noGrp="1"/>
          </p:cNvSpPr>
          <p:nvPr>
            <p:ph type="sldNum" sz="quarter" idx="3"/>
            <p:custDataLst>
              <p:tags r:id="rId4"/>
            </p:custDataLst>
          </p:nvPr>
        </p:nvSpPr>
        <p:spPr>
          <a:xfrm>
            <a:off x="4023812" y="9720804"/>
            <a:ext cx="3078290" cy="513491"/>
          </a:xfrm>
          <a:prstGeom prst="rect">
            <a:avLst/>
          </a:prstGeom>
        </p:spPr>
        <p:txBody>
          <a:bodyPr vert="horz" lIns="91440" tIns="45720" rIns="91440" bIns="45720" rtlCol="0" anchor="b"/>
          <a:lstStyle>
            <a:lvl1pPr algn="r">
              <a:defRPr sz="1245"/>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7" Type="http://schemas.openxmlformats.org/officeDocument/2006/relationships/theme" Target="../theme/theme5.xml"/><Relationship Id="rId6" Type="http://schemas.openxmlformats.org/officeDocument/2006/relationships/tags" Target="../tags/tag491.xml"/><Relationship Id="rId5" Type="http://schemas.openxmlformats.org/officeDocument/2006/relationships/tags" Target="../tags/tag490.xml"/><Relationship Id="rId4" Type="http://schemas.openxmlformats.org/officeDocument/2006/relationships/tags" Target="../tags/tag489.xml"/><Relationship Id="rId3" Type="http://schemas.openxmlformats.org/officeDocument/2006/relationships/tags" Target="../tags/tag488.xml"/><Relationship Id="rId2" Type="http://schemas.openxmlformats.org/officeDocument/2006/relationships/tags" Target="../tags/tag487.xml"/><Relationship Id="rId1" Type="http://schemas.openxmlformats.org/officeDocument/2006/relationships/tags" Target="../tags/tag48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1"/>
            </p:custDataLst>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2"/>
            </p:custDataLst>
          </p:nvPr>
        </p:nvSpPr>
        <p:spPr>
          <a:xfrm>
            <a:off x="4024313" y="0"/>
            <a:ext cx="3078162" cy="512763"/>
          </a:xfrm>
          <a:prstGeom prst="rect">
            <a:avLst/>
          </a:prstGeom>
        </p:spPr>
        <p:txBody>
          <a:bodyPr vert="horz" lIns="91440" tIns="45720" rIns="91440" bIns="45720" rtlCol="0"/>
          <a:lstStyle>
            <a:lvl1pPr algn="r">
              <a:defRPr sz="1200"/>
            </a:lvl1pPr>
          </a:lstStyle>
          <a:p>
            <a:fld id="{D6C8D182-E4C8-4120-9249-FC9774456FFA}" type="datetimeFigureOut">
              <a:rPr lang="zh-CN" altLang="en-US" smtClean="0"/>
            </a:fld>
            <a:endParaRPr lang="zh-CN" altLang="en-US"/>
          </a:p>
        </p:txBody>
      </p:sp>
      <p:sp>
        <p:nvSpPr>
          <p:cNvPr id="4" name="幻灯片图像占位符 3"/>
          <p:cNvSpPr>
            <a:spLocks noGrp="1" noRot="1" noChangeAspect="1"/>
          </p:cNvSpPr>
          <p:nvPr>
            <p:ph type="sldImg" idx="2"/>
            <p:custDataLst>
              <p:tags r:id="rId3"/>
            </p:custDataLst>
          </p:nvPr>
        </p:nvSpPr>
        <p:spPr>
          <a:xfrm>
            <a:off x="482600" y="1279525"/>
            <a:ext cx="6140450" cy="3454400"/>
          </a:xfrm>
          <a:prstGeom prst="rect">
            <a:avLst/>
          </a:prstGeom>
          <a:noFill/>
          <a:ln w="12700">
            <a:solidFill>
              <a:prstClr val="black"/>
            </a:solidFill>
          </a:ln>
        </p:spPr>
      </p:sp>
      <p:sp>
        <p:nvSpPr>
          <p:cNvPr id="5" name="备注占位符 4"/>
          <p:cNvSpPr>
            <a:spLocks noGrp="1"/>
          </p:cNvSpPr>
          <p:nvPr>
            <p:ph type="body" sz="quarter" idx="3"/>
            <p:custDataLst>
              <p:tags r:id="rId4"/>
            </p:custDataLst>
          </p:nvPr>
        </p:nvSpPr>
        <p:spPr>
          <a:xfrm>
            <a:off x="711200" y="4926013"/>
            <a:ext cx="5683250" cy="4029075"/>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custDataLst>
              <p:tags r:id="rId5"/>
            </p:custDataLst>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6"/>
            </p:custDataLst>
          </p:nvPr>
        </p:nvSpPr>
        <p:spPr>
          <a:xfrm>
            <a:off x="4024313" y="9721850"/>
            <a:ext cx="3078162" cy="512763"/>
          </a:xfrm>
          <a:prstGeom prst="rect">
            <a:avLst/>
          </a:prstGeom>
        </p:spPr>
        <p:txBody>
          <a:bodyPr vert="horz" lIns="91440" tIns="45720" rIns="91440" bIns="45720" rtlCol="0" anchor="b"/>
          <a:lstStyle>
            <a:lvl1pPr algn="r">
              <a:defRPr sz="1200"/>
            </a:lvl1pPr>
          </a:lstStyle>
          <a:p>
            <a:fld id="{85D0DACE-38E0-42D2-9336-2B707D34BC6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5" Type="http://schemas.openxmlformats.org/officeDocument/2006/relationships/tags" Target="../tags/tag338.xml"/><Relationship Id="rId4" Type="http://schemas.openxmlformats.org/officeDocument/2006/relationships/tags" Target="../tags/tag337.xml"/><Relationship Id="rId3" Type="http://schemas.openxmlformats.org/officeDocument/2006/relationships/tags" Target="../tags/tag336.xml"/><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5" Type="http://schemas.openxmlformats.org/officeDocument/2006/relationships/tags" Target="../tags/tag366.xml"/><Relationship Id="rId4" Type="http://schemas.openxmlformats.org/officeDocument/2006/relationships/tags" Target="../tags/tag365.xml"/><Relationship Id="rId3" Type="http://schemas.openxmlformats.org/officeDocument/2006/relationships/tags" Target="../tags/tag364.xml"/><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5" Type="http://schemas.openxmlformats.org/officeDocument/2006/relationships/tags" Target="../tags/tag378.xml"/><Relationship Id="rId4" Type="http://schemas.openxmlformats.org/officeDocument/2006/relationships/tags" Target="../tags/tag377.xml"/><Relationship Id="rId3" Type="http://schemas.openxmlformats.org/officeDocument/2006/relationships/tags" Target="../tags/tag376.xml"/><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5" Type="http://schemas.openxmlformats.org/officeDocument/2006/relationships/tags" Target="../tags/tag409.xml"/><Relationship Id="rId4" Type="http://schemas.openxmlformats.org/officeDocument/2006/relationships/tags" Target="../tags/tag408.xml"/><Relationship Id="rId3" Type="http://schemas.openxmlformats.org/officeDocument/2006/relationships/tags" Target="../tags/tag407.xml"/><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5" Type="http://schemas.openxmlformats.org/officeDocument/2006/relationships/tags" Target="../tags/tag422.xml"/><Relationship Id="rId4" Type="http://schemas.openxmlformats.org/officeDocument/2006/relationships/tags" Target="../tags/tag421.xml"/><Relationship Id="rId3" Type="http://schemas.openxmlformats.org/officeDocument/2006/relationships/tags" Target="../tags/tag420.xml"/><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5" Type="http://schemas.openxmlformats.org/officeDocument/2006/relationships/tags" Target="../tags/tag427.xml"/><Relationship Id="rId4" Type="http://schemas.openxmlformats.org/officeDocument/2006/relationships/tags" Target="../tags/tag426.xml"/><Relationship Id="rId3" Type="http://schemas.openxmlformats.org/officeDocument/2006/relationships/tags" Target="../tags/tag425.xml"/><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5" Type="http://schemas.openxmlformats.org/officeDocument/2006/relationships/tags" Target="../tags/tag437.xml"/><Relationship Id="rId4" Type="http://schemas.openxmlformats.org/officeDocument/2006/relationships/tags" Target="../tags/tag436.xml"/><Relationship Id="rId3" Type="http://schemas.openxmlformats.org/officeDocument/2006/relationships/tags" Target="../tags/tag435.xml"/><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5" Type="http://schemas.openxmlformats.org/officeDocument/2006/relationships/tags" Target="../tags/tag446.xml"/><Relationship Id="rId4" Type="http://schemas.openxmlformats.org/officeDocument/2006/relationships/tags" Target="../tags/tag445.xml"/><Relationship Id="rId3" Type="http://schemas.openxmlformats.org/officeDocument/2006/relationships/tags" Target="../tags/tag444.xml"/><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5" Type="http://schemas.openxmlformats.org/officeDocument/2006/relationships/tags" Target="../tags/tag485.xml"/><Relationship Id="rId4" Type="http://schemas.openxmlformats.org/officeDocument/2006/relationships/tags" Target="../tags/tag484.xml"/><Relationship Id="rId3" Type="http://schemas.openxmlformats.org/officeDocument/2006/relationships/tags" Target="../tags/tag483.xml"/><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5"/>
            <p:custDataLst>
              <p:tags r:id="rId5"/>
            </p:custDataLst>
          </p:nvPr>
        </p:nvSpPr>
        <p:spPr/>
        <p:txBody>
          <a:bodyPr/>
          <a:lstStyle/>
          <a:p>
            <a:fld id="{8D62E546-4303-42EC-94E5-1B442E7D11F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pPr algn="just">
              <a:lnSpc>
                <a:spcPts val="3275"/>
              </a:lnSpc>
            </a:pPr>
            <a:endParaRPr lang="zh-CN" altLang="en-US" sz="1200" b="1" smtClean="0">
              <a:solidFill>
                <a:srgbClr val="000000"/>
              </a:solidFill>
              <a:latin typeface="华文新魏" panose="02010800040101010101" pitchFamily="2" charset="-122"/>
              <a:ea typeface="华文新魏" panose="02010800040101010101" pitchFamily="2" charset="-122"/>
            </a:endParaRPr>
          </a:p>
        </p:txBody>
      </p:sp>
      <p:sp>
        <p:nvSpPr>
          <p:cNvPr id="4" name="灯片编号占位符 3"/>
          <p:cNvSpPr>
            <a:spLocks noGrp="1"/>
          </p:cNvSpPr>
          <p:nvPr>
            <p:ph type="sldNum" sz="quarter" idx="10"/>
            <p:custDataLst>
              <p:tags r:id="rId5"/>
            </p:custDataLst>
          </p:nvPr>
        </p:nvSpPr>
        <p:spPr/>
        <p:txBody>
          <a:bodyPr/>
          <a:lstStyle/>
          <a:p>
            <a:fld id="{1944FA6A-C878-4E82-83E7-8FA6019026C2}"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a:xfrm>
            <a:off x="382588" y="685800"/>
            <a:ext cx="6092825" cy="3429000"/>
          </a:xfrm>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1944FA6A-C878-4E82-83E7-8FA6019026C2}"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5"/>
            <p:custDataLst>
              <p:tags r:id="rId5"/>
            </p:custDataLst>
          </p:nvPr>
        </p:nvSpPr>
        <p:spPr/>
        <p:txBody>
          <a:bodyPr/>
          <a:lstStyle/>
          <a:p>
            <a:fld id="{8D62E546-4303-42EC-94E5-1B442E7D11F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a:xfrm>
            <a:off x="382588" y="685800"/>
            <a:ext cx="6092825" cy="3429000"/>
          </a:xfrm>
        </p:spPr>
      </p:sp>
      <p:sp>
        <p:nvSpPr>
          <p:cNvPr id="3" name="备注占位符 2"/>
          <p:cNvSpPr txBox="1">
            <a:spLocks noGrp="1"/>
          </p:cNvSpPr>
          <p:nvPr>
            <p:ph type="body" idx="1"/>
            <p:custDataLst>
              <p:tags r:id="rId4"/>
            </p:custDataLst>
          </p:nvPr>
        </p:nvSpPr>
        <p:spPr/>
        <p:txBody>
          <a:bodyPr/>
          <a:lstStyle/>
          <a:p>
            <a:endParaRPr lang="zh-CN" altLang="en-US" sz="800" b="1" smtClean="0">
              <a:latin typeface="宋体" panose="02010600030101010101" pitchFamily="2" charset="-122"/>
              <a:ea typeface="宋体" panose="02010600030101010101" pitchFamily="2" charset="-122"/>
            </a:endParaRPr>
          </a:p>
        </p:txBody>
      </p:sp>
      <p:sp>
        <p:nvSpPr>
          <p:cNvPr id="4" name="灯片编号占位符 3"/>
          <p:cNvSpPr>
            <a:spLocks noGrp="1"/>
          </p:cNvSpPr>
          <p:nvPr>
            <p:ph type="sldNum" sz="quarter" idx="10"/>
            <p:custDataLst>
              <p:tags r:id="rId5"/>
            </p:custDataLst>
          </p:nvPr>
        </p:nvSpPr>
        <p:spPr/>
        <p:txBody>
          <a:bodyPr/>
          <a:lstStyle/>
          <a:p>
            <a:fld id="{1944FA6A-C878-4E82-83E7-8FA6019026C2}"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5"/>
            <p:custDataLst>
              <p:tags r:id="rId5"/>
            </p:custDataLst>
          </p:nvPr>
        </p:nvSpPr>
        <p:spPr/>
        <p:txBody>
          <a:bodyPr/>
          <a:lstStyle/>
          <a:p>
            <a:fld id="{8D62E546-4303-42EC-94E5-1B442E7D11F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5"/>
            <p:custDataLst>
              <p:tags r:id="rId5"/>
            </p:custDataLst>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5D0DACE-38E0-42D2-9336-2B707D34BC6D}" type="slidenum">
              <a:rPr kumimoji="0" lang="zh-CN" altLang="en-US" sz="1200" b="0" i="0" u="none" strike="noStrike" kern="1200" cap="none" spc="0" normalizeH="0" baseline="0" noProof="0" smtClean="0">
                <a:ln>
                  <a:noFill/>
                </a:ln>
                <a:solidFill>
                  <a:prstClr val="black"/>
                </a:solidFill>
                <a:effectLst/>
                <a:uLnTx/>
                <a:uFillTx/>
                <a:latin typeface="宋体" panose="02010600030101010101" pitchFamily="2" charset="-122"/>
                <a:ea typeface="宋体" panose="02010600030101010101" pitchFamily="2" charset="-122"/>
                <a:cs typeface="Arial" panose="020B0604020202020204"/>
              </a:rPr>
            </a:fld>
            <a:endParaRPr kumimoji="0" lang="zh-CN" altLang="en-US" sz="12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Arial" panose="020B0604020202020204"/>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1944FA6A-C878-4E82-83E7-8FA6019026C2}"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5"/>
            <p:custDataLst>
              <p:tags r:id="rId5"/>
            </p:custDataLst>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85D0DACE-38E0-42D2-9336-2B707D34BC6D}" type="slidenum">
              <a:rPr kumimoji="0" lang="zh-CN" altLang="en-US" sz="1200" b="0" i="0" u="none" strike="noStrike" kern="1200" cap="none" spc="0" normalizeH="0" baseline="0" noProof="0" smtClean="0">
                <a:ln>
                  <a:noFill/>
                </a:ln>
                <a:solidFill>
                  <a:prstClr val="black"/>
                </a:solidFill>
                <a:effectLst/>
                <a:uLnTx/>
                <a:uFillTx/>
                <a:latin typeface="宋体" panose="02010600030101010101" pitchFamily="2" charset="-122"/>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6" Type="http://schemas.openxmlformats.org/officeDocument/2006/relationships/tags" Target="../tags/tag74.xml"/><Relationship Id="rId5" Type="http://schemas.openxmlformats.org/officeDocument/2006/relationships/tags" Target="../tags/tag73.xml"/><Relationship Id="rId4" Type="http://schemas.openxmlformats.org/officeDocument/2006/relationships/tags" Target="../tags/tag72.xml"/><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80.xml"/><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tags" Target="../tags/tag77.xml"/><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88.xml"/><Relationship Id="rId8" Type="http://schemas.openxmlformats.org/officeDocument/2006/relationships/tags" Target="../tags/tag87.xml"/><Relationship Id="rId7" Type="http://schemas.openxmlformats.org/officeDocument/2006/relationships/tags" Target="../tags/tag86.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 Id="rId3" Type="http://schemas.openxmlformats.org/officeDocument/2006/relationships/tags" Target="../tags/tag82.xml"/><Relationship Id="rId2" Type="http://schemas.openxmlformats.org/officeDocument/2006/relationships/tags" Target="../tags/tag81.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5" Type="http://schemas.openxmlformats.org/officeDocument/2006/relationships/tags" Target="../tags/tag92.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7" Type="http://schemas.openxmlformats.org/officeDocument/2006/relationships/tags" Target="../tags/tag101.xml"/><Relationship Id="rId6" Type="http://schemas.openxmlformats.org/officeDocument/2006/relationships/tags" Target="../tags/tag100.xml"/><Relationship Id="rId5" Type="http://schemas.openxmlformats.org/officeDocument/2006/relationships/tags" Target="../tags/tag99.xml"/><Relationship Id="rId4" Type="http://schemas.openxmlformats.org/officeDocument/2006/relationships/tags" Target="../tags/tag98.xml"/><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106.xml"/><Relationship Id="rId5" Type="http://schemas.openxmlformats.org/officeDocument/2006/relationships/tags" Target="../tags/tag105.xml"/><Relationship Id="rId4" Type="http://schemas.openxmlformats.org/officeDocument/2006/relationships/tags" Target="../tags/tag104.xml"/><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5" Type="http://schemas.openxmlformats.org/officeDocument/2006/relationships/tags" Target="../tags/tag110.xml"/><Relationship Id="rId4" Type="http://schemas.openxmlformats.org/officeDocument/2006/relationships/tags" Target="../tags/tag109.xml"/><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4" Type="http://schemas.openxmlformats.org/officeDocument/2006/relationships/tags" Target="../tags/tag113.xml"/><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121.xml"/><Relationship Id="rId8" Type="http://schemas.openxmlformats.org/officeDocument/2006/relationships/tags" Target="../tags/tag120.xml"/><Relationship Id="rId7" Type="http://schemas.openxmlformats.org/officeDocument/2006/relationships/tags" Target="../tags/tag119.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 Id="rId3" Type="http://schemas.openxmlformats.org/officeDocument/2006/relationships/tags" Target="../tags/tag115.xml"/><Relationship Id="rId28" Type="http://schemas.openxmlformats.org/officeDocument/2006/relationships/tags" Target="../tags/tag140.xml"/><Relationship Id="rId27" Type="http://schemas.openxmlformats.org/officeDocument/2006/relationships/tags" Target="../tags/tag139.xml"/><Relationship Id="rId26" Type="http://schemas.openxmlformats.org/officeDocument/2006/relationships/tags" Target="../tags/tag138.xml"/><Relationship Id="rId25" Type="http://schemas.openxmlformats.org/officeDocument/2006/relationships/tags" Target="../tags/tag137.xml"/><Relationship Id="rId24" Type="http://schemas.openxmlformats.org/officeDocument/2006/relationships/tags" Target="../tags/tag136.xml"/><Relationship Id="rId23" Type="http://schemas.openxmlformats.org/officeDocument/2006/relationships/tags" Target="../tags/tag135.xml"/><Relationship Id="rId22" Type="http://schemas.openxmlformats.org/officeDocument/2006/relationships/tags" Target="../tags/tag134.xml"/><Relationship Id="rId21" Type="http://schemas.openxmlformats.org/officeDocument/2006/relationships/tags" Target="../tags/tag133.xml"/><Relationship Id="rId20" Type="http://schemas.openxmlformats.org/officeDocument/2006/relationships/tags" Target="../tags/tag132.xml"/><Relationship Id="rId2" Type="http://schemas.openxmlformats.org/officeDocument/2006/relationships/tags" Target="../tags/tag114.xml"/><Relationship Id="rId19" Type="http://schemas.openxmlformats.org/officeDocument/2006/relationships/tags" Target="../tags/tag131.xml"/><Relationship Id="rId18" Type="http://schemas.openxmlformats.org/officeDocument/2006/relationships/tags" Target="../tags/tag130.xml"/><Relationship Id="rId17" Type="http://schemas.openxmlformats.org/officeDocument/2006/relationships/tags" Target="../tags/tag129.xml"/><Relationship Id="rId16" Type="http://schemas.openxmlformats.org/officeDocument/2006/relationships/tags" Target="../tags/tag128.xml"/><Relationship Id="rId15" Type="http://schemas.openxmlformats.org/officeDocument/2006/relationships/tags" Target="../tags/tag127.xml"/><Relationship Id="rId14" Type="http://schemas.openxmlformats.org/officeDocument/2006/relationships/tags" Target="../tags/tag126.xml"/><Relationship Id="rId13" Type="http://schemas.openxmlformats.org/officeDocument/2006/relationships/tags" Target="../tags/tag125.xml"/><Relationship Id="rId12" Type="http://schemas.openxmlformats.org/officeDocument/2006/relationships/tags" Target="../tags/tag124.xml"/><Relationship Id="rId11" Type="http://schemas.openxmlformats.org/officeDocument/2006/relationships/tags" Target="../tags/tag123.xml"/><Relationship Id="rId10" Type="http://schemas.openxmlformats.org/officeDocument/2006/relationships/tags" Target="../tags/tag122.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148.xml"/><Relationship Id="rId8" Type="http://schemas.openxmlformats.org/officeDocument/2006/relationships/tags" Target="../tags/tag147.xml"/><Relationship Id="rId7" Type="http://schemas.openxmlformats.org/officeDocument/2006/relationships/tags" Target="../tags/tag146.xml"/><Relationship Id="rId6" Type="http://schemas.openxmlformats.org/officeDocument/2006/relationships/tags" Target="../tags/tag145.xml"/><Relationship Id="rId5" Type="http://schemas.openxmlformats.org/officeDocument/2006/relationships/tags" Target="../tags/tag144.xml"/><Relationship Id="rId4" Type="http://schemas.openxmlformats.org/officeDocument/2006/relationships/tags" Target="../tags/tag143.xml"/><Relationship Id="rId3" Type="http://schemas.openxmlformats.org/officeDocument/2006/relationships/tags" Target="../tags/tag142.xml"/><Relationship Id="rId28" Type="http://schemas.openxmlformats.org/officeDocument/2006/relationships/tags" Target="../tags/tag167.xml"/><Relationship Id="rId27" Type="http://schemas.openxmlformats.org/officeDocument/2006/relationships/tags" Target="../tags/tag166.xml"/><Relationship Id="rId26" Type="http://schemas.openxmlformats.org/officeDocument/2006/relationships/tags" Target="../tags/tag165.xml"/><Relationship Id="rId25" Type="http://schemas.openxmlformats.org/officeDocument/2006/relationships/tags" Target="../tags/tag164.xml"/><Relationship Id="rId24" Type="http://schemas.openxmlformats.org/officeDocument/2006/relationships/tags" Target="../tags/tag163.xml"/><Relationship Id="rId23" Type="http://schemas.openxmlformats.org/officeDocument/2006/relationships/tags" Target="../tags/tag162.xml"/><Relationship Id="rId22" Type="http://schemas.openxmlformats.org/officeDocument/2006/relationships/tags" Target="../tags/tag161.xml"/><Relationship Id="rId21" Type="http://schemas.openxmlformats.org/officeDocument/2006/relationships/tags" Target="../tags/tag160.xml"/><Relationship Id="rId20" Type="http://schemas.openxmlformats.org/officeDocument/2006/relationships/tags" Target="../tags/tag159.xml"/><Relationship Id="rId2" Type="http://schemas.openxmlformats.org/officeDocument/2006/relationships/tags" Target="../tags/tag141.xml"/><Relationship Id="rId19" Type="http://schemas.openxmlformats.org/officeDocument/2006/relationships/tags" Target="../tags/tag158.xml"/><Relationship Id="rId18" Type="http://schemas.openxmlformats.org/officeDocument/2006/relationships/tags" Target="../tags/tag157.xml"/><Relationship Id="rId17" Type="http://schemas.openxmlformats.org/officeDocument/2006/relationships/tags" Target="../tags/tag156.xml"/><Relationship Id="rId16" Type="http://schemas.openxmlformats.org/officeDocument/2006/relationships/tags" Target="../tags/tag155.xml"/><Relationship Id="rId15" Type="http://schemas.openxmlformats.org/officeDocument/2006/relationships/tags" Target="../tags/tag154.xml"/><Relationship Id="rId14" Type="http://schemas.openxmlformats.org/officeDocument/2006/relationships/tags" Target="../tags/tag153.xml"/><Relationship Id="rId13" Type="http://schemas.openxmlformats.org/officeDocument/2006/relationships/tags" Target="../tags/tag152.xml"/><Relationship Id="rId12" Type="http://schemas.openxmlformats.org/officeDocument/2006/relationships/tags" Target="../tags/tag151.xml"/><Relationship Id="rId11" Type="http://schemas.openxmlformats.org/officeDocument/2006/relationships/tags" Target="../tags/tag150.xml"/><Relationship Id="rId10" Type="http://schemas.openxmlformats.org/officeDocument/2006/relationships/tags" Target="../tags/tag149.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6" Type="http://schemas.openxmlformats.org/officeDocument/2006/relationships/tags" Target="../tags/tag182.xml"/><Relationship Id="rId5" Type="http://schemas.openxmlformats.org/officeDocument/2006/relationships/tags" Target="../tags/tag181.xml"/><Relationship Id="rId4" Type="http://schemas.openxmlformats.org/officeDocument/2006/relationships/tags" Target="../tags/tag180.xml"/><Relationship Id="rId3" Type="http://schemas.openxmlformats.org/officeDocument/2006/relationships/tags" Target="../tags/tag179.xml"/><Relationship Id="rId2" Type="http://schemas.openxmlformats.org/officeDocument/2006/relationships/tags" Target="../tags/tag178.xml"/><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6" Type="http://schemas.openxmlformats.org/officeDocument/2006/relationships/tags" Target="../tags/tag187.xml"/><Relationship Id="rId5" Type="http://schemas.openxmlformats.org/officeDocument/2006/relationships/tags" Target="../tags/tag186.xml"/><Relationship Id="rId4" Type="http://schemas.openxmlformats.org/officeDocument/2006/relationships/tags" Target="../tags/tag185.xml"/><Relationship Id="rId3" Type="http://schemas.openxmlformats.org/officeDocument/2006/relationships/tags" Target="../tags/tag184.xml"/><Relationship Id="rId2" Type="http://schemas.openxmlformats.org/officeDocument/2006/relationships/tags" Target="../tags/tag183.xm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6" Type="http://schemas.openxmlformats.org/officeDocument/2006/relationships/tags" Target="../tags/tag192.xml"/><Relationship Id="rId5" Type="http://schemas.openxmlformats.org/officeDocument/2006/relationships/tags" Target="../tags/tag191.xml"/><Relationship Id="rId4" Type="http://schemas.openxmlformats.org/officeDocument/2006/relationships/tags" Target="../tags/tag190.xml"/><Relationship Id="rId3" Type="http://schemas.openxmlformats.org/officeDocument/2006/relationships/tags" Target="../tags/tag189.xml"/><Relationship Id="rId2" Type="http://schemas.openxmlformats.org/officeDocument/2006/relationships/tags" Target="../tags/tag188.xml"/><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7" Type="http://schemas.openxmlformats.org/officeDocument/2006/relationships/tags" Target="../tags/tag198.xml"/><Relationship Id="rId6" Type="http://schemas.openxmlformats.org/officeDocument/2006/relationships/tags" Target="../tags/tag197.xml"/><Relationship Id="rId5" Type="http://schemas.openxmlformats.org/officeDocument/2006/relationships/tags" Target="../tags/tag196.xml"/><Relationship Id="rId4" Type="http://schemas.openxmlformats.org/officeDocument/2006/relationships/tags" Target="../tags/tag195.xml"/><Relationship Id="rId3" Type="http://schemas.openxmlformats.org/officeDocument/2006/relationships/tags" Target="../tags/tag194.xml"/><Relationship Id="rId2" Type="http://schemas.openxmlformats.org/officeDocument/2006/relationships/tags" Target="../tags/tag193.xm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206.xml"/><Relationship Id="rId8" Type="http://schemas.openxmlformats.org/officeDocument/2006/relationships/tags" Target="../tags/tag205.xml"/><Relationship Id="rId7" Type="http://schemas.openxmlformats.org/officeDocument/2006/relationships/tags" Target="../tags/tag204.xml"/><Relationship Id="rId6" Type="http://schemas.openxmlformats.org/officeDocument/2006/relationships/tags" Target="../tags/tag203.xml"/><Relationship Id="rId5" Type="http://schemas.openxmlformats.org/officeDocument/2006/relationships/tags" Target="../tags/tag202.xml"/><Relationship Id="rId4" Type="http://schemas.openxmlformats.org/officeDocument/2006/relationships/tags" Target="../tags/tag201.xml"/><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5" Type="http://schemas.openxmlformats.org/officeDocument/2006/relationships/tags" Target="../tags/tag210.xml"/><Relationship Id="rId4" Type="http://schemas.openxmlformats.org/officeDocument/2006/relationships/tags" Target="../tags/tag209.xml"/><Relationship Id="rId3" Type="http://schemas.openxmlformats.org/officeDocument/2006/relationships/tags" Target="../tags/tag208.xml"/><Relationship Id="rId2" Type="http://schemas.openxmlformats.org/officeDocument/2006/relationships/tags" Target="../tags/tag207.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4" Type="http://schemas.openxmlformats.org/officeDocument/2006/relationships/tags" Target="../tags/tag213.xml"/><Relationship Id="rId3" Type="http://schemas.openxmlformats.org/officeDocument/2006/relationships/tags" Target="../tags/tag212.xml"/><Relationship Id="rId2" Type="http://schemas.openxmlformats.org/officeDocument/2006/relationships/tags" Target="../tags/tag211.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7" Type="http://schemas.openxmlformats.org/officeDocument/2006/relationships/tags" Target="../tags/tag219.xml"/><Relationship Id="rId6" Type="http://schemas.openxmlformats.org/officeDocument/2006/relationships/tags" Target="../tags/tag218.xml"/><Relationship Id="rId5" Type="http://schemas.openxmlformats.org/officeDocument/2006/relationships/tags" Target="../tags/tag217.xml"/><Relationship Id="rId4" Type="http://schemas.openxmlformats.org/officeDocument/2006/relationships/tags" Target="../tags/tag216.xml"/><Relationship Id="rId3" Type="http://schemas.openxmlformats.org/officeDocument/2006/relationships/tags" Target="../tags/tag215.xml"/><Relationship Id="rId2" Type="http://schemas.openxmlformats.org/officeDocument/2006/relationships/tags" Target="../tags/tag214.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6" Type="http://schemas.openxmlformats.org/officeDocument/2006/relationships/tags" Target="../tags/tag224.xml"/><Relationship Id="rId5" Type="http://schemas.openxmlformats.org/officeDocument/2006/relationships/tags" Target="../tags/tag223.xml"/><Relationship Id="rId4" Type="http://schemas.openxmlformats.org/officeDocument/2006/relationships/tags" Target="../tags/tag222.xml"/><Relationship Id="rId3" Type="http://schemas.openxmlformats.org/officeDocument/2006/relationships/tags" Target="../tags/tag221.xml"/><Relationship Id="rId2" Type="http://schemas.openxmlformats.org/officeDocument/2006/relationships/tags" Target="../tags/tag220.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5" Type="http://schemas.openxmlformats.org/officeDocument/2006/relationships/tags" Target="../tags/tag228.xml"/><Relationship Id="rId4" Type="http://schemas.openxmlformats.org/officeDocument/2006/relationships/tags" Target="../tags/tag227.xml"/><Relationship Id="rId3" Type="http://schemas.openxmlformats.org/officeDocument/2006/relationships/tags" Target="../tags/tag226.xml"/><Relationship Id="rId2" Type="http://schemas.openxmlformats.org/officeDocument/2006/relationships/tags" Target="../tags/tag225.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6" Type="http://schemas.openxmlformats.org/officeDocument/2006/relationships/tags" Target="../tags/tag242.xml"/><Relationship Id="rId5" Type="http://schemas.openxmlformats.org/officeDocument/2006/relationships/tags" Target="../tags/tag241.xml"/><Relationship Id="rId4" Type="http://schemas.openxmlformats.org/officeDocument/2006/relationships/tags" Target="../tags/tag240.xml"/><Relationship Id="rId3" Type="http://schemas.openxmlformats.org/officeDocument/2006/relationships/tags" Target="../tags/tag239.xml"/><Relationship Id="rId2" Type="http://schemas.openxmlformats.org/officeDocument/2006/relationships/tags" Target="../tags/tag238.xml"/><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6" Type="http://schemas.openxmlformats.org/officeDocument/2006/relationships/tags" Target="../tags/tag247.xml"/><Relationship Id="rId5" Type="http://schemas.openxmlformats.org/officeDocument/2006/relationships/tags" Target="../tags/tag246.xml"/><Relationship Id="rId4" Type="http://schemas.openxmlformats.org/officeDocument/2006/relationships/tags" Target="../tags/tag245.xml"/><Relationship Id="rId3" Type="http://schemas.openxmlformats.org/officeDocument/2006/relationships/tags" Target="../tags/tag244.xml"/><Relationship Id="rId2" Type="http://schemas.openxmlformats.org/officeDocument/2006/relationships/tags" Target="../tags/tag243.xml"/><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6" Type="http://schemas.openxmlformats.org/officeDocument/2006/relationships/tags" Target="../tags/tag252.xml"/><Relationship Id="rId5" Type="http://schemas.openxmlformats.org/officeDocument/2006/relationships/tags" Target="../tags/tag251.xml"/><Relationship Id="rId4" Type="http://schemas.openxmlformats.org/officeDocument/2006/relationships/tags" Target="../tags/tag250.xml"/><Relationship Id="rId3" Type="http://schemas.openxmlformats.org/officeDocument/2006/relationships/tags" Target="../tags/tag249.xml"/><Relationship Id="rId2" Type="http://schemas.openxmlformats.org/officeDocument/2006/relationships/tags" Target="../tags/tag248.xml"/><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7" Type="http://schemas.openxmlformats.org/officeDocument/2006/relationships/tags" Target="../tags/tag258.xml"/><Relationship Id="rId6" Type="http://schemas.openxmlformats.org/officeDocument/2006/relationships/tags" Target="../tags/tag257.xml"/><Relationship Id="rId5" Type="http://schemas.openxmlformats.org/officeDocument/2006/relationships/tags" Target="../tags/tag256.xml"/><Relationship Id="rId4" Type="http://schemas.openxmlformats.org/officeDocument/2006/relationships/tags" Target="../tags/tag255.xml"/><Relationship Id="rId3" Type="http://schemas.openxmlformats.org/officeDocument/2006/relationships/tags" Target="../tags/tag254.xml"/><Relationship Id="rId2" Type="http://schemas.openxmlformats.org/officeDocument/2006/relationships/tags" Target="../tags/tag253.xml"/><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9" Type="http://schemas.openxmlformats.org/officeDocument/2006/relationships/tags" Target="../tags/tag266.xml"/><Relationship Id="rId8" Type="http://schemas.openxmlformats.org/officeDocument/2006/relationships/tags" Target="../tags/tag265.xml"/><Relationship Id="rId7" Type="http://schemas.openxmlformats.org/officeDocument/2006/relationships/tags" Target="../tags/tag264.xml"/><Relationship Id="rId6" Type="http://schemas.openxmlformats.org/officeDocument/2006/relationships/tags" Target="../tags/tag263.xml"/><Relationship Id="rId5" Type="http://schemas.openxmlformats.org/officeDocument/2006/relationships/tags" Target="../tags/tag262.xml"/><Relationship Id="rId4" Type="http://schemas.openxmlformats.org/officeDocument/2006/relationships/tags" Target="../tags/tag261.xml"/><Relationship Id="rId3" Type="http://schemas.openxmlformats.org/officeDocument/2006/relationships/tags" Target="../tags/tag260.xml"/><Relationship Id="rId2" Type="http://schemas.openxmlformats.org/officeDocument/2006/relationships/tags" Target="../tags/tag259.xml"/><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5" Type="http://schemas.openxmlformats.org/officeDocument/2006/relationships/tags" Target="../tags/tag270.xml"/><Relationship Id="rId4" Type="http://schemas.openxmlformats.org/officeDocument/2006/relationships/tags" Target="../tags/tag269.xml"/><Relationship Id="rId3" Type="http://schemas.openxmlformats.org/officeDocument/2006/relationships/tags" Target="../tags/tag268.xml"/><Relationship Id="rId2" Type="http://schemas.openxmlformats.org/officeDocument/2006/relationships/tags" Target="../tags/tag267.xml"/><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4" Type="http://schemas.openxmlformats.org/officeDocument/2006/relationships/tags" Target="../tags/tag273.xml"/><Relationship Id="rId3" Type="http://schemas.openxmlformats.org/officeDocument/2006/relationships/tags" Target="../tags/tag272.xml"/><Relationship Id="rId2" Type="http://schemas.openxmlformats.org/officeDocument/2006/relationships/tags" Target="../tags/tag271.xml"/><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7" Type="http://schemas.openxmlformats.org/officeDocument/2006/relationships/tags" Target="../tags/tag279.xml"/><Relationship Id="rId6" Type="http://schemas.openxmlformats.org/officeDocument/2006/relationships/tags" Target="../tags/tag278.xml"/><Relationship Id="rId5" Type="http://schemas.openxmlformats.org/officeDocument/2006/relationships/tags" Target="../tags/tag277.xml"/><Relationship Id="rId4" Type="http://schemas.openxmlformats.org/officeDocument/2006/relationships/tags" Target="../tags/tag276.xml"/><Relationship Id="rId3" Type="http://schemas.openxmlformats.org/officeDocument/2006/relationships/tags" Target="../tags/tag275.xml"/><Relationship Id="rId2" Type="http://schemas.openxmlformats.org/officeDocument/2006/relationships/tags" Target="../tags/tag274.xml"/><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7" Type="http://schemas.openxmlformats.org/officeDocument/2006/relationships/tags" Target="../tags/tag285.xml"/><Relationship Id="rId6" Type="http://schemas.openxmlformats.org/officeDocument/2006/relationships/tags" Target="../tags/tag284.xml"/><Relationship Id="rId5" Type="http://schemas.openxmlformats.org/officeDocument/2006/relationships/tags" Target="../tags/tag283.xml"/><Relationship Id="rId4" Type="http://schemas.openxmlformats.org/officeDocument/2006/relationships/tags" Target="../tags/tag282.xml"/><Relationship Id="rId3" Type="http://schemas.openxmlformats.org/officeDocument/2006/relationships/tags" Target="../tags/tag281.xml"/><Relationship Id="rId2" Type="http://schemas.openxmlformats.org/officeDocument/2006/relationships/tags" Target="../tags/tag280.xml"/><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6" Type="http://schemas.openxmlformats.org/officeDocument/2006/relationships/tags" Target="../tags/tag290.xml"/><Relationship Id="rId5" Type="http://schemas.openxmlformats.org/officeDocument/2006/relationships/tags" Target="../tags/tag289.xml"/><Relationship Id="rId4" Type="http://schemas.openxmlformats.org/officeDocument/2006/relationships/tags" Target="../tags/tag288.xml"/><Relationship Id="rId3" Type="http://schemas.openxmlformats.org/officeDocument/2006/relationships/tags" Target="../tags/tag287.xml"/><Relationship Id="rId2" Type="http://schemas.openxmlformats.org/officeDocument/2006/relationships/tags" Target="../tags/tag286.xml"/><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6" Type="http://schemas.openxmlformats.org/officeDocument/2006/relationships/tags" Target="../tags/tag295.xml"/><Relationship Id="rId5" Type="http://schemas.openxmlformats.org/officeDocument/2006/relationships/tags" Target="../tags/tag294.xml"/><Relationship Id="rId4" Type="http://schemas.openxmlformats.org/officeDocument/2006/relationships/tags" Target="../tags/tag293.xml"/><Relationship Id="rId3" Type="http://schemas.openxmlformats.org/officeDocument/2006/relationships/tags" Target="../tags/tag292.xml"/><Relationship Id="rId2" Type="http://schemas.openxmlformats.org/officeDocument/2006/relationships/tags" Target="../tags/tag291.xml"/><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5" Type="http://schemas.openxmlformats.org/officeDocument/2006/relationships/tags" Target="../tags/tag298.xml"/><Relationship Id="rId4" Type="http://schemas.openxmlformats.org/officeDocument/2006/relationships/image" Target="../media/image5.png"/><Relationship Id="rId3" Type="http://schemas.openxmlformats.org/officeDocument/2006/relationships/tags" Target="../tags/tag297.xml"/><Relationship Id="rId2" Type="http://schemas.openxmlformats.org/officeDocument/2006/relationships/tags" Target="../tags/tag296.xml"/><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524000" y="1322962"/>
            <a:ext cx="9144000" cy="2187001"/>
          </a:xfrm>
        </p:spPr>
        <p:txBody>
          <a:bodyPr anchor="b">
            <a:normAutofit/>
          </a:bodyPr>
          <a:lstStyle>
            <a:lvl1pPr algn="ctr">
              <a:lnSpc>
                <a:spcPct val="130000"/>
              </a:lnSpc>
              <a:defRPr sz="6000">
                <a:effectLst/>
              </a:defRPr>
            </a:lvl1pPr>
          </a:lstStyle>
          <a:p>
            <a:r>
              <a:rPr lang="zh-CN" altLang="en-US"/>
              <a:t>单击此处添加标题</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
        <p:nvSpPr>
          <p:cNvPr id="3" name="副标题 2"/>
          <p:cNvSpPr>
            <a:spLocks noGrp="1"/>
          </p:cNvSpPr>
          <p:nvPr>
            <p:ph type="subTitle" idx="1" hasCustomPrompt="1"/>
            <p:custDataLst>
              <p:tags r:id="rId6"/>
            </p:custDataLst>
          </p:nvPr>
        </p:nvSpPr>
        <p:spPr>
          <a:xfrm>
            <a:off x="1524000" y="3602038"/>
            <a:ext cx="9144000" cy="1655762"/>
          </a:xfrm>
        </p:spPr>
        <p:txBody>
          <a:bodyPr>
            <a:normAutofit/>
          </a:bodyPr>
          <a:lstStyle>
            <a:lvl1pPr marL="0" indent="0" algn="ctr">
              <a:buNone/>
              <a:defRPr sz="2400">
                <a:solidFill>
                  <a:schemeClr val="tx1">
                    <a:lumMod val="75000"/>
                    <a:lumOff val="25000"/>
                  </a:schemeClr>
                </a:solidFill>
                <a:effectLst/>
                <a:latin typeface="+mn-ea"/>
                <a:ea typeface="+mn-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单击此处添加副标题</a:t>
            </a:r>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838200" y="551543"/>
            <a:ext cx="10515600" cy="5558971"/>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524000" y="1322962"/>
            <a:ext cx="9144000" cy="2187001"/>
          </a:xfrm>
        </p:spPr>
        <p:txBody>
          <a:bodyPr anchor="b">
            <a:normAutofit/>
          </a:bodyPr>
          <a:lstStyle>
            <a:lvl1pPr algn="ctr">
              <a:lnSpc>
                <a:spcPct val="130000"/>
              </a:lnSpc>
              <a:defRPr sz="6000">
                <a:effectLst/>
              </a:defRPr>
            </a:lvl1pPr>
          </a:lstStyle>
          <a:p>
            <a:r>
              <a:rPr lang="zh-CN" altLang="en-US"/>
              <a:t>单击此处添加标题</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
        <p:nvSpPr>
          <p:cNvPr id="3" name="副标题 2"/>
          <p:cNvSpPr>
            <a:spLocks noGrp="1"/>
          </p:cNvSpPr>
          <p:nvPr>
            <p:ph type="subTitle" idx="1" hasCustomPrompt="1"/>
            <p:custDataLst>
              <p:tags r:id="rId6"/>
            </p:custDataLst>
          </p:nvPr>
        </p:nvSpPr>
        <p:spPr>
          <a:xfrm>
            <a:off x="1524000" y="3602038"/>
            <a:ext cx="9144000" cy="1655762"/>
          </a:xfrm>
        </p:spPr>
        <p:txBody>
          <a:bodyPr>
            <a:normAutofit/>
          </a:bodyPr>
          <a:lstStyle>
            <a:lvl1pPr marL="0" indent="0" algn="ctr">
              <a:buNone/>
              <a:defRPr sz="2400">
                <a:solidFill>
                  <a:schemeClr val="tx1">
                    <a:lumMod val="75000"/>
                    <a:lumOff val="25000"/>
                  </a:schemeClr>
                </a:solidFill>
                <a:effectLst/>
                <a:latin typeface="+mn-ea"/>
                <a:ea typeface="+mn-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单击此处添加副标题</a:t>
            </a:r>
            <a:endParaRPr lang="zh-CN" alt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47700" y="258445"/>
            <a:ext cx="10515600" cy="1325563"/>
          </a:xfrm>
        </p:spPr>
        <p:txBody>
          <a:bodyPr anchor="ctr" anchorCtr="0">
            <a:normAutofit/>
          </a:bodyPr>
          <a:lstStyle>
            <a:lvl1pPr>
              <a:defRPr sz="4400" b="0">
                <a:effectLst/>
              </a:defRPr>
            </a:lvl1p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a:xfrm>
            <a:off x="647700" y="1825625"/>
            <a:ext cx="10515600" cy="4351338"/>
          </a:xfrm>
        </p:spPr>
        <p:txBody>
          <a:bodyPr>
            <a:normAutofit/>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1849" y="469127"/>
            <a:ext cx="10307927" cy="4093347"/>
          </a:xfrm>
        </p:spPr>
        <p:txBody>
          <a:bodyPr anchor="b">
            <a:normAutofit/>
          </a:bodyPr>
          <a:lstStyle>
            <a:lvl1pPr>
              <a:defRPr sz="6000">
                <a:effectLst/>
              </a:defRPr>
            </a:lvl1p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831850" y="4610028"/>
            <a:ext cx="10307926" cy="647555"/>
          </a:xfr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47700" y="258445"/>
            <a:ext cx="10515600" cy="1325563"/>
          </a:xfrm>
        </p:spPr>
        <p:txBody>
          <a:bodyPr>
            <a:normAutofit/>
          </a:bodyPr>
          <a:lstStyle>
            <a:lvl1pPr>
              <a:defRPr sz="4400" b="0" i="0">
                <a:effectLst/>
              </a:defRPr>
            </a:lvl1pPr>
          </a:lstStyle>
          <a:p>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647700" y="1825625"/>
            <a:ext cx="5181600" cy="4351338"/>
          </a:xfrm>
        </p:spPr>
        <p:txBody>
          <a:bodyPr>
            <a:normAutofit/>
          </a:bodyPr>
          <a:lstStyle>
            <a:lvl1pPr>
              <a:lnSpc>
                <a:spcPct val="90000"/>
              </a:lnSpc>
              <a:defRPr sz="2800">
                <a:solidFill>
                  <a:schemeClr val="tx1">
                    <a:lumMod val="75000"/>
                    <a:lumOff val="25000"/>
                  </a:schemeClr>
                </a:solidFill>
              </a:defRPr>
            </a:lvl1pPr>
            <a:lvl2pPr>
              <a:lnSpc>
                <a:spcPct val="90000"/>
              </a:lnSpc>
              <a:defRPr sz="2400">
                <a:solidFill>
                  <a:schemeClr val="tx1">
                    <a:lumMod val="75000"/>
                    <a:lumOff val="25000"/>
                  </a:schemeClr>
                </a:solidFill>
              </a:defRPr>
            </a:lvl2pPr>
            <a:lvl3pPr>
              <a:lnSpc>
                <a:spcPct val="90000"/>
              </a:lnSpc>
              <a:defRPr sz="2000">
                <a:solidFill>
                  <a:schemeClr val="tx1">
                    <a:lumMod val="75000"/>
                    <a:lumOff val="25000"/>
                  </a:schemeClr>
                </a:solidFill>
              </a:defRPr>
            </a:lvl3pPr>
            <a:lvl4pPr>
              <a:lnSpc>
                <a:spcPct val="90000"/>
              </a:lnSpc>
              <a:defRPr sz="1800">
                <a:solidFill>
                  <a:schemeClr val="tx1">
                    <a:lumMod val="75000"/>
                    <a:lumOff val="25000"/>
                  </a:schemeClr>
                </a:solidFill>
              </a:defRPr>
            </a:lvl4pPr>
            <a:lvl5pPr>
              <a:lnSpc>
                <a:spcPct val="90000"/>
              </a:lnSpc>
              <a:defRPr sz="1800">
                <a:solidFill>
                  <a:schemeClr val="tx1">
                    <a:lumMod val="75000"/>
                    <a:lumOff val="25000"/>
                  </a:schemeClr>
                </a:solidFill>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custDataLst>
              <p:tags r:id="rId4"/>
            </p:custDataLst>
          </p:nvPr>
        </p:nvSpPr>
        <p:spPr>
          <a:xfrm>
            <a:off x="5981700" y="1825625"/>
            <a:ext cx="5181600" cy="4351338"/>
          </a:xfrm>
        </p:spPr>
        <p:txBody>
          <a:bodyPr>
            <a:normAutofit/>
          </a:bodyPr>
          <a:lstStyle>
            <a:lvl1pPr>
              <a:lnSpc>
                <a:spcPct val="90000"/>
              </a:lnSpc>
              <a:defRPr sz="2800">
                <a:solidFill>
                  <a:schemeClr val="tx1">
                    <a:lumMod val="75000"/>
                    <a:lumOff val="25000"/>
                  </a:schemeClr>
                </a:solidFill>
              </a:defRPr>
            </a:lvl1pPr>
            <a:lvl2pPr>
              <a:lnSpc>
                <a:spcPct val="90000"/>
              </a:lnSpc>
              <a:defRPr sz="2400">
                <a:solidFill>
                  <a:schemeClr val="tx1">
                    <a:lumMod val="75000"/>
                    <a:lumOff val="25000"/>
                  </a:schemeClr>
                </a:solidFill>
              </a:defRPr>
            </a:lvl2pPr>
            <a:lvl3pPr>
              <a:lnSpc>
                <a:spcPct val="90000"/>
              </a:lnSpc>
              <a:defRPr sz="2000">
                <a:solidFill>
                  <a:schemeClr val="tx1">
                    <a:lumMod val="75000"/>
                    <a:lumOff val="25000"/>
                  </a:schemeClr>
                </a:solidFill>
              </a:defRPr>
            </a:lvl3pPr>
            <a:lvl4pPr>
              <a:lnSpc>
                <a:spcPct val="90000"/>
              </a:lnSpc>
              <a:defRPr sz="1800">
                <a:solidFill>
                  <a:schemeClr val="tx1">
                    <a:lumMod val="75000"/>
                    <a:lumOff val="25000"/>
                  </a:schemeClr>
                </a:solidFill>
              </a:defRPr>
            </a:lvl4pPr>
            <a:lvl5pPr>
              <a:lnSpc>
                <a:spcPct val="90000"/>
              </a:lnSpc>
              <a:defRPr sz="1800">
                <a:solidFill>
                  <a:schemeClr val="tx1">
                    <a:lumMod val="75000"/>
                    <a:lumOff val="25000"/>
                  </a:schemeClr>
                </a:solidFill>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839788" y="1744961"/>
            <a:ext cx="5157787" cy="823912"/>
          </a:xfrm>
        </p:spPr>
        <p:txBody>
          <a:bodyPr anchor="b">
            <a:norm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custDataLst>
              <p:tags r:id="rId4"/>
            </p:custDataLst>
          </p:nvPr>
        </p:nvSpPr>
        <p:spPr>
          <a:xfrm>
            <a:off x="839788" y="2615609"/>
            <a:ext cx="5157787" cy="357405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custDataLst>
              <p:tags r:id="rId5"/>
            </p:custDataLst>
          </p:nvPr>
        </p:nvSpPr>
        <p:spPr>
          <a:xfrm>
            <a:off x="6172200" y="1744961"/>
            <a:ext cx="5183188" cy="823912"/>
          </a:xfrm>
        </p:spPr>
        <p:txBody>
          <a:bodyPr anchor="b">
            <a:norm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custDataLst>
              <p:tags r:id="rId6"/>
            </p:custDataLst>
          </p:nvPr>
        </p:nvSpPr>
        <p:spPr>
          <a:xfrm>
            <a:off x="6172200" y="2615609"/>
            <a:ext cx="5183188" cy="357405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8200" y="2766219"/>
            <a:ext cx="10515600" cy="1325563"/>
          </a:xfrm>
        </p:spPr>
        <p:txBody>
          <a:bodyPr>
            <a:normAutofit/>
          </a:bodyPr>
          <a:lstStyle>
            <a:lvl1pPr algn="ctr">
              <a:defRPr sz="4400" b="0">
                <a:effectLst/>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646747" y="127000"/>
            <a:ext cx="4165200" cy="1600200"/>
          </a:xfrm>
        </p:spPr>
        <p:txBody>
          <a:bodyPr anchor="ctr" anchorCtr="0">
            <a:normAutofit/>
          </a:bodyPr>
          <a:lstStyle>
            <a:lvl1pPr>
              <a:defRPr sz="3200" b="0">
                <a:effectLst/>
              </a:defRPr>
            </a:lvl1pPr>
          </a:lstStyle>
          <a:p>
            <a:r>
              <a:rPr lang="zh-CN" altLang="en-US"/>
              <a:t>单击此处编辑标题</a:t>
            </a:r>
            <a:endParaRPr lang="zh-CN" altLang="en-US"/>
          </a:p>
        </p:txBody>
      </p:sp>
      <p:sp>
        <p:nvSpPr>
          <p:cNvPr id="3" name="图片占位符 2"/>
          <p:cNvSpPr>
            <a:spLocks noGrp="1" noChangeAspect="1"/>
          </p:cNvSpPr>
          <p:nvPr>
            <p:ph type="pic" idx="1"/>
            <p:custDataLst>
              <p:tags r:id="rId3"/>
            </p:custDataLst>
          </p:nvPr>
        </p:nvSpPr>
        <p:spPr>
          <a:xfrm>
            <a:off x="5184000" y="766354"/>
            <a:ext cx="5817375"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custDataLst>
              <p:tags r:id="rId4"/>
            </p:custDataLst>
          </p:nvPr>
        </p:nvSpPr>
        <p:spPr>
          <a:xfrm>
            <a:off x="651827" y="2057400"/>
            <a:ext cx="4165200" cy="3811588"/>
          </a:xfrm>
        </p:spPr>
        <p:txBody>
          <a:bodyPr>
            <a:normAutofit/>
          </a:bodyPr>
          <a:lstStyle>
            <a:lvl1pPr marL="0" indent="0">
              <a:lnSpc>
                <a:spcPct val="15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47700" y="258445"/>
            <a:ext cx="10515600" cy="1325563"/>
          </a:xfrm>
        </p:spPr>
        <p:txBody>
          <a:bodyPr anchor="ctr" anchorCtr="0">
            <a:normAutofit/>
          </a:bodyPr>
          <a:lstStyle>
            <a:lvl1pPr>
              <a:defRPr sz="4400" b="0">
                <a:effectLst/>
              </a:defRPr>
            </a:lvl1p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a:xfrm>
            <a:off x="647700" y="1825625"/>
            <a:ext cx="10515600" cy="4351338"/>
          </a:xfrm>
        </p:spPr>
        <p:txBody>
          <a:bodyPr>
            <a:normAutofit/>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9824484" y="365125"/>
            <a:ext cx="1529316" cy="5811838"/>
          </a:xfrm>
        </p:spPr>
        <p:txBody>
          <a:bodyPr vert="eaVert">
            <a:normAutofit/>
          </a:bodyPr>
          <a:lstStyle>
            <a:lvl1pPr>
              <a:defRPr sz="4400"/>
            </a:lvl1pPr>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a:xfrm>
            <a:off x="838200" y="365125"/>
            <a:ext cx="8879958"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838200" y="551543"/>
            <a:ext cx="10515600" cy="5558971"/>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4" name="日期占位符 3"/>
          <p:cNvSpPr>
            <a:spLocks noGrp="1"/>
          </p:cNvSpPr>
          <p:nvPr>
            <p:ph type="dt" sz="half" idx="10"/>
            <p:custDataLst>
              <p:tags r:id="rId2"/>
            </p:custDataLst>
          </p:nvPr>
        </p:nvSpPr>
        <p:spPr/>
        <p:txBody>
          <a:bodyPr/>
          <a:lstStyle/>
          <a:p>
            <a:fld id="{D997B5FA-0921-464F-AAE1-844C04324D75}" type="datetimeFigureOut">
              <a:rPr lang="zh-CN" altLang="en-US">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custDataLst>
              <p:tags r:id="rId3"/>
            </p:custDataLst>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custDataLst>
              <p:tags r:id="rId4"/>
            </p:custDataLst>
          </p:nvPr>
        </p:nvSpPr>
        <p:spPr/>
        <p:txBody>
          <a:bodyPr/>
          <a:lstStyle/>
          <a:p>
            <a:fld id="{565CE74E-AB26-4998-AD42-012C4C1AD076}" type="slidenum">
              <a:rPr lang="zh-CN" altLang="en-US">
                <a:solidFill>
                  <a:prstClr val="black">
                    <a:tint val="75000"/>
                  </a:prstClr>
                </a:solidFill>
              </a:rPr>
            </a:fld>
            <a:endParaRPr lang="zh-CN" altLang="en-US">
              <a:solidFill>
                <a:prstClr val="black">
                  <a:tint val="75000"/>
                </a:prstClr>
              </a:solidFill>
            </a:endParaRP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17" name="任意多边形: 形状 16"/>
          <p:cNvSpPr/>
          <p:nvPr userDrawn="1">
            <p:custDataLst>
              <p:tags r:id="rId2"/>
            </p:custDataLst>
          </p:nvPr>
        </p:nvSpPr>
        <p:spPr>
          <a:xfrm>
            <a:off x="0" y="656590"/>
            <a:ext cx="12192000" cy="0"/>
          </a:xfrm>
          <a:custGeom>
            <a:avLst/>
            <a:gdLst>
              <a:gd name="connsiteX0" fmla="*/ 0 w 12192000"/>
              <a:gd name="connsiteY0" fmla="*/ 0 h 0"/>
              <a:gd name="connsiteX1" fmla="*/ 12192000 w 12192000"/>
              <a:gd name="connsiteY1" fmla="*/ 0 h 0"/>
            </a:gdLst>
            <a:ahLst/>
            <a:cxnLst>
              <a:cxn ang="0">
                <a:pos x="connsiteX0" y="connsiteY0"/>
              </a:cxn>
              <a:cxn ang="0">
                <a:pos x="connsiteX1" y="connsiteY1"/>
              </a:cxn>
            </a:cxnLst>
            <a:rect l="l" t="t" r="r" b="b"/>
            <a:pathLst>
              <a:path w="12192000">
                <a:moveTo>
                  <a:pt x="0" y="0"/>
                </a:moveTo>
                <a:lnTo>
                  <a:pt x="12192000" y="0"/>
                </a:lnTo>
              </a:path>
            </a:pathLst>
          </a:custGeom>
          <a:noFill/>
          <a:ln w="19050"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形状 40"/>
          <p:cNvSpPr/>
          <p:nvPr userDrawn="1">
            <p:custDataLst>
              <p:tags r:id="rId3"/>
            </p:custDataLst>
          </p:nvPr>
        </p:nvSpPr>
        <p:spPr>
          <a:xfrm>
            <a:off x="6743702" y="1681"/>
            <a:ext cx="3295648" cy="409535"/>
          </a:xfrm>
          <a:custGeom>
            <a:avLst/>
            <a:gdLst>
              <a:gd name="connsiteX0" fmla="*/ 3381883 w 3551625"/>
              <a:gd name="connsiteY0" fmla="*/ 0 h 409535"/>
              <a:gd name="connsiteX1" fmla="*/ 3464893 w 3551625"/>
              <a:gd name="connsiteY1" fmla="*/ 30993 h 409535"/>
              <a:gd name="connsiteX2" fmla="*/ 3513577 w 3551625"/>
              <a:gd name="connsiteY2" fmla="*/ 59342 h 409535"/>
              <a:gd name="connsiteX3" fmla="*/ 3551625 w 3551625"/>
              <a:gd name="connsiteY3" fmla="*/ 92353 h 409535"/>
              <a:gd name="connsiteX4" fmla="*/ 3551625 w 3551625"/>
              <a:gd name="connsiteY4" fmla="*/ 409535 h 409535"/>
              <a:gd name="connsiteX5" fmla="*/ 3068555 w 3551625"/>
              <a:gd name="connsiteY5" fmla="*/ 409535 h 409535"/>
              <a:gd name="connsiteX6" fmla="*/ 3092487 w 3551625"/>
              <a:gd name="connsiteY6" fmla="*/ 341518 h 409535"/>
              <a:gd name="connsiteX7" fmla="*/ 3208213 w 3551625"/>
              <a:gd name="connsiteY7" fmla="*/ 95760 h 409535"/>
              <a:gd name="connsiteX8" fmla="*/ 3298873 w 3551625"/>
              <a:gd name="connsiteY8" fmla="*/ 30993 h 409535"/>
              <a:gd name="connsiteX9" fmla="*/ 2215150 w 3551625"/>
              <a:gd name="connsiteY9" fmla="*/ 0 h 409535"/>
              <a:gd name="connsiteX10" fmla="*/ 2803693 w 3551625"/>
              <a:gd name="connsiteY10" fmla="*/ 0 h 409535"/>
              <a:gd name="connsiteX11" fmla="*/ 2803692 w 3551625"/>
              <a:gd name="connsiteY11" fmla="*/ 1 h 409535"/>
              <a:gd name="connsiteX12" fmla="*/ 2772343 w 3551625"/>
              <a:gd name="connsiteY12" fmla="*/ 1 h 409535"/>
              <a:gd name="connsiteX13" fmla="*/ 2215150 w 3551625"/>
              <a:gd name="connsiteY13" fmla="*/ 1 h 409535"/>
              <a:gd name="connsiteX14" fmla="*/ 728473 w 3551625"/>
              <a:gd name="connsiteY14" fmla="*/ 0 h 409535"/>
              <a:gd name="connsiteX15" fmla="*/ 2156393 w 3551625"/>
              <a:gd name="connsiteY15" fmla="*/ 0 h 409535"/>
              <a:gd name="connsiteX16" fmla="*/ 2156393 w 3551625"/>
              <a:gd name="connsiteY16" fmla="*/ 1 h 409535"/>
              <a:gd name="connsiteX17" fmla="*/ 759823 w 3551625"/>
              <a:gd name="connsiteY17" fmla="*/ 1 h 409535"/>
              <a:gd name="connsiteX18" fmla="*/ 728474 w 3551625"/>
              <a:gd name="connsiteY18" fmla="*/ 1 h 409535"/>
              <a:gd name="connsiteX19" fmla="*/ 150282 w 3551625"/>
              <a:gd name="connsiteY19" fmla="*/ 0 h 409535"/>
              <a:gd name="connsiteX20" fmla="*/ 233293 w 3551625"/>
              <a:gd name="connsiteY20" fmla="*/ 30993 h 409535"/>
              <a:gd name="connsiteX21" fmla="*/ 323952 w 3551625"/>
              <a:gd name="connsiteY21" fmla="*/ 95760 h 409535"/>
              <a:gd name="connsiteX22" fmla="*/ 439679 w 3551625"/>
              <a:gd name="connsiteY22" fmla="*/ 341518 h 409535"/>
              <a:gd name="connsiteX23" fmla="*/ 463611 w 3551625"/>
              <a:gd name="connsiteY23" fmla="*/ 409535 h 409535"/>
              <a:gd name="connsiteX24" fmla="*/ 0 w 3551625"/>
              <a:gd name="connsiteY24" fmla="*/ 409535 h 409535"/>
              <a:gd name="connsiteX25" fmla="*/ 0 w 3551625"/>
              <a:gd name="connsiteY25" fmla="*/ 75469 h 409535"/>
              <a:gd name="connsiteX26" fmla="*/ 18588 w 3551625"/>
              <a:gd name="connsiteY26" fmla="*/ 59342 h 409535"/>
              <a:gd name="connsiteX27" fmla="*/ 67272 w 3551625"/>
              <a:gd name="connsiteY27" fmla="*/ 30993 h 40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551625" h="409535">
                <a:moveTo>
                  <a:pt x="3381883" y="0"/>
                </a:moveTo>
                <a:lnTo>
                  <a:pt x="3464893" y="30993"/>
                </a:lnTo>
                <a:cubicBezTo>
                  <a:pt x="3481917" y="39294"/>
                  <a:pt x="3498306" y="48646"/>
                  <a:pt x="3513577" y="59342"/>
                </a:cubicBezTo>
                <a:lnTo>
                  <a:pt x="3551625" y="92353"/>
                </a:lnTo>
                <a:lnTo>
                  <a:pt x="3551625" y="409535"/>
                </a:lnTo>
                <a:lnTo>
                  <a:pt x="3068555" y="409535"/>
                </a:lnTo>
                <a:lnTo>
                  <a:pt x="3092487" y="341518"/>
                </a:lnTo>
                <a:cubicBezTo>
                  <a:pt x="3126881" y="243888"/>
                  <a:pt x="3164280" y="143640"/>
                  <a:pt x="3208213" y="95760"/>
                </a:cubicBezTo>
                <a:cubicBezTo>
                  <a:pt x="3233318" y="68400"/>
                  <a:pt x="3264825" y="47595"/>
                  <a:pt x="3298873" y="30993"/>
                </a:cubicBezTo>
                <a:close/>
                <a:moveTo>
                  <a:pt x="2215150" y="0"/>
                </a:moveTo>
                <a:lnTo>
                  <a:pt x="2803693" y="0"/>
                </a:lnTo>
                <a:lnTo>
                  <a:pt x="2803692" y="1"/>
                </a:lnTo>
                <a:lnTo>
                  <a:pt x="2772343" y="1"/>
                </a:lnTo>
                <a:lnTo>
                  <a:pt x="2215150" y="1"/>
                </a:lnTo>
                <a:close/>
                <a:moveTo>
                  <a:pt x="728473" y="0"/>
                </a:moveTo>
                <a:lnTo>
                  <a:pt x="2156393" y="0"/>
                </a:lnTo>
                <a:lnTo>
                  <a:pt x="2156393" y="1"/>
                </a:lnTo>
                <a:lnTo>
                  <a:pt x="759823" y="1"/>
                </a:lnTo>
                <a:lnTo>
                  <a:pt x="728474" y="1"/>
                </a:lnTo>
                <a:close/>
                <a:moveTo>
                  <a:pt x="150282" y="0"/>
                </a:moveTo>
                <a:lnTo>
                  <a:pt x="233293" y="30993"/>
                </a:lnTo>
                <a:cubicBezTo>
                  <a:pt x="267341" y="47595"/>
                  <a:pt x="298847" y="68400"/>
                  <a:pt x="323952" y="95760"/>
                </a:cubicBezTo>
                <a:cubicBezTo>
                  <a:pt x="367886" y="143640"/>
                  <a:pt x="405283" y="243888"/>
                  <a:pt x="439679" y="341518"/>
                </a:cubicBezTo>
                <a:lnTo>
                  <a:pt x="463611" y="409535"/>
                </a:lnTo>
                <a:lnTo>
                  <a:pt x="0" y="409535"/>
                </a:lnTo>
                <a:lnTo>
                  <a:pt x="0" y="75469"/>
                </a:lnTo>
                <a:lnTo>
                  <a:pt x="18588" y="59342"/>
                </a:lnTo>
                <a:cubicBezTo>
                  <a:pt x="33859" y="48646"/>
                  <a:pt x="50248" y="39294"/>
                  <a:pt x="67272" y="30993"/>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 name="日期占位符 3"/>
          <p:cNvSpPr>
            <a:spLocks noGrp="1"/>
          </p:cNvSpPr>
          <p:nvPr>
            <p:ph type="dt" sz="half" idx="10"/>
            <p:custDataLst>
              <p:tags r:id="rId4"/>
            </p:custDataLst>
          </p:nvPr>
        </p:nvSpPr>
        <p:spPr/>
        <p:txBody>
          <a:bodyPr/>
          <a:lstStyle/>
          <a:p>
            <a:fld id="{01D8AFE1-5D18-47E5-95C2-021C8D5579A1}"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71873C0-4F87-4B62-AA31-FA7E322FA8A8}" type="slidenum">
              <a:rPr lang="zh-CN" altLang="en-US" smtClean="0"/>
            </a:fld>
            <a:endParaRPr lang="zh-CN" altLang="en-US"/>
          </a:p>
        </p:txBody>
      </p:sp>
      <p:sp>
        <p:nvSpPr>
          <p:cNvPr id="14" name="矩形 13"/>
          <p:cNvSpPr/>
          <p:nvPr userDrawn="1">
            <p:custDataLst>
              <p:tags r:id="rId7"/>
            </p:custDataLst>
          </p:nvPr>
        </p:nvSpPr>
        <p:spPr>
          <a:xfrm>
            <a:off x="0" y="69215"/>
            <a:ext cx="12192000"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形状 18"/>
          <p:cNvSpPr/>
          <p:nvPr userDrawn="1">
            <p:custDataLst>
              <p:tags r:id="rId8"/>
            </p:custDataLst>
          </p:nvPr>
        </p:nvSpPr>
        <p:spPr>
          <a:xfrm flipV="1">
            <a:off x="6883896" y="1680"/>
            <a:ext cx="2996211" cy="683710"/>
          </a:xfrm>
          <a:custGeom>
            <a:avLst/>
            <a:gdLst>
              <a:gd name="connsiteX0" fmla="*/ 515747 w 2937894"/>
              <a:gd name="connsiteY0" fmla="*/ 0 h 548203"/>
              <a:gd name="connsiteX1" fmla="*/ 554600 w 2937894"/>
              <a:gd name="connsiteY1" fmla="*/ 0 h 548203"/>
              <a:gd name="connsiteX2" fmla="*/ 2383294 w 2937894"/>
              <a:gd name="connsiteY2" fmla="*/ 0 h 548203"/>
              <a:gd name="connsiteX3" fmla="*/ 2422147 w 2937894"/>
              <a:gd name="connsiteY3" fmla="*/ 0 h 548203"/>
              <a:gd name="connsiteX4" fmla="*/ 2564284 w 2937894"/>
              <a:gd name="connsiteY4" fmla="*/ 58874 h 548203"/>
              <a:gd name="connsiteX5" fmla="*/ 2585156 w 2937894"/>
              <a:gd name="connsiteY5" fmla="*/ 89831 h 548203"/>
              <a:gd name="connsiteX6" fmla="*/ 2585682 w 2937894"/>
              <a:gd name="connsiteY6" fmla="*/ 90112 h 548203"/>
              <a:gd name="connsiteX7" fmla="*/ 2779878 w 2937894"/>
              <a:gd name="connsiteY7" fmla="*/ 471455 h 548203"/>
              <a:gd name="connsiteX8" fmla="*/ 2862366 w 2937894"/>
              <a:gd name="connsiteY8" fmla="*/ 523363 h 548203"/>
              <a:gd name="connsiteX9" fmla="*/ 2937894 w 2937894"/>
              <a:gd name="connsiteY9" fmla="*/ 548203 h 548203"/>
              <a:gd name="connsiteX10" fmla="*/ 2411819 w 2937894"/>
              <a:gd name="connsiteY10" fmla="*/ 548203 h 548203"/>
              <a:gd name="connsiteX11" fmla="*/ 2411818 w 2937894"/>
              <a:gd name="connsiteY11" fmla="*/ 548202 h 548203"/>
              <a:gd name="connsiteX12" fmla="*/ 2383294 w 2937894"/>
              <a:gd name="connsiteY12" fmla="*/ 548202 h 548203"/>
              <a:gd name="connsiteX13" fmla="*/ 554600 w 2937894"/>
              <a:gd name="connsiteY13" fmla="*/ 548202 h 548203"/>
              <a:gd name="connsiteX14" fmla="*/ 526077 w 2937894"/>
              <a:gd name="connsiteY14" fmla="*/ 548202 h 548203"/>
              <a:gd name="connsiteX15" fmla="*/ 526076 w 2937894"/>
              <a:gd name="connsiteY15" fmla="*/ 548203 h 548203"/>
              <a:gd name="connsiteX16" fmla="*/ 0 w 2937894"/>
              <a:gd name="connsiteY16" fmla="*/ 548203 h 548203"/>
              <a:gd name="connsiteX17" fmla="*/ 75528 w 2937894"/>
              <a:gd name="connsiteY17" fmla="*/ 523363 h 548203"/>
              <a:gd name="connsiteX18" fmla="*/ 158016 w 2937894"/>
              <a:gd name="connsiteY18" fmla="*/ 471455 h 548203"/>
              <a:gd name="connsiteX19" fmla="*/ 352212 w 2937894"/>
              <a:gd name="connsiteY19" fmla="*/ 90112 h 548203"/>
              <a:gd name="connsiteX20" fmla="*/ 352738 w 2937894"/>
              <a:gd name="connsiteY20" fmla="*/ 89831 h 548203"/>
              <a:gd name="connsiteX21" fmla="*/ 373611 w 2937894"/>
              <a:gd name="connsiteY21" fmla="*/ 58874 h 548203"/>
              <a:gd name="connsiteX22" fmla="*/ 515747 w 2937894"/>
              <a:gd name="connsiteY22" fmla="*/ 0 h 5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37894" h="548203">
                <a:moveTo>
                  <a:pt x="515747" y="0"/>
                </a:moveTo>
                <a:lnTo>
                  <a:pt x="554600" y="0"/>
                </a:lnTo>
                <a:lnTo>
                  <a:pt x="2383294" y="0"/>
                </a:lnTo>
                <a:lnTo>
                  <a:pt x="2422147" y="0"/>
                </a:lnTo>
                <a:cubicBezTo>
                  <a:pt x="2477655" y="0"/>
                  <a:pt x="2527908" y="22499"/>
                  <a:pt x="2564284" y="58874"/>
                </a:cubicBezTo>
                <a:lnTo>
                  <a:pt x="2585156" y="89831"/>
                </a:lnTo>
                <a:lnTo>
                  <a:pt x="2585682" y="90112"/>
                </a:lnTo>
                <a:cubicBezTo>
                  <a:pt x="2643768" y="150072"/>
                  <a:pt x="2699931" y="394707"/>
                  <a:pt x="2779878" y="471455"/>
                </a:cubicBezTo>
                <a:cubicBezTo>
                  <a:pt x="2802720" y="493383"/>
                  <a:pt x="2831386" y="510057"/>
                  <a:pt x="2862366" y="523363"/>
                </a:cubicBezTo>
                <a:lnTo>
                  <a:pt x="2937894" y="548203"/>
                </a:lnTo>
                <a:lnTo>
                  <a:pt x="2411819" y="548203"/>
                </a:lnTo>
                <a:lnTo>
                  <a:pt x="2411818" y="548202"/>
                </a:lnTo>
                <a:lnTo>
                  <a:pt x="2383294" y="548202"/>
                </a:lnTo>
                <a:lnTo>
                  <a:pt x="554600" y="548202"/>
                </a:lnTo>
                <a:lnTo>
                  <a:pt x="526077" y="548202"/>
                </a:lnTo>
                <a:lnTo>
                  <a:pt x="526076" y="548203"/>
                </a:lnTo>
                <a:lnTo>
                  <a:pt x="0" y="548203"/>
                </a:lnTo>
                <a:lnTo>
                  <a:pt x="75528" y="523363"/>
                </a:lnTo>
                <a:cubicBezTo>
                  <a:pt x="106508" y="510057"/>
                  <a:pt x="135174" y="493383"/>
                  <a:pt x="158016" y="471455"/>
                </a:cubicBezTo>
                <a:cubicBezTo>
                  <a:pt x="237963" y="394707"/>
                  <a:pt x="294126" y="150072"/>
                  <a:pt x="352212" y="90112"/>
                </a:cubicBezTo>
                <a:lnTo>
                  <a:pt x="352738" y="89831"/>
                </a:lnTo>
                <a:lnTo>
                  <a:pt x="373611" y="58874"/>
                </a:lnTo>
                <a:cubicBezTo>
                  <a:pt x="409986" y="22499"/>
                  <a:pt x="460239" y="0"/>
                  <a:pt x="515747" y="0"/>
                </a:cubicBezTo>
                <a:close/>
              </a:path>
            </a:pathLst>
          </a:cu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3" name="文本占位符 5"/>
          <p:cNvSpPr>
            <a:spLocks noGrp="1"/>
          </p:cNvSpPr>
          <p:nvPr>
            <p:ph type="body" sz="quarter" idx="13" hasCustomPrompt="1"/>
            <p:custDataLst>
              <p:tags r:id="rId9"/>
            </p:custDataLst>
          </p:nvPr>
        </p:nvSpPr>
        <p:spPr>
          <a:xfrm>
            <a:off x="2886479" y="168181"/>
            <a:ext cx="2022464" cy="365125"/>
          </a:xfrm>
        </p:spPr>
        <p:txBody>
          <a:bodyPr>
            <a:normAutofit/>
          </a:bodyPr>
          <a:lstStyle>
            <a:lvl1pPr marL="0" indent="0" algn="ctr">
              <a:lnSpc>
                <a:spcPct val="100000"/>
              </a:lnSpc>
              <a:spcBef>
                <a:spcPct val="0"/>
              </a:spcBef>
              <a:buNone/>
              <a:defRPr lang="zh-CN" altLang="en-US" sz="2000" b="1" kern="1200" smtClean="0">
                <a:solidFill>
                  <a:schemeClr val="tx1">
                    <a:lumMod val="85000"/>
                    <a:lumOff val="15000"/>
                  </a:schemeClr>
                </a:solidFill>
                <a:latin typeface="微软雅黑" panose="020B0503020204020204" charset="-122"/>
                <a:ea typeface="微软雅黑" panose="020B0503020204020204" charset="-122"/>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a:t>编辑标题</a:t>
            </a:r>
            <a:endParaRPr lang="zh-CN" altLang="en-US"/>
          </a:p>
        </p:txBody>
      </p:sp>
      <p:sp>
        <p:nvSpPr>
          <p:cNvPr id="34" name="文本占位符 5"/>
          <p:cNvSpPr>
            <a:spLocks noGrp="1"/>
          </p:cNvSpPr>
          <p:nvPr>
            <p:ph type="body" sz="quarter" idx="14" hasCustomPrompt="1"/>
            <p:custDataLst>
              <p:tags r:id="rId10"/>
            </p:custDataLst>
          </p:nvPr>
        </p:nvSpPr>
        <p:spPr>
          <a:xfrm>
            <a:off x="5126839" y="168181"/>
            <a:ext cx="2022464" cy="365125"/>
          </a:xfrm>
        </p:spPr>
        <p:txBody>
          <a:bodyPr>
            <a:normAutofit/>
          </a:bodyPr>
          <a:lstStyle>
            <a:lvl1pPr marL="0" indent="0" algn="ctr">
              <a:lnSpc>
                <a:spcPct val="100000"/>
              </a:lnSpc>
              <a:spcBef>
                <a:spcPct val="0"/>
              </a:spcBef>
              <a:buNone/>
              <a:defRPr lang="zh-CN" altLang="en-US" sz="2000" b="1" kern="1200" smtClean="0">
                <a:solidFill>
                  <a:schemeClr val="tx1">
                    <a:lumMod val="85000"/>
                    <a:lumOff val="15000"/>
                  </a:schemeClr>
                </a:solidFill>
                <a:latin typeface="微软雅黑" panose="020B0503020204020204" charset="-122"/>
                <a:ea typeface="微软雅黑" panose="020B0503020204020204" charset="-122"/>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a:t>编辑标题</a:t>
            </a:r>
            <a:endParaRPr lang="zh-CN" altLang="en-US"/>
          </a:p>
        </p:txBody>
      </p:sp>
      <p:sp>
        <p:nvSpPr>
          <p:cNvPr id="35" name="文本占位符 5"/>
          <p:cNvSpPr>
            <a:spLocks noGrp="1"/>
          </p:cNvSpPr>
          <p:nvPr>
            <p:ph type="body" sz="quarter" idx="15" hasCustomPrompt="1"/>
            <p:custDataLst>
              <p:tags r:id="rId11"/>
            </p:custDataLst>
          </p:nvPr>
        </p:nvSpPr>
        <p:spPr>
          <a:xfrm>
            <a:off x="7367199" y="168181"/>
            <a:ext cx="2022464" cy="365125"/>
          </a:xfrm>
        </p:spPr>
        <p:txBody>
          <a:bodyPr>
            <a:normAutofit/>
          </a:bodyPr>
          <a:lstStyle>
            <a:lvl1pPr marL="0" indent="0" algn="ctr">
              <a:lnSpc>
                <a:spcPct val="100000"/>
              </a:lnSpc>
              <a:spcBef>
                <a:spcPct val="0"/>
              </a:spcBef>
              <a:buNone/>
              <a:defRPr lang="zh-CN" altLang="en-US" sz="2000" b="1" kern="1200" smtClean="0">
                <a:solidFill>
                  <a:schemeClr val="bg1"/>
                </a:solidFill>
                <a:latin typeface="微软雅黑" panose="020B0503020204020204" charset="-122"/>
                <a:ea typeface="微软雅黑" panose="020B0503020204020204" charset="-122"/>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a:t>编辑标题</a:t>
            </a:r>
            <a:endParaRPr lang="zh-CN" altLang="en-US"/>
          </a:p>
        </p:txBody>
      </p:sp>
      <p:sp>
        <p:nvSpPr>
          <p:cNvPr id="36" name="文本占位符 5"/>
          <p:cNvSpPr>
            <a:spLocks noGrp="1"/>
          </p:cNvSpPr>
          <p:nvPr>
            <p:ph type="body" sz="quarter" idx="16" hasCustomPrompt="1"/>
            <p:custDataLst>
              <p:tags r:id="rId12"/>
            </p:custDataLst>
          </p:nvPr>
        </p:nvSpPr>
        <p:spPr>
          <a:xfrm>
            <a:off x="9607561" y="168181"/>
            <a:ext cx="2022464" cy="365125"/>
          </a:xfrm>
        </p:spPr>
        <p:txBody>
          <a:bodyPr>
            <a:normAutofit/>
          </a:bodyPr>
          <a:lstStyle>
            <a:lvl1pPr marL="0" indent="0" algn="ctr">
              <a:lnSpc>
                <a:spcPct val="100000"/>
              </a:lnSpc>
              <a:spcBef>
                <a:spcPct val="0"/>
              </a:spcBef>
              <a:buNone/>
              <a:defRPr lang="zh-CN" altLang="en-US" sz="2000" b="1" kern="1200" smtClean="0">
                <a:solidFill>
                  <a:schemeClr val="tx1">
                    <a:lumMod val="85000"/>
                    <a:lumOff val="15000"/>
                  </a:schemeClr>
                </a:solidFill>
                <a:latin typeface="微软雅黑" panose="020B0503020204020204" charset="-122"/>
                <a:ea typeface="微软雅黑" panose="020B0503020204020204" charset="-122"/>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a:t>编辑标题</a:t>
            </a:r>
            <a:endParaRPr lang="zh-CN" altLang="en-US"/>
          </a:p>
        </p:txBody>
      </p:sp>
      <p:sp>
        <p:nvSpPr>
          <p:cNvPr id="42" name="文本占位符 5"/>
          <p:cNvSpPr>
            <a:spLocks noGrp="1"/>
          </p:cNvSpPr>
          <p:nvPr>
            <p:ph type="body" sz="quarter" idx="17" hasCustomPrompt="1"/>
            <p:custDataLst>
              <p:tags r:id="rId13"/>
            </p:custDataLst>
          </p:nvPr>
        </p:nvSpPr>
        <p:spPr>
          <a:xfrm>
            <a:off x="646119" y="168181"/>
            <a:ext cx="2022464" cy="365125"/>
          </a:xfrm>
        </p:spPr>
        <p:txBody>
          <a:bodyPr>
            <a:normAutofit/>
          </a:bodyPr>
          <a:lstStyle>
            <a:lvl1pPr marL="0" indent="0" algn="ctr">
              <a:lnSpc>
                <a:spcPct val="100000"/>
              </a:lnSpc>
              <a:spcBef>
                <a:spcPct val="0"/>
              </a:spcBef>
              <a:buNone/>
              <a:defRPr lang="zh-CN" altLang="en-US" sz="2000" b="1" kern="1200" smtClean="0">
                <a:solidFill>
                  <a:schemeClr val="tx1"/>
                </a:solidFill>
                <a:latin typeface="微软雅黑" panose="020B0503020204020204" charset="-122"/>
                <a:ea typeface="微软雅黑" panose="020B0503020204020204" charset="-122"/>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a:t>编辑标题</a:t>
            </a:r>
            <a:endParaRPr lang="zh-CN" altLang="en-US"/>
          </a:p>
        </p:txBody>
      </p:sp>
      <p:grpSp>
        <p:nvGrpSpPr>
          <p:cNvPr id="13" name="组合 12"/>
          <p:cNvGrpSpPr/>
          <p:nvPr userDrawn="1">
            <p:custDataLst>
              <p:tags r:id="rId14"/>
            </p:custDataLst>
          </p:nvPr>
        </p:nvGrpSpPr>
        <p:grpSpPr>
          <a:xfrm>
            <a:off x="100013" y="177706"/>
            <a:ext cx="11991975" cy="314325"/>
            <a:chOff x="95250" y="302166"/>
            <a:chExt cx="11991975" cy="314325"/>
          </a:xfrm>
        </p:grpSpPr>
        <p:sp>
          <p:nvSpPr>
            <p:cNvPr id="15" name="任意多边形: 形状 14"/>
            <p:cNvSpPr/>
            <p:nvPr>
              <p:custDataLst>
                <p:tags r:id="rId15"/>
              </p:custDataLst>
            </p:nvPr>
          </p:nvSpPr>
          <p:spPr>
            <a:xfrm flipH="1">
              <a:off x="95250" y="302166"/>
              <a:ext cx="0" cy="314325"/>
            </a:xfrm>
            <a:custGeom>
              <a:avLst/>
              <a:gdLst>
                <a:gd name="connsiteX0" fmla="*/ 0 w 0"/>
                <a:gd name="connsiteY0" fmla="*/ 0 h 314325"/>
                <a:gd name="connsiteX1" fmla="*/ 0 w 0"/>
                <a:gd name="connsiteY1" fmla="*/ 314325 h 314325"/>
              </a:gdLst>
              <a:ahLst/>
              <a:cxnLst>
                <a:cxn ang="0">
                  <a:pos x="connsiteX0" y="connsiteY0"/>
                </a:cxn>
                <a:cxn ang="0">
                  <a:pos x="connsiteX1" y="connsiteY1"/>
                </a:cxn>
              </a:cxnLst>
              <a:rect l="l" t="t" r="r" b="b"/>
              <a:pathLst>
                <a:path h="314325">
                  <a:moveTo>
                    <a:pt x="0" y="0"/>
                  </a:moveTo>
                  <a:lnTo>
                    <a:pt x="0" y="314325"/>
                  </a:lnTo>
                </a:path>
              </a:pathLst>
            </a:custGeom>
            <a:noFill/>
            <a:ln w="222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任意多边形: 形状 15"/>
            <p:cNvSpPr/>
            <p:nvPr>
              <p:custDataLst>
                <p:tags r:id="rId16"/>
              </p:custDataLst>
            </p:nvPr>
          </p:nvSpPr>
          <p:spPr>
            <a:xfrm flipH="1">
              <a:off x="12087225" y="302166"/>
              <a:ext cx="0" cy="314325"/>
            </a:xfrm>
            <a:custGeom>
              <a:avLst/>
              <a:gdLst>
                <a:gd name="connsiteX0" fmla="*/ 0 w 0"/>
                <a:gd name="connsiteY0" fmla="*/ 0 h 314325"/>
                <a:gd name="connsiteX1" fmla="*/ 0 w 0"/>
                <a:gd name="connsiteY1" fmla="*/ 314325 h 314325"/>
              </a:gdLst>
              <a:ahLst/>
              <a:cxnLst>
                <a:cxn ang="0">
                  <a:pos x="connsiteX0" y="connsiteY0"/>
                </a:cxn>
                <a:cxn ang="0">
                  <a:pos x="connsiteX1" y="connsiteY1"/>
                </a:cxn>
              </a:cxnLst>
              <a:rect l="l" t="t" r="r" b="b"/>
              <a:pathLst>
                <a:path h="314325">
                  <a:moveTo>
                    <a:pt x="0" y="0"/>
                  </a:moveTo>
                  <a:lnTo>
                    <a:pt x="0" y="314325"/>
                  </a:lnTo>
                </a:path>
              </a:pathLst>
            </a:custGeom>
            <a:noFill/>
            <a:ln w="222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任意多边形: 形状 17"/>
          <p:cNvSpPr/>
          <p:nvPr userDrawn="1">
            <p:custDataLst>
              <p:tags r:id="rId17"/>
            </p:custDataLst>
          </p:nvPr>
        </p:nvSpPr>
        <p:spPr>
          <a:xfrm flipV="1">
            <a:off x="178296" y="813155"/>
            <a:ext cx="261543" cy="540000"/>
          </a:xfrm>
          <a:custGeom>
            <a:avLst/>
            <a:gdLst>
              <a:gd name="connsiteX0" fmla="*/ 0 w 261543"/>
              <a:gd name="connsiteY0" fmla="*/ 0 h 575883"/>
              <a:gd name="connsiteX1" fmla="*/ 261543 w 261543"/>
              <a:gd name="connsiteY1" fmla="*/ 0 h 575883"/>
              <a:gd name="connsiteX2" fmla="*/ 164016 w 261543"/>
              <a:gd name="connsiteY2" fmla="*/ 575883 h 575883"/>
              <a:gd name="connsiteX3" fmla="*/ 0 w 261543"/>
              <a:gd name="connsiteY3" fmla="*/ 575883 h 575883"/>
            </a:gdLst>
            <a:ahLst/>
            <a:cxnLst>
              <a:cxn ang="0">
                <a:pos x="connsiteX0" y="connsiteY0"/>
              </a:cxn>
              <a:cxn ang="0">
                <a:pos x="connsiteX1" y="connsiteY1"/>
              </a:cxn>
              <a:cxn ang="0">
                <a:pos x="connsiteX2" y="connsiteY2"/>
              </a:cxn>
              <a:cxn ang="0">
                <a:pos x="connsiteX3" y="connsiteY3"/>
              </a:cxn>
            </a:cxnLst>
            <a:rect l="l" t="t" r="r" b="b"/>
            <a:pathLst>
              <a:path w="261543" h="575883">
                <a:moveTo>
                  <a:pt x="0" y="0"/>
                </a:moveTo>
                <a:lnTo>
                  <a:pt x="261543" y="0"/>
                </a:lnTo>
                <a:lnTo>
                  <a:pt x="164016" y="575883"/>
                </a:lnTo>
                <a:lnTo>
                  <a:pt x="0" y="57588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0" name="标题 1"/>
          <p:cNvSpPr>
            <a:spLocks noGrp="1"/>
          </p:cNvSpPr>
          <p:nvPr>
            <p:ph type="title"/>
            <p:custDataLst>
              <p:tags r:id="rId18"/>
            </p:custDataLst>
          </p:nvPr>
        </p:nvSpPr>
        <p:spPr>
          <a:xfrm>
            <a:off x="397651" y="784356"/>
            <a:ext cx="3136124" cy="365125"/>
          </a:xfrm>
        </p:spPr>
        <p:txBody>
          <a:bodyPr anchor="b">
            <a:normAutofit/>
          </a:bodyPr>
          <a:lstStyle>
            <a:lvl1pPr marL="0" algn="l" defTabSz="914400" rtl="0" eaLnBrk="1" latinLnBrk="0" hangingPunct="1">
              <a:defRPr lang="zh-CN" altLang="en-US" sz="1800" b="1" kern="1200">
                <a:solidFill>
                  <a:schemeClr val="tx1">
                    <a:lumMod val="85000"/>
                    <a:lumOff val="15000"/>
                  </a:schemeClr>
                </a:solidFill>
                <a:latin typeface="微软雅黑" panose="020B0503020204020204" charset="-122"/>
                <a:ea typeface="微软雅黑" panose="020B0503020204020204" charset="-122"/>
                <a:cs typeface="+mn-cs"/>
              </a:defRPr>
            </a:lvl1pPr>
          </a:lstStyle>
          <a:p>
            <a:r>
              <a:rPr lang="zh-CN" altLang="en-US"/>
              <a:t>单击此处编辑母版标题样式</a:t>
            </a:r>
            <a:endParaRPr lang="zh-CN" altLang="en-US"/>
          </a:p>
        </p:txBody>
      </p:sp>
      <p:sp>
        <p:nvSpPr>
          <p:cNvPr id="21" name="文本占位符 2"/>
          <p:cNvSpPr>
            <a:spLocks noGrp="1"/>
          </p:cNvSpPr>
          <p:nvPr>
            <p:ph type="body" idx="1" hasCustomPrompt="1"/>
            <p:custDataLst>
              <p:tags r:id="rId19"/>
            </p:custDataLst>
          </p:nvPr>
        </p:nvSpPr>
        <p:spPr>
          <a:xfrm>
            <a:off x="397651" y="1149482"/>
            <a:ext cx="4114800" cy="210765"/>
          </a:xfrm>
        </p:spPr>
        <p:txBody>
          <a:bodyPr>
            <a:normAutofit/>
          </a:bodyPr>
          <a:lstStyle>
            <a:lvl1pPr marL="0" indent="0" algn="l" defTabSz="914400" rtl="0" eaLnBrk="1" latinLnBrk="0" hangingPunct="1">
              <a:buNone/>
              <a:defRPr lang="zh-CN" altLang="en-US" sz="1100" b="1" kern="1200" smtClean="0">
                <a:solidFill>
                  <a:schemeClr val="bg2">
                    <a:lumMod val="50000"/>
                  </a:schemeClr>
                </a:solidFill>
                <a:latin typeface="微软雅黑" panose="020B0503020204020204" charset="-122"/>
                <a:ea typeface="微软雅黑" panose="020B0503020204020204" charset="-122"/>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pPr>
            <a:r>
              <a:rPr lang="zh-CN" altLang="en-US"/>
              <a:t>输入标题的英文内容输入标题的英文内容输入标题的英文内容</a:t>
            </a:r>
            <a:endParaRPr lang="zh-CN" altLang="en-US"/>
          </a:p>
        </p:txBody>
      </p:sp>
      <p:sp>
        <p:nvSpPr>
          <p:cNvPr id="22" name="矩形 21"/>
          <p:cNvSpPr/>
          <p:nvPr userDrawn="1">
            <p:custDataLst>
              <p:tags r:id="rId20"/>
            </p:custDataLst>
          </p:nvPr>
        </p:nvSpPr>
        <p:spPr>
          <a:xfrm>
            <a:off x="0" y="813155"/>
            <a:ext cx="149721"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形状 22"/>
          <p:cNvSpPr/>
          <p:nvPr userDrawn="1">
            <p:custDataLst>
              <p:tags r:id="rId21"/>
            </p:custDataLst>
          </p:nvPr>
        </p:nvSpPr>
        <p:spPr>
          <a:xfrm>
            <a:off x="178296" y="813155"/>
            <a:ext cx="261543" cy="540000"/>
          </a:xfrm>
          <a:custGeom>
            <a:avLst/>
            <a:gdLst>
              <a:gd name="connsiteX0" fmla="*/ 0 w 261543"/>
              <a:gd name="connsiteY0" fmla="*/ 0 h 575883"/>
              <a:gd name="connsiteX1" fmla="*/ 261543 w 261543"/>
              <a:gd name="connsiteY1" fmla="*/ 0 h 575883"/>
              <a:gd name="connsiteX2" fmla="*/ 164016 w 261543"/>
              <a:gd name="connsiteY2" fmla="*/ 575883 h 575883"/>
              <a:gd name="connsiteX3" fmla="*/ 0 w 261543"/>
              <a:gd name="connsiteY3" fmla="*/ 575883 h 575883"/>
            </a:gdLst>
            <a:ahLst/>
            <a:cxnLst>
              <a:cxn ang="0">
                <a:pos x="connsiteX0" y="connsiteY0"/>
              </a:cxn>
              <a:cxn ang="0">
                <a:pos x="connsiteX1" y="connsiteY1"/>
              </a:cxn>
              <a:cxn ang="0">
                <a:pos x="connsiteX2" y="connsiteY2"/>
              </a:cxn>
              <a:cxn ang="0">
                <a:pos x="connsiteX3" y="connsiteY3"/>
              </a:cxn>
            </a:cxnLst>
            <a:rect l="l" t="t" r="r" b="b"/>
            <a:pathLst>
              <a:path w="261543" h="575883">
                <a:moveTo>
                  <a:pt x="0" y="0"/>
                </a:moveTo>
                <a:lnTo>
                  <a:pt x="261543" y="0"/>
                </a:lnTo>
                <a:lnTo>
                  <a:pt x="164016" y="575883"/>
                </a:lnTo>
                <a:lnTo>
                  <a:pt x="0" y="57588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24" name="组合 23"/>
          <p:cNvGrpSpPr/>
          <p:nvPr userDrawn="1">
            <p:custDataLst>
              <p:tags r:id="rId22"/>
            </p:custDataLst>
          </p:nvPr>
        </p:nvGrpSpPr>
        <p:grpSpPr>
          <a:xfrm>
            <a:off x="10618787" y="6482373"/>
            <a:ext cx="1104900" cy="114300"/>
            <a:chOff x="6753225" y="2408192"/>
            <a:chExt cx="1104900" cy="114300"/>
          </a:xfrm>
        </p:grpSpPr>
        <p:sp>
          <p:nvSpPr>
            <p:cNvPr id="25" name="椭圆 24"/>
            <p:cNvSpPr/>
            <p:nvPr>
              <p:custDataLst>
                <p:tags r:id="rId23"/>
              </p:custDataLst>
            </p:nvPr>
          </p:nvSpPr>
          <p:spPr>
            <a:xfrm>
              <a:off x="6753225" y="2408192"/>
              <a:ext cx="114300" cy="1143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p:cNvSpPr/>
            <p:nvPr>
              <p:custDataLst>
                <p:tags r:id="rId24"/>
              </p:custDataLst>
            </p:nvPr>
          </p:nvSpPr>
          <p:spPr>
            <a:xfrm>
              <a:off x="6951345" y="2408192"/>
              <a:ext cx="114300" cy="114300"/>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7" name="椭圆 26"/>
            <p:cNvSpPr/>
            <p:nvPr>
              <p:custDataLst>
                <p:tags r:id="rId25"/>
              </p:custDataLst>
            </p:nvPr>
          </p:nvSpPr>
          <p:spPr>
            <a:xfrm>
              <a:off x="7149465" y="2408192"/>
              <a:ext cx="114300" cy="114300"/>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8" name="椭圆 27"/>
            <p:cNvSpPr/>
            <p:nvPr>
              <p:custDataLst>
                <p:tags r:id="rId26"/>
              </p:custDataLst>
            </p:nvPr>
          </p:nvSpPr>
          <p:spPr>
            <a:xfrm>
              <a:off x="7347585" y="2408192"/>
              <a:ext cx="114300" cy="114300"/>
            </a:xfrm>
            <a:prstGeom prst="ellipse">
              <a:avLst/>
            </a:prstGeom>
            <a:solidFill>
              <a:srgbClr val="91BAB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9" name="椭圆 28"/>
            <p:cNvSpPr/>
            <p:nvPr>
              <p:custDataLst>
                <p:tags r:id="rId27"/>
              </p:custDataLst>
            </p:nvPr>
          </p:nvSpPr>
          <p:spPr>
            <a:xfrm>
              <a:off x="7545705" y="2408192"/>
              <a:ext cx="114300" cy="114300"/>
            </a:xfrm>
            <a:prstGeom prst="ellipse">
              <a:avLst/>
            </a:prstGeom>
            <a:solidFill>
              <a:srgbClr val="C1D6D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30" name="椭圆 29"/>
            <p:cNvSpPr/>
            <p:nvPr>
              <p:custDataLst>
                <p:tags r:id="rId28"/>
              </p:custDataLst>
            </p:nvPr>
          </p:nvSpPr>
          <p:spPr>
            <a:xfrm>
              <a:off x="7743825" y="2408192"/>
              <a:ext cx="114300" cy="1143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
    <p:spTree>
      <p:nvGrpSpPr>
        <p:cNvPr id="1" name=""/>
        <p:cNvGrpSpPr/>
        <p:nvPr/>
      </p:nvGrpSpPr>
      <p:grpSpPr>
        <a:xfrm>
          <a:off x="0" y="0"/>
          <a:ext cx="0" cy="0"/>
          <a:chOff x="0" y="0"/>
          <a:chExt cx="0" cy="0"/>
        </a:xfrm>
      </p:grpSpPr>
      <p:sp>
        <p:nvSpPr>
          <p:cNvPr id="20" name="任意多边形: 形状 19"/>
          <p:cNvSpPr/>
          <p:nvPr userDrawn="1">
            <p:custDataLst>
              <p:tags r:id="rId2"/>
            </p:custDataLst>
          </p:nvPr>
        </p:nvSpPr>
        <p:spPr>
          <a:xfrm>
            <a:off x="0" y="656590"/>
            <a:ext cx="12192000" cy="0"/>
          </a:xfrm>
          <a:custGeom>
            <a:avLst/>
            <a:gdLst>
              <a:gd name="connsiteX0" fmla="*/ 0 w 12192000"/>
              <a:gd name="connsiteY0" fmla="*/ 0 h 0"/>
              <a:gd name="connsiteX1" fmla="*/ 12192000 w 12192000"/>
              <a:gd name="connsiteY1" fmla="*/ 0 h 0"/>
            </a:gdLst>
            <a:ahLst/>
            <a:cxnLst>
              <a:cxn ang="0">
                <a:pos x="connsiteX0" y="connsiteY0"/>
              </a:cxn>
              <a:cxn ang="0">
                <a:pos x="connsiteX1" y="connsiteY1"/>
              </a:cxn>
            </a:cxnLst>
            <a:rect l="l" t="t" r="r" b="b"/>
            <a:pathLst>
              <a:path w="12192000">
                <a:moveTo>
                  <a:pt x="0" y="0"/>
                </a:moveTo>
                <a:lnTo>
                  <a:pt x="12192000" y="0"/>
                </a:lnTo>
              </a:path>
            </a:pathLst>
          </a:custGeom>
          <a:noFill/>
          <a:ln w="19050" cap="rnd">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形状 14"/>
          <p:cNvSpPr/>
          <p:nvPr userDrawn="1">
            <p:custDataLst>
              <p:tags r:id="rId3"/>
            </p:custDataLst>
          </p:nvPr>
        </p:nvSpPr>
        <p:spPr>
          <a:xfrm>
            <a:off x="8982078" y="1681"/>
            <a:ext cx="3209923" cy="409535"/>
          </a:xfrm>
          <a:custGeom>
            <a:avLst/>
            <a:gdLst>
              <a:gd name="connsiteX0" fmla="*/ 3138140 w 3209923"/>
              <a:gd name="connsiteY0" fmla="*/ 0 h 409535"/>
              <a:gd name="connsiteX1" fmla="*/ 3209923 w 3209923"/>
              <a:gd name="connsiteY1" fmla="*/ 28883 h 409535"/>
              <a:gd name="connsiteX2" fmla="*/ 3209923 w 3209923"/>
              <a:gd name="connsiteY2" fmla="*/ 409535 h 409535"/>
              <a:gd name="connsiteX3" fmla="*/ 2847395 w 3209923"/>
              <a:gd name="connsiteY3" fmla="*/ 409535 h 409535"/>
              <a:gd name="connsiteX4" fmla="*/ 2869601 w 3209923"/>
              <a:gd name="connsiteY4" fmla="*/ 341518 h 409535"/>
              <a:gd name="connsiteX5" fmla="*/ 2976987 w 3209923"/>
              <a:gd name="connsiteY5" fmla="*/ 95760 h 409535"/>
              <a:gd name="connsiteX6" fmla="*/ 3061113 w 3209923"/>
              <a:gd name="connsiteY6" fmla="*/ 30993 h 409535"/>
              <a:gd name="connsiteX7" fmla="*/ 2055497 w 3209923"/>
              <a:gd name="connsiteY7" fmla="*/ 0 h 409535"/>
              <a:gd name="connsiteX8" fmla="*/ 2601622 w 3209923"/>
              <a:gd name="connsiteY8" fmla="*/ 0 h 409535"/>
              <a:gd name="connsiteX9" fmla="*/ 2601621 w 3209923"/>
              <a:gd name="connsiteY9" fmla="*/ 1 h 409535"/>
              <a:gd name="connsiteX10" fmla="*/ 2572531 w 3209923"/>
              <a:gd name="connsiteY10" fmla="*/ 1 h 409535"/>
              <a:gd name="connsiteX11" fmla="*/ 2055497 w 3209923"/>
              <a:gd name="connsiteY11" fmla="*/ 1 h 409535"/>
              <a:gd name="connsiteX12" fmla="*/ 675970 w 3209923"/>
              <a:gd name="connsiteY12" fmla="*/ 0 h 409535"/>
              <a:gd name="connsiteX13" fmla="*/ 2000975 w 3209923"/>
              <a:gd name="connsiteY13" fmla="*/ 0 h 409535"/>
              <a:gd name="connsiteX14" fmla="*/ 2000975 w 3209923"/>
              <a:gd name="connsiteY14" fmla="*/ 1 h 409535"/>
              <a:gd name="connsiteX15" fmla="*/ 705060 w 3209923"/>
              <a:gd name="connsiteY15" fmla="*/ 1 h 409535"/>
              <a:gd name="connsiteX16" fmla="*/ 675971 w 3209923"/>
              <a:gd name="connsiteY16" fmla="*/ 1 h 409535"/>
              <a:gd name="connsiteX17" fmla="*/ 139451 w 3209923"/>
              <a:gd name="connsiteY17" fmla="*/ 0 h 409535"/>
              <a:gd name="connsiteX18" fmla="*/ 216479 w 3209923"/>
              <a:gd name="connsiteY18" fmla="*/ 30993 h 409535"/>
              <a:gd name="connsiteX19" fmla="*/ 300604 w 3209923"/>
              <a:gd name="connsiteY19" fmla="*/ 95760 h 409535"/>
              <a:gd name="connsiteX20" fmla="*/ 407990 w 3209923"/>
              <a:gd name="connsiteY20" fmla="*/ 341518 h 409535"/>
              <a:gd name="connsiteX21" fmla="*/ 430197 w 3209923"/>
              <a:gd name="connsiteY21" fmla="*/ 409535 h 409535"/>
              <a:gd name="connsiteX22" fmla="*/ 0 w 3209923"/>
              <a:gd name="connsiteY22" fmla="*/ 409535 h 409535"/>
              <a:gd name="connsiteX23" fmla="*/ 0 w 3209923"/>
              <a:gd name="connsiteY23" fmla="*/ 75469 h 409535"/>
              <a:gd name="connsiteX24" fmla="*/ 17248 w 3209923"/>
              <a:gd name="connsiteY24" fmla="*/ 59342 h 409535"/>
              <a:gd name="connsiteX25" fmla="*/ 62423 w 3209923"/>
              <a:gd name="connsiteY25" fmla="*/ 30993 h 40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209923" h="409535">
                <a:moveTo>
                  <a:pt x="3138140" y="0"/>
                </a:moveTo>
                <a:lnTo>
                  <a:pt x="3209923" y="28883"/>
                </a:lnTo>
                <a:lnTo>
                  <a:pt x="3209923" y="409535"/>
                </a:lnTo>
                <a:lnTo>
                  <a:pt x="2847395" y="409535"/>
                </a:lnTo>
                <a:lnTo>
                  <a:pt x="2869601" y="341518"/>
                </a:lnTo>
                <a:cubicBezTo>
                  <a:pt x="2901517" y="243888"/>
                  <a:pt x="2936220" y="143640"/>
                  <a:pt x="2976987" y="95760"/>
                </a:cubicBezTo>
                <a:cubicBezTo>
                  <a:pt x="3000283" y="68400"/>
                  <a:pt x="3029519" y="47595"/>
                  <a:pt x="3061113" y="30993"/>
                </a:cubicBezTo>
                <a:close/>
                <a:moveTo>
                  <a:pt x="2055497" y="0"/>
                </a:moveTo>
                <a:lnTo>
                  <a:pt x="2601622" y="0"/>
                </a:lnTo>
                <a:lnTo>
                  <a:pt x="2601621" y="1"/>
                </a:lnTo>
                <a:lnTo>
                  <a:pt x="2572531" y="1"/>
                </a:lnTo>
                <a:lnTo>
                  <a:pt x="2055497" y="1"/>
                </a:lnTo>
                <a:close/>
                <a:moveTo>
                  <a:pt x="675970" y="0"/>
                </a:moveTo>
                <a:lnTo>
                  <a:pt x="2000975" y="0"/>
                </a:lnTo>
                <a:lnTo>
                  <a:pt x="2000975" y="1"/>
                </a:lnTo>
                <a:lnTo>
                  <a:pt x="705060" y="1"/>
                </a:lnTo>
                <a:lnTo>
                  <a:pt x="675971" y="1"/>
                </a:lnTo>
                <a:close/>
                <a:moveTo>
                  <a:pt x="139451" y="0"/>
                </a:moveTo>
                <a:lnTo>
                  <a:pt x="216479" y="30993"/>
                </a:lnTo>
                <a:cubicBezTo>
                  <a:pt x="248073" y="47595"/>
                  <a:pt x="277308" y="68400"/>
                  <a:pt x="300604" y="95760"/>
                </a:cubicBezTo>
                <a:cubicBezTo>
                  <a:pt x="341371" y="143640"/>
                  <a:pt x="376073" y="243888"/>
                  <a:pt x="407990" y="341518"/>
                </a:cubicBezTo>
                <a:lnTo>
                  <a:pt x="430197" y="409535"/>
                </a:lnTo>
                <a:lnTo>
                  <a:pt x="0" y="409535"/>
                </a:lnTo>
                <a:lnTo>
                  <a:pt x="0" y="75469"/>
                </a:lnTo>
                <a:lnTo>
                  <a:pt x="17248" y="59342"/>
                </a:lnTo>
                <a:cubicBezTo>
                  <a:pt x="31419" y="48646"/>
                  <a:pt x="46626" y="39294"/>
                  <a:pt x="62423" y="30993"/>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4" name="日期占位符 3"/>
          <p:cNvSpPr>
            <a:spLocks noGrp="1"/>
          </p:cNvSpPr>
          <p:nvPr>
            <p:ph type="dt" sz="half" idx="10"/>
            <p:custDataLst>
              <p:tags r:id="rId4"/>
            </p:custDataLst>
          </p:nvPr>
        </p:nvSpPr>
        <p:spPr/>
        <p:txBody>
          <a:bodyPr/>
          <a:lstStyle/>
          <a:p>
            <a:fld id="{01D8AFE1-5D18-47E5-95C2-021C8D5579A1}"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571873C0-4F87-4B62-AA31-FA7E322FA8A8}" type="slidenum">
              <a:rPr lang="zh-CN" altLang="en-US" smtClean="0"/>
            </a:fld>
            <a:endParaRPr lang="zh-CN" altLang="en-US"/>
          </a:p>
        </p:txBody>
      </p:sp>
      <p:sp>
        <p:nvSpPr>
          <p:cNvPr id="14" name="矩形 13"/>
          <p:cNvSpPr/>
          <p:nvPr userDrawn="1">
            <p:custDataLst>
              <p:tags r:id="rId7"/>
            </p:custDataLst>
          </p:nvPr>
        </p:nvSpPr>
        <p:spPr>
          <a:xfrm>
            <a:off x="0" y="69215"/>
            <a:ext cx="12192000"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形状 18"/>
          <p:cNvSpPr/>
          <p:nvPr userDrawn="1">
            <p:custDataLst>
              <p:tags r:id="rId8"/>
            </p:custDataLst>
          </p:nvPr>
        </p:nvSpPr>
        <p:spPr>
          <a:xfrm flipV="1">
            <a:off x="9122271" y="1680"/>
            <a:ext cx="2996211" cy="683710"/>
          </a:xfrm>
          <a:custGeom>
            <a:avLst/>
            <a:gdLst>
              <a:gd name="connsiteX0" fmla="*/ 515747 w 2937894"/>
              <a:gd name="connsiteY0" fmla="*/ 0 h 548203"/>
              <a:gd name="connsiteX1" fmla="*/ 554600 w 2937894"/>
              <a:gd name="connsiteY1" fmla="*/ 0 h 548203"/>
              <a:gd name="connsiteX2" fmla="*/ 2383294 w 2937894"/>
              <a:gd name="connsiteY2" fmla="*/ 0 h 548203"/>
              <a:gd name="connsiteX3" fmla="*/ 2422147 w 2937894"/>
              <a:gd name="connsiteY3" fmla="*/ 0 h 548203"/>
              <a:gd name="connsiteX4" fmla="*/ 2564284 w 2937894"/>
              <a:gd name="connsiteY4" fmla="*/ 58874 h 548203"/>
              <a:gd name="connsiteX5" fmla="*/ 2585156 w 2937894"/>
              <a:gd name="connsiteY5" fmla="*/ 89831 h 548203"/>
              <a:gd name="connsiteX6" fmla="*/ 2585682 w 2937894"/>
              <a:gd name="connsiteY6" fmla="*/ 90112 h 548203"/>
              <a:gd name="connsiteX7" fmla="*/ 2779878 w 2937894"/>
              <a:gd name="connsiteY7" fmla="*/ 471455 h 548203"/>
              <a:gd name="connsiteX8" fmla="*/ 2862366 w 2937894"/>
              <a:gd name="connsiteY8" fmla="*/ 523363 h 548203"/>
              <a:gd name="connsiteX9" fmla="*/ 2937894 w 2937894"/>
              <a:gd name="connsiteY9" fmla="*/ 548203 h 548203"/>
              <a:gd name="connsiteX10" fmla="*/ 2411819 w 2937894"/>
              <a:gd name="connsiteY10" fmla="*/ 548203 h 548203"/>
              <a:gd name="connsiteX11" fmla="*/ 2411818 w 2937894"/>
              <a:gd name="connsiteY11" fmla="*/ 548202 h 548203"/>
              <a:gd name="connsiteX12" fmla="*/ 2383294 w 2937894"/>
              <a:gd name="connsiteY12" fmla="*/ 548202 h 548203"/>
              <a:gd name="connsiteX13" fmla="*/ 554600 w 2937894"/>
              <a:gd name="connsiteY13" fmla="*/ 548202 h 548203"/>
              <a:gd name="connsiteX14" fmla="*/ 526077 w 2937894"/>
              <a:gd name="connsiteY14" fmla="*/ 548202 h 548203"/>
              <a:gd name="connsiteX15" fmla="*/ 526076 w 2937894"/>
              <a:gd name="connsiteY15" fmla="*/ 548203 h 548203"/>
              <a:gd name="connsiteX16" fmla="*/ 0 w 2937894"/>
              <a:gd name="connsiteY16" fmla="*/ 548203 h 548203"/>
              <a:gd name="connsiteX17" fmla="*/ 75528 w 2937894"/>
              <a:gd name="connsiteY17" fmla="*/ 523363 h 548203"/>
              <a:gd name="connsiteX18" fmla="*/ 158016 w 2937894"/>
              <a:gd name="connsiteY18" fmla="*/ 471455 h 548203"/>
              <a:gd name="connsiteX19" fmla="*/ 352212 w 2937894"/>
              <a:gd name="connsiteY19" fmla="*/ 90112 h 548203"/>
              <a:gd name="connsiteX20" fmla="*/ 352738 w 2937894"/>
              <a:gd name="connsiteY20" fmla="*/ 89831 h 548203"/>
              <a:gd name="connsiteX21" fmla="*/ 373611 w 2937894"/>
              <a:gd name="connsiteY21" fmla="*/ 58874 h 548203"/>
              <a:gd name="connsiteX22" fmla="*/ 515747 w 2937894"/>
              <a:gd name="connsiteY22" fmla="*/ 0 h 548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937894" h="548203">
                <a:moveTo>
                  <a:pt x="515747" y="0"/>
                </a:moveTo>
                <a:lnTo>
                  <a:pt x="554600" y="0"/>
                </a:lnTo>
                <a:lnTo>
                  <a:pt x="2383294" y="0"/>
                </a:lnTo>
                <a:lnTo>
                  <a:pt x="2422147" y="0"/>
                </a:lnTo>
                <a:cubicBezTo>
                  <a:pt x="2477655" y="0"/>
                  <a:pt x="2527908" y="22499"/>
                  <a:pt x="2564284" y="58874"/>
                </a:cubicBezTo>
                <a:lnTo>
                  <a:pt x="2585156" y="89831"/>
                </a:lnTo>
                <a:lnTo>
                  <a:pt x="2585682" y="90112"/>
                </a:lnTo>
                <a:cubicBezTo>
                  <a:pt x="2643768" y="150072"/>
                  <a:pt x="2699931" y="394707"/>
                  <a:pt x="2779878" y="471455"/>
                </a:cubicBezTo>
                <a:cubicBezTo>
                  <a:pt x="2802720" y="493383"/>
                  <a:pt x="2831386" y="510057"/>
                  <a:pt x="2862366" y="523363"/>
                </a:cubicBezTo>
                <a:lnTo>
                  <a:pt x="2937894" y="548203"/>
                </a:lnTo>
                <a:lnTo>
                  <a:pt x="2411819" y="548203"/>
                </a:lnTo>
                <a:lnTo>
                  <a:pt x="2411818" y="548202"/>
                </a:lnTo>
                <a:lnTo>
                  <a:pt x="2383294" y="548202"/>
                </a:lnTo>
                <a:lnTo>
                  <a:pt x="554600" y="548202"/>
                </a:lnTo>
                <a:lnTo>
                  <a:pt x="526077" y="548202"/>
                </a:lnTo>
                <a:lnTo>
                  <a:pt x="526076" y="548203"/>
                </a:lnTo>
                <a:lnTo>
                  <a:pt x="0" y="548203"/>
                </a:lnTo>
                <a:lnTo>
                  <a:pt x="75528" y="523363"/>
                </a:lnTo>
                <a:cubicBezTo>
                  <a:pt x="106508" y="510057"/>
                  <a:pt x="135174" y="493383"/>
                  <a:pt x="158016" y="471455"/>
                </a:cubicBezTo>
                <a:cubicBezTo>
                  <a:pt x="237963" y="394707"/>
                  <a:pt x="294126" y="150072"/>
                  <a:pt x="352212" y="90112"/>
                </a:cubicBezTo>
                <a:lnTo>
                  <a:pt x="352738" y="89831"/>
                </a:lnTo>
                <a:lnTo>
                  <a:pt x="373611" y="58874"/>
                </a:lnTo>
                <a:cubicBezTo>
                  <a:pt x="409986" y="22499"/>
                  <a:pt x="460239" y="0"/>
                  <a:pt x="515747" y="0"/>
                </a:cubicBezTo>
                <a:close/>
              </a:path>
            </a:pathLst>
          </a:cu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33" name="文本占位符 5"/>
          <p:cNvSpPr>
            <a:spLocks noGrp="1"/>
          </p:cNvSpPr>
          <p:nvPr>
            <p:ph type="body" sz="quarter" idx="13" hasCustomPrompt="1"/>
            <p:custDataLst>
              <p:tags r:id="rId9"/>
            </p:custDataLst>
          </p:nvPr>
        </p:nvSpPr>
        <p:spPr>
          <a:xfrm>
            <a:off x="2886479" y="168181"/>
            <a:ext cx="2022464" cy="365125"/>
          </a:xfrm>
        </p:spPr>
        <p:txBody>
          <a:bodyPr>
            <a:normAutofit/>
          </a:bodyPr>
          <a:lstStyle>
            <a:lvl1pPr marL="0" indent="0" algn="ctr">
              <a:lnSpc>
                <a:spcPct val="100000"/>
              </a:lnSpc>
              <a:spcBef>
                <a:spcPct val="0"/>
              </a:spcBef>
              <a:buNone/>
              <a:defRPr lang="zh-CN" altLang="en-US" sz="2000" b="1" kern="1200" smtClean="0">
                <a:solidFill>
                  <a:schemeClr val="tx1">
                    <a:lumMod val="85000"/>
                    <a:lumOff val="15000"/>
                  </a:schemeClr>
                </a:solidFill>
                <a:latin typeface="微软雅黑" panose="020B0503020204020204" charset="-122"/>
                <a:ea typeface="微软雅黑" panose="020B0503020204020204" charset="-122"/>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a:t>编辑标题</a:t>
            </a:r>
            <a:endParaRPr lang="zh-CN" altLang="en-US"/>
          </a:p>
        </p:txBody>
      </p:sp>
      <p:sp>
        <p:nvSpPr>
          <p:cNvPr id="34" name="文本占位符 5"/>
          <p:cNvSpPr>
            <a:spLocks noGrp="1"/>
          </p:cNvSpPr>
          <p:nvPr>
            <p:ph type="body" sz="quarter" idx="14" hasCustomPrompt="1"/>
            <p:custDataLst>
              <p:tags r:id="rId10"/>
            </p:custDataLst>
          </p:nvPr>
        </p:nvSpPr>
        <p:spPr>
          <a:xfrm>
            <a:off x="5126839" y="168181"/>
            <a:ext cx="2022464" cy="365125"/>
          </a:xfrm>
        </p:spPr>
        <p:txBody>
          <a:bodyPr>
            <a:normAutofit/>
          </a:bodyPr>
          <a:lstStyle>
            <a:lvl1pPr marL="0" indent="0" algn="ctr">
              <a:lnSpc>
                <a:spcPct val="100000"/>
              </a:lnSpc>
              <a:spcBef>
                <a:spcPct val="0"/>
              </a:spcBef>
              <a:buNone/>
              <a:defRPr lang="zh-CN" altLang="en-US" sz="2000" b="1" kern="1200" smtClean="0">
                <a:solidFill>
                  <a:schemeClr val="tx1">
                    <a:lumMod val="85000"/>
                    <a:lumOff val="15000"/>
                  </a:schemeClr>
                </a:solidFill>
                <a:latin typeface="微软雅黑" panose="020B0503020204020204" charset="-122"/>
                <a:ea typeface="微软雅黑" panose="020B0503020204020204" charset="-122"/>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a:t>编辑标题</a:t>
            </a:r>
            <a:endParaRPr lang="zh-CN" altLang="en-US"/>
          </a:p>
        </p:txBody>
      </p:sp>
      <p:sp>
        <p:nvSpPr>
          <p:cNvPr id="35" name="文本占位符 5"/>
          <p:cNvSpPr>
            <a:spLocks noGrp="1"/>
          </p:cNvSpPr>
          <p:nvPr>
            <p:ph type="body" sz="quarter" idx="15" hasCustomPrompt="1"/>
            <p:custDataLst>
              <p:tags r:id="rId11"/>
            </p:custDataLst>
          </p:nvPr>
        </p:nvSpPr>
        <p:spPr>
          <a:xfrm>
            <a:off x="7367199" y="168181"/>
            <a:ext cx="2022464" cy="365125"/>
          </a:xfrm>
        </p:spPr>
        <p:txBody>
          <a:bodyPr>
            <a:normAutofit/>
          </a:bodyPr>
          <a:lstStyle>
            <a:lvl1pPr marL="0" indent="0" algn="ctr">
              <a:lnSpc>
                <a:spcPct val="100000"/>
              </a:lnSpc>
              <a:spcBef>
                <a:spcPct val="0"/>
              </a:spcBef>
              <a:buNone/>
              <a:defRPr lang="zh-CN" altLang="en-US" sz="2000" b="1" kern="1200" smtClean="0">
                <a:solidFill>
                  <a:schemeClr val="tx1">
                    <a:lumMod val="85000"/>
                    <a:lumOff val="15000"/>
                  </a:schemeClr>
                </a:solidFill>
                <a:latin typeface="微软雅黑" panose="020B0503020204020204" charset="-122"/>
                <a:ea typeface="微软雅黑" panose="020B0503020204020204" charset="-122"/>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a:t>编辑标题</a:t>
            </a:r>
            <a:endParaRPr lang="zh-CN" altLang="en-US"/>
          </a:p>
        </p:txBody>
      </p:sp>
      <p:sp>
        <p:nvSpPr>
          <p:cNvPr id="36" name="文本占位符 5"/>
          <p:cNvSpPr>
            <a:spLocks noGrp="1"/>
          </p:cNvSpPr>
          <p:nvPr>
            <p:ph type="body" sz="quarter" idx="16" hasCustomPrompt="1"/>
            <p:custDataLst>
              <p:tags r:id="rId12"/>
            </p:custDataLst>
          </p:nvPr>
        </p:nvSpPr>
        <p:spPr>
          <a:xfrm>
            <a:off x="9607561" y="168181"/>
            <a:ext cx="2022464" cy="365125"/>
          </a:xfrm>
        </p:spPr>
        <p:txBody>
          <a:bodyPr>
            <a:normAutofit/>
          </a:bodyPr>
          <a:lstStyle>
            <a:lvl1pPr marL="0" indent="0" algn="ctr">
              <a:lnSpc>
                <a:spcPct val="100000"/>
              </a:lnSpc>
              <a:spcBef>
                <a:spcPct val="0"/>
              </a:spcBef>
              <a:buNone/>
              <a:defRPr lang="zh-CN" altLang="en-US" sz="2000" b="1" kern="1200" smtClean="0">
                <a:solidFill>
                  <a:schemeClr val="bg1"/>
                </a:solidFill>
                <a:latin typeface="微软雅黑" panose="020B0503020204020204" charset="-122"/>
                <a:ea typeface="微软雅黑" panose="020B0503020204020204" charset="-122"/>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a:t>编辑标题</a:t>
            </a:r>
            <a:endParaRPr lang="zh-CN" altLang="en-US"/>
          </a:p>
        </p:txBody>
      </p:sp>
      <p:sp>
        <p:nvSpPr>
          <p:cNvPr id="42" name="文本占位符 5"/>
          <p:cNvSpPr>
            <a:spLocks noGrp="1"/>
          </p:cNvSpPr>
          <p:nvPr>
            <p:ph type="body" sz="quarter" idx="17" hasCustomPrompt="1"/>
            <p:custDataLst>
              <p:tags r:id="rId13"/>
            </p:custDataLst>
          </p:nvPr>
        </p:nvSpPr>
        <p:spPr>
          <a:xfrm>
            <a:off x="646119" y="168181"/>
            <a:ext cx="2022464" cy="365125"/>
          </a:xfrm>
        </p:spPr>
        <p:txBody>
          <a:bodyPr>
            <a:normAutofit/>
          </a:bodyPr>
          <a:lstStyle>
            <a:lvl1pPr marL="0" indent="0" algn="ctr">
              <a:lnSpc>
                <a:spcPct val="100000"/>
              </a:lnSpc>
              <a:spcBef>
                <a:spcPct val="0"/>
              </a:spcBef>
              <a:buNone/>
              <a:defRPr lang="zh-CN" altLang="en-US" sz="2000" b="1" kern="1200" smtClean="0">
                <a:solidFill>
                  <a:schemeClr val="tx1"/>
                </a:solidFill>
                <a:latin typeface="微软雅黑" panose="020B0503020204020204" charset="-122"/>
                <a:ea typeface="微软雅黑" panose="020B0503020204020204" charset="-122"/>
                <a:cs typeface="+mn-cs"/>
              </a:defRPr>
            </a:lvl1pPr>
            <a:lvl2pPr marL="457200" indent="0">
              <a:buNone/>
              <a:defRPr/>
            </a:lvl2pPr>
            <a:lvl3pPr marL="914400" indent="0">
              <a:buNone/>
              <a:defRPr/>
            </a:lvl3pPr>
            <a:lvl4pPr marL="1371600" indent="0">
              <a:buNone/>
              <a:defRPr/>
            </a:lvl4pPr>
            <a:lvl5pPr marL="1828800" indent="0">
              <a:buNone/>
              <a:defRPr/>
            </a:lvl5pPr>
          </a:lstStyle>
          <a:p>
            <a:pPr lvl="0"/>
            <a:r>
              <a:rPr lang="zh-CN" altLang="en-US"/>
              <a:t>编辑标题</a:t>
            </a:r>
            <a:endParaRPr lang="zh-CN" altLang="en-US"/>
          </a:p>
        </p:txBody>
      </p:sp>
      <p:grpSp>
        <p:nvGrpSpPr>
          <p:cNvPr id="16" name="组合 15"/>
          <p:cNvGrpSpPr/>
          <p:nvPr userDrawn="1">
            <p:custDataLst>
              <p:tags r:id="rId14"/>
            </p:custDataLst>
          </p:nvPr>
        </p:nvGrpSpPr>
        <p:grpSpPr>
          <a:xfrm>
            <a:off x="100013" y="177706"/>
            <a:ext cx="11991975" cy="314325"/>
            <a:chOff x="95250" y="302166"/>
            <a:chExt cx="11991975" cy="314325"/>
          </a:xfrm>
        </p:grpSpPr>
        <p:sp>
          <p:nvSpPr>
            <p:cNvPr id="17" name="任意多边形: 形状 16"/>
            <p:cNvSpPr/>
            <p:nvPr>
              <p:custDataLst>
                <p:tags r:id="rId15"/>
              </p:custDataLst>
            </p:nvPr>
          </p:nvSpPr>
          <p:spPr>
            <a:xfrm flipH="1">
              <a:off x="95250" y="302166"/>
              <a:ext cx="0" cy="314325"/>
            </a:xfrm>
            <a:custGeom>
              <a:avLst/>
              <a:gdLst>
                <a:gd name="connsiteX0" fmla="*/ 0 w 0"/>
                <a:gd name="connsiteY0" fmla="*/ 0 h 314325"/>
                <a:gd name="connsiteX1" fmla="*/ 0 w 0"/>
                <a:gd name="connsiteY1" fmla="*/ 314325 h 314325"/>
              </a:gdLst>
              <a:ahLst/>
              <a:cxnLst>
                <a:cxn ang="0">
                  <a:pos x="connsiteX0" y="connsiteY0"/>
                </a:cxn>
                <a:cxn ang="0">
                  <a:pos x="connsiteX1" y="connsiteY1"/>
                </a:cxn>
              </a:cxnLst>
              <a:rect l="l" t="t" r="r" b="b"/>
              <a:pathLst>
                <a:path h="314325">
                  <a:moveTo>
                    <a:pt x="0" y="0"/>
                  </a:moveTo>
                  <a:lnTo>
                    <a:pt x="0" y="314325"/>
                  </a:lnTo>
                </a:path>
              </a:pathLst>
            </a:custGeom>
            <a:noFill/>
            <a:ln w="222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形状 17"/>
            <p:cNvSpPr/>
            <p:nvPr>
              <p:custDataLst>
                <p:tags r:id="rId16"/>
              </p:custDataLst>
            </p:nvPr>
          </p:nvSpPr>
          <p:spPr>
            <a:xfrm flipH="1">
              <a:off x="12087225" y="302166"/>
              <a:ext cx="0" cy="314325"/>
            </a:xfrm>
            <a:custGeom>
              <a:avLst/>
              <a:gdLst>
                <a:gd name="connsiteX0" fmla="*/ 0 w 0"/>
                <a:gd name="connsiteY0" fmla="*/ 0 h 314325"/>
                <a:gd name="connsiteX1" fmla="*/ 0 w 0"/>
                <a:gd name="connsiteY1" fmla="*/ 314325 h 314325"/>
              </a:gdLst>
              <a:ahLst/>
              <a:cxnLst>
                <a:cxn ang="0">
                  <a:pos x="connsiteX0" y="connsiteY0"/>
                </a:cxn>
                <a:cxn ang="0">
                  <a:pos x="connsiteX1" y="connsiteY1"/>
                </a:cxn>
              </a:cxnLst>
              <a:rect l="l" t="t" r="r" b="b"/>
              <a:pathLst>
                <a:path h="314325">
                  <a:moveTo>
                    <a:pt x="0" y="0"/>
                  </a:moveTo>
                  <a:lnTo>
                    <a:pt x="0" y="314325"/>
                  </a:lnTo>
                </a:path>
              </a:pathLst>
            </a:custGeom>
            <a:noFill/>
            <a:ln w="22225"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任意多边形: 形状 20"/>
          <p:cNvSpPr/>
          <p:nvPr userDrawn="1">
            <p:custDataLst>
              <p:tags r:id="rId17"/>
            </p:custDataLst>
          </p:nvPr>
        </p:nvSpPr>
        <p:spPr>
          <a:xfrm flipV="1">
            <a:off x="178296" y="813155"/>
            <a:ext cx="261543" cy="540000"/>
          </a:xfrm>
          <a:custGeom>
            <a:avLst/>
            <a:gdLst>
              <a:gd name="connsiteX0" fmla="*/ 0 w 261543"/>
              <a:gd name="connsiteY0" fmla="*/ 0 h 575883"/>
              <a:gd name="connsiteX1" fmla="*/ 261543 w 261543"/>
              <a:gd name="connsiteY1" fmla="*/ 0 h 575883"/>
              <a:gd name="connsiteX2" fmla="*/ 164016 w 261543"/>
              <a:gd name="connsiteY2" fmla="*/ 575883 h 575883"/>
              <a:gd name="connsiteX3" fmla="*/ 0 w 261543"/>
              <a:gd name="connsiteY3" fmla="*/ 575883 h 575883"/>
            </a:gdLst>
            <a:ahLst/>
            <a:cxnLst>
              <a:cxn ang="0">
                <a:pos x="connsiteX0" y="connsiteY0"/>
              </a:cxn>
              <a:cxn ang="0">
                <a:pos x="connsiteX1" y="connsiteY1"/>
              </a:cxn>
              <a:cxn ang="0">
                <a:pos x="connsiteX2" y="connsiteY2"/>
              </a:cxn>
              <a:cxn ang="0">
                <a:pos x="connsiteX3" y="connsiteY3"/>
              </a:cxn>
            </a:cxnLst>
            <a:rect l="l" t="t" r="r" b="b"/>
            <a:pathLst>
              <a:path w="261543" h="575883">
                <a:moveTo>
                  <a:pt x="0" y="0"/>
                </a:moveTo>
                <a:lnTo>
                  <a:pt x="261543" y="0"/>
                </a:lnTo>
                <a:lnTo>
                  <a:pt x="164016" y="575883"/>
                </a:lnTo>
                <a:lnTo>
                  <a:pt x="0" y="57588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2" name="标题 1"/>
          <p:cNvSpPr>
            <a:spLocks noGrp="1"/>
          </p:cNvSpPr>
          <p:nvPr>
            <p:ph type="title"/>
            <p:custDataLst>
              <p:tags r:id="rId18"/>
            </p:custDataLst>
          </p:nvPr>
        </p:nvSpPr>
        <p:spPr>
          <a:xfrm>
            <a:off x="397651" y="784356"/>
            <a:ext cx="3136124" cy="365125"/>
          </a:xfrm>
        </p:spPr>
        <p:txBody>
          <a:bodyPr anchor="b">
            <a:normAutofit/>
          </a:bodyPr>
          <a:lstStyle>
            <a:lvl1pPr marL="0" algn="l" defTabSz="914400" rtl="0" eaLnBrk="1" latinLnBrk="0" hangingPunct="1">
              <a:defRPr lang="zh-CN" altLang="en-US" sz="1800" b="1" kern="1200">
                <a:solidFill>
                  <a:schemeClr val="tx1">
                    <a:lumMod val="85000"/>
                    <a:lumOff val="15000"/>
                  </a:schemeClr>
                </a:solidFill>
                <a:latin typeface="微软雅黑" panose="020B0503020204020204" charset="-122"/>
                <a:ea typeface="微软雅黑" panose="020B0503020204020204" charset="-122"/>
                <a:cs typeface="+mn-cs"/>
              </a:defRPr>
            </a:lvl1pPr>
          </a:lstStyle>
          <a:p>
            <a:r>
              <a:rPr lang="zh-CN" altLang="en-US"/>
              <a:t>单击此处编辑母版标题样式</a:t>
            </a:r>
            <a:endParaRPr lang="zh-CN" altLang="en-US"/>
          </a:p>
        </p:txBody>
      </p:sp>
      <p:sp>
        <p:nvSpPr>
          <p:cNvPr id="23" name="文本占位符 2"/>
          <p:cNvSpPr>
            <a:spLocks noGrp="1"/>
          </p:cNvSpPr>
          <p:nvPr>
            <p:ph type="body" idx="1" hasCustomPrompt="1"/>
            <p:custDataLst>
              <p:tags r:id="rId19"/>
            </p:custDataLst>
          </p:nvPr>
        </p:nvSpPr>
        <p:spPr>
          <a:xfrm>
            <a:off x="397651" y="1149482"/>
            <a:ext cx="4114800" cy="210765"/>
          </a:xfrm>
        </p:spPr>
        <p:txBody>
          <a:bodyPr>
            <a:normAutofit/>
          </a:bodyPr>
          <a:lstStyle>
            <a:lvl1pPr marL="0" indent="0" algn="l" defTabSz="914400" rtl="0" eaLnBrk="1" latinLnBrk="0" hangingPunct="1">
              <a:buNone/>
              <a:defRPr lang="zh-CN" altLang="en-US" sz="1100" b="1" kern="1200" smtClean="0">
                <a:solidFill>
                  <a:schemeClr val="bg2">
                    <a:lumMod val="50000"/>
                  </a:schemeClr>
                </a:solidFill>
                <a:latin typeface="微软雅黑" panose="020B0503020204020204" charset="-122"/>
                <a:ea typeface="微软雅黑" panose="020B0503020204020204" charset="-122"/>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marL="0" marR="0" lvl="0" indent="0" algn="l" defTabSz="914400" rtl="0" eaLnBrk="1" fontAlgn="auto" latinLnBrk="0" hangingPunct="1">
              <a:lnSpc>
                <a:spcPct val="90000"/>
              </a:lnSpc>
              <a:spcBef>
                <a:spcPts val="1000"/>
              </a:spcBef>
              <a:spcAft>
                <a:spcPct val="0"/>
              </a:spcAft>
              <a:buClrTx/>
              <a:buSzTx/>
              <a:buFont typeface="Arial" panose="020B0604020202020204" pitchFamily="34" charset="0"/>
              <a:buNone/>
            </a:pPr>
            <a:r>
              <a:rPr lang="zh-CN" altLang="en-US"/>
              <a:t>输入标题的英文内容输入标题的英文内容输入标题的英文内容</a:t>
            </a:r>
            <a:endParaRPr lang="zh-CN" altLang="en-US"/>
          </a:p>
        </p:txBody>
      </p:sp>
      <p:sp>
        <p:nvSpPr>
          <p:cNvPr id="24" name="矩形 23"/>
          <p:cNvSpPr/>
          <p:nvPr userDrawn="1">
            <p:custDataLst>
              <p:tags r:id="rId20"/>
            </p:custDataLst>
          </p:nvPr>
        </p:nvSpPr>
        <p:spPr>
          <a:xfrm>
            <a:off x="0" y="813155"/>
            <a:ext cx="149721"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形状 24"/>
          <p:cNvSpPr/>
          <p:nvPr userDrawn="1">
            <p:custDataLst>
              <p:tags r:id="rId21"/>
            </p:custDataLst>
          </p:nvPr>
        </p:nvSpPr>
        <p:spPr>
          <a:xfrm>
            <a:off x="178296" y="813155"/>
            <a:ext cx="261543" cy="540000"/>
          </a:xfrm>
          <a:custGeom>
            <a:avLst/>
            <a:gdLst>
              <a:gd name="connsiteX0" fmla="*/ 0 w 261543"/>
              <a:gd name="connsiteY0" fmla="*/ 0 h 575883"/>
              <a:gd name="connsiteX1" fmla="*/ 261543 w 261543"/>
              <a:gd name="connsiteY1" fmla="*/ 0 h 575883"/>
              <a:gd name="connsiteX2" fmla="*/ 164016 w 261543"/>
              <a:gd name="connsiteY2" fmla="*/ 575883 h 575883"/>
              <a:gd name="connsiteX3" fmla="*/ 0 w 261543"/>
              <a:gd name="connsiteY3" fmla="*/ 575883 h 575883"/>
            </a:gdLst>
            <a:ahLst/>
            <a:cxnLst>
              <a:cxn ang="0">
                <a:pos x="connsiteX0" y="connsiteY0"/>
              </a:cxn>
              <a:cxn ang="0">
                <a:pos x="connsiteX1" y="connsiteY1"/>
              </a:cxn>
              <a:cxn ang="0">
                <a:pos x="connsiteX2" y="connsiteY2"/>
              </a:cxn>
              <a:cxn ang="0">
                <a:pos x="connsiteX3" y="connsiteY3"/>
              </a:cxn>
            </a:cxnLst>
            <a:rect l="l" t="t" r="r" b="b"/>
            <a:pathLst>
              <a:path w="261543" h="575883">
                <a:moveTo>
                  <a:pt x="0" y="0"/>
                </a:moveTo>
                <a:lnTo>
                  <a:pt x="261543" y="0"/>
                </a:lnTo>
                <a:lnTo>
                  <a:pt x="164016" y="575883"/>
                </a:lnTo>
                <a:lnTo>
                  <a:pt x="0" y="57588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grpSp>
        <p:nvGrpSpPr>
          <p:cNvPr id="26" name="组合 25"/>
          <p:cNvGrpSpPr/>
          <p:nvPr userDrawn="1">
            <p:custDataLst>
              <p:tags r:id="rId22"/>
            </p:custDataLst>
          </p:nvPr>
        </p:nvGrpSpPr>
        <p:grpSpPr>
          <a:xfrm>
            <a:off x="10618787" y="6482373"/>
            <a:ext cx="1104900" cy="114300"/>
            <a:chOff x="6753225" y="2408192"/>
            <a:chExt cx="1104900" cy="114300"/>
          </a:xfrm>
        </p:grpSpPr>
        <p:sp>
          <p:nvSpPr>
            <p:cNvPr id="27" name="椭圆 26"/>
            <p:cNvSpPr/>
            <p:nvPr>
              <p:custDataLst>
                <p:tags r:id="rId23"/>
              </p:custDataLst>
            </p:nvPr>
          </p:nvSpPr>
          <p:spPr>
            <a:xfrm>
              <a:off x="6753225" y="2408192"/>
              <a:ext cx="114300" cy="1143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custDataLst>
                <p:tags r:id="rId24"/>
              </p:custDataLst>
            </p:nvPr>
          </p:nvSpPr>
          <p:spPr>
            <a:xfrm>
              <a:off x="6951345" y="2408192"/>
              <a:ext cx="114300" cy="114300"/>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29" name="椭圆 28"/>
            <p:cNvSpPr/>
            <p:nvPr>
              <p:custDataLst>
                <p:tags r:id="rId25"/>
              </p:custDataLst>
            </p:nvPr>
          </p:nvSpPr>
          <p:spPr>
            <a:xfrm>
              <a:off x="7149465" y="2408192"/>
              <a:ext cx="114300" cy="114300"/>
            </a:xfrm>
            <a:prstGeom prst="ellipse">
              <a:avLst/>
            </a:prstGeom>
            <a:solidFill>
              <a:schemeClr val="accent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30" name="椭圆 29"/>
            <p:cNvSpPr/>
            <p:nvPr>
              <p:custDataLst>
                <p:tags r:id="rId26"/>
              </p:custDataLst>
            </p:nvPr>
          </p:nvSpPr>
          <p:spPr>
            <a:xfrm>
              <a:off x="7347585" y="2408192"/>
              <a:ext cx="114300" cy="114300"/>
            </a:xfrm>
            <a:prstGeom prst="ellipse">
              <a:avLst/>
            </a:prstGeom>
            <a:solidFill>
              <a:srgbClr val="91BAB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31" name="椭圆 30"/>
            <p:cNvSpPr/>
            <p:nvPr>
              <p:custDataLst>
                <p:tags r:id="rId27"/>
              </p:custDataLst>
            </p:nvPr>
          </p:nvSpPr>
          <p:spPr>
            <a:xfrm>
              <a:off x="7545705" y="2408192"/>
              <a:ext cx="114300" cy="114300"/>
            </a:xfrm>
            <a:prstGeom prst="ellipse">
              <a:avLst/>
            </a:prstGeom>
            <a:solidFill>
              <a:srgbClr val="C1D6D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endParaRPr>
            </a:p>
          </p:txBody>
        </p:sp>
        <p:sp>
          <p:nvSpPr>
            <p:cNvPr id="32" name="椭圆 31"/>
            <p:cNvSpPr/>
            <p:nvPr>
              <p:custDataLst>
                <p:tags r:id="rId28"/>
              </p:custDataLst>
            </p:nvPr>
          </p:nvSpPr>
          <p:spPr>
            <a:xfrm>
              <a:off x="7743825" y="2408192"/>
              <a:ext cx="114300" cy="1143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524000" y="1322962"/>
            <a:ext cx="9144000" cy="2187001"/>
          </a:xfrm>
        </p:spPr>
        <p:txBody>
          <a:bodyPr anchor="b">
            <a:normAutofit/>
          </a:bodyPr>
          <a:lstStyle>
            <a:lvl1pPr algn="ctr">
              <a:lnSpc>
                <a:spcPct val="130000"/>
              </a:lnSpc>
              <a:defRPr sz="6000">
                <a:effectLst/>
              </a:defRPr>
            </a:lvl1pPr>
          </a:lstStyle>
          <a:p>
            <a:r>
              <a:rPr lang="zh-CN" altLang="en-US"/>
              <a:t>单击此处添加标题</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
        <p:nvSpPr>
          <p:cNvPr id="3" name="副标题 2"/>
          <p:cNvSpPr>
            <a:spLocks noGrp="1"/>
          </p:cNvSpPr>
          <p:nvPr>
            <p:ph type="subTitle" idx="1" hasCustomPrompt="1"/>
            <p:custDataLst>
              <p:tags r:id="rId6"/>
            </p:custDataLst>
          </p:nvPr>
        </p:nvSpPr>
        <p:spPr>
          <a:xfrm>
            <a:off x="1524000" y="3602038"/>
            <a:ext cx="9144000" cy="1655762"/>
          </a:xfrm>
        </p:spPr>
        <p:txBody>
          <a:bodyPr>
            <a:normAutofit/>
          </a:bodyPr>
          <a:lstStyle>
            <a:lvl1pPr marL="0" indent="0" algn="ctr">
              <a:buNone/>
              <a:defRPr sz="2400">
                <a:solidFill>
                  <a:schemeClr val="tx1">
                    <a:lumMod val="75000"/>
                    <a:lumOff val="25000"/>
                  </a:schemeClr>
                </a:solidFill>
                <a:effectLst/>
                <a:latin typeface="+mn-ea"/>
                <a:ea typeface="+mn-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单击此处添加副标题</a:t>
            </a:r>
            <a:endParaRPr lang="zh-CN" altLang="en-US"/>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47700" y="258445"/>
            <a:ext cx="10515600" cy="1325563"/>
          </a:xfrm>
        </p:spPr>
        <p:txBody>
          <a:bodyPr anchor="ctr" anchorCtr="0">
            <a:normAutofit/>
          </a:bodyPr>
          <a:lstStyle>
            <a:lvl1pPr>
              <a:defRPr sz="4400" b="0">
                <a:effectLst/>
              </a:defRPr>
            </a:lvl1p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a:xfrm>
            <a:off x="647700" y="1825625"/>
            <a:ext cx="10515600" cy="4351338"/>
          </a:xfrm>
        </p:spPr>
        <p:txBody>
          <a:bodyPr>
            <a:normAutofit/>
          </a:bodyPr>
          <a:lstStyle>
            <a:lvl1pPr>
              <a:defRPr sz="28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1800">
                <a:solidFill>
                  <a:schemeClr val="tx1">
                    <a:lumMod val="75000"/>
                    <a:lumOff val="25000"/>
                  </a:schemeClr>
                </a:solidFill>
              </a:defRPr>
            </a:lvl4pPr>
            <a:lvl5pPr>
              <a:defRPr sz="1800">
                <a:solidFill>
                  <a:schemeClr val="tx1">
                    <a:lumMod val="75000"/>
                    <a:lumOff val="25000"/>
                  </a:schemeClr>
                </a:solidFill>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1849" y="469127"/>
            <a:ext cx="10307927" cy="4093347"/>
          </a:xfrm>
        </p:spPr>
        <p:txBody>
          <a:bodyPr anchor="b">
            <a:normAutofit/>
          </a:bodyPr>
          <a:lstStyle>
            <a:lvl1pPr>
              <a:defRPr sz="6000">
                <a:effectLst/>
              </a:defRPr>
            </a:lvl1p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831850" y="4610028"/>
            <a:ext cx="10307926" cy="647555"/>
          </a:xfr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47700" y="258445"/>
            <a:ext cx="10515600" cy="1325563"/>
          </a:xfrm>
        </p:spPr>
        <p:txBody>
          <a:bodyPr>
            <a:normAutofit/>
          </a:bodyPr>
          <a:lstStyle>
            <a:lvl1pPr>
              <a:defRPr sz="4400" b="0" i="0">
                <a:effectLst/>
              </a:defRPr>
            </a:lvl1pPr>
          </a:lstStyle>
          <a:p>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647700" y="1825625"/>
            <a:ext cx="5181600" cy="4351338"/>
          </a:xfrm>
        </p:spPr>
        <p:txBody>
          <a:bodyPr>
            <a:normAutofit/>
          </a:bodyPr>
          <a:lstStyle>
            <a:lvl1pPr>
              <a:lnSpc>
                <a:spcPct val="90000"/>
              </a:lnSpc>
              <a:defRPr sz="2800">
                <a:solidFill>
                  <a:schemeClr val="tx1">
                    <a:lumMod val="75000"/>
                    <a:lumOff val="25000"/>
                  </a:schemeClr>
                </a:solidFill>
              </a:defRPr>
            </a:lvl1pPr>
            <a:lvl2pPr>
              <a:lnSpc>
                <a:spcPct val="90000"/>
              </a:lnSpc>
              <a:defRPr sz="2400">
                <a:solidFill>
                  <a:schemeClr val="tx1">
                    <a:lumMod val="75000"/>
                    <a:lumOff val="25000"/>
                  </a:schemeClr>
                </a:solidFill>
              </a:defRPr>
            </a:lvl2pPr>
            <a:lvl3pPr>
              <a:lnSpc>
                <a:spcPct val="90000"/>
              </a:lnSpc>
              <a:defRPr sz="2000">
                <a:solidFill>
                  <a:schemeClr val="tx1">
                    <a:lumMod val="75000"/>
                    <a:lumOff val="25000"/>
                  </a:schemeClr>
                </a:solidFill>
              </a:defRPr>
            </a:lvl3pPr>
            <a:lvl4pPr>
              <a:lnSpc>
                <a:spcPct val="90000"/>
              </a:lnSpc>
              <a:defRPr sz="1800">
                <a:solidFill>
                  <a:schemeClr val="tx1">
                    <a:lumMod val="75000"/>
                    <a:lumOff val="25000"/>
                  </a:schemeClr>
                </a:solidFill>
              </a:defRPr>
            </a:lvl4pPr>
            <a:lvl5pPr>
              <a:lnSpc>
                <a:spcPct val="90000"/>
              </a:lnSpc>
              <a:defRPr sz="1800">
                <a:solidFill>
                  <a:schemeClr val="tx1">
                    <a:lumMod val="75000"/>
                    <a:lumOff val="25000"/>
                  </a:schemeClr>
                </a:solidFill>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custDataLst>
              <p:tags r:id="rId4"/>
            </p:custDataLst>
          </p:nvPr>
        </p:nvSpPr>
        <p:spPr>
          <a:xfrm>
            <a:off x="5981700" y="1825625"/>
            <a:ext cx="5181600" cy="4351338"/>
          </a:xfrm>
        </p:spPr>
        <p:txBody>
          <a:bodyPr>
            <a:normAutofit/>
          </a:bodyPr>
          <a:lstStyle>
            <a:lvl1pPr>
              <a:lnSpc>
                <a:spcPct val="90000"/>
              </a:lnSpc>
              <a:defRPr sz="2800">
                <a:solidFill>
                  <a:schemeClr val="tx1">
                    <a:lumMod val="75000"/>
                    <a:lumOff val="25000"/>
                  </a:schemeClr>
                </a:solidFill>
              </a:defRPr>
            </a:lvl1pPr>
            <a:lvl2pPr>
              <a:lnSpc>
                <a:spcPct val="90000"/>
              </a:lnSpc>
              <a:defRPr sz="2400">
                <a:solidFill>
                  <a:schemeClr val="tx1">
                    <a:lumMod val="75000"/>
                    <a:lumOff val="25000"/>
                  </a:schemeClr>
                </a:solidFill>
              </a:defRPr>
            </a:lvl2pPr>
            <a:lvl3pPr>
              <a:lnSpc>
                <a:spcPct val="90000"/>
              </a:lnSpc>
              <a:defRPr sz="2000">
                <a:solidFill>
                  <a:schemeClr val="tx1">
                    <a:lumMod val="75000"/>
                    <a:lumOff val="25000"/>
                  </a:schemeClr>
                </a:solidFill>
              </a:defRPr>
            </a:lvl3pPr>
            <a:lvl4pPr>
              <a:lnSpc>
                <a:spcPct val="90000"/>
              </a:lnSpc>
              <a:defRPr sz="1800">
                <a:solidFill>
                  <a:schemeClr val="tx1">
                    <a:lumMod val="75000"/>
                    <a:lumOff val="25000"/>
                  </a:schemeClr>
                </a:solidFill>
              </a:defRPr>
            </a:lvl4pPr>
            <a:lvl5pPr>
              <a:lnSpc>
                <a:spcPct val="90000"/>
              </a:lnSpc>
              <a:defRPr sz="1800">
                <a:solidFill>
                  <a:schemeClr val="tx1">
                    <a:lumMod val="75000"/>
                    <a:lumOff val="25000"/>
                  </a:schemeClr>
                </a:solidFill>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1849" y="469127"/>
            <a:ext cx="10307927" cy="4093347"/>
          </a:xfrm>
        </p:spPr>
        <p:txBody>
          <a:bodyPr anchor="b">
            <a:normAutofit/>
          </a:bodyPr>
          <a:lstStyle>
            <a:lvl1pPr>
              <a:defRPr sz="6000">
                <a:effectLst/>
              </a:defRPr>
            </a:lvl1p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831850" y="4610028"/>
            <a:ext cx="10307926" cy="647555"/>
          </a:xfr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839788" y="1744961"/>
            <a:ext cx="5157787" cy="823912"/>
          </a:xfrm>
        </p:spPr>
        <p:txBody>
          <a:bodyPr anchor="b">
            <a:norm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custDataLst>
              <p:tags r:id="rId4"/>
            </p:custDataLst>
          </p:nvPr>
        </p:nvSpPr>
        <p:spPr>
          <a:xfrm>
            <a:off x="839788" y="2615609"/>
            <a:ext cx="5157787" cy="357405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custDataLst>
              <p:tags r:id="rId5"/>
            </p:custDataLst>
          </p:nvPr>
        </p:nvSpPr>
        <p:spPr>
          <a:xfrm>
            <a:off x="6172200" y="1744961"/>
            <a:ext cx="5183188" cy="823912"/>
          </a:xfrm>
        </p:spPr>
        <p:txBody>
          <a:bodyPr anchor="b">
            <a:norm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custDataLst>
              <p:tags r:id="rId6"/>
            </p:custDataLst>
          </p:nvPr>
        </p:nvSpPr>
        <p:spPr>
          <a:xfrm>
            <a:off x="6172200" y="2615609"/>
            <a:ext cx="5183188" cy="357405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8200" y="2766219"/>
            <a:ext cx="10515600" cy="1325563"/>
          </a:xfrm>
        </p:spPr>
        <p:txBody>
          <a:bodyPr>
            <a:normAutofit/>
          </a:bodyPr>
          <a:lstStyle>
            <a:lvl1pPr algn="ctr">
              <a:defRPr sz="4400" b="0">
                <a:effectLst/>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646747" y="127000"/>
            <a:ext cx="4165200" cy="1600200"/>
          </a:xfrm>
        </p:spPr>
        <p:txBody>
          <a:bodyPr anchor="ctr" anchorCtr="0">
            <a:normAutofit/>
          </a:bodyPr>
          <a:lstStyle>
            <a:lvl1pPr>
              <a:defRPr sz="3200" b="0">
                <a:effectLst/>
              </a:defRPr>
            </a:lvl1pPr>
          </a:lstStyle>
          <a:p>
            <a:r>
              <a:rPr lang="zh-CN" altLang="en-US"/>
              <a:t>单击此处编辑标题</a:t>
            </a:r>
            <a:endParaRPr lang="zh-CN" altLang="en-US"/>
          </a:p>
        </p:txBody>
      </p:sp>
      <p:sp>
        <p:nvSpPr>
          <p:cNvPr id="3" name="图片占位符 2"/>
          <p:cNvSpPr>
            <a:spLocks noGrp="1" noChangeAspect="1"/>
          </p:cNvSpPr>
          <p:nvPr>
            <p:ph type="pic" idx="1"/>
            <p:custDataLst>
              <p:tags r:id="rId3"/>
            </p:custDataLst>
          </p:nvPr>
        </p:nvSpPr>
        <p:spPr>
          <a:xfrm>
            <a:off x="5184000" y="766354"/>
            <a:ext cx="5817375"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custDataLst>
              <p:tags r:id="rId4"/>
            </p:custDataLst>
          </p:nvPr>
        </p:nvSpPr>
        <p:spPr>
          <a:xfrm>
            <a:off x="651827" y="2057400"/>
            <a:ext cx="4165200" cy="3811588"/>
          </a:xfrm>
        </p:spPr>
        <p:txBody>
          <a:bodyPr>
            <a:normAutofit/>
          </a:bodyPr>
          <a:lstStyle>
            <a:lvl1pPr marL="0" indent="0">
              <a:lnSpc>
                <a:spcPct val="15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9824484" y="365125"/>
            <a:ext cx="1529316" cy="5811838"/>
          </a:xfrm>
        </p:spPr>
        <p:txBody>
          <a:bodyPr vert="eaVert">
            <a:normAutofit/>
          </a:bodyPr>
          <a:lstStyle>
            <a:lvl1pPr>
              <a:defRPr sz="4400"/>
            </a:lvl1pPr>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a:xfrm>
            <a:off x="838200" y="365125"/>
            <a:ext cx="8879958"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838200" y="551543"/>
            <a:ext cx="10515600" cy="5558971"/>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_仅标题">
    <p:spTree>
      <p:nvGrpSpPr>
        <p:cNvPr id="1" name=""/>
        <p:cNvGrpSpPr/>
        <p:nvPr/>
      </p:nvGrpSpPr>
      <p:grpSpPr>
        <a:xfrm>
          <a:off x="0" y="0"/>
          <a:ext cx="0" cy="0"/>
          <a:chOff x="0" y="0"/>
          <a:chExt cx="0" cy="0"/>
        </a:xfrm>
      </p:grpSpPr>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914424" y="2130426"/>
            <a:ext cx="1036347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custDataLst>
              <p:tags r:id="rId3"/>
            </p:custDataLst>
          </p:nvPr>
        </p:nvSpPr>
        <p:spPr>
          <a:xfrm>
            <a:off x="1828848" y="3886200"/>
            <a:ext cx="8534623"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custDataLst>
              <p:tags r:id="rId4"/>
            </p:custDataLst>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0C913308-F349-4B6D-A68A-DD1791B4A57B}" type="slidenum">
              <a:rPr lang="zh-CN" altLang="en-US" smtClean="0"/>
            </a:fld>
            <a:endParaRPr lang="zh-CN" altLang="en-US"/>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0C913308-F349-4B6D-A68A-DD1791B4A57B}" type="slidenum">
              <a:rPr lang="zh-CN" altLang="en-US" smtClean="0"/>
            </a:fld>
            <a:endParaRPr lang="zh-CN" altLang="en-US"/>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963109" y="4406901"/>
            <a:ext cx="1036347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custDataLst>
              <p:tags r:id="rId3"/>
            </p:custDataLst>
          </p:nvPr>
        </p:nvSpPr>
        <p:spPr>
          <a:xfrm>
            <a:off x="963109" y="2906713"/>
            <a:ext cx="1036347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custDataLst>
              <p:tags r:id="rId4"/>
            </p:custDataLst>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0C913308-F349-4B6D-A68A-DD1791B4A57B}" type="slidenum">
              <a:rPr lang="zh-CN" altLang="en-US" smtClean="0"/>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47700" y="258445"/>
            <a:ext cx="10515600" cy="1325563"/>
          </a:xfrm>
        </p:spPr>
        <p:txBody>
          <a:bodyPr>
            <a:normAutofit/>
          </a:bodyPr>
          <a:lstStyle>
            <a:lvl1pPr>
              <a:defRPr sz="4400" b="0" i="0">
                <a:effectLst/>
              </a:defRPr>
            </a:lvl1pPr>
          </a:lstStyle>
          <a:p>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647700" y="1825625"/>
            <a:ext cx="5181600" cy="4351338"/>
          </a:xfrm>
        </p:spPr>
        <p:txBody>
          <a:bodyPr>
            <a:normAutofit/>
          </a:bodyPr>
          <a:lstStyle>
            <a:lvl1pPr>
              <a:lnSpc>
                <a:spcPct val="90000"/>
              </a:lnSpc>
              <a:defRPr sz="2800">
                <a:solidFill>
                  <a:schemeClr val="tx1">
                    <a:lumMod val="75000"/>
                    <a:lumOff val="25000"/>
                  </a:schemeClr>
                </a:solidFill>
              </a:defRPr>
            </a:lvl1pPr>
            <a:lvl2pPr>
              <a:lnSpc>
                <a:spcPct val="90000"/>
              </a:lnSpc>
              <a:defRPr sz="2400">
                <a:solidFill>
                  <a:schemeClr val="tx1">
                    <a:lumMod val="75000"/>
                    <a:lumOff val="25000"/>
                  </a:schemeClr>
                </a:solidFill>
              </a:defRPr>
            </a:lvl2pPr>
            <a:lvl3pPr>
              <a:lnSpc>
                <a:spcPct val="90000"/>
              </a:lnSpc>
              <a:defRPr sz="2000">
                <a:solidFill>
                  <a:schemeClr val="tx1">
                    <a:lumMod val="75000"/>
                    <a:lumOff val="25000"/>
                  </a:schemeClr>
                </a:solidFill>
              </a:defRPr>
            </a:lvl3pPr>
            <a:lvl4pPr>
              <a:lnSpc>
                <a:spcPct val="90000"/>
              </a:lnSpc>
              <a:defRPr sz="1800">
                <a:solidFill>
                  <a:schemeClr val="tx1">
                    <a:lumMod val="75000"/>
                    <a:lumOff val="25000"/>
                  </a:schemeClr>
                </a:solidFill>
              </a:defRPr>
            </a:lvl4pPr>
            <a:lvl5pPr>
              <a:lnSpc>
                <a:spcPct val="90000"/>
              </a:lnSpc>
              <a:defRPr sz="1800">
                <a:solidFill>
                  <a:schemeClr val="tx1">
                    <a:lumMod val="75000"/>
                    <a:lumOff val="25000"/>
                  </a:schemeClr>
                </a:solidFill>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custDataLst>
              <p:tags r:id="rId4"/>
            </p:custDataLst>
          </p:nvPr>
        </p:nvSpPr>
        <p:spPr>
          <a:xfrm>
            <a:off x="5981700" y="1825625"/>
            <a:ext cx="5181600" cy="4351338"/>
          </a:xfrm>
        </p:spPr>
        <p:txBody>
          <a:bodyPr>
            <a:normAutofit/>
          </a:bodyPr>
          <a:lstStyle>
            <a:lvl1pPr>
              <a:lnSpc>
                <a:spcPct val="90000"/>
              </a:lnSpc>
              <a:defRPr sz="2800">
                <a:solidFill>
                  <a:schemeClr val="tx1">
                    <a:lumMod val="75000"/>
                    <a:lumOff val="25000"/>
                  </a:schemeClr>
                </a:solidFill>
              </a:defRPr>
            </a:lvl1pPr>
            <a:lvl2pPr>
              <a:lnSpc>
                <a:spcPct val="90000"/>
              </a:lnSpc>
              <a:defRPr sz="2400">
                <a:solidFill>
                  <a:schemeClr val="tx1">
                    <a:lumMod val="75000"/>
                    <a:lumOff val="25000"/>
                  </a:schemeClr>
                </a:solidFill>
              </a:defRPr>
            </a:lvl2pPr>
            <a:lvl3pPr>
              <a:lnSpc>
                <a:spcPct val="90000"/>
              </a:lnSpc>
              <a:defRPr sz="2000">
                <a:solidFill>
                  <a:schemeClr val="tx1">
                    <a:lumMod val="75000"/>
                    <a:lumOff val="25000"/>
                  </a:schemeClr>
                </a:solidFill>
              </a:defRPr>
            </a:lvl3pPr>
            <a:lvl4pPr>
              <a:lnSpc>
                <a:spcPct val="90000"/>
              </a:lnSpc>
              <a:defRPr sz="1800">
                <a:solidFill>
                  <a:schemeClr val="tx1">
                    <a:lumMod val="75000"/>
                    <a:lumOff val="25000"/>
                  </a:schemeClr>
                </a:solidFill>
              </a:defRPr>
            </a:lvl4pPr>
            <a:lvl5pPr>
              <a:lnSpc>
                <a:spcPct val="90000"/>
              </a:lnSpc>
              <a:defRPr sz="1800">
                <a:solidFill>
                  <a:schemeClr val="tx1">
                    <a:lumMod val="75000"/>
                    <a:lumOff val="25000"/>
                  </a:schemeClr>
                </a:solidFill>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9616" y="1600201"/>
            <a:ext cx="53849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197761" y="1600201"/>
            <a:ext cx="53849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custDataLst>
              <p:tags r:id="rId5"/>
            </p:custDataLst>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0C913308-F349-4B6D-A68A-DD1791B4A57B}" type="slidenum">
              <a:rPr lang="zh-CN" altLang="en-US" smtClean="0"/>
            </a:fld>
            <a:endParaRPr lang="zh-CN" altLang="en-US"/>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custDataLst>
              <p:tags r:id="rId3"/>
            </p:custDataLst>
          </p:nvPr>
        </p:nvSpPr>
        <p:spPr>
          <a:xfrm>
            <a:off x="609616" y="1535113"/>
            <a:ext cx="538705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custDataLst>
              <p:tags r:id="rId4"/>
            </p:custDataLst>
          </p:nvPr>
        </p:nvSpPr>
        <p:spPr>
          <a:xfrm>
            <a:off x="609616" y="2174875"/>
            <a:ext cx="538705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custDataLst>
              <p:tags r:id="rId5"/>
            </p:custDataLst>
          </p:nvPr>
        </p:nvSpPr>
        <p:spPr>
          <a:xfrm>
            <a:off x="6193529" y="1535113"/>
            <a:ext cx="538917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custDataLst>
              <p:tags r:id="rId6"/>
            </p:custDataLst>
          </p:nvPr>
        </p:nvSpPr>
        <p:spPr>
          <a:xfrm>
            <a:off x="6193529" y="2174875"/>
            <a:ext cx="538917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0C913308-F349-4B6D-A68A-DD1791B4A57B}" type="slidenum">
              <a:rPr lang="zh-CN" altLang="en-US" smtClean="0"/>
            </a:fld>
            <a:endParaRPr lang="zh-CN" altLang="en-US"/>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0C913308-F349-4B6D-A68A-DD1791B4A57B}" type="slidenum">
              <a:rPr lang="zh-CN" altLang="en-US" smtClean="0"/>
            </a:fld>
            <a:endParaRPr lang="zh-CN" altLang="en-US"/>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0C913308-F349-4B6D-A68A-DD1791B4A57B}" type="slidenum">
              <a:rPr lang="zh-CN" altLang="en-US" smtClean="0"/>
            </a:fld>
            <a:endParaRPr lang="zh-CN" altLang="en-US"/>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9616" y="273050"/>
            <a:ext cx="4011189"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4766858" y="273051"/>
            <a:ext cx="681584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custDataLst>
              <p:tags r:id="rId4"/>
            </p:custDataLst>
          </p:nvPr>
        </p:nvSpPr>
        <p:spPr>
          <a:xfrm>
            <a:off x="609616" y="1435101"/>
            <a:ext cx="401118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custDataLst>
              <p:tags r:id="rId5"/>
            </p:custDataLst>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0C913308-F349-4B6D-A68A-DD1791B4A57B}" type="slidenum">
              <a:rPr lang="zh-CN" altLang="en-US" smtClean="0"/>
            </a:fld>
            <a:endParaRPr lang="zh-CN" altLang="en-US"/>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2389779" y="4800600"/>
            <a:ext cx="7315391"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custDataLst>
              <p:tags r:id="rId3"/>
            </p:custDataLst>
          </p:nvPr>
        </p:nvSpPr>
        <p:spPr>
          <a:xfrm>
            <a:off x="2389779" y="612775"/>
            <a:ext cx="7315391"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custDataLst>
              <p:tags r:id="rId4"/>
            </p:custDataLst>
          </p:nvPr>
        </p:nvSpPr>
        <p:spPr>
          <a:xfrm>
            <a:off x="2389779" y="5367338"/>
            <a:ext cx="7315391"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custDataLst>
              <p:tags r:id="rId5"/>
            </p:custDataLst>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0C913308-F349-4B6D-A68A-DD1791B4A57B}" type="slidenum">
              <a:rPr lang="zh-CN" altLang="en-US" smtClean="0"/>
            </a:fld>
            <a:endParaRPr lang="zh-CN" altLang="en-US"/>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custDataLst>
              <p:tags r:id="rId3"/>
            </p:custDataLst>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0C913308-F349-4B6D-A68A-DD1791B4A57B}" type="slidenum">
              <a:rPr lang="zh-CN" altLang="en-US" smtClean="0"/>
            </a:fld>
            <a:endParaRPr lang="zh-CN" altLang="en-US"/>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8839430" y="274639"/>
            <a:ext cx="2743272"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custDataLst>
              <p:tags r:id="rId3"/>
            </p:custDataLst>
          </p:nvPr>
        </p:nvSpPr>
        <p:spPr>
          <a:xfrm>
            <a:off x="609616" y="274639"/>
            <a:ext cx="8026609"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0C913308-F349-4B6D-A68A-DD1791B4A57B}" type="slidenum">
              <a:rPr lang="zh-CN" altLang="en-US" smtClean="0"/>
            </a:fld>
            <a:endParaRPr lang="zh-CN" altLang="en-US"/>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grpSp>
        <p:nvGrpSpPr>
          <p:cNvPr id="2" name="组合 1"/>
          <p:cNvGrpSpPr/>
          <p:nvPr userDrawn="1">
            <p:custDataLst>
              <p:tags r:id="rId2"/>
            </p:custDataLst>
          </p:nvPr>
        </p:nvGrpSpPr>
        <p:grpSpPr>
          <a:xfrm>
            <a:off x="12" y="0"/>
            <a:ext cx="12192318" cy="6858000"/>
            <a:chOff x="0" y="0"/>
            <a:chExt cx="12192000" cy="6858000"/>
          </a:xfrm>
        </p:grpSpPr>
        <p:pic>
          <p:nvPicPr>
            <p:cNvPr id="3" name="图片 2"/>
            <p:cNvPicPr>
              <a:picLocks noChangeAspect="1"/>
            </p:cNvPicPr>
            <p:nvPr userDrawn="1">
              <p:custDataLst>
                <p:tags r:id="rId3"/>
              </p:custDataLst>
            </p:nvPr>
          </p:nvPicPr>
          <p:blipFill>
            <a:blip r:embed="rId4">
              <a:extLst>
                <a:ext uri="{28A0092B-C50C-407E-A947-70E740481C1C}">
                  <a14:useLocalDpi xmlns:a14="http://schemas.microsoft.com/office/drawing/2010/main" val="0"/>
                </a:ext>
              </a:extLst>
            </a:blip>
            <a:srcRect t="18045"/>
            <a:stretch>
              <a:fillRect/>
            </a:stretch>
          </p:blipFill>
          <p:spPr>
            <a:xfrm rot="5400000" flipH="1">
              <a:off x="2667000" y="-2667000"/>
              <a:ext cx="6858000" cy="12192000"/>
            </a:xfrm>
            <a:prstGeom prst="rect">
              <a:avLst/>
            </a:prstGeom>
          </p:spPr>
        </p:pic>
        <p:sp>
          <p:nvSpPr>
            <p:cNvPr id="4" name="矩形 3"/>
            <p:cNvSpPr/>
            <p:nvPr userDrawn="1">
              <p:custDataLst>
                <p:tags r:id="rId5"/>
              </p:custDataLst>
            </p:nvPr>
          </p:nvSpPr>
          <p:spPr>
            <a:xfrm>
              <a:off x="0" y="0"/>
              <a:ext cx="12192000" cy="6858000"/>
            </a:xfrm>
            <a:prstGeom prst="rect">
              <a:avLst/>
            </a:prstGeom>
            <a:solidFill>
              <a:srgbClr val="0A0C34">
                <a:alpha val="77255"/>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130"/>
              <a:endParaRPr lang="zh-CN" altLang="en-US" sz="1900">
                <a:solidFill>
                  <a:prstClr val="white"/>
                </a:solidFill>
              </a:endParaRPr>
            </a:p>
          </p:txBody>
        </p:sp>
      </p:gr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839788" y="1744961"/>
            <a:ext cx="5157787" cy="823912"/>
          </a:xfrm>
        </p:spPr>
        <p:txBody>
          <a:bodyPr anchor="b">
            <a:norm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custDataLst>
              <p:tags r:id="rId4"/>
            </p:custDataLst>
          </p:nvPr>
        </p:nvSpPr>
        <p:spPr>
          <a:xfrm>
            <a:off x="839788" y="2615609"/>
            <a:ext cx="5157787" cy="357405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custDataLst>
              <p:tags r:id="rId5"/>
            </p:custDataLst>
          </p:nvPr>
        </p:nvSpPr>
        <p:spPr>
          <a:xfrm>
            <a:off x="6172200" y="1744961"/>
            <a:ext cx="5183188" cy="823912"/>
          </a:xfrm>
        </p:spPr>
        <p:txBody>
          <a:bodyPr anchor="b">
            <a:norm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custDataLst>
              <p:tags r:id="rId6"/>
            </p:custDataLst>
          </p:nvPr>
        </p:nvSpPr>
        <p:spPr>
          <a:xfrm>
            <a:off x="6172200" y="2615609"/>
            <a:ext cx="5183188" cy="357405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8200" y="2766219"/>
            <a:ext cx="10515600" cy="1325563"/>
          </a:xfrm>
        </p:spPr>
        <p:txBody>
          <a:bodyPr>
            <a:normAutofit/>
          </a:bodyPr>
          <a:lstStyle>
            <a:lvl1pPr algn="ctr">
              <a:defRPr sz="4400" b="0">
                <a:effectLst/>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646747" y="127000"/>
            <a:ext cx="4165200" cy="1600200"/>
          </a:xfrm>
        </p:spPr>
        <p:txBody>
          <a:bodyPr anchor="ctr" anchorCtr="0">
            <a:normAutofit/>
          </a:bodyPr>
          <a:lstStyle>
            <a:lvl1pPr>
              <a:defRPr sz="3200" b="0">
                <a:effectLst/>
              </a:defRPr>
            </a:lvl1pPr>
          </a:lstStyle>
          <a:p>
            <a:r>
              <a:rPr lang="zh-CN" altLang="en-US"/>
              <a:t>单击此处编辑标题</a:t>
            </a:r>
            <a:endParaRPr lang="zh-CN" altLang="en-US"/>
          </a:p>
        </p:txBody>
      </p:sp>
      <p:sp>
        <p:nvSpPr>
          <p:cNvPr id="3" name="图片占位符 2"/>
          <p:cNvSpPr>
            <a:spLocks noGrp="1" noChangeAspect="1"/>
          </p:cNvSpPr>
          <p:nvPr>
            <p:ph type="pic" idx="1"/>
            <p:custDataLst>
              <p:tags r:id="rId3"/>
            </p:custDataLst>
          </p:nvPr>
        </p:nvSpPr>
        <p:spPr>
          <a:xfrm>
            <a:off x="5184000" y="766354"/>
            <a:ext cx="5817375" cy="50944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custDataLst>
              <p:tags r:id="rId4"/>
            </p:custDataLst>
          </p:nvPr>
        </p:nvSpPr>
        <p:spPr>
          <a:xfrm>
            <a:off x="651827" y="2057400"/>
            <a:ext cx="4165200" cy="3811588"/>
          </a:xfrm>
        </p:spPr>
        <p:txBody>
          <a:bodyPr>
            <a:normAutofit/>
          </a:bodyPr>
          <a:lstStyle>
            <a:lvl1pPr marL="0" indent="0">
              <a:lnSpc>
                <a:spcPct val="15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5"/>
            </p:custDataLst>
          </p:nvPr>
        </p:nvSpPr>
        <p:spPr/>
        <p:txBody>
          <a:bodyPr/>
          <a:lstStyle/>
          <a:p>
            <a:fld id="{9EFD9D74-47D9-4702-A33C-335B63B48DBF}"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FABC47A4-756D-490B-A52F-7D9E2C9FC05F}" type="slidenum">
              <a:rPr lang="zh-CN" altLang="en-US" smtClean="0"/>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9824484" y="365125"/>
            <a:ext cx="1529316" cy="5811838"/>
          </a:xfrm>
        </p:spPr>
        <p:txBody>
          <a:bodyPr vert="eaVert">
            <a:normAutofit/>
          </a:bodyPr>
          <a:lstStyle>
            <a:lvl1pPr>
              <a:defRPr sz="4400"/>
            </a:lvl1pPr>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a:xfrm>
            <a:off x="838200" y="365125"/>
            <a:ext cx="8879958"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4" Type="http://schemas.openxmlformats.org/officeDocument/2006/relationships/theme" Target="../theme/theme1.xml"/><Relationship Id="rId23" Type="http://schemas.openxmlformats.org/officeDocument/2006/relationships/image" Target="../media/image3.png"/><Relationship Id="rId22" Type="http://schemas.openxmlformats.org/officeDocument/2006/relationships/tags" Target="../tags/tag59.xml"/><Relationship Id="rId21" Type="http://schemas.openxmlformats.org/officeDocument/2006/relationships/image" Target="../media/image2.png"/><Relationship Id="rId20" Type="http://schemas.openxmlformats.org/officeDocument/2006/relationships/tags" Target="../tags/tag58.xml"/><Relationship Id="rId2" Type="http://schemas.openxmlformats.org/officeDocument/2006/relationships/slideLayout" Target="../slideLayouts/slideLayout2.xml"/><Relationship Id="rId19" Type="http://schemas.openxmlformats.org/officeDocument/2006/relationships/image" Target="file:///D:\qq&#25991;&#20214;\712321467\Image\C2C\Image2\%7b75232B38-A165-1FB7-499C-2E1C792CACB5%7d.png" TargetMode="External"/><Relationship Id="rId18" Type="http://schemas.openxmlformats.org/officeDocument/2006/relationships/image" Target="../media/image1.png"/><Relationship Id="rId17" Type="http://schemas.openxmlformats.org/officeDocument/2006/relationships/tags" Target="../tags/tag57.xml"/><Relationship Id="rId16" Type="http://schemas.openxmlformats.org/officeDocument/2006/relationships/tags" Target="../tags/tag56.xml"/><Relationship Id="rId15" Type="http://schemas.openxmlformats.org/officeDocument/2006/relationships/tags" Target="../tags/tag55.xml"/><Relationship Id="rId14" Type="http://schemas.openxmlformats.org/officeDocument/2006/relationships/tags" Target="../tags/tag54.xml"/><Relationship Id="rId13" Type="http://schemas.openxmlformats.org/officeDocument/2006/relationships/tags" Target="../tags/tag53.xml"/><Relationship Id="rId12" Type="http://schemas.openxmlformats.org/officeDocument/2006/relationships/tags" Target="../tags/tag5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0" Type="http://schemas.openxmlformats.org/officeDocument/2006/relationships/theme" Target="../theme/theme2.xml"/><Relationship Id="rId3" Type="http://schemas.openxmlformats.org/officeDocument/2006/relationships/slideLayout" Target="../slideLayouts/slideLayout14.xml"/><Relationship Id="rId29" Type="http://schemas.openxmlformats.org/officeDocument/2006/relationships/image" Target="../media/image3.png"/><Relationship Id="rId28" Type="http://schemas.openxmlformats.org/officeDocument/2006/relationships/tags" Target="../tags/tag177.xml"/><Relationship Id="rId27" Type="http://schemas.openxmlformats.org/officeDocument/2006/relationships/image" Target="../media/image2.png"/><Relationship Id="rId26" Type="http://schemas.openxmlformats.org/officeDocument/2006/relationships/tags" Target="../tags/tag176.xml"/><Relationship Id="rId25" Type="http://schemas.openxmlformats.org/officeDocument/2006/relationships/image" Target="../media/image1.png"/><Relationship Id="rId24" Type="http://schemas.openxmlformats.org/officeDocument/2006/relationships/tags" Target="../tags/tag175.xml"/><Relationship Id="rId23" Type="http://schemas.openxmlformats.org/officeDocument/2006/relationships/tags" Target="../tags/tag174.xml"/><Relationship Id="rId22" Type="http://schemas.openxmlformats.org/officeDocument/2006/relationships/image" Target="file:///D:\qq&#25991;&#20214;\712321467\Image\C2C\Image2\%7b75232B38-A165-1FB7-499C-2E1C792CACB5%7d.png" TargetMode="External"/><Relationship Id="rId21" Type="http://schemas.openxmlformats.org/officeDocument/2006/relationships/image" Target="../media/image4.png"/><Relationship Id="rId20" Type="http://schemas.openxmlformats.org/officeDocument/2006/relationships/tags" Target="../tags/tag173.xml"/><Relationship Id="rId2" Type="http://schemas.openxmlformats.org/officeDocument/2006/relationships/slideLayout" Target="../slideLayouts/slideLayout13.xml"/><Relationship Id="rId19" Type="http://schemas.openxmlformats.org/officeDocument/2006/relationships/tags" Target="../tags/tag172.xml"/><Relationship Id="rId18" Type="http://schemas.openxmlformats.org/officeDocument/2006/relationships/tags" Target="../tags/tag171.xml"/><Relationship Id="rId17" Type="http://schemas.openxmlformats.org/officeDocument/2006/relationships/tags" Target="../tags/tag170.xml"/><Relationship Id="rId16" Type="http://schemas.openxmlformats.org/officeDocument/2006/relationships/tags" Target="../tags/tag169.xml"/><Relationship Id="rId15" Type="http://schemas.openxmlformats.org/officeDocument/2006/relationships/tags" Target="../tags/tag168.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4.xml"/><Relationship Id="rId8" Type="http://schemas.openxmlformats.org/officeDocument/2006/relationships/slideLayout" Target="../slideLayouts/slideLayout33.xml"/><Relationship Id="rId7" Type="http://schemas.openxmlformats.org/officeDocument/2006/relationships/slideLayout" Target="../slideLayouts/slideLayout32.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3" Type="http://schemas.openxmlformats.org/officeDocument/2006/relationships/slideLayout" Target="../slideLayouts/slideLayout28.xml"/><Relationship Id="rId25" Type="http://schemas.openxmlformats.org/officeDocument/2006/relationships/theme" Target="../theme/theme3.xml"/><Relationship Id="rId24" Type="http://schemas.openxmlformats.org/officeDocument/2006/relationships/image" Target="../media/image3.png"/><Relationship Id="rId23" Type="http://schemas.openxmlformats.org/officeDocument/2006/relationships/tags" Target="../tags/tag237.xml"/><Relationship Id="rId22" Type="http://schemas.openxmlformats.org/officeDocument/2006/relationships/image" Target="../media/image2.png"/><Relationship Id="rId21" Type="http://schemas.openxmlformats.org/officeDocument/2006/relationships/tags" Target="../tags/tag236.xml"/><Relationship Id="rId20" Type="http://schemas.openxmlformats.org/officeDocument/2006/relationships/tags" Target="../tags/tag235.xml"/><Relationship Id="rId2" Type="http://schemas.openxmlformats.org/officeDocument/2006/relationships/slideLayout" Target="../slideLayouts/slideLayout27.xml"/><Relationship Id="rId19" Type="http://schemas.openxmlformats.org/officeDocument/2006/relationships/image" Target="file:///D:\qq&#25991;&#20214;\712321467\Image\C2C\Image2\%7b75232B38-A165-1FB7-499C-2E1C792CACB5%7d.png" TargetMode="External"/><Relationship Id="rId18" Type="http://schemas.openxmlformats.org/officeDocument/2006/relationships/image" Target="../media/image1.png"/><Relationship Id="rId17" Type="http://schemas.openxmlformats.org/officeDocument/2006/relationships/tags" Target="../tags/tag234.xml"/><Relationship Id="rId16" Type="http://schemas.openxmlformats.org/officeDocument/2006/relationships/tags" Target="../tags/tag233.xml"/><Relationship Id="rId15" Type="http://schemas.openxmlformats.org/officeDocument/2006/relationships/tags" Target="../tags/tag232.xml"/><Relationship Id="rId14" Type="http://schemas.openxmlformats.org/officeDocument/2006/relationships/tags" Target="../tags/tag231.xml"/><Relationship Id="rId13" Type="http://schemas.openxmlformats.org/officeDocument/2006/relationships/tags" Target="../tags/tag230.xml"/><Relationship Id="rId12" Type="http://schemas.openxmlformats.org/officeDocument/2006/relationships/tags" Target="../tags/tag229.xml"/><Relationship Id="rId11" Type="http://schemas.openxmlformats.org/officeDocument/2006/relationships/slideLayout" Target="../slideLayouts/slideLayout36.xml"/><Relationship Id="rId10" Type="http://schemas.openxmlformats.org/officeDocument/2006/relationships/slideLayout" Target="../slideLayouts/slideLayout35.xml"/><Relationship Id="rId1"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5.xml"/><Relationship Id="rId8" Type="http://schemas.openxmlformats.org/officeDocument/2006/relationships/slideLayout" Target="../slideLayouts/slideLayout44.xml"/><Relationship Id="rId7" Type="http://schemas.openxmlformats.org/officeDocument/2006/relationships/slideLayout" Target="../slideLayouts/slideLayout43.xml"/><Relationship Id="rId6" Type="http://schemas.openxmlformats.org/officeDocument/2006/relationships/slideLayout" Target="../slideLayouts/slideLayout42.xml"/><Relationship Id="rId5" Type="http://schemas.openxmlformats.org/officeDocument/2006/relationships/slideLayout" Target="../slideLayouts/slideLayout41.xml"/><Relationship Id="rId4" Type="http://schemas.openxmlformats.org/officeDocument/2006/relationships/slideLayout" Target="../slideLayouts/slideLayout40.xml"/><Relationship Id="rId3" Type="http://schemas.openxmlformats.org/officeDocument/2006/relationships/slideLayout" Target="../slideLayouts/slideLayout39.xml"/><Relationship Id="rId24" Type="http://schemas.openxmlformats.org/officeDocument/2006/relationships/theme" Target="../theme/theme4.xml"/><Relationship Id="rId23" Type="http://schemas.openxmlformats.org/officeDocument/2006/relationships/image" Target="../media/image3.png"/><Relationship Id="rId22" Type="http://schemas.openxmlformats.org/officeDocument/2006/relationships/tags" Target="../tags/tag305.xml"/><Relationship Id="rId21" Type="http://schemas.openxmlformats.org/officeDocument/2006/relationships/image" Target="file:///D:\qq&#25991;&#20214;\712321467\Image\C2C\Image2\%7b75232B38-A165-1FB7-499C-2E1C792CACB5%7d.png" TargetMode="External"/><Relationship Id="rId20" Type="http://schemas.openxmlformats.org/officeDocument/2006/relationships/image" Target="../media/image1.png"/><Relationship Id="rId2" Type="http://schemas.openxmlformats.org/officeDocument/2006/relationships/slideLayout" Target="../slideLayouts/slideLayout38.xml"/><Relationship Id="rId19" Type="http://schemas.openxmlformats.org/officeDocument/2006/relationships/tags" Target="../tags/tag304.xml"/><Relationship Id="rId18" Type="http://schemas.openxmlformats.org/officeDocument/2006/relationships/tags" Target="../tags/tag303.xml"/><Relationship Id="rId17" Type="http://schemas.openxmlformats.org/officeDocument/2006/relationships/tags" Target="../tags/tag302.xml"/><Relationship Id="rId16" Type="http://schemas.openxmlformats.org/officeDocument/2006/relationships/tags" Target="../tags/tag301.xml"/><Relationship Id="rId15" Type="http://schemas.openxmlformats.org/officeDocument/2006/relationships/tags" Target="../tags/tag300.xml"/><Relationship Id="rId14" Type="http://schemas.openxmlformats.org/officeDocument/2006/relationships/tags" Target="../tags/tag299.xml"/><Relationship Id="rId13" Type="http://schemas.openxmlformats.org/officeDocument/2006/relationships/slideLayout" Target="../slideLayouts/slideLayout49.xml"/><Relationship Id="rId12" Type="http://schemas.openxmlformats.org/officeDocument/2006/relationships/slideLayout" Target="../slideLayouts/slideLayout48.xml"/><Relationship Id="rId11" Type="http://schemas.openxmlformats.org/officeDocument/2006/relationships/slideLayout" Target="../slideLayouts/slideLayout47.xml"/><Relationship Id="rId10" Type="http://schemas.openxmlformats.org/officeDocument/2006/relationships/slideLayout" Target="../slideLayouts/slideLayout46.xml"/><Relationship Id="rId1"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14"/>
            </p:custDataLst>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16"/>
            </p:custDataLst>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pic>
        <p:nvPicPr>
          <p:cNvPr id="7" name="图片 1073743875" descr="学科网 zxxk.com"/>
          <p:cNvPicPr>
            <a:picLocks noChangeAspect="1"/>
          </p:cNvPicPr>
          <p:nvPr>
            <p:custDataLst>
              <p:tags r:id="rId17"/>
            </p:custDataLst>
          </p:nvPr>
        </p:nvPicPr>
        <p:blipFill>
          <a:blip r:embed="rId18" r:link="rId19"/>
          <a:stretch>
            <a:fillRect/>
          </a:stretch>
        </p:blipFill>
        <p:spPr>
          <a:xfrm>
            <a:off x="838200" y="365125"/>
            <a:ext cx="9525" cy="9525"/>
          </a:xfrm>
          <a:prstGeom prst="rect">
            <a:avLst/>
          </a:prstGeom>
          <a:noFill/>
          <a:ln>
            <a:noFill/>
            <a:miter lim="800000"/>
            <a:headEnd/>
            <a:tailEnd/>
          </a:ln>
        </p:spPr>
      </p:pic>
      <p:pic>
        <p:nvPicPr>
          <p:cNvPr id="8" name="图片 1073743875" descr="学科网 zxxk.com"/>
          <p:cNvPicPr>
            <a:picLocks noChangeAspect="1"/>
          </p:cNvPicPr>
          <p:nvPr>
            <p:custDataLst>
              <p:tags r:id="rId20"/>
            </p:custDataLst>
          </p:nvPr>
        </p:nvPicPr>
        <p:blipFill>
          <a:blip r:embed="rId21" r:link="rId19"/>
          <a:stretch>
            <a:fillRect/>
          </a:stretch>
        </p:blipFill>
        <p:spPr>
          <a:xfrm>
            <a:off x="838200" y="365125"/>
            <a:ext cx="9525" cy="9525"/>
          </a:xfrm>
          <a:prstGeom prst="rect">
            <a:avLst/>
          </a:prstGeom>
          <a:noFill/>
          <a:ln>
            <a:noFill/>
            <a:miter lim="800000"/>
            <a:headEnd/>
            <a:tailEnd/>
          </a:ln>
        </p:spPr>
      </p:pic>
      <p:pic>
        <p:nvPicPr>
          <p:cNvPr id="9" name="图片 1073743875" descr="学科网 zxxk.com"/>
          <p:cNvPicPr>
            <a:picLocks noChangeAspect="1"/>
          </p:cNvPicPr>
          <p:nvPr>
            <p:custDataLst>
              <p:tags r:id="rId22"/>
            </p:custDataLst>
          </p:nvPr>
        </p:nvPicPr>
        <p:blipFill>
          <a:blip r:embed="rId23" r:link="rId19"/>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5"/>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custDataLst>
              <p:tags r:id="rId16"/>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17"/>
            </p:custDataLst>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8"/>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19"/>
            </p:custDataLst>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pic>
        <p:nvPicPr>
          <p:cNvPr id="7" name="图片 1073743875" descr="学科网 zxxk.com"/>
          <p:cNvPicPr>
            <a:picLocks noChangeAspect="1"/>
          </p:cNvPicPr>
          <p:nvPr>
            <p:custDataLst>
              <p:tags r:id="rId20"/>
            </p:custDataLst>
          </p:nvPr>
        </p:nvPicPr>
        <p:blipFill>
          <a:blip r:embed="rId21" r:link="rId22"/>
          <a:stretch>
            <a:fillRect/>
          </a:stretch>
        </p:blipFill>
        <p:spPr>
          <a:xfrm>
            <a:off x="838200" y="365125"/>
            <a:ext cx="9525" cy="9525"/>
          </a:xfrm>
          <a:prstGeom prst="rect">
            <a:avLst/>
          </a:prstGeom>
          <a:noFill/>
          <a:ln>
            <a:noFill/>
            <a:miter lim="800000"/>
            <a:headEnd/>
            <a:tailEnd/>
          </a:ln>
        </p:spPr>
      </p:pic>
      <p:pic>
        <p:nvPicPr>
          <p:cNvPr id="8" name="图片 1073743875" descr="学科网 zxxk.com"/>
          <p:cNvPicPr>
            <a:picLocks noChangeAspect="1"/>
          </p:cNvPicPr>
          <p:nvPr>
            <p:custDataLst>
              <p:tags r:id="rId23"/>
            </p:custDataLst>
          </p:nvPr>
        </p:nvPicPr>
        <p:blipFill>
          <a:blip r:embed="rId21" r:link="rId22"/>
          <a:stretch>
            <a:fillRect/>
          </a:stretch>
        </p:blipFill>
        <p:spPr>
          <a:xfrm>
            <a:off x="838200" y="365125"/>
            <a:ext cx="9525" cy="9525"/>
          </a:xfrm>
          <a:prstGeom prst="rect">
            <a:avLst/>
          </a:prstGeom>
          <a:noFill/>
          <a:ln>
            <a:noFill/>
            <a:miter lim="800000"/>
            <a:headEnd/>
            <a:tailEnd/>
          </a:ln>
        </p:spPr>
      </p:pic>
      <p:pic>
        <p:nvPicPr>
          <p:cNvPr id="9" name="图片 1073743875" descr="学科网 zxxk.com"/>
          <p:cNvPicPr>
            <a:picLocks noChangeAspect="1"/>
          </p:cNvPicPr>
          <p:nvPr>
            <p:custDataLst>
              <p:tags r:id="rId24"/>
            </p:custDataLst>
          </p:nvPr>
        </p:nvPicPr>
        <p:blipFill>
          <a:blip r:embed="rId25" r:link="rId22"/>
          <a:stretch>
            <a:fillRect/>
          </a:stretch>
        </p:blipFill>
        <p:spPr>
          <a:xfrm>
            <a:off x="838200" y="365125"/>
            <a:ext cx="9525" cy="9525"/>
          </a:xfrm>
          <a:prstGeom prst="rect">
            <a:avLst/>
          </a:prstGeom>
          <a:noFill/>
          <a:ln>
            <a:noFill/>
            <a:miter lim="800000"/>
            <a:headEnd/>
            <a:tailEnd/>
          </a:ln>
        </p:spPr>
      </p:pic>
      <p:pic>
        <p:nvPicPr>
          <p:cNvPr id="10" name="图片 1073743875" descr="学科网 zxxk.com"/>
          <p:cNvPicPr>
            <a:picLocks noChangeAspect="1"/>
          </p:cNvPicPr>
          <p:nvPr>
            <p:custDataLst>
              <p:tags r:id="rId26"/>
            </p:custDataLst>
          </p:nvPr>
        </p:nvPicPr>
        <p:blipFill>
          <a:blip r:embed="rId27" r:link="rId22"/>
          <a:stretch>
            <a:fillRect/>
          </a:stretch>
        </p:blipFill>
        <p:spPr>
          <a:xfrm>
            <a:off x="838200" y="365125"/>
            <a:ext cx="9525" cy="9525"/>
          </a:xfrm>
          <a:prstGeom prst="rect">
            <a:avLst/>
          </a:prstGeom>
          <a:noFill/>
          <a:ln>
            <a:noFill/>
            <a:miter lim="800000"/>
            <a:headEnd/>
            <a:tailEnd/>
          </a:ln>
        </p:spPr>
      </p:pic>
      <p:pic>
        <p:nvPicPr>
          <p:cNvPr id="11" name="图片 1073743875" descr="学科网 zxxk.com"/>
          <p:cNvPicPr>
            <a:picLocks noChangeAspect="1"/>
          </p:cNvPicPr>
          <p:nvPr>
            <p:custDataLst>
              <p:tags r:id="rId28"/>
            </p:custDataLst>
          </p:nvPr>
        </p:nvPicPr>
        <p:blipFill>
          <a:blip r:embed="rId29" r:link="rId22"/>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custDataLst>
              <p:tags r:id="rId13"/>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14"/>
            </p:custDataLst>
          </p:nvPr>
        </p:nvSpPr>
        <p:spPr>
          <a:xfrm>
            <a:off x="838200" y="6356350"/>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16"/>
            </p:custDataLst>
          </p:nvPr>
        </p:nvSpPr>
        <p:spPr>
          <a:xfrm>
            <a:off x="8610600" y="6356350"/>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fld>
            <a:endParaRPr lang="zh-CN" altLang="en-US"/>
          </a:p>
        </p:txBody>
      </p:sp>
      <p:pic>
        <p:nvPicPr>
          <p:cNvPr id="7" name="图片 1073743875" descr="学科网 zxxk.com"/>
          <p:cNvPicPr>
            <a:picLocks noChangeAspect="1"/>
          </p:cNvPicPr>
          <p:nvPr>
            <p:custDataLst>
              <p:tags r:id="rId17"/>
            </p:custDataLst>
          </p:nvPr>
        </p:nvPicPr>
        <p:blipFill>
          <a:blip r:embed="rId18" r:link="rId19"/>
          <a:stretch>
            <a:fillRect/>
          </a:stretch>
        </p:blipFill>
        <p:spPr>
          <a:xfrm>
            <a:off x="838200" y="365125"/>
            <a:ext cx="9525" cy="9525"/>
          </a:xfrm>
          <a:prstGeom prst="rect">
            <a:avLst/>
          </a:prstGeom>
          <a:noFill/>
          <a:ln>
            <a:noFill/>
            <a:miter lim="800000"/>
            <a:headEnd/>
            <a:tailEnd/>
          </a:ln>
        </p:spPr>
      </p:pic>
      <p:pic>
        <p:nvPicPr>
          <p:cNvPr id="8" name="图片 1073743875" descr="学科网 zxxk.com"/>
          <p:cNvPicPr>
            <a:picLocks noChangeAspect="1"/>
          </p:cNvPicPr>
          <p:nvPr>
            <p:custDataLst>
              <p:tags r:id="rId20"/>
            </p:custDataLst>
          </p:nvPr>
        </p:nvPicPr>
        <p:blipFill>
          <a:blip r:embed="rId18" r:link="rId19"/>
          <a:stretch>
            <a:fillRect/>
          </a:stretch>
        </p:blipFill>
        <p:spPr>
          <a:xfrm>
            <a:off x="838200" y="365125"/>
            <a:ext cx="9525" cy="9525"/>
          </a:xfrm>
          <a:prstGeom prst="rect">
            <a:avLst/>
          </a:prstGeom>
          <a:noFill/>
          <a:ln>
            <a:noFill/>
            <a:miter lim="800000"/>
            <a:headEnd/>
            <a:tailEnd/>
          </a:ln>
        </p:spPr>
      </p:pic>
      <p:pic>
        <p:nvPicPr>
          <p:cNvPr id="9" name="图片 1073743875" descr="学科网 zxxk.com"/>
          <p:cNvPicPr>
            <a:picLocks noChangeAspect="1"/>
          </p:cNvPicPr>
          <p:nvPr>
            <p:custDataLst>
              <p:tags r:id="rId21"/>
            </p:custDataLst>
          </p:nvPr>
        </p:nvPicPr>
        <p:blipFill>
          <a:blip r:embed="rId22" r:link="rId19"/>
          <a:stretch>
            <a:fillRect/>
          </a:stretch>
        </p:blipFill>
        <p:spPr>
          <a:xfrm>
            <a:off x="838200" y="365125"/>
            <a:ext cx="9525" cy="9525"/>
          </a:xfrm>
          <a:prstGeom prst="rect">
            <a:avLst/>
          </a:prstGeom>
          <a:noFill/>
          <a:ln>
            <a:noFill/>
            <a:miter lim="800000"/>
            <a:headEnd/>
            <a:tailEnd/>
          </a:ln>
        </p:spPr>
      </p:pic>
      <p:pic>
        <p:nvPicPr>
          <p:cNvPr id="10" name="图片 1073743875" descr="学科网 zxxk.com"/>
          <p:cNvPicPr>
            <a:picLocks noChangeAspect="1"/>
          </p:cNvPicPr>
          <p:nvPr>
            <p:custDataLst>
              <p:tags r:id="rId23"/>
            </p:custDataLst>
          </p:nvPr>
        </p:nvPicPr>
        <p:blipFill>
          <a:blip r:embed="rId24" r:link="rId19"/>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9616" y="274638"/>
            <a:ext cx="10973087"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custDataLst>
              <p:tags r:id="rId15"/>
            </p:custDataLst>
          </p:nvPr>
        </p:nvSpPr>
        <p:spPr>
          <a:xfrm>
            <a:off x="609616" y="1600201"/>
            <a:ext cx="10973087"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custDataLst>
              <p:tags r:id="rId16"/>
            </p:custDataLst>
          </p:nvPr>
        </p:nvSpPr>
        <p:spPr>
          <a:xfrm>
            <a:off x="609616" y="6356351"/>
            <a:ext cx="284487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custDataLst>
              <p:tags r:id="rId17"/>
            </p:custDataLst>
          </p:nvPr>
        </p:nvSpPr>
        <p:spPr>
          <a:xfrm>
            <a:off x="4165709" y="6356351"/>
            <a:ext cx="3860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18"/>
            </p:custDataLst>
          </p:nvPr>
        </p:nvSpPr>
        <p:spPr>
          <a:xfrm>
            <a:off x="8737828" y="6356351"/>
            <a:ext cx="284487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pic>
        <p:nvPicPr>
          <p:cNvPr id="7" name="图片 1073743875" descr="学科网 zxxk.com"/>
          <p:cNvPicPr>
            <a:picLocks noChangeAspect="1"/>
          </p:cNvPicPr>
          <p:nvPr>
            <p:custDataLst>
              <p:tags r:id="rId19"/>
            </p:custDataLst>
          </p:nvPr>
        </p:nvPicPr>
        <p:blipFill>
          <a:blip r:embed="rId20" r:link="rId21"/>
          <a:stretch>
            <a:fillRect/>
          </a:stretch>
        </p:blipFill>
        <p:spPr>
          <a:xfrm>
            <a:off x="838331" y="365125"/>
            <a:ext cx="9526" cy="9525"/>
          </a:xfrm>
          <a:prstGeom prst="rect">
            <a:avLst/>
          </a:prstGeom>
          <a:noFill/>
          <a:ln>
            <a:noFill/>
            <a:miter lim="800000"/>
            <a:headEnd/>
            <a:tailEnd/>
          </a:ln>
        </p:spPr>
      </p:pic>
      <p:pic>
        <p:nvPicPr>
          <p:cNvPr id="8" name="图片 1073743875" descr="学科网 zxxk.com"/>
          <p:cNvPicPr>
            <a:picLocks noChangeAspect="1"/>
          </p:cNvPicPr>
          <p:nvPr>
            <p:custDataLst>
              <p:tags r:id="rId22"/>
            </p:custDataLst>
          </p:nvPr>
        </p:nvPicPr>
        <p:blipFill>
          <a:blip r:embed="rId23" r:link="rId21"/>
          <a:stretch>
            <a:fillRect/>
          </a:stretch>
        </p:blipFill>
        <p:spPr>
          <a:xfrm>
            <a:off x="838200" y="365125"/>
            <a:ext cx="9525" cy="9525"/>
          </a:xfrm>
          <a:prstGeom prst="rect">
            <a:avLst/>
          </a:prstGeom>
          <a:noFill/>
          <a:ln>
            <a:noFill/>
            <a:miter lim="800000"/>
            <a:headEnd/>
            <a:tailEnd/>
          </a:ln>
        </p:spPr>
      </p:pic>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 id="2147483700" r:id="rId13"/>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314.xml"/><Relationship Id="rId8" Type="http://schemas.openxmlformats.org/officeDocument/2006/relationships/tags" Target="../tags/tag313.xml"/><Relationship Id="rId7" Type="http://schemas.openxmlformats.org/officeDocument/2006/relationships/tags" Target="../tags/tag312.xml"/><Relationship Id="rId6" Type="http://schemas.openxmlformats.org/officeDocument/2006/relationships/tags" Target="../tags/tag311.xml"/><Relationship Id="rId5" Type="http://schemas.openxmlformats.org/officeDocument/2006/relationships/tags" Target="../tags/tag310.xml"/><Relationship Id="rId4" Type="http://schemas.openxmlformats.org/officeDocument/2006/relationships/tags" Target="../tags/tag309.xml"/><Relationship Id="rId3" Type="http://schemas.openxmlformats.org/officeDocument/2006/relationships/tags" Target="../tags/tag308.xml"/><Relationship Id="rId2" Type="http://schemas.openxmlformats.org/officeDocument/2006/relationships/tags" Target="../tags/tag307.xml"/><Relationship Id="rId14" Type="http://schemas.openxmlformats.org/officeDocument/2006/relationships/slideLayout" Target="../slideLayouts/slideLayout1.xml"/><Relationship Id="rId13" Type="http://schemas.openxmlformats.org/officeDocument/2006/relationships/tags" Target="../tags/tag318.xml"/><Relationship Id="rId12" Type="http://schemas.openxmlformats.org/officeDocument/2006/relationships/tags" Target="../tags/tag317.xml"/><Relationship Id="rId11" Type="http://schemas.openxmlformats.org/officeDocument/2006/relationships/tags" Target="../tags/tag316.xml"/><Relationship Id="rId10" Type="http://schemas.openxmlformats.org/officeDocument/2006/relationships/tags" Target="../tags/tag315.xml"/><Relationship Id="rId1" Type="http://schemas.openxmlformats.org/officeDocument/2006/relationships/tags" Target="../tags/tag306.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43.xml"/><Relationship Id="rId2" Type="http://schemas.openxmlformats.org/officeDocument/2006/relationships/tags" Target="../tags/tag424.xml"/><Relationship Id="rId1" Type="http://schemas.openxmlformats.org/officeDocument/2006/relationships/tags" Target="../tags/tag423.xml"/></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image" Target="../media/image8.png"/><Relationship Id="rId7" Type="http://schemas.openxmlformats.org/officeDocument/2006/relationships/tags" Target="../tags/tag434.xml"/><Relationship Id="rId6" Type="http://schemas.openxmlformats.org/officeDocument/2006/relationships/tags" Target="../tags/tag433.xml"/><Relationship Id="rId5" Type="http://schemas.openxmlformats.org/officeDocument/2006/relationships/tags" Target="../tags/tag432.xml"/><Relationship Id="rId4" Type="http://schemas.openxmlformats.org/officeDocument/2006/relationships/tags" Target="../tags/tag431.xml"/><Relationship Id="rId3" Type="http://schemas.openxmlformats.org/officeDocument/2006/relationships/tags" Target="../tags/tag430.xml"/><Relationship Id="rId2" Type="http://schemas.openxmlformats.org/officeDocument/2006/relationships/tags" Target="../tags/tag429.xml"/><Relationship Id="rId10" Type="http://schemas.openxmlformats.org/officeDocument/2006/relationships/notesSlide" Target="../notesSlides/notesSlide7.xml"/><Relationship Id="rId1" Type="http://schemas.openxmlformats.org/officeDocument/2006/relationships/tags" Target="../tags/tag428.xml"/></Relationships>
</file>

<file path=ppt/slides/_rels/slide12.xml.rels><?xml version="1.0" encoding="UTF-8" standalone="yes"?>
<Relationships xmlns="http://schemas.openxmlformats.org/package/2006/relationships"><Relationship Id="rId9" Type="http://schemas.openxmlformats.org/officeDocument/2006/relationships/notesSlide" Target="../notesSlides/notesSlide8.xml"/><Relationship Id="rId8" Type="http://schemas.openxmlformats.org/officeDocument/2006/relationships/slideLayout" Target="../slideLayouts/slideLayout43.xml"/><Relationship Id="rId7" Type="http://schemas.openxmlformats.org/officeDocument/2006/relationships/image" Target="../media/image9.png"/><Relationship Id="rId6" Type="http://schemas.openxmlformats.org/officeDocument/2006/relationships/tags" Target="../tags/tag443.xml"/><Relationship Id="rId5" Type="http://schemas.openxmlformats.org/officeDocument/2006/relationships/tags" Target="../tags/tag442.xml"/><Relationship Id="rId4" Type="http://schemas.openxmlformats.org/officeDocument/2006/relationships/tags" Target="../tags/tag441.xml"/><Relationship Id="rId3" Type="http://schemas.openxmlformats.org/officeDocument/2006/relationships/tags" Target="../tags/tag440.xml"/><Relationship Id="rId2" Type="http://schemas.openxmlformats.org/officeDocument/2006/relationships/tags" Target="../tags/tag439.xml"/><Relationship Id="rId1" Type="http://schemas.openxmlformats.org/officeDocument/2006/relationships/tags" Target="../tags/tag438.xml"/></Relationships>
</file>

<file path=ppt/slides/_rels/slide13.xml.rels><?xml version="1.0" encoding="UTF-8" standalone="yes"?>
<Relationships xmlns="http://schemas.openxmlformats.org/package/2006/relationships"><Relationship Id="rId9" Type="http://schemas.openxmlformats.org/officeDocument/2006/relationships/tags" Target="../tags/tag455.xml"/><Relationship Id="rId8" Type="http://schemas.openxmlformats.org/officeDocument/2006/relationships/tags" Target="../tags/tag454.xml"/><Relationship Id="rId7" Type="http://schemas.openxmlformats.org/officeDocument/2006/relationships/tags" Target="../tags/tag453.xml"/><Relationship Id="rId6" Type="http://schemas.openxmlformats.org/officeDocument/2006/relationships/tags" Target="../tags/tag452.xml"/><Relationship Id="rId5" Type="http://schemas.openxmlformats.org/officeDocument/2006/relationships/tags" Target="../tags/tag451.xml"/><Relationship Id="rId4" Type="http://schemas.openxmlformats.org/officeDocument/2006/relationships/tags" Target="../tags/tag450.xml"/><Relationship Id="rId3" Type="http://schemas.openxmlformats.org/officeDocument/2006/relationships/tags" Target="../tags/tag449.xml"/><Relationship Id="rId2" Type="http://schemas.openxmlformats.org/officeDocument/2006/relationships/tags" Target="../tags/tag448.xml"/><Relationship Id="rId10" Type="http://schemas.openxmlformats.org/officeDocument/2006/relationships/slideLayout" Target="../slideLayouts/slideLayout38.xml"/><Relationship Id="rId1" Type="http://schemas.openxmlformats.org/officeDocument/2006/relationships/tags" Target="../tags/tag447.xml"/></Relationships>
</file>

<file path=ppt/slides/_rels/slide14.xml.rels><?xml version="1.0" encoding="UTF-8" standalone="yes"?>
<Relationships xmlns="http://schemas.openxmlformats.org/package/2006/relationships"><Relationship Id="rId9" Type="http://schemas.openxmlformats.org/officeDocument/2006/relationships/image" Target="../media/image10.png"/><Relationship Id="rId8" Type="http://schemas.openxmlformats.org/officeDocument/2006/relationships/tags" Target="../tags/tag463.xml"/><Relationship Id="rId7" Type="http://schemas.openxmlformats.org/officeDocument/2006/relationships/tags" Target="../tags/tag462.xml"/><Relationship Id="rId6" Type="http://schemas.openxmlformats.org/officeDocument/2006/relationships/tags" Target="../tags/tag461.xml"/><Relationship Id="rId5" Type="http://schemas.openxmlformats.org/officeDocument/2006/relationships/tags" Target="../tags/tag460.xml"/><Relationship Id="rId4" Type="http://schemas.openxmlformats.org/officeDocument/2006/relationships/tags" Target="../tags/tag459.xml"/><Relationship Id="rId3" Type="http://schemas.openxmlformats.org/officeDocument/2006/relationships/tags" Target="../tags/tag458.xml"/><Relationship Id="rId2" Type="http://schemas.openxmlformats.org/officeDocument/2006/relationships/tags" Target="../tags/tag457.xml"/><Relationship Id="rId11" Type="http://schemas.openxmlformats.org/officeDocument/2006/relationships/slideLayout" Target="../slideLayouts/slideLayout38.xml"/><Relationship Id="rId10" Type="http://schemas.openxmlformats.org/officeDocument/2006/relationships/tags" Target="../tags/tag464.xml"/><Relationship Id="rId1" Type="http://schemas.openxmlformats.org/officeDocument/2006/relationships/tags" Target="../tags/tag456.xml"/></Relationships>
</file>

<file path=ppt/slides/_rels/slide15.xml.rels><?xml version="1.0" encoding="UTF-8" standalone="yes"?>
<Relationships xmlns="http://schemas.openxmlformats.org/package/2006/relationships"><Relationship Id="rId9" Type="http://schemas.openxmlformats.org/officeDocument/2006/relationships/tags" Target="../tags/tag473.xml"/><Relationship Id="rId8" Type="http://schemas.openxmlformats.org/officeDocument/2006/relationships/tags" Target="../tags/tag472.xml"/><Relationship Id="rId7" Type="http://schemas.openxmlformats.org/officeDocument/2006/relationships/tags" Target="../tags/tag471.xml"/><Relationship Id="rId6" Type="http://schemas.openxmlformats.org/officeDocument/2006/relationships/tags" Target="../tags/tag470.xml"/><Relationship Id="rId5" Type="http://schemas.openxmlformats.org/officeDocument/2006/relationships/tags" Target="../tags/tag469.xml"/><Relationship Id="rId4" Type="http://schemas.openxmlformats.org/officeDocument/2006/relationships/tags" Target="../tags/tag468.xml"/><Relationship Id="rId3" Type="http://schemas.openxmlformats.org/officeDocument/2006/relationships/tags" Target="../tags/tag467.xml"/><Relationship Id="rId2" Type="http://schemas.openxmlformats.org/officeDocument/2006/relationships/tags" Target="../tags/tag466.xml"/><Relationship Id="rId12" Type="http://schemas.openxmlformats.org/officeDocument/2006/relationships/slideLayout" Target="../slideLayouts/slideLayout38.xml"/><Relationship Id="rId11" Type="http://schemas.openxmlformats.org/officeDocument/2006/relationships/tags" Target="../tags/tag475.xml"/><Relationship Id="rId10" Type="http://schemas.openxmlformats.org/officeDocument/2006/relationships/tags" Target="../tags/tag474.xml"/><Relationship Id="rId1" Type="http://schemas.openxmlformats.org/officeDocument/2006/relationships/tags" Target="../tags/tag465.xml"/></Relationships>
</file>

<file path=ppt/slides/_rels/slide16.xml.rels><?xml version="1.0" encoding="UTF-8" standalone="yes"?>
<Relationships xmlns="http://schemas.openxmlformats.org/package/2006/relationships"><Relationship Id="rId9" Type="http://schemas.openxmlformats.org/officeDocument/2006/relationships/notesSlide" Target="../notesSlides/notesSlide9.xml"/><Relationship Id="rId8" Type="http://schemas.openxmlformats.org/officeDocument/2006/relationships/slideLayout" Target="../slideLayouts/slideLayout32.xml"/><Relationship Id="rId7" Type="http://schemas.openxmlformats.org/officeDocument/2006/relationships/tags" Target="../tags/tag482.xml"/><Relationship Id="rId6" Type="http://schemas.openxmlformats.org/officeDocument/2006/relationships/tags" Target="../tags/tag481.xml"/><Relationship Id="rId5" Type="http://schemas.openxmlformats.org/officeDocument/2006/relationships/tags" Target="../tags/tag480.xml"/><Relationship Id="rId4" Type="http://schemas.openxmlformats.org/officeDocument/2006/relationships/tags" Target="../tags/tag479.xml"/><Relationship Id="rId3" Type="http://schemas.openxmlformats.org/officeDocument/2006/relationships/tags" Target="../tags/tag478.xml"/><Relationship Id="rId2" Type="http://schemas.openxmlformats.org/officeDocument/2006/relationships/tags" Target="../tags/tag477.xml"/><Relationship Id="rId1" Type="http://schemas.openxmlformats.org/officeDocument/2006/relationships/tags" Target="../tags/tag476.xml"/></Relationships>
</file>

<file path=ppt/slides/_rels/slide2.xml.rels><?xml version="1.0" encoding="UTF-8" standalone="yes"?>
<Relationships xmlns="http://schemas.openxmlformats.org/package/2006/relationships"><Relationship Id="rId5" Type="http://schemas.openxmlformats.org/officeDocument/2006/relationships/slideLayout" Target="../slideLayouts/slideLayout13.xml"/><Relationship Id="rId4" Type="http://schemas.openxmlformats.org/officeDocument/2006/relationships/tags" Target="../tags/tag322.xml"/><Relationship Id="rId3" Type="http://schemas.openxmlformats.org/officeDocument/2006/relationships/tags" Target="../tags/tag321.xml"/><Relationship Id="rId2" Type="http://schemas.openxmlformats.org/officeDocument/2006/relationships/tags" Target="../tags/tag320.xml"/><Relationship Id="rId1" Type="http://schemas.openxmlformats.org/officeDocument/2006/relationships/tags" Target="../tags/tag319.xml"/></Relationships>
</file>

<file path=ppt/slides/_rels/slide3.xml.rels><?xml version="1.0" encoding="UTF-8" standalone="yes"?>
<Relationships xmlns="http://schemas.openxmlformats.org/package/2006/relationships"><Relationship Id="rId9" Type="http://schemas.openxmlformats.org/officeDocument/2006/relationships/tags" Target="../tags/tag331.xml"/><Relationship Id="rId8" Type="http://schemas.openxmlformats.org/officeDocument/2006/relationships/tags" Target="../tags/tag330.xml"/><Relationship Id="rId7" Type="http://schemas.openxmlformats.org/officeDocument/2006/relationships/tags" Target="../tags/tag329.xml"/><Relationship Id="rId6" Type="http://schemas.openxmlformats.org/officeDocument/2006/relationships/tags" Target="../tags/tag328.xml"/><Relationship Id="rId5" Type="http://schemas.openxmlformats.org/officeDocument/2006/relationships/tags" Target="../tags/tag327.xml"/><Relationship Id="rId4" Type="http://schemas.openxmlformats.org/officeDocument/2006/relationships/tags" Target="../tags/tag326.xml"/><Relationship Id="rId3" Type="http://schemas.openxmlformats.org/officeDocument/2006/relationships/tags" Target="../tags/tag325.xml"/><Relationship Id="rId2" Type="http://schemas.openxmlformats.org/officeDocument/2006/relationships/tags" Target="../tags/tag324.xml"/><Relationship Id="rId15" Type="http://schemas.openxmlformats.org/officeDocument/2006/relationships/notesSlide" Target="../notesSlides/notesSlide1.xml"/><Relationship Id="rId14" Type="http://schemas.openxmlformats.org/officeDocument/2006/relationships/slideLayout" Target="../slideLayouts/slideLayout18.xml"/><Relationship Id="rId13" Type="http://schemas.openxmlformats.org/officeDocument/2006/relationships/tags" Target="../tags/tag335.xml"/><Relationship Id="rId12" Type="http://schemas.openxmlformats.org/officeDocument/2006/relationships/tags" Target="../tags/tag334.xml"/><Relationship Id="rId11" Type="http://schemas.openxmlformats.org/officeDocument/2006/relationships/tags" Target="../tags/tag333.xml"/><Relationship Id="rId10" Type="http://schemas.openxmlformats.org/officeDocument/2006/relationships/tags" Target="../tags/tag332.xml"/><Relationship Id="rId1" Type="http://schemas.openxmlformats.org/officeDocument/2006/relationships/tags" Target="../tags/tag32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340.xml"/><Relationship Id="rId1" Type="http://schemas.openxmlformats.org/officeDocument/2006/relationships/tags" Target="../tags/tag339.xml"/></Relationships>
</file>

<file path=ppt/slides/_rels/slide5.xml.rels><?xml version="1.0" encoding="UTF-8" standalone="yes"?>
<Relationships xmlns="http://schemas.openxmlformats.org/package/2006/relationships"><Relationship Id="rId9" Type="http://schemas.openxmlformats.org/officeDocument/2006/relationships/tags" Target="../tags/tag349.xml"/><Relationship Id="rId8" Type="http://schemas.openxmlformats.org/officeDocument/2006/relationships/tags" Target="../tags/tag348.xml"/><Relationship Id="rId7" Type="http://schemas.openxmlformats.org/officeDocument/2006/relationships/tags" Target="../tags/tag347.xml"/><Relationship Id="rId6" Type="http://schemas.openxmlformats.org/officeDocument/2006/relationships/tags" Target="../tags/tag346.xml"/><Relationship Id="rId5" Type="http://schemas.openxmlformats.org/officeDocument/2006/relationships/tags" Target="../tags/tag345.xml"/><Relationship Id="rId4" Type="http://schemas.openxmlformats.org/officeDocument/2006/relationships/tags" Target="../tags/tag344.xml"/><Relationship Id="rId3" Type="http://schemas.openxmlformats.org/officeDocument/2006/relationships/tags" Target="../tags/tag343.xml"/><Relationship Id="rId25" Type="http://schemas.openxmlformats.org/officeDocument/2006/relationships/notesSlide" Target="../notesSlides/notesSlide2.xml"/><Relationship Id="rId24" Type="http://schemas.openxmlformats.org/officeDocument/2006/relationships/slideLayout" Target="../slideLayouts/slideLayout18.xml"/><Relationship Id="rId23" Type="http://schemas.openxmlformats.org/officeDocument/2006/relationships/tags" Target="../tags/tag363.xml"/><Relationship Id="rId22" Type="http://schemas.openxmlformats.org/officeDocument/2006/relationships/tags" Target="../tags/tag362.xml"/><Relationship Id="rId21" Type="http://schemas.openxmlformats.org/officeDocument/2006/relationships/tags" Target="../tags/tag361.xml"/><Relationship Id="rId20" Type="http://schemas.openxmlformats.org/officeDocument/2006/relationships/tags" Target="../tags/tag360.xml"/><Relationship Id="rId2" Type="http://schemas.openxmlformats.org/officeDocument/2006/relationships/tags" Target="../tags/tag342.xml"/><Relationship Id="rId19" Type="http://schemas.openxmlformats.org/officeDocument/2006/relationships/tags" Target="../tags/tag359.xml"/><Relationship Id="rId18" Type="http://schemas.openxmlformats.org/officeDocument/2006/relationships/tags" Target="../tags/tag358.xml"/><Relationship Id="rId17" Type="http://schemas.openxmlformats.org/officeDocument/2006/relationships/tags" Target="../tags/tag357.xml"/><Relationship Id="rId16" Type="http://schemas.openxmlformats.org/officeDocument/2006/relationships/tags" Target="../tags/tag356.xml"/><Relationship Id="rId15" Type="http://schemas.openxmlformats.org/officeDocument/2006/relationships/tags" Target="../tags/tag355.xml"/><Relationship Id="rId14" Type="http://schemas.openxmlformats.org/officeDocument/2006/relationships/tags" Target="../tags/tag354.xml"/><Relationship Id="rId13" Type="http://schemas.openxmlformats.org/officeDocument/2006/relationships/tags" Target="../tags/tag353.xml"/><Relationship Id="rId12" Type="http://schemas.openxmlformats.org/officeDocument/2006/relationships/tags" Target="../tags/tag352.xml"/><Relationship Id="rId11" Type="http://schemas.openxmlformats.org/officeDocument/2006/relationships/tags" Target="../tags/tag351.xml"/><Relationship Id="rId10" Type="http://schemas.openxmlformats.org/officeDocument/2006/relationships/tags" Target="../tags/tag350.xml"/><Relationship Id="rId1" Type="http://schemas.openxmlformats.org/officeDocument/2006/relationships/tags" Target="../tags/tag341.xml"/></Relationships>
</file>

<file path=ppt/slides/_rels/slide6.xml.rels><?xml version="1.0" encoding="UTF-8" standalone="yes"?>
<Relationships xmlns="http://schemas.openxmlformats.org/package/2006/relationships"><Relationship Id="rId9" Type="http://schemas.openxmlformats.org/officeDocument/2006/relationships/tags" Target="../tags/tag374.xml"/><Relationship Id="rId8" Type="http://schemas.openxmlformats.org/officeDocument/2006/relationships/tags" Target="../tags/tag373.xml"/><Relationship Id="rId7" Type="http://schemas.openxmlformats.org/officeDocument/2006/relationships/tags" Target="../tags/tag372.xml"/><Relationship Id="rId6" Type="http://schemas.openxmlformats.org/officeDocument/2006/relationships/tags" Target="../tags/tag371.xml"/><Relationship Id="rId5" Type="http://schemas.openxmlformats.org/officeDocument/2006/relationships/tags" Target="../tags/tag370.xml"/><Relationship Id="rId4" Type="http://schemas.openxmlformats.org/officeDocument/2006/relationships/tags" Target="../tags/tag369.xml"/><Relationship Id="rId3" Type="http://schemas.openxmlformats.org/officeDocument/2006/relationships/image" Target="../media/image6.png"/><Relationship Id="rId2" Type="http://schemas.openxmlformats.org/officeDocument/2006/relationships/tags" Target="../tags/tag368.xml"/><Relationship Id="rId12" Type="http://schemas.openxmlformats.org/officeDocument/2006/relationships/notesSlide" Target="../notesSlides/notesSlide3.xml"/><Relationship Id="rId11" Type="http://schemas.openxmlformats.org/officeDocument/2006/relationships/slideLayout" Target="../slideLayouts/slideLayout18.xml"/><Relationship Id="rId10" Type="http://schemas.openxmlformats.org/officeDocument/2006/relationships/tags" Target="../tags/tag375.xml"/><Relationship Id="rId1" Type="http://schemas.openxmlformats.org/officeDocument/2006/relationships/tags" Target="../tags/tag367.xml"/></Relationships>
</file>

<file path=ppt/slides/_rels/slide7.xml.rels><?xml version="1.0" encoding="UTF-8" standalone="yes"?>
<Relationships xmlns="http://schemas.openxmlformats.org/package/2006/relationships"><Relationship Id="rId9" Type="http://schemas.openxmlformats.org/officeDocument/2006/relationships/tags" Target="../tags/tag386.xml"/><Relationship Id="rId8" Type="http://schemas.openxmlformats.org/officeDocument/2006/relationships/tags" Target="../tags/tag385.xml"/><Relationship Id="rId7" Type="http://schemas.openxmlformats.org/officeDocument/2006/relationships/tags" Target="../tags/tag384.xml"/><Relationship Id="rId6" Type="http://schemas.openxmlformats.org/officeDocument/2006/relationships/tags" Target="../tags/tag383.xml"/><Relationship Id="rId5" Type="http://schemas.openxmlformats.org/officeDocument/2006/relationships/tags" Target="../tags/tag382.xml"/><Relationship Id="rId4" Type="http://schemas.openxmlformats.org/officeDocument/2006/relationships/tags" Target="../tags/tag381.xml"/><Relationship Id="rId3" Type="http://schemas.openxmlformats.org/officeDocument/2006/relationships/tags" Target="../tags/tag380.xml"/><Relationship Id="rId22" Type="http://schemas.openxmlformats.org/officeDocument/2006/relationships/slideLayout" Target="../slideLayouts/slideLayout13.xml"/><Relationship Id="rId21" Type="http://schemas.openxmlformats.org/officeDocument/2006/relationships/tags" Target="../tags/tag398.xml"/><Relationship Id="rId20" Type="http://schemas.openxmlformats.org/officeDocument/2006/relationships/tags" Target="../tags/tag397.xml"/><Relationship Id="rId2" Type="http://schemas.openxmlformats.org/officeDocument/2006/relationships/image" Target="../media/image7.png"/><Relationship Id="rId19" Type="http://schemas.openxmlformats.org/officeDocument/2006/relationships/tags" Target="../tags/tag396.xml"/><Relationship Id="rId18" Type="http://schemas.openxmlformats.org/officeDocument/2006/relationships/tags" Target="../tags/tag395.xml"/><Relationship Id="rId17" Type="http://schemas.openxmlformats.org/officeDocument/2006/relationships/tags" Target="../tags/tag394.xml"/><Relationship Id="rId16" Type="http://schemas.openxmlformats.org/officeDocument/2006/relationships/tags" Target="../tags/tag393.xml"/><Relationship Id="rId15" Type="http://schemas.openxmlformats.org/officeDocument/2006/relationships/tags" Target="../tags/tag392.xml"/><Relationship Id="rId14" Type="http://schemas.openxmlformats.org/officeDocument/2006/relationships/tags" Target="../tags/tag391.xml"/><Relationship Id="rId13" Type="http://schemas.openxmlformats.org/officeDocument/2006/relationships/tags" Target="../tags/tag390.xml"/><Relationship Id="rId12" Type="http://schemas.openxmlformats.org/officeDocument/2006/relationships/tags" Target="../tags/tag389.xml"/><Relationship Id="rId11" Type="http://schemas.openxmlformats.org/officeDocument/2006/relationships/tags" Target="../tags/tag388.xml"/><Relationship Id="rId10" Type="http://schemas.openxmlformats.org/officeDocument/2006/relationships/tags" Target="../tags/tag387.xml"/><Relationship Id="rId1" Type="http://schemas.openxmlformats.org/officeDocument/2006/relationships/tags" Target="../tags/tag379.xml"/></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tags" Target="../tags/tag406.xml"/><Relationship Id="rId7" Type="http://schemas.openxmlformats.org/officeDocument/2006/relationships/tags" Target="../tags/tag405.xml"/><Relationship Id="rId6" Type="http://schemas.openxmlformats.org/officeDocument/2006/relationships/tags" Target="../tags/tag404.xml"/><Relationship Id="rId5" Type="http://schemas.openxmlformats.org/officeDocument/2006/relationships/tags" Target="../tags/tag403.xml"/><Relationship Id="rId4" Type="http://schemas.openxmlformats.org/officeDocument/2006/relationships/tags" Target="../tags/tag402.xml"/><Relationship Id="rId3" Type="http://schemas.openxmlformats.org/officeDocument/2006/relationships/tags" Target="../tags/tag401.xml"/><Relationship Id="rId2" Type="http://schemas.openxmlformats.org/officeDocument/2006/relationships/tags" Target="../tags/tag400.xml"/><Relationship Id="rId10" Type="http://schemas.openxmlformats.org/officeDocument/2006/relationships/notesSlide" Target="../notesSlides/notesSlide4.xml"/><Relationship Id="rId1" Type="http://schemas.openxmlformats.org/officeDocument/2006/relationships/tags" Target="../tags/tag399.xml"/></Relationships>
</file>

<file path=ppt/slides/_rels/slide9.xml.rels><?xml version="1.0" encoding="UTF-8" standalone="yes"?>
<Relationships xmlns="http://schemas.openxmlformats.org/package/2006/relationships"><Relationship Id="rId9" Type="http://schemas.openxmlformats.org/officeDocument/2006/relationships/tags" Target="../tags/tag418.xml"/><Relationship Id="rId8" Type="http://schemas.openxmlformats.org/officeDocument/2006/relationships/tags" Target="../tags/tag417.xml"/><Relationship Id="rId7" Type="http://schemas.openxmlformats.org/officeDocument/2006/relationships/tags" Target="../tags/tag416.xml"/><Relationship Id="rId6" Type="http://schemas.openxmlformats.org/officeDocument/2006/relationships/tags" Target="../tags/tag415.xml"/><Relationship Id="rId5" Type="http://schemas.openxmlformats.org/officeDocument/2006/relationships/tags" Target="../tags/tag414.xml"/><Relationship Id="rId4" Type="http://schemas.openxmlformats.org/officeDocument/2006/relationships/tags" Target="../tags/tag413.xml"/><Relationship Id="rId3" Type="http://schemas.openxmlformats.org/officeDocument/2006/relationships/tags" Target="../tags/tag412.xml"/><Relationship Id="rId2" Type="http://schemas.openxmlformats.org/officeDocument/2006/relationships/tags" Target="../tags/tag411.xml"/><Relationship Id="rId12" Type="http://schemas.openxmlformats.org/officeDocument/2006/relationships/notesSlide" Target="../notesSlides/notesSlide5.xml"/><Relationship Id="rId11" Type="http://schemas.openxmlformats.org/officeDocument/2006/relationships/slideLayout" Target="../slideLayouts/slideLayout43.xml"/><Relationship Id="rId10" Type="http://schemas.openxmlformats.org/officeDocument/2006/relationships/tags" Target="../tags/tag419.xml"/><Relationship Id="rId1" Type="http://schemas.openxmlformats.org/officeDocument/2006/relationships/tags" Target="../tags/tag4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形"/>
          <p:cNvSpPr/>
          <p:nvPr>
            <p:custDataLst>
              <p:tags r:id="rId1"/>
            </p:custDataLst>
          </p:nvPr>
        </p:nvSpPr>
        <p:spPr>
          <a:xfrm flipH="1" flipV="1">
            <a:off x="0" y="0"/>
            <a:ext cx="12192635" cy="6858000"/>
          </a:xfrm>
          <a:prstGeom prst="rect">
            <a:avLst/>
          </a:prstGeom>
          <a:gradFill>
            <a:gsLst>
              <a:gs pos="100000">
                <a:srgbClr val="F5F3FE"/>
              </a:gs>
              <a:gs pos="0">
                <a:srgbClr val="F5F3FE"/>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思源黑体 CN Light" panose="020B0200000000000000" charset="-122"/>
            </a:endParaRPr>
          </a:p>
        </p:txBody>
      </p:sp>
      <p:sp>
        <p:nvSpPr>
          <p:cNvPr id="48" name="图形"/>
          <p:cNvSpPr/>
          <p:nvPr>
            <p:custDataLst>
              <p:tags r:id="rId2"/>
            </p:custDataLst>
          </p:nvPr>
        </p:nvSpPr>
        <p:spPr>
          <a:xfrm>
            <a:off x="276225" y="6188710"/>
            <a:ext cx="397510" cy="397510"/>
          </a:xfrm>
          <a:prstGeom prst="plaque">
            <a:avLst>
              <a:gd name="adj" fmla="val 50000"/>
            </a:avLst>
          </a:prstGeom>
          <a:solidFill>
            <a:srgbClr val="9668E0"/>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D" sz="2000">
              <a:solidFill>
                <a:srgbClr val="F53E11"/>
              </a:solidFill>
              <a:latin typeface="思源黑体 CN Light" panose="020B0200000000000000" charset="-122"/>
              <a:cs typeface="思源黑体 CN Light" panose="020B0200000000000000" charset="-122"/>
            </a:endParaRPr>
          </a:p>
        </p:txBody>
      </p:sp>
      <p:sp>
        <p:nvSpPr>
          <p:cNvPr id="26" name="图形"/>
          <p:cNvSpPr/>
          <p:nvPr>
            <p:custDataLst>
              <p:tags r:id="rId3"/>
            </p:custDataLst>
          </p:nvPr>
        </p:nvSpPr>
        <p:spPr>
          <a:xfrm>
            <a:off x="11218545" y="2769235"/>
            <a:ext cx="263525" cy="263525"/>
          </a:xfrm>
          <a:prstGeom prst="plaque">
            <a:avLst>
              <a:gd name="adj" fmla="val 50000"/>
            </a:avLst>
          </a:prstGeom>
          <a:solidFill>
            <a:srgbClr val="9CD7F8"/>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D" sz="2000">
              <a:solidFill>
                <a:srgbClr val="F53E11"/>
              </a:solidFill>
              <a:latin typeface="思源黑体 CN Light" panose="020B0200000000000000" charset="-122"/>
              <a:cs typeface="思源黑体 CN Light" panose="020B0200000000000000" charset="-122"/>
            </a:endParaRPr>
          </a:p>
        </p:txBody>
      </p:sp>
      <p:grpSp>
        <p:nvGrpSpPr>
          <p:cNvPr id="27" name="图形"/>
          <p:cNvGrpSpPr/>
          <p:nvPr>
            <p:custDataLst>
              <p:tags r:id="rId4"/>
            </p:custDataLst>
          </p:nvPr>
        </p:nvGrpSpPr>
        <p:grpSpPr>
          <a:xfrm>
            <a:off x="11064875" y="6072505"/>
            <a:ext cx="507365" cy="115570"/>
            <a:chOff x="9270" y="2823"/>
            <a:chExt cx="799" cy="182"/>
          </a:xfrm>
          <a:solidFill>
            <a:srgbClr val="A482EA"/>
          </a:solidFill>
        </p:grpSpPr>
        <p:sp>
          <p:nvSpPr>
            <p:cNvPr id="71" name="图形"/>
            <p:cNvSpPr/>
            <p:nvPr>
              <p:custDataLst>
                <p:tags r:id="rId5"/>
              </p:custDataLst>
            </p:nvPr>
          </p:nvSpPr>
          <p:spPr>
            <a:xfrm>
              <a:off x="9270" y="2823"/>
              <a:ext cx="183" cy="183"/>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思源黑体 CN Light" panose="020B0200000000000000" charset="-122"/>
                <a:ea typeface="思源黑体 CN Light" panose="020B0200000000000000" charset="-122"/>
                <a:cs typeface="思源黑体 CN Light" panose="020B0200000000000000" charset="-122"/>
              </a:endParaRPr>
            </a:p>
          </p:txBody>
        </p:sp>
        <p:sp>
          <p:nvSpPr>
            <p:cNvPr id="72" name="图形"/>
            <p:cNvSpPr/>
            <p:nvPr>
              <p:custDataLst>
                <p:tags r:id="rId6"/>
              </p:custDataLst>
            </p:nvPr>
          </p:nvSpPr>
          <p:spPr>
            <a:xfrm>
              <a:off x="9578" y="2823"/>
              <a:ext cx="183" cy="183"/>
            </a:xfrm>
            <a:prstGeom prst="ellipse">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lumMod val="100000"/>
                  </a:prstClr>
                </a:solidFill>
                <a:effectLst/>
                <a:uLnTx/>
                <a:uFillTx/>
                <a:latin typeface="思源黑体 CN Light" panose="020B0200000000000000" charset="-122"/>
                <a:ea typeface="思源黑体 CN Light" panose="020B0200000000000000" charset="-122"/>
                <a:cs typeface="思源黑体 CN Light" panose="020B0200000000000000" charset="-122"/>
              </a:endParaRPr>
            </a:p>
          </p:txBody>
        </p:sp>
        <p:sp>
          <p:nvSpPr>
            <p:cNvPr id="65" name="图形"/>
            <p:cNvSpPr/>
            <p:nvPr>
              <p:custDataLst>
                <p:tags r:id="rId7"/>
              </p:custDataLst>
            </p:nvPr>
          </p:nvSpPr>
          <p:spPr>
            <a:xfrm>
              <a:off x="9887" y="2823"/>
              <a:ext cx="183" cy="18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Light" panose="020B0200000000000000" charset="-122"/>
                <a:ea typeface="思源黑体 CN Light" panose="020B0200000000000000" charset="-122"/>
                <a:cs typeface="思源黑体 CN Light" panose="020B0200000000000000" charset="-122"/>
              </a:endParaRPr>
            </a:p>
          </p:txBody>
        </p:sp>
      </p:grpSp>
      <p:sp>
        <p:nvSpPr>
          <p:cNvPr id="2" name="泪滴形 1"/>
          <p:cNvSpPr/>
          <p:nvPr>
            <p:custDataLst>
              <p:tags r:id="rId8"/>
            </p:custDataLst>
          </p:nvPr>
        </p:nvSpPr>
        <p:spPr>
          <a:xfrm flipV="1">
            <a:off x="859081" y="908049"/>
            <a:ext cx="1611626" cy="1361275"/>
          </a:xfrm>
          <a:prstGeom prst="teardrop">
            <a:avLst/>
          </a:prstGeom>
          <a:gradFill flip="none" rotWithShape="1">
            <a:gsLst>
              <a:gs pos="0">
                <a:srgbClr val="A888EC">
                  <a:tint val="66000"/>
                  <a:satMod val="160000"/>
                </a:srgbClr>
              </a:gs>
              <a:gs pos="50000">
                <a:srgbClr val="A888EC">
                  <a:tint val="44500"/>
                  <a:satMod val="160000"/>
                </a:srgbClr>
              </a:gs>
              <a:gs pos="100000">
                <a:srgbClr val="A888EC">
                  <a:tint val="23500"/>
                  <a:satMod val="160000"/>
                </a:srgbClr>
              </a:gs>
            </a:gsLst>
            <a:lin ang="162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9"/>
            </p:custDataLst>
          </p:nvPr>
        </p:nvSpPr>
        <p:spPr>
          <a:xfrm>
            <a:off x="869456" y="1119754"/>
            <a:ext cx="1601251" cy="455086"/>
          </a:xfrm>
          <a:prstGeom prst="rect">
            <a:avLst/>
          </a:prstGeom>
          <a:noFill/>
        </p:spPr>
        <p:txBody>
          <a:bodyPr wrap="none" lIns="0" tIns="0" rIns="0" bIns="0" rtlCol="0">
            <a:noAutofit/>
          </a:bodyPr>
          <a:lstStyle/>
          <a:p>
            <a:pPr algn="ctr"/>
            <a:r>
              <a:rPr lang="en-US" altLang="zh-CN" sz="4400" b="1">
                <a:solidFill>
                  <a:schemeClr val="tx1">
                    <a:lumMod val="75000"/>
                    <a:lumOff val="25000"/>
                  </a:schemeClr>
                </a:solidFill>
                <a:latin typeface="方正舒体" panose="02010601030101010101" charset="-122"/>
                <a:ea typeface="方正舒体" panose="02010601030101010101" charset="-122"/>
              </a:rPr>
              <a:t>2025</a:t>
            </a:r>
            <a:br>
              <a:rPr lang="en-US" altLang="zh-CN" sz="4400" b="1">
                <a:solidFill>
                  <a:schemeClr val="tx1">
                    <a:lumMod val="75000"/>
                    <a:lumOff val="25000"/>
                  </a:schemeClr>
                </a:solidFill>
                <a:latin typeface="方正舒体" panose="02010601030101010101" charset="-122"/>
                <a:ea typeface="方正舒体" panose="02010601030101010101" charset="-122"/>
              </a:rPr>
            </a:br>
            <a:r>
              <a:rPr lang="en-US" altLang="zh-CN" sz="2400">
                <a:solidFill>
                  <a:schemeClr val="tx1">
                    <a:lumMod val="75000"/>
                    <a:lumOff val="25000"/>
                  </a:schemeClr>
                </a:solidFill>
              </a:rPr>
              <a:t> </a:t>
            </a:r>
            <a:endParaRPr lang="zh-CN" altLang="en-US" sz="2400">
              <a:solidFill>
                <a:schemeClr val="tx1">
                  <a:lumMod val="75000"/>
                  <a:lumOff val="25000"/>
                </a:schemeClr>
              </a:solidFill>
            </a:endParaRPr>
          </a:p>
        </p:txBody>
      </p:sp>
      <p:sp>
        <p:nvSpPr>
          <p:cNvPr id="9" name="文本框 8"/>
          <p:cNvSpPr txBox="1"/>
          <p:nvPr>
            <p:custDataLst>
              <p:tags r:id="rId10"/>
            </p:custDataLst>
          </p:nvPr>
        </p:nvSpPr>
        <p:spPr>
          <a:xfrm>
            <a:off x="2397125" y="2269490"/>
            <a:ext cx="6980555" cy="2306320"/>
          </a:xfrm>
          <a:prstGeom prst="rect">
            <a:avLst/>
          </a:prstGeom>
          <a:noFill/>
        </p:spPr>
        <p:txBody>
          <a:bodyPr wrap="none" lIns="0" tIns="0" rIns="0" bIns="0" rtlCol="0">
            <a:noAutofit/>
          </a:bodyPr>
          <a:lstStyle/>
          <a:p>
            <a:pPr algn="ctr">
              <a:lnSpc>
                <a:spcPct val="110000"/>
              </a:lnSpc>
            </a:pPr>
            <a:r>
              <a:rPr lang="zh-CN" altLang="en-US" sz="48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第</a:t>
            </a:r>
            <a:r>
              <a:rPr lang="en-US" altLang="zh-CN" sz="48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18</a:t>
            </a:r>
            <a:r>
              <a:rPr lang="zh-CN" altLang="en-US" sz="48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讲 </a:t>
            </a:r>
            <a:r>
              <a:rPr lang="en-US" altLang="zh-CN" sz="48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  </a:t>
            </a:r>
            <a:r>
              <a:rPr lang="zh-CN" altLang="en-US" sz="48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 </a:t>
            </a:r>
            <a:endParaRPr lang="zh-CN" altLang="en-US" sz="48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algn="ctr">
              <a:lnSpc>
                <a:spcPct val="110000"/>
              </a:lnSpc>
            </a:pPr>
            <a:r>
              <a:rPr lang="zh-CN" altLang="en-US" sz="48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中古时期的世界</a:t>
            </a:r>
            <a:r>
              <a:rPr lang="en-US" altLang="zh-CN" sz="48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a:t>
            </a:r>
            <a:r>
              <a:rPr lang="zh-CN" altLang="en-US" sz="48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rPr>
              <a:t>欧洲</a:t>
            </a:r>
            <a:endParaRPr lang="zh-CN" altLang="en-US" sz="48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a:p>
            <a:pPr algn="ctr">
              <a:lnSpc>
                <a:spcPct val="110000"/>
              </a:lnSpc>
            </a:pPr>
            <a:endParaRPr lang="zh-CN" altLang="en-US" sz="48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14" name="文本框 13"/>
          <p:cNvSpPr txBox="1"/>
          <p:nvPr>
            <p:custDataLst>
              <p:tags r:id="rId11"/>
            </p:custDataLst>
          </p:nvPr>
        </p:nvSpPr>
        <p:spPr>
          <a:xfrm>
            <a:off x="751205" y="4926330"/>
            <a:ext cx="8136255" cy="696595"/>
          </a:xfrm>
          <a:prstGeom prst="rect">
            <a:avLst/>
          </a:prstGeom>
          <a:noFill/>
        </p:spPr>
        <p:txBody>
          <a:bodyPr wrap="none" lIns="0" tIns="0" rIns="0" bIns="0" rtlCol="0">
            <a:noAutofit/>
          </a:bodyPr>
          <a:lstStyle/>
          <a:p>
            <a:pPr algn="ctr">
              <a:lnSpc>
                <a:spcPct val="110000"/>
              </a:lnSpc>
            </a:pPr>
            <a:endParaRPr lang="zh-CN" altLang="en-US" sz="3200" b="1">
              <a:solidFill>
                <a:schemeClr val="tx1">
                  <a:lumMod val="75000"/>
                  <a:lumOff val="25000"/>
                </a:schemeClr>
              </a:solidFill>
              <a:latin typeface="微软雅黑" panose="020B0503020204020204" charset="-122"/>
              <a:ea typeface="微软雅黑" panose="020B0503020204020204" charset="-122"/>
              <a:cs typeface="微软雅黑" panose="020B0503020204020204" charset="-122"/>
            </a:endParaRPr>
          </a:p>
        </p:txBody>
      </p:sp>
      <p:sp>
        <p:nvSpPr>
          <p:cNvPr id="19" name="文本框 18"/>
          <p:cNvSpPr txBox="1"/>
          <p:nvPr>
            <p:custDataLst>
              <p:tags r:id="rId12"/>
            </p:custDataLst>
          </p:nvPr>
        </p:nvSpPr>
        <p:spPr>
          <a:xfrm>
            <a:off x="673735" y="4123055"/>
            <a:ext cx="10899140" cy="1568450"/>
          </a:xfrm>
          <a:prstGeom prst="rect">
            <a:avLst/>
          </a:prstGeom>
          <a:noFill/>
        </p:spPr>
        <p:txBody>
          <a:bodyPr wrap="square" rtlCol="0" anchor="t">
            <a:spAutoFit/>
          </a:bodyPr>
          <a:lstStyle/>
          <a:p>
            <a:pPr algn="l">
              <a:lnSpc>
                <a:spcPct val="100000"/>
              </a:lnSpc>
              <a:buNone/>
            </a:pPr>
            <a:r>
              <a:rPr lang="zh-CN" altLang="en-US" sz="2400" b="1">
                <a:latin typeface="微软雅黑" panose="020B0503020204020204" charset="-122"/>
                <a:ea typeface="微软雅黑" panose="020B0503020204020204" charset="-122"/>
                <a:cs typeface="微软雅黑" panose="020B0503020204020204" charset="-122"/>
                <a:sym typeface="+mn-ea"/>
              </a:rPr>
              <a:t>一、课程标准</a:t>
            </a:r>
            <a:endParaRPr lang="zh-CN" altLang="en-US" sz="2400" b="1">
              <a:latin typeface="微软雅黑" panose="020B0503020204020204" charset="-122"/>
              <a:ea typeface="微软雅黑" panose="020B0503020204020204" charset="-122"/>
              <a:cs typeface="微软雅黑" panose="020B0503020204020204" charset="-122"/>
              <a:sym typeface="+mn-ea"/>
            </a:endParaRPr>
          </a:p>
          <a:p>
            <a:pPr algn="l">
              <a:lnSpc>
                <a:spcPct val="100000"/>
              </a:lnSpc>
              <a:buNone/>
            </a:pPr>
            <a:r>
              <a:rPr sz="2400">
                <a:latin typeface="微软雅黑" panose="020B0503020204020204" charset="-122"/>
                <a:ea typeface="微软雅黑" panose="020B0503020204020204" charset="-122"/>
                <a:cs typeface="微软雅黑" panose="020B0503020204020204" charset="-122"/>
                <a:sym typeface="+mn-ea"/>
              </a:rPr>
              <a:t>1、通过了解中古时期欧亚地区的不同国家、民族、宗教和社会变化，以及世界其他地区的社会状况，认识这一时期世界各区域文明的多元面貌。</a:t>
            </a:r>
            <a:endParaRPr sz="2400" b="0">
              <a:latin typeface="微软雅黑" panose="020B0503020204020204" charset="-122"/>
              <a:ea typeface="微软雅黑" panose="020B0503020204020204" charset="-122"/>
              <a:cs typeface="微软雅黑" panose="020B0503020204020204" charset="-122"/>
            </a:endParaRPr>
          </a:p>
          <a:p>
            <a:pPr algn="l">
              <a:lnSpc>
                <a:spcPct val="100000"/>
              </a:lnSpc>
              <a:buNone/>
            </a:pPr>
            <a:r>
              <a:rPr sz="2400">
                <a:latin typeface="微软雅黑" panose="020B0503020204020204" charset="-122"/>
                <a:ea typeface="微软雅黑" panose="020B0503020204020204" charset="-122"/>
                <a:cs typeface="微软雅黑" panose="020B0503020204020204" charset="-122"/>
                <a:sym typeface="+mn-ea"/>
              </a:rPr>
              <a:t>2、认识各大洲的区域性影响，认识不同文明之间的早期联系。</a:t>
            </a:r>
            <a:endParaRPr lang="zh-CN" altLang="en-US" sz="2400">
              <a:latin typeface="微软雅黑" panose="020B0503020204020204" charset="-122"/>
              <a:ea typeface="微软雅黑" panose="020B0503020204020204" charset="-122"/>
              <a:cs typeface="微软雅黑" panose="020B0503020204020204" charset="-122"/>
              <a:sym typeface="+mn-ea"/>
            </a:endParaRPr>
          </a:p>
        </p:txBody>
      </p:sp>
    </p:spTree>
    <p:custDataLst>
      <p:tags r:id="rId13"/>
    </p:custDataLst>
  </p:cSld>
  <p:clrMapOvr>
    <a:masterClrMapping/>
  </p:clrMapOvr>
  <p:transition advTm="2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wipe(left)">
                                      <p:cBhvr>
                                        <p:cTn id="15"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488151" y="808710"/>
            <a:ext cx="11208539" cy="521970"/>
          </a:xfrm>
          <a:prstGeom prst="rect">
            <a:avLst/>
          </a:prstGeom>
          <a:noFill/>
        </p:spPr>
        <p:txBody>
          <a:bodyPr wrap="square">
            <a:spAutoFit/>
          </a:bodyPr>
          <a:lstStyle/>
          <a:p>
            <a:pPr marL="457200" lvl="0" indent="-457200">
              <a:buFont typeface="Wingdings" panose="05000000000000000000" pitchFamily="2" charset="2"/>
              <a:buChar char="u"/>
              <a:defRPr/>
            </a:pPr>
            <a:r>
              <a:rPr lang="en-US" altLang="zh-CN" sz="2800" b="1">
                <a:solidFill>
                  <a:srgbClr val="008080"/>
                </a:solidFill>
                <a:latin typeface="微软雅黑" panose="020B0503020204020204" charset="-122"/>
                <a:ea typeface="微软雅黑" panose="020B0503020204020204" charset="-122"/>
              </a:rPr>
              <a:t>【</a:t>
            </a:r>
            <a:r>
              <a:rPr lang="zh-CN" altLang="en-US" sz="2800" b="1">
                <a:solidFill>
                  <a:srgbClr val="008080"/>
                </a:solidFill>
                <a:latin typeface="微软雅黑" panose="020B0503020204020204" charset="-122"/>
                <a:ea typeface="微软雅黑" panose="020B0503020204020204" charset="-122"/>
              </a:rPr>
              <a:t>史论形成</a:t>
            </a:r>
            <a:r>
              <a:rPr lang="en-US" altLang="zh-CN" sz="2800" b="1">
                <a:solidFill>
                  <a:srgbClr val="008080"/>
                </a:solidFill>
                <a:latin typeface="微软雅黑" panose="020B0503020204020204" charset="-122"/>
                <a:ea typeface="微软雅黑" panose="020B0503020204020204" charset="-122"/>
              </a:rPr>
              <a:t>】</a:t>
            </a:r>
            <a:r>
              <a:rPr lang="zh-CN" altLang="en-US" sz="2800" b="1">
                <a:solidFill>
                  <a:srgbClr val="008080"/>
                </a:solidFill>
                <a:latin typeface="微软雅黑" panose="020B0503020204020204" charset="-122"/>
                <a:ea typeface="微软雅黑" panose="020B0503020204020204" charset="-122"/>
              </a:rPr>
              <a:t>城市复兴对西欧的历史意义</a:t>
            </a:r>
            <a:endParaRPr lang="zh-CN" altLang="en-US" sz="2800" b="1">
              <a:solidFill>
                <a:srgbClr val="008080"/>
              </a:solidFill>
              <a:latin typeface="微软雅黑" panose="020B0503020204020204" charset="-122"/>
              <a:ea typeface="微软雅黑" panose="020B0503020204020204" charset="-122"/>
            </a:endParaRPr>
          </a:p>
        </p:txBody>
      </p:sp>
      <p:sp>
        <p:nvSpPr>
          <p:cNvPr id="11" name="文本框 10"/>
          <p:cNvSpPr txBox="1"/>
          <p:nvPr>
            <p:custDataLst>
              <p:tags r:id="rId2"/>
            </p:custDataLst>
          </p:nvPr>
        </p:nvSpPr>
        <p:spPr>
          <a:xfrm>
            <a:off x="488151" y="1331930"/>
            <a:ext cx="11208539" cy="4798878"/>
          </a:xfrm>
          <a:prstGeom prst="rect">
            <a:avLst/>
          </a:prstGeom>
          <a:noFill/>
        </p:spPr>
        <p:txBody>
          <a:bodyPr wrap="square">
            <a:spAutoFit/>
          </a:bodyPr>
          <a:lstStyle/>
          <a:p>
            <a:pPr marL="514350" indent="-514350">
              <a:lnSpc>
                <a:spcPct val="110000"/>
              </a:lnSpc>
              <a:buFont typeface="+mj-ea"/>
              <a:buAutoNum type="circleNumDbPlain"/>
            </a:pPr>
            <a:r>
              <a:rPr lang="zh-CN" altLang="en-US" sz="2800" b="1">
                <a:solidFill>
                  <a:srgbClr val="FF0000"/>
                </a:solidFill>
                <a:latin typeface="华文中宋" panose="02010600040101010101" pitchFamily="2" charset="-122"/>
                <a:ea typeface="华文中宋" panose="02010600040101010101" pitchFamily="2" charset="-122"/>
              </a:rPr>
              <a:t>政治</a:t>
            </a:r>
            <a:r>
              <a:rPr lang="zh-CN" altLang="en-US" sz="2800" b="1">
                <a:latin typeface="华文中宋" panose="02010600040101010101" pitchFamily="2" charset="-122"/>
                <a:ea typeface="华文中宋" panose="02010600040101010101" pitchFamily="2" charset="-122"/>
              </a:rPr>
              <a:t>：城市的兴起使欧洲出现了新的等级</a:t>
            </a:r>
            <a:r>
              <a:rPr lang="en-US" altLang="zh-CN" sz="2800" b="1">
                <a:latin typeface="华文中宋" panose="02010600040101010101" pitchFamily="2" charset="-122"/>
                <a:ea typeface="华文中宋" panose="02010600040101010101" pitchFamily="2" charset="-122"/>
              </a:rPr>
              <a:t>——</a:t>
            </a:r>
            <a:r>
              <a:rPr lang="zh-CN" altLang="en-US" sz="2800" b="1">
                <a:highlight>
                  <a:srgbClr val="FFFF00"/>
                </a:highlight>
                <a:latin typeface="华文中宋" panose="02010600040101010101" pitchFamily="2" charset="-122"/>
                <a:ea typeface="华文中宋" panose="02010600040101010101" pitchFamily="2" charset="-122"/>
              </a:rPr>
              <a:t>市民阶级</a:t>
            </a:r>
            <a:r>
              <a:rPr lang="zh-CN" altLang="en-US" sz="2800" b="1">
                <a:latin typeface="华文中宋" panose="02010600040101010101" pitchFamily="2" charset="-122"/>
                <a:ea typeface="华文中宋" panose="02010600040101010101" pitchFamily="2" charset="-122"/>
              </a:rPr>
              <a:t>。城市与王权结盟，促使</a:t>
            </a:r>
            <a:r>
              <a:rPr lang="zh-CN" altLang="en-US" sz="2800" b="1">
                <a:highlight>
                  <a:srgbClr val="FFFF00"/>
                </a:highlight>
                <a:latin typeface="华文中宋" panose="02010600040101010101" pitchFamily="2" charset="-122"/>
                <a:ea typeface="华文中宋" panose="02010600040101010101" pitchFamily="2" charset="-122"/>
              </a:rPr>
              <a:t>王权加强</a:t>
            </a:r>
            <a:r>
              <a:rPr lang="zh-CN" altLang="en-US" sz="2800" b="1">
                <a:latin typeface="华文中宋" panose="02010600040101010101" pitchFamily="2" charset="-122"/>
                <a:ea typeface="华文中宋" panose="02010600040101010101" pitchFamily="2" charset="-122"/>
              </a:rPr>
              <a:t>，市民阶级参与政治，促进了</a:t>
            </a:r>
            <a:r>
              <a:rPr lang="zh-CN" altLang="en-US" sz="2800" b="1">
                <a:solidFill>
                  <a:srgbClr val="FF0000"/>
                </a:solidFill>
                <a:highlight>
                  <a:srgbClr val="FFFF00"/>
                </a:highlight>
                <a:latin typeface="华文中宋" panose="02010600040101010101" pitchFamily="2" charset="-122"/>
                <a:ea typeface="华文中宋" panose="02010600040101010101" pitchFamily="2" charset="-122"/>
              </a:rPr>
              <a:t>议会制度</a:t>
            </a:r>
            <a:r>
              <a:rPr lang="zh-CN" altLang="en-US" sz="2800" b="1">
                <a:latin typeface="华文中宋" panose="02010600040101010101" pitchFamily="2" charset="-122"/>
                <a:ea typeface="华文中宋" panose="02010600040101010101" pitchFamily="2" charset="-122"/>
              </a:rPr>
              <a:t>的出现。</a:t>
            </a:r>
            <a:endParaRPr lang="zh-CN" altLang="en-US" sz="2800" b="1">
              <a:latin typeface="华文中宋" panose="02010600040101010101" pitchFamily="2" charset="-122"/>
              <a:ea typeface="华文中宋" panose="02010600040101010101" pitchFamily="2" charset="-122"/>
            </a:endParaRPr>
          </a:p>
          <a:p>
            <a:pPr marL="514350" indent="-514350">
              <a:lnSpc>
                <a:spcPct val="110000"/>
              </a:lnSpc>
              <a:buFont typeface="+mj-ea"/>
              <a:buAutoNum type="circleNumDbPlain"/>
            </a:pPr>
            <a:r>
              <a:rPr lang="zh-CN" altLang="en-US" sz="2800" b="1">
                <a:solidFill>
                  <a:srgbClr val="0000FF"/>
                </a:solidFill>
                <a:latin typeface="华文中宋" panose="02010600040101010101" pitchFamily="2" charset="-122"/>
                <a:ea typeface="华文中宋" panose="02010600040101010101" pitchFamily="2" charset="-122"/>
              </a:rPr>
              <a:t>经济</a:t>
            </a:r>
            <a:r>
              <a:rPr lang="zh-CN" altLang="en-US" sz="2800" b="1">
                <a:latin typeface="华文中宋" panose="02010600040101010101" pitchFamily="2" charset="-122"/>
                <a:ea typeface="华文中宋" panose="02010600040101010101" pitchFamily="2" charset="-122"/>
              </a:rPr>
              <a:t>：城市推动了</a:t>
            </a:r>
            <a:r>
              <a:rPr lang="zh-CN" altLang="en-US" sz="2800" b="1">
                <a:highlight>
                  <a:srgbClr val="FFFF00"/>
                </a:highlight>
                <a:latin typeface="华文中宋" panose="02010600040101010101" pitchFamily="2" charset="-122"/>
                <a:ea typeface="华文中宋" panose="02010600040101010101" pitchFamily="2" charset="-122"/>
              </a:rPr>
              <a:t>商品经济的发展</a:t>
            </a:r>
            <a:r>
              <a:rPr lang="zh-CN" altLang="en-US" sz="2800" b="1">
                <a:latin typeface="华文中宋" panose="02010600040101010101" pitchFamily="2" charset="-122"/>
                <a:ea typeface="华文中宋" panose="02010600040101010101" pitchFamily="2" charset="-122"/>
              </a:rPr>
              <a:t>，促使旧制度瓦解，孕育了</a:t>
            </a:r>
            <a:r>
              <a:rPr lang="zh-CN" altLang="en-US" sz="2800" b="1">
                <a:solidFill>
                  <a:srgbClr val="0000FF"/>
                </a:solidFill>
                <a:highlight>
                  <a:srgbClr val="FFFF00"/>
                </a:highlight>
                <a:latin typeface="华文中宋" panose="02010600040101010101" pitchFamily="2" charset="-122"/>
                <a:ea typeface="华文中宋" panose="02010600040101010101" pitchFamily="2" charset="-122"/>
              </a:rPr>
              <a:t>资本主义的萌芽</a:t>
            </a:r>
            <a:r>
              <a:rPr lang="zh-CN" altLang="en-US" sz="2800" b="1">
                <a:latin typeface="华文中宋" panose="02010600040101010101" pitchFamily="2" charset="-122"/>
                <a:ea typeface="华文中宋" panose="02010600040101010101" pitchFamily="2" charset="-122"/>
              </a:rPr>
              <a:t>。</a:t>
            </a:r>
            <a:endParaRPr lang="zh-CN" altLang="en-US" sz="2800" b="1">
              <a:latin typeface="华文中宋" panose="02010600040101010101" pitchFamily="2" charset="-122"/>
              <a:ea typeface="华文中宋" panose="02010600040101010101" pitchFamily="2" charset="-122"/>
            </a:endParaRPr>
          </a:p>
          <a:p>
            <a:pPr marL="514350" indent="-514350">
              <a:lnSpc>
                <a:spcPct val="110000"/>
              </a:lnSpc>
              <a:buFont typeface="+mj-ea"/>
              <a:buAutoNum type="circleNumDbPlain"/>
            </a:pPr>
            <a:r>
              <a:rPr lang="zh-CN" altLang="en-US" sz="2800" b="1">
                <a:solidFill>
                  <a:srgbClr val="00B050"/>
                </a:solidFill>
                <a:latin typeface="华文中宋" panose="02010600040101010101" pitchFamily="2" charset="-122"/>
                <a:ea typeface="华文中宋" panose="02010600040101010101" pitchFamily="2" charset="-122"/>
              </a:rPr>
              <a:t>思想</a:t>
            </a:r>
            <a:r>
              <a:rPr lang="zh-CN" altLang="en-US" sz="2800" b="1">
                <a:latin typeface="华文中宋" panose="02010600040101010101" pitchFamily="2" charset="-122"/>
                <a:ea typeface="华文中宋" panose="02010600040101010101" pitchFamily="2" charset="-122"/>
              </a:rPr>
              <a:t>：在西欧城市市民</a:t>
            </a:r>
            <a:r>
              <a:rPr lang="zh-CN" altLang="en-US" sz="2800" b="1">
                <a:solidFill>
                  <a:srgbClr val="00B050"/>
                </a:solidFill>
                <a:highlight>
                  <a:srgbClr val="FFFF00"/>
                </a:highlight>
                <a:latin typeface="华文中宋" panose="02010600040101010101" pitchFamily="2" charset="-122"/>
                <a:ea typeface="华文中宋" panose="02010600040101010101" pitchFamily="2" charset="-122"/>
              </a:rPr>
              <a:t>争取自治</a:t>
            </a:r>
            <a:r>
              <a:rPr lang="zh-CN" altLang="en-US" sz="2800" b="1">
                <a:latin typeface="华文中宋" panose="02010600040101010101" pitchFamily="2" charset="-122"/>
                <a:ea typeface="华文中宋" panose="02010600040101010101" pitchFamily="2" charset="-122"/>
              </a:rPr>
              <a:t>的过程中，</a:t>
            </a:r>
            <a:r>
              <a:rPr lang="zh-CN" altLang="en-US" sz="2800" b="1">
                <a:solidFill>
                  <a:srgbClr val="00B050"/>
                </a:solidFill>
                <a:latin typeface="华文中宋" panose="02010600040101010101" pitchFamily="2" charset="-122"/>
                <a:ea typeface="华文中宋" panose="02010600040101010101" pitchFamily="2" charset="-122"/>
              </a:rPr>
              <a:t>自由、平等、民主、权利</a:t>
            </a:r>
            <a:r>
              <a:rPr lang="zh-CN" altLang="en-US" sz="2800" b="1">
                <a:latin typeface="华文中宋" panose="02010600040101010101" pitchFamily="2" charset="-122"/>
                <a:ea typeface="华文中宋" panose="02010600040101010101" pitchFamily="2" charset="-122"/>
              </a:rPr>
              <a:t>的意识逐步觉醒，</a:t>
            </a:r>
            <a:r>
              <a:rPr lang="zh-CN" altLang="en-US" sz="2800" b="1">
                <a:highlight>
                  <a:srgbClr val="FFFF00"/>
                </a:highlight>
                <a:latin typeface="华文中宋" panose="02010600040101010101" pitchFamily="2" charset="-122"/>
                <a:ea typeface="华文中宋" panose="02010600040101010101" pitchFamily="2" charset="-122"/>
              </a:rPr>
              <a:t>追求自我价值</a:t>
            </a:r>
            <a:r>
              <a:rPr lang="zh-CN" altLang="en-US" sz="2800" b="1">
                <a:latin typeface="华文中宋" panose="02010600040101010101" pitchFamily="2" charset="-122"/>
                <a:ea typeface="华文中宋" panose="02010600040101010101" pitchFamily="2" charset="-122"/>
              </a:rPr>
              <a:t>、</a:t>
            </a:r>
            <a:r>
              <a:rPr lang="zh-CN" altLang="en-US" sz="2800" b="1">
                <a:highlight>
                  <a:srgbClr val="FFFF00"/>
                </a:highlight>
                <a:latin typeface="华文中宋" panose="02010600040101010101" pitchFamily="2" charset="-122"/>
                <a:ea typeface="华文中宋" panose="02010600040101010101" pitchFamily="2" charset="-122"/>
              </a:rPr>
              <a:t>实现人性解放</a:t>
            </a:r>
            <a:r>
              <a:rPr lang="zh-CN" altLang="en-US" sz="2800" b="1">
                <a:latin typeface="华文中宋" panose="02010600040101010101" pitchFamily="2" charset="-122"/>
                <a:ea typeface="华文中宋" panose="02010600040101010101" pitchFamily="2" charset="-122"/>
              </a:rPr>
              <a:t>、</a:t>
            </a:r>
            <a:r>
              <a:rPr lang="zh-CN" altLang="en-US" sz="2800" b="1">
                <a:highlight>
                  <a:srgbClr val="FFFF00"/>
                </a:highlight>
                <a:latin typeface="华文中宋" panose="02010600040101010101" pitchFamily="2" charset="-122"/>
                <a:ea typeface="华文中宋" panose="02010600040101010101" pitchFamily="2" charset="-122"/>
              </a:rPr>
              <a:t>谋求人生幸福</a:t>
            </a:r>
            <a:r>
              <a:rPr lang="zh-CN" altLang="en-US" sz="2800" b="1">
                <a:latin typeface="华文中宋" panose="02010600040101010101" pitchFamily="2" charset="-122"/>
                <a:ea typeface="华文中宋" panose="02010600040101010101" pitchFamily="2" charset="-122"/>
              </a:rPr>
              <a:t>等思想观念得以张扬。</a:t>
            </a:r>
            <a:endParaRPr lang="zh-CN" altLang="en-US" sz="2800" b="1">
              <a:latin typeface="华文中宋" panose="02010600040101010101" pitchFamily="2" charset="-122"/>
              <a:ea typeface="华文中宋" panose="02010600040101010101" pitchFamily="2" charset="-122"/>
            </a:endParaRPr>
          </a:p>
          <a:p>
            <a:pPr marL="514350" indent="-514350">
              <a:lnSpc>
                <a:spcPct val="110000"/>
              </a:lnSpc>
              <a:buFont typeface="+mj-ea"/>
              <a:buAutoNum type="circleNumDbPlain"/>
            </a:pPr>
            <a:r>
              <a:rPr lang="zh-CN" altLang="en-US" sz="2800" b="1">
                <a:solidFill>
                  <a:srgbClr val="7030A0"/>
                </a:solidFill>
                <a:latin typeface="华文中宋" panose="02010600040101010101" pitchFamily="2" charset="-122"/>
                <a:ea typeface="华文中宋" panose="02010600040101010101" pitchFamily="2" charset="-122"/>
              </a:rPr>
              <a:t>文化</a:t>
            </a:r>
            <a:r>
              <a:rPr lang="zh-CN" altLang="en-US" sz="2800" b="1">
                <a:latin typeface="华文中宋" panose="02010600040101010101" pitchFamily="2" charset="-122"/>
                <a:ea typeface="华文中宋" panose="02010600040101010101" pitchFamily="2" charset="-122"/>
              </a:rPr>
              <a:t>：随着城市的出现，产生了市民日常需要的</a:t>
            </a:r>
            <a:r>
              <a:rPr lang="zh-CN" altLang="en-US" sz="2800" b="1">
                <a:highlight>
                  <a:srgbClr val="FFFF00"/>
                </a:highlight>
                <a:latin typeface="华文中宋" panose="02010600040101010101" pitchFamily="2" charset="-122"/>
                <a:ea typeface="华文中宋" panose="02010600040101010101" pitchFamily="2" charset="-122"/>
              </a:rPr>
              <a:t>世俗文化</a:t>
            </a:r>
            <a:r>
              <a:rPr lang="zh-CN" altLang="en-US" sz="2800" b="1">
                <a:latin typeface="华文中宋" panose="02010600040101010101" pitchFamily="2" charset="-122"/>
                <a:ea typeface="华文中宋" panose="02010600040101010101" pitchFamily="2" charset="-122"/>
              </a:rPr>
              <a:t>和</a:t>
            </a:r>
            <a:r>
              <a:rPr lang="zh-CN" altLang="en-US" sz="2800" b="1">
                <a:highlight>
                  <a:srgbClr val="FFFF00"/>
                </a:highlight>
                <a:latin typeface="华文中宋" panose="02010600040101010101" pitchFamily="2" charset="-122"/>
                <a:ea typeface="华文中宋" panose="02010600040101010101" pitchFamily="2" charset="-122"/>
              </a:rPr>
              <a:t>世俗教育</a:t>
            </a:r>
            <a:r>
              <a:rPr lang="zh-CN" altLang="en-US" sz="2800" b="1">
                <a:latin typeface="华文中宋" panose="02010600040101010101" pitchFamily="2" charset="-122"/>
                <a:ea typeface="华文中宋" panose="02010600040101010101" pitchFamily="2" charset="-122"/>
              </a:rPr>
              <a:t>，为日后的文艺复兴和宗教改革作了准备。</a:t>
            </a:r>
            <a:endParaRPr lang="zh-CN" altLang="en-US" sz="2800" b="1">
              <a:latin typeface="华文中宋" panose="02010600040101010101" pitchFamily="2" charset="-122"/>
              <a:ea typeface="华文中宋" panose="02010600040101010101" pitchFamily="2" charset="-122"/>
            </a:endParaRPr>
          </a:p>
        </p:txBody>
      </p:sp>
    </p:spTree>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custDataLst>
              <p:tags r:id="rId1"/>
            </p:custDataLst>
          </p:nvPr>
        </p:nvSpPr>
        <p:spPr>
          <a:xfrm>
            <a:off x="6436064" y="3051245"/>
            <a:ext cx="1041952" cy="923330"/>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6000" b="0" i="0" u="none" strike="noStrike" kern="1200" cap="none" spc="0" normalizeH="0" baseline="0" noProof="0">
                <a:ln>
                  <a:solidFill>
                    <a:prstClr val="white"/>
                  </a:solidFill>
                </a:ln>
                <a:noFill/>
                <a:effectLst/>
                <a:uLnTx/>
                <a:uFillTx/>
                <a:latin typeface="宋体" panose="02010600030101010101" pitchFamily="2" charset="-122"/>
                <a:ea typeface="宋体" panose="02010600030101010101" pitchFamily="2" charset="-122"/>
                <a:cs typeface="Arial" panose="020B0604020202020204"/>
              </a:rPr>
              <a:t>02</a:t>
            </a:r>
            <a:endParaRPr kumimoji="0" lang="zh-CN" altLang="en-US" sz="6000" b="0" i="0" u="none" strike="noStrike" kern="1200" cap="none" spc="0" normalizeH="0" baseline="0" noProof="0">
              <a:ln>
                <a:solidFill>
                  <a:prstClr val="white"/>
                </a:solidFill>
              </a:ln>
              <a:noFill/>
              <a:effectLst/>
              <a:uLnTx/>
              <a:uFillTx/>
              <a:latin typeface="宋体" panose="02010600030101010101" pitchFamily="2" charset="-122"/>
              <a:ea typeface="宋体" panose="02010600030101010101" pitchFamily="2" charset="-122"/>
              <a:cs typeface="Arial" panose="020B0604020202020204"/>
            </a:endParaRPr>
          </a:p>
        </p:txBody>
      </p:sp>
      <p:sp>
        <p:nvSpPr>
          <p:cNvPr id="79" name="矩形 78"/>
          <p:cNvSpPr/>
          <p:nvPr>
            <p:custDataLst>
              <p:tags r:id="rId2"/>
            </p:custDataLst>
          </p:nvPr>
        </p:nvSpPr>
        <p:spPr>
          <a:xfrm>
            <a:off x="0" y="6571615"/>
            <a:ext cx="12192000" cy="286385"/>
          </a:xfrm>
          <a:prstGeom prst="rect">
            <a:avLst/>
          </a:prstGeom>
          <a:solidFill>
            <a:srgbClr val="A888EC"/>
          </a:solidFill>
          <a:ln>
            <a:noFill/>
          </a:ln>
          <a:effectLst>
            <a:outerShdw blurRad="571500" sx="105000" sy="105000" algn="ctr" rotWithShape="0">
              <a:srgbClr val="7FAC52">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Arial" panose="020B0604020202020204"/>
            </a:endParaRPr>
          </a:p>
        </p:txBody>
      </p:sp>
      <p:sp>
        <p:nvSpPr>
          <p:cNvPr id="10" name="泪滴形 9"/>
          <p:cNvSpPr/>
          <p:nvPr>
            <p:custDataLst>
              <p:tags r:id="rId3"/>
            </p:custDataLst>
          </p:nvPr>
        </p:nvSpPr>
        <p:spPr>
          <a:xfrm flipV="1">
            <a:off x="348123" y="98299"/>
            <a:ext cx="1003255" cy="859003"/>
          </a:xfrm>
          <a:prstGeom prst="teardrop">
            <a:avLst/>
          </a:prstGeom>
          <a:gradFill flip="none" rotWithShape="1">
            <a:gsLst>
              <a:gs pos="0">
                <a:srgbClr val="A888EC">
                  <a:tint val="66000"/>
                  <a:satMod val="160000"/>
                </a:srgbClr>
              </a:gs>
              <a:gs pos="50000">
                <a:srgbClr val="A888EC">
                  <a:tint val="44500"/>
                  <a:satMod val="160000"/>
                </a:srgbClr>
              </a:gs>
              <a:gs pos="100000">
                <a:srgbClr val="A888EC">
                  <a:tint val="23500"/>
                  <a:satMod val="160000"/>
                </a:srgbClr>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2BA02">
                  <a:lumMod val="75000"/>
                </a:srgbClr>
              </a:solidFill>
              <a:effectLst/>
              <a:uLnTx/>
              <a:uFillTx/>
              <a:latin typeface="Calibri" panose="020F0502020204030204"/>
              <a:ea typeface="宋体" panose="02010600030101010101" pitchFamily="2" charset="-122"/>
              <a:cs typeface="+mn-ea"/>
            </a:endParaRPr>
          </a:p>
        </p:txBody>
      </p:sp>
      <p:sp>
        <p:nvSpPr>
          <p:cNvPr id="11" name="文本框 42"/>
          <p:cNvSpPr txBox="1"/>
          <p:nvPr>
            <p:custDataLst>
              <p:tags r:id="rId4"/>
            </p:custDataLst>
          </p:nvPr>
        </p:nvSpPr>
        <p:spPr>
          <a:xfrm>
            <a:off x="512534" y="385167"/>
            <a:ext cx="3477895" cy="572135"/>
          </a:xfrm>
          <a:prstGeom prst="rect">
            <a:avLst/>
          </a:prstGeom>
          <a:noFill/>
        </p:spPr>
        <p:txBody>
          <a:bodyPr wrap="none" lIns="0" tIns="0" rIns="0" bIns="0" rtlCol="0">
            <a:noAutofit/>
          </a:bodyPr>
          <a:lstStyle/>
          <a:p>
            <a:pPr marL="0" marR="0" lvl="0" indent="0" algn="l" defTabSz="914400" rtl="0" eaLnBrk="1" fontAlgn="auto" latinLnBrk="0" hangingPunct="1">
              <a:lnSpc>
                <a:spcPct val="110000"/>
              </a:lnSpc>
              <a:spcBef>
                <a:spcPct val="0"/>
              </a:spcBef>
              <a:spcAft>
                <a:spcPct val="0"/>
              </a:spcAft>
              <a:buClrTx/>
              <a:buSzTx/>
              <a:buFontTx/>
              <a:buNone/>
              <a:defRPr/>
            </a:pPr>
            <a:r>
              <a:rPr kumimoji="0" lang="zh-CN" altLang="en-US" sz="3200" b="1" i="0" u="none" strike="noStrike" kern="1200" cap="none" spc="0" normalizeH="0" baseline="0" noProof="0">
                <a:ln>
                  <a:noFill/>
                </a:ln>
                <a:solidFill>
                  <a:srgbClr val="A888EC"/>
                </a:solidFill>
                <a:effectLst/>
                <a:uLnTx/>
                <a:uFillTx/>
                <a:latin typeface="微软雅黑" panose="020B0503020204020204" charset="-122"/>
                <a:ea typeface="微软雅黑" panose="020B0503020204020204" charset="-122"/>
                <a:cs typeface="+mn-ea"/>
              </a:rPr>
              <a:t>探究·拓展</a:t>
            </a:r>
            <a:endParaRPr kumimoji="0" lang="zh-CN" altLang="en-US" sz="3200" b="1" i="0" u="none" strike="noStrike" kern="1200" cap="none" spc="0" normalizeH="0" baseline="0" noProof="0">
              <a:ln>
                <a:noFill/>
              </a:ln>
              <a:solidFill>
                <a:srgbClr val="A888EC"/>
              </a:solidFill>
              <a:effectLst/>
              <a:uLnTx/>
              <a:uFillTx/>
              <a:latin typeface="微软雅黑" panose="020B0503020204020204" charset="-122"/>
              <a:ea typeface="微软雅黑" panose="020B0503020204020204" charset="-122"/>
              <a:cs typeface="+mn-ea"/>
            </a:endParaRPr>
          </a:p>
        </p:txBody>
      </p:sp>
      <p:sp>
        <p:nvSpPr>
          <p:cNvPr id="3" name="文本框 2"/>
          <p:cNvSpPr txBox="1"/>
          <p:nvPr>
            <p:custDataLst>
              <p:tags r:id="rId5"/>
            </p:custDataLst>
          </p:nvPr>
        </p:nvSpPr>
        <p:spPr>
          <a:xfrm>
            <a:off x="707035" y="1276645"/>
            <a:ext cx="10777929" cy="5139869"/>
          </a:xfrm>
          <a:prstGeom prst="rect">
            <a:avLst/>
          </a:prstGeom>
          <a:solidFill>
            <a:schemeClr val="accent3">
              <a:lumMod val="40000"/>
              <a:lumOff val="60000"/>
            </a:schemeClr>
          </a:solidFill>
        </p:spPr>
        <p:txBody>
          <a:bodyPr wrap="square" rtlCol="0" anchor="t">
            <a:spAutoFit/>
          </a:bodyPr>
          <a:lstStyle/>
          <a:p>
            <a:pPr lvl="0" algn="ctr"/>
            <a:r>
              <a:rPr lang="zh-CN" altLang="en-US" sz="2800" b="1">
                <a:solidFill>
                  <a:srgbClr val="FF0000"/>
                </a:solidFill>
                <a:latin typeface="幼圆" panose="02010509060101010101" pitchFamily="49" charset="-122"/>
                <a:ea typeface="幼圆" panose="02010509060101010101" pitchFamily="49" charset="-122"/>
                <a:cs typeface="幼圆" panose="02010509060101010101" pitchFamily="49" charset="-122"/>
              </a:rPr>
              <a:t>王权与教权关系的演变</a:t>
            </a:r>
            <a:endParaRPr lang="en-US" altLang="zh-CN" sz="2800" b="1">
              <a:solidFill>
                <a:srgbClr val="FF0000"/>
              </a:solidFill>
              <a:latin typeface="幼圆" panose="02010509060101010101" pitchFamily="49" charset="-122"/>
              <a:ea typeface="幼圆" panose="02010509060101010101" pitchFamily="49" charset="-122"/>
              <a:cs typeface="幼圆" panose="02010509060101010101" pitchFamily="49" charset="-122"/>
            </a:endParaRPr>
          </a:p>
          <a:p>
            <a:pPr lvl="0"/>
            <a:endParaRPr lang="en-US" altLang="zh-CN" sz="2000" b="1">
              <a:solidFill>
                <a:srgbClr val="FF0000"/>
              </a:solidFill>
              <a:latin typeface="幼圆" panose="02010509060101010101" pitchFamily="49" charset="-122"/>
              <a:ea typeface="幼圆" panose="02010509060101010101" pitchFamily="49" charset="-122"/>
              <a:cs typeface="幼圆" panose="02010509060101010101" pitchFamily="49" charset="-122"/>
            </a:endParaRPr>
          </a:p>
          <a:p>
            <a:pPr lvl="0" algn="ctr"/>
            <a:endParaRPr lang="en-US" altLang="zh-CN" sz="2000" b="1">
              <a:solidFill>
                <a:srgbClr val="FF0000"/>
              </a:solidFill>
              <a:latin typeface="幼圆" panose="02010509060101010101" pitchFamily="49" charset="-122"/>
              <a:ea typeface="幼圆" panose="02010509060101010101" pitchFamily="49" charset="-122"/>
              <a:cs typeface="幼圆" panose="02010509060101010101" pitchFamily="49" charset="-122"/>
            </a:endParaRPr>
          </a:p>
          <a:p>
            <a:pPr lvl="0" algn="ctr"/>
            <a:endParaRPr lang="en-US" altLang="zh-CN" sz="2000" b="1">
              <a:solidFill>
                <a:srgbClr val="FF0000"/>
              </a:solidFill>
              <a:latin typeface="幼圆" panose="02010509060101010101" pitchFamily="49" charset="-122"/>
              <a:ea typeface="幼圆" panose="02010509060101010101" pitchFamily="49" charset="-122"/>
              <a:cs typeface="幼圆" panose="02010509060101010101" pitchFamily="49" charset="-122"/>
            </a:endParaRPr>
          </a:p>
          <a:p>
            <a:pPr lvl="0" algn="ctr"/>
            <a:endParaRPr lang="en-US" altLang="zh-CN" sz="2000" b="1">
              <a:solidFill>
                <a:srgbClr val="FF0000"/>
              </a:solidFill>
              <a:latin typeface="幼圆" panose="02010509060101010101" pitchFamily="49" charset="-122"/>
              <a:ea typeface="幼圆" panose="02010509060101010101" pitchFamily="49" charset="-122"/>
              <a:cs typeface="幼圆" panose="02010509060101010101" pitchFamily="49" charset="-122"/>
            </a:endParaRPr>
          </a:p>
          <a:p>
            <a:pPr lvl="0" algn="ctr"/>
            <a:endParaRPr lang="en-US" altLang="zh-CN" sz="2000" b="1">
              <a:solidFill>
                <a:srgbClr val="FF0000"/>
              </a:solidFill>
              <a:latin typeface="幼圆" panose="02010509060101010101" pitchFamily="49" charset="-122"/>
              <a:ea typeface="幼圆" panose="02010509060101010101" pitchFamily="49" charset="-122"/>
              <a:cs typeface="幼圆" panose="02010509060101010101" pitchFamily="49" charset="-122"/>
            </a:endParaRPr>
          </a:p>
          <a:p>
            <a:pPr lvl="0" algn="ctr"/>
            <a:endParaRPr lang="en-US" altLang="zh-CN" sz="2000" b="1">
              <a:solidFill>
                <a:srgbClr val="FF0000"/>
              </a:solidFill>
              <a:latin typeface="幼圆" panose="02010509060101010101" pitchFamily="49" charset="-122"/>
              <a:ea typeface="幼圆" panose="02010509060101010101" pitchFamily="49" charset="-122"/>
              <a:cs typeface="幼圆" panose="02010509060101010101" pitchFamily="49" charset="-122"/>
            </a:endParaRPr>
          </a:p>
          <a:p>
            <a:pPr lvl="0" algn="ctr"/>
            <a:endParaRPr lang="en-US" altLang="zh-CN" sz="2000" b="1">
              <a:solidFill>
                <a:srgbClr val="FF0000"/>
              </a:solidFill>
              <a:latin typeface="幼圆" panose="02010509060101010101" pitchFamily="49" charset="-122"/>
              <a:ea typeface="幼圆" panose="02010509060101010101" pitchFamily="49" charset="-122"/>
              <a:cs typeface="幼圆" panose="02010509060101010101" pitchFamily="49" charset="-122"/>
            </a:endParaRPr>
          </a:p>
          <a:p>
            <a:pPr lvl="0" algn="ctr"/>
            <a:endParaRPr lang="en-US" altLang="zh-CN" sz="2000" b="1">
              <a:solidFill>
                <a:srgbClr val="FF0000"/>
              </a:solidFill>
              <a:latin typeface="幼圆" panose="02010509060101010101" pitchFamily="49" charset="-122"/>
              <a:ea typeface="幼圆" panose="02010509060101010101" pitchFamily="49" charset="-122"/>
              <a:cs typeface="幼圆" panose="02010509060101010101" pitchFamily="49" charset="-122"/>
            </a:endParaRPr>
          </a:p>
          <a:p>
            <a:pPr lvl="0" algn="ctr"/>
            <a:endParaRPr lang="en-US" altLang="zh-CN" sz="2000" b="1">
              <a:solidFill>
                <a:srgbClr val="FF0000"/>
              </a:solidFill>
              <a:latin typeface="幼圆" panose="02010509060101010101" pitchFamily="49" charset="-122"/>
              <a:ea typeface="幼圆" panose="02010509060101010101" pitchFamily="49" charset="-122"/>
              <a:cs typeface="幼圆" panose="02010509060101010101" pitchFamily="49" charset="-122"/>
            </a:endParaRPr>
          </a:p>
          <a:p>
            <a:pPr lvl="0" algn="ctr"/>
            <a:endParaRPr lang="en-US" altLang="zh-CN" sz="2000" b="1">
              <a:solidFill>
                <a:srgbClr val="FF0000"/>
              </a:solidFill>
              <a:latin typeface="幼圆" panose="02010509060101010101" pitchFamily="49" charset="-122"/>
              <a:ea typeface="幼圆" panose="02010509060101010101" pitchFamily="49" charset="-122"/>
              <a:cs typeface="幼圆" panose="02010509060101010101" pitchFamily="49" charset="-122"/>
            </a:endParaRPr>
          </a:p>
          <a:p>
            <a:pPr lvl="0" algn="ctr"/>
            <a:endParaRPr lang="en-US" altLang="zh-CN" sz="2000" b="1">
              <a:solidFill>
                <a:srgbClr val="FF0000"/>
              </a:solidFill>
              <a:latin typeface="幼圆" panose="02010509060101010101" pitchFamily="49" charset="-122"/>
              <a:ea typeface="幼圆" panose="02010509060101010101" pitchFamily="49" charset="-122"/>
              <a:cs typeface="幼圆" panose="02010509060101010101" pitchFamily="49" charset="-122"/>
            </a:endParaRPr>
          </a:p>
          <a:p>
            <a:pPr lvl="0" algn="ctr"/>
            <a:endParaRPr lang="en-US" altLang="zh-CN" sz="2000" b="1">
              <a:solidFill>
                <a:srgbClr val="FF0000"/>
              </a:solidFill>
              <a:latin typeface="幼圆" panose="02010509060101010101" pitchFamily="49" charset="-122"/>
              <a:ea typeface="幼圆" panose="02010509060101010101" pitchFamily="49" charset="-122"/>
              <a:cs typeface="幼圆" panose="02010509060101010101" pitchFamily="49" charset="-122"/>
            </a:endParaRPr>
          </a:p>
          <a:p>
            <a:pPr lvl="0" algn="ctr"/>
            <a:endParaRPr lang="en-US" altLang="zh-CN" sz="2000" b="1">
              <a:solidFill>
                <a:srgbClr val="FF0000"/>
              </a:solidFill>
              <a:latin typeface="幼圆" panose="02010509060101010101" pitchFamily="49" charset="-122"/>
              <a:ea typeface="幼圆" panose="02010509060101010101" pitchFamily="49" charset="-122"/>
              <a:cs typeface="幼圆" panose="02010509060101010101" pitchFamily="49" charset="-122"/>
            </a:endParaRPr>
          </a:p>
          <a:p>
            <a:pPr lvl="0" algn="ctr"/>
            <a:endParaRPr lang="en-US" altLang="zh-CN" sz="2000" b="1">
              <a:solidFill>
                <a:srgbClr val="FF0000"/>
              </a:solidFill>
              <a:latin typeface="幼圆" panose="02010509060101010101" pitchFamily="49" charset="-122"/>
              <a:ea typeface="幼圆" panose="02010509060101010101" pitchFamily="49" charset="-122"/>
              <a:cs typeface="幼圆" panose="02010509060101010101" pitchFamily="49" charset="-122"/>
            </a:endParaRPr>
          </a:p>
          <a:p>
            <a:pPr lvl="0" algn="ctr"/>
            <a:endParaRPr lang="en-US" altLang="zh-CN" sz="2000" b="1">
              <a:solidFill>
                <a:srgbClr val="FF0000"/>
              </a:solidFill>
              <a:latin typeface="幼圆" panose="02010509060101010101" pitchFamily="49" charset="-122"/>
              <a:ea typeface="幼圆" panose="02010509060101010101" pitchFamily="49" charset="-122"/>
              <a:cs typeface="幼圆" panose="02010509060101010101" pitchFamily="49" charset="-122"/>
            </a:endParaRPr>
          </a:p>
        </p:txBody>
      </p:sp>
      <p:graphicFrame>
        <p:nvGraphicFramePr>
          <p:cNvPr id="2" name="表格 1"/>
          <p:cNvGraphicFramePr>
            <a:graphicFrameLocks noGrp="1"/>
          </p:cNvGraphicFramePr>
          <p:nvPr>
            <p:custDataLst>
              <p:tags r:id="rId6"/>
            </p:custDataLst>
          </p:nvPr>
        </p:nvGraphicFramePr>
        <p:xfrm>
          <a:off x="964903" y="1870453"/>
          <a:ext cx="10082847" cy="4245534"/>
        </p:xfrm>
        <a:graphic>
          <a:graphicData uri="http://schemas.openxmlformats.org/drawingml/2006/table">
            <a:tbl>
              <a:tblPr firstRow="1" firstCol="1" bandRow="1"/>
              <a:tblGrid>
                <a:gridCol w="1619622"/>
                <a:gridCol w="3597275"/>
                <a:gridCol w="4865950"/>
              </a:tblGrid>
              <a:tr h="570996">
                <a:tc>
                  <a:txBody>
                    <a:bodyPr wrap="square"/>
                    <a:lstStyle/>
                    <a:p>
                      <a:pPr algn="l">
                        <a:lnSpc>
                          <a:spcPct val="150000"/>
                        </a:lnSpc>
                      </a:pPr>
                      <a:r>
                        <a:rPr lang="zh-CN" sz="2000" b="1" kern="100">
                          <a:effectLst/>
                          <a:latin typeface="Times New Roman" panose="02020603050405020304" charset="0"/>
                          <a:ea typeface="黑体" panose="02010609060101010101" charset="-122"/>
                          <a:cs typeface="黑体" panose="02010609060101010101" charset="-122"/>
                        </a:rPr>
                        <a:t>时间</a:t>
                      </a:r>
                      <a:endParaRPr lang="zh-CN" sz="2000" kern="100">
                        <a:effectLst/>
                        <a:latin typeface="Times New Roman" panose="02020603050405020304" charset="0"/>
                        <a:ea typeface="宋体" panose="02010600030101010101" pitchFamily="2" charset="-122"/>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wrap="square"/>
                    <a:lstStyle/>
                    <a:p>
                      <a:pPr algn="l">
                        <a:lnSpc>
                          <a:spcPct val="150000"/>
                        </a:lnSpc>
                      </a:pPr>
                      <a:r>
                        <a:rPr lang="zh-CN" sz="2000" b="1" kern="100">
                          <a:effectLst/>
                          <a:latin typeface="Times New Roman" panose="02020603050405020304" charset="0"/>
                          <a:ea typeface="黑体" panose="02010609060101010101" charset="-122"/>
                          <a:cs typeface="黑体" panose="02010609060101010101" charset="-122"/>
                        </a:rPr>
                        <a:t>王权与教权关系</a:t>
                      </a:r>
                      <a:endParaRPr lang="zh-CN" sz="2000" kern="100">
                        <a:effectLst/>
                        <a:latin typeface="Times New Roman" panose="02020603050405020304" charset="0"/>
                        <a:ea typeface="宋体" panose="02010600030101010101" pitchFamily="2" charset="-122"/>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wrap="square"/>
                    <a:lstStyle/>
                    <a:p>
                      <a:pPr algn="l">
                        <a:lnSpc>
                          <a:spcPct val="150000"/>
                        </a:lnSpc>
                      </a:pPr>
                      <a:r>
                        <a:rPr lang="zh-CN" sz="2000" b="1" kern="100">
                          <a:effectLst/>
                          <a:latin typeface="Times New Roman" panose="02020603050405020304" charset="0"/>
                          <a:ea typeface="黑体" panose="02010609060101010101" charset="-122"/>
                          <a:cs typeface="黑体" panose="02010609060101010101" charset="-122"/>
                        </a:rPr>
                        <a:t>简述</a:t>
                      </a:r>
                      <a:endParaRPr lang="zh-CN" sz="2000" kern="100">
                        <a:effectLst/>
                        <a:latin typeface="Times New Roman" panose="02020603050405020304" charset="0"/>
                        <a:ea typeface="宋体" panose="02010600030101010101" pitchFamily="2" charset="-122"/>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878696">
                <a:tc>
                  <a:txBody>
                    <a:bodyPr wrap="square"/>
                    <a:lstStyle/>
                    <a:p>
                      <a:pPr algn="l">
                        <a:lnSpc>
                          <a:spcPct val="150000"/>
                        </a:lnSpc>
                      </a:pPr>
                      <a:r>
                        <a:rPr lang="en-US" sz="2000" b="1" kern="100">
                          <a:effectLst/>
                          <a:latin typeface="黑体" panose="02010609060101010101" charset="-122"/>
                          <a:ea typeface="宋体" panose="02010600030101010101" pitchFamily="2" charset="-122"/>
                          <a:cs typeface="黑体" panose="02010609060101010101" charset="-122"/>
                        </a:rPr>
                        <a:t>5</a:t>
                      </a:r>
                      <a:r>
                        <a:rPr lang="zh-CN" sz="2000" b="1" kern="100">
                          <a:effectLst/>
                          <a:latin typeface="Times New Roman" panose="02020603050405020304" charset="0"/>
                          <a:ea typeface="黑体" panose="02010609060101010101" charset="-122"/>
                          <a:cs typeface="黑体" panose="02010609060101010101" charset="-122"/>
                        </a:rPr>
                        <a:t>至</a:t>
                      </a:r>
                      <a:r>
                        <a:rPr lang="en-US" sz="2000" b="1" kern="100">
                          <a:effectLst/>
                          <a:latin typeface="Times New Roman" panose="02020603050405020304" charset="0"/>
                          <a:ea typeface="黑体" panose="02010609060101010101" charset="-122"/>
                          <a:cs typeface="黑体" panose="02010609060101010101" charset="-122"/>
                        </a:rPr>
                        <a:t>11</a:t>
                      </a:r>
                      <a:r>
                        <a:rPr lang="zh-CN" sz="2000" b="1" kern="100">
                          <a:effectLst/>
                          <a:latin typeface="Times New Roman" panose="02020603050405020304" charset="0"/>
                          <a:ea typeface="黑体" panose="02010609060101010101" charset="-122"/>
                          <a:cs typeface="黑体" panose="02010609060101010101" charset="-122"/>
                        </a:rPr>
                        <a:t>世纪</a:t>
                      </a:r>
                      <a:endParaRPr lang="zh-CN" sz="2000" kern="100">
                        <a:effectLst/>
                        <a:latin typeface="Times New Roman" panose="02020603050405020304" charset="0"/>
                        <a:ea typeface="宋体" panose="02010600030101010101" pitchFamily="2" charset="-122"/>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wrap="square"/>
                    <a:lstStyle/>
                    <a:p>
                      <a:pPr algn="l">
                        <a:lnSpc>
                          <a:spcPct val="150000"/>
                        </a:lnSpc>
                      </a:pPr>
                      <a:r>
                        <a:rPr lang="zh-CN" sz="2000" b="1" kern="100">
                          <a:effectLst/>
                          <a:latin typeface="Times New Roman" panose="02020603050405020304" charset="0"/>
                          <a:ea typeface="黑体" panose="02010609060101010101" charset="-122"/>
                          <a:cs typeface="黑体" panose="02010609060101010101" charset="-122"/>
                        </a:rPr>
                        <a:t>互相利用，互为依存</a:t>
                      </a:r>
                      <a:endParaRPr lang="zh-CN" sz="2000" kern="100">
                        <a:effectLst/>
                        <a:latin typeface="Times New Roman" panose="02020603050405020304" charset="0"/>
                        <a:ea typeface="宋体" panose="02010600030101010101" pitchFamily="2" charset="-122"/>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wrap="square"/>
                    <a:lstStyle/>
                    <a:p>
                      <a:pPr algn="l">
                        <a:lnSpc>
                          <a:spcPct val="150000"/>
                        </a:lnSpc>
                      </a:pPr>
                      <a:r>
                        <a:rPr lang="zh-CN" sz="2000" b="1" kern="100">
                          <a:effectLst/>
                          <a:latin typeface="Times New Roman" panose="02020603050405020304" charset="0"/>
                          <a:ea typeface="黑体" panose="02010609060101010101" charset="-122"/>
                          <a:cs typeface="黑体" panose="02010609060101010101" charset="-122"/>
                        </a:rPr>
                        <a:t>王权期望为自己的统治披上合法的外衣，以强化王权；教会期望获得国家的大力支持，以发展和壮大自己的势力</a:t>
                      </a:r>
                      <a:endParaRPr lang="zh-CN" sz="2000" kern="100">
                        <a:effectLst/>
                        <a:latin typeface="Times New Roman" panose="02020603050405020304" charset="0"/>
                        <a:ea typeface="宋体" panose="02010600030101010101" pitchFamily="2" charset="-122"/>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570996">
                <a:tc>
                  <a:txBody>
                    <a:bodyPr wrap="square"/>
                    <a:lstStyle/>
                    <a:p>
                      <a:pPr algn="l">
                        <a:lnSpc>
                          <a:spcPct val="150000"/>
                        </a:lnSpc>
                      </a:pPr>
                      <a:r>
                        <a:rPr lang="en-US" sz="2000" b="1" kern="100">
                          <a:effectLst/>
                          <a:latin typeface="黑体" panose="02010609060101010101" charset="-122"/>
                          <a:ea typeface="宋体" panose="02010600030101010101" pitchFamily="2" charset="-122"/>
                          <a:cs typeface="黑体" panose="02010609060101010101" charset="-122"/>
                        </a:rPr>
                        <a:t>11</a:t>
                      </a:r>
                      <a:r>
                        <a:rPr lang="zh-CN" sz="2000" b="1" kern="100">
                          <a:effectLst/>
                          <a:latin typeface="Times New Roman" panose="02020603050405020304" charset="0"/>
                          <a:ea typeface="黑体" panose="02010609060101010101" charset="-122"/>
                          <a:cs typeface="黑体" panose="02010609060101010101" charset="-122"/>
                        </a:rPr>
                        <a:t>至</a:t>
                      </a:r>
                      <a:r>
                        <a:rPr lang="en-US" sz="2000" b="1" kern="100">
                          <a:effectLst/>
                          <a:latin typeface="Times New Roman" panose="02020603050405020304" charset="0"/>
                          <a:ea typeface="黑体" panose="02010609060101010101" charset="-122"/>
                          <a:cs typeface="黑体" panose="02010609060101010101" charset="-122"/>
                        </a:rPr>
                        <a:t>13</a:t>
                      </a:r>
                      <a:r>
                        <a:rPr lang="zh-CN" sz="2000" b="1" kern="100">
                          <a:effectLst/>
                          <a:latin typeface="Times New Roman" panose="02020603050405020304" charset="0"/>
                          <a:ea typeface="黑体" panose="02010609060101010101" charset="-122"/>
                          <a:cs typeface="黑体" panose="02010609060101010101" charset="-122"/>
                        </a:rPr>
                        <a:t>世纪</a:t>
                      </a:r>
                      <a:endParaRPr lang="zh-CN" sz="2000" kern="100">
                        <a:effectLst/>
                        <a:latin typeface="Times New Roman" panose="02020603050405020304" charset="0"/>
                        <a:ea typeface="宋体" panose="02010600030101010101" pitchFamily="2" charset="-122"/>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wrap="square"/>
                    <a:lstStyle/>
                    <a:p>
                      <a:pPr algn="l">
                        <a:lnSpc>
                          <a:spcPct val="150000"/>
                        </a:lnSpc>
                      </a:pPr>
                      <a:r>
                        <a:rPr lang="zh-CN" sz="2000" b="1" kern="100">
                          <a:effectLst/>
                          <a:latin typeface="Times New Roman" panose="02020603050405020304" charset="0"/>
                          <a:ea typeface="黑体" panose="02010609060101010101" charset="-122"/>
                          <a:cs typeface="黑体" panose="02010609060101010101" charset="-122"/>
                        </a:rPr>
                        <a:t>相互斗争，教权高于王权</a:t>
                      </a:r>
                      <a:endParaRPr lang="zh-CN" sz="2000" kern="100">
                        <a:effectLst/>
                        <a:latin typeface="Times New Roman" panose="02020603050405020304" charset="0"/>
                        <a:ea typeface="宋体" panose="02010600030101010101" pitchFamily="2" charset="-122"/>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wrap="square"/>
                    <a:lstStyle/>
                    <a:p>
                      <a:pPr algn="l">
                        <a:lnSpc>
                          <a:spcPct val="150000"/>
                        </a:lnSpc>
                      </a:pPr>
                      <a:r>
                        <a:rPr lang="zh-CN" sz="2000" b="1" kern="100">
                          <a:effectLst/>
                          <a:latin typeface="Times New Roman" panose="02020603050405020304" charset="0"/>
                          <a:ea typeface="黑体" panose="02010609060101010101" charset="-122"/>
                          <a:cs typeface="黑体" panose="02010609060101010101" charset="-122"/>
                        </a:rPr>
                        <a:t>教会权势膨胀，王权相对衰微</a:t>
                      </a:r>
                      <a:endParaRPr lang="zh-CN" sz="2000" kern="100">
                        <a:effectLst/>
                        <a:latin typeface="Times New Roman" panose="02020603050405020304" charset="0"/>
                        <a:ea typeface="宋体" panose="02010600030101010101" pitchFamily="2" charset="-122"/>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r h="1224846">
                <a:tc>
                  <a:txBody>
                    <a:bodyPr wrap="square"/>
                    <a:lstStyle/>
                    <a:p>
                      <a:pPr algn="l">
                        <a:lnSpc>
                          <a:spcPct val="150000"/>
                        </a:lnSpc>
                      </a:pPr>
                      <a:r>
                        <a:rPr lang="en-US" sz="2000" b="1" kern="100">
                          <a:effectLst/>
                          <a:latin typeface="黑体" panose="02010609060101010101" charset="-122"/>
                          <a:ea typeface="宋体" panose="02010600030101010101" pitchFamily="2" charset="-122"/>
                          <a:cs typeface="黑体" panose="02010609060101010101" charset="-122"/>
                        </a:rPr>
                        <a:t>13</a:t>
                      </a:r>
                      <a:r>
                        <a:rPr lang="zh-CN" sz="2000" b="1" kern="100">
                          <a:effectLst/>
                          <a:latin typeface="Times New Roman" panose="02020603050405020304" charset="0"/>
                          <a:ea typeface="黑体" panose="02010609060101010101" charset="-122"/>
                          <a:cs typeface="黑体" panose="02010609060101010101" charset="-122"/>
                        </a:rPr>
                        <a:t>世纪以后</a:t>
                      </a:r>
                      <a:endParaRPr lang="zh-CN" sz="2000" kern="100">
                        <a:effectLst/>
                        <a:latin typeface="Times New Roman" panose="02020603050405020304" charset="0"/>
                        <a:ea typeface="宋体" panose="02010600030101010101" pitchFamily="2" charset="-122"/>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wrap="square"/>
                    <a:lstStyle/>
                    <a:p>
                      <a:pPr algn="l">
                        <a:lnSpc>
                          <a:spcPct val="150000"/>
                        </a:lnSpc>
                      </a:pPr>
                      <a:r>
                        <a:rPr lang="zh-CN" sz="2000" b="1" kern="100">
                          <a:effectLst/>
                          <a:latin typeface="Times New Roman" panose="02020603050405020304" charset="0"/>
                          <a:ea typeface="黑体" panose="02010609060101010101" charset="-122"/>
                          <a:cs typeface="黑体" panose="02010609060101010101" charset="-122"/>
                        </a:rPr>
                        <a:t>相互斗争，王权上升、教权衰微</a:t>
                      </a:r>
                      <a:endParaRPr lang="zh-CN" sz="2000" kern="100">
                        <a:effectLst/>
                        <a:latin typeface="Times New Roman" panose="02020603050405020304" charset="0"/>
                        <a:ea typeface="宋体" panose="02010600030101010101" pitchFamily="2" charset="-122"/>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wrap="square"/>
                    <a:lstStyle/>
                    <a:p>
                      <a:pPr algn="l">
                        <a:lnSpc>
                          <a:spcPct val="150000"/>
                        </a:lnSpc>
                      </a:pPr>
                      <a:r>
                        <a:rPr lang="zh-CN" sz="2000" b="1" kern="100">
                          <a:effectLst/>
                          <a:latin typeface="Times New Roman" panose="02020603050405020304" charset="0"/>
                          <a:ea typeface="黑体" panose="02010609060101010101" charset="-122"/>
                          <a:cs typeface="黑体" panose="02010609060101010101" charset="-122"/>
                        </a:rPr>
                        <a:t>随着商品经济发展和市民阶层的支持，王权得到加强</a:t>
                      </a:r>
                      <a:endParaRPr lang="zh-CN" sz="2000" kern="100">
                        <a:effectLst/>
                        <a:latin typeface="Times New Roman" panose="02020603050405020304" charset="0"/>
                        <a:ea typeface="宋体" panose="02010600030101010101" pitchFamily="2" charset="-122"/>
                      </a:endParaRPr>
                    </a:p>
                  </a:txBody>
                  <a:tcPr marL="68580" marR="68580" marT="0" marB="0" vert="horz"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r>
            </a:tbl>
          </a:graphicData>
        </a:graphic>
      </p:graphicFrame>
      <p:pic>
        <p:nvPicPr>
          <p:cNvPr id="4" name="Picture 4"/>
          <p:cNvPicPr>
            <a:picLocks noChangeAspect="1"/>
          </p:cNvPicPr>
          <p:nvPr>
            <p:custDataLst>
              <p:tags r:id="rId7"/>
            </p:custDataLst>
          </p:nvPr>
        </p:nvPicPr>
        <p:blipFill>
          <a:blip r:embed="rId8"/>
          <a:stretch>
            <a:fillRect/>
          </a:stretch>
        </p:blipFill>
        <p:spPr>
          <a:xfrm flipH="1">
            <a:off x="11252200" y="12458700"/>
            <a:ext cx="0" cy="0"/>
          </a:xfrm>
          <a:prstGeom prst="rect">
            <a:avLst/>
          </a:prstGeom>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3"/>
          <p:cNvSpPr txBox="1"/>
          <p:nvPr>
            <p:custDataLst>
              <p:tags r:id="rId1"/>
            </p:custDataLst>
          </p:nvPr>
        </p:nvSpPr>
        <p:spPr>
          <a:xfrm>
            <a:off x="299324" y="1746921"/>
            <a:ext cx="11593287" cy="4891405"/>
          </a:xfrm>
          <a:prstGeom prst="rect">
            <a:avLst/>
          </a:prstGeom>
          <a:noFill/>
        </p:spPr>
        <p:txBody>
          <a:bodyPr wrap="square" lIns="91406" tIns="45702" rIns="91406" bIns="45702" rtlCol="0">
            <a:spAutoFit/>
          </a:bodyPr>
          <a:lstStyle/>
          <a:p>
            <a:r>
              <a:rPr lang="zh-CN" altLang="en-US" sz="2400">
                <a:solidFill>
                  <a:srgbClr val="000000"/>
                </a:solidFill>
                <a:latin typeface="微软雅黑" panose="020B0503020204020204" charset="-122"/>
                <a:ea typeface="微软雅黑" panose="020B0503020204020204" charset="-122"/>
                <a:cs typeface="新宋体" panose="02010609030101010101" charset="-122"/>
              </a:rPr>
              <a:t>材料一：皇帝的威严光荣不但依靠兵器，而且须</a:t>
            </a:r>
            <a:r>
              <a:rPr lang="zh-CN" altLang="en-US" sz="2400">
                <a:solidFill>
                  <a:srgbClr val="C00000"/>
                </a:solidFill>
                <a:latin typeface="微软雅黑" panose="020B0503020204020204" charset="-122"/>
                <a:ea typeface="微软雅黑" panose="020B0503020204020204" charset="-122"/>
                <a:cs typeface="新宋体" panose="02010609030101010101" charset="-122"/>
              </a:rPr>
              <a:t>用法律来巩固</a:t>
            </a:r>
            <a:r>
              <a:rPr lang="zh-CN" altLang="en-US" sz="2400">
                <a:solidFill>
                  <a:srgbClr val="000000"/>
                </a:solidFill>
                <a:latin typeface="微软雅黑" panose="020B0503020204020204" charset="-122"/>
                <a:ea typeface="微软雅黑" panose="020B0503020204020204" charset="-122"/>
                <a:cs typeface="新宋体" panose="02010609030101010101" charset="-122"/>
              </a:rPr>
              <a:t>，这样无论在战时或平时，总是可以将国家治理得</a:t>
            </a:r>
            <a:r>
              <a:rPr lang="zh-CN" altLang="en-US" sz="2400" smtClean="0">
                <a:solidFill>
                  <a:srgbClr val="000000"/>
                </a:solidFill>
                <a:latin typeface="微软雅黑" panose="020B0503020204020204" charset="-122"/>
                <a:ea typeface="微软雅黑" panose="020B0503020204020204" charset="-122"/>
                <a:cs typeface="新宋体" panose="02010609030101010101" charset="-122"/>
              </a:rPr>
              <a:t>很好。                   ——</a:t>
            </a:r>
            <a:r>
              <a:rPr lang="zh-CN" altLang="en-US" sz="2400">
                <a:solidFill>
                  <a:srgbClr val="000000"/>
                </a:solidFill>
                <a:latin typeface="微软雅黑" panose="020B0503020204020204" charset="-122"/>
                <a:ea typeface="微软雅黑" panose="020B0503020204020204" charset="-122"/>
                <a:cs typeface="新宋体" panose="02010609030101010101" charset="-122"/>
              </a:rPr>
              <a:t>查士丁尼</a:t>
            </a:r>
            <a:endParaRPr lang="zh-CN" altLang="en-US" sz="2400">
              <a:solidFill>
                <a:srgbClr val="000000"/>
              </a:solidFill>
              <a:latin typeface="微软雅黑" panose="020B0503020204020204" charset="-122"/>
              <a:ea typeface="微软雅黑" panose="020B0503020204020204" charset="-122"/>
              <a:cs typeface="新宋体" panose="02010609030101010101" charset="-122"/>
            </a:endParaRPr>
          </a:p>
          <a:p>
            <a:endParaRPr lang="en-US" altLang="zh-CN" sz="2400" smtClean="0">
              <a:solidFill>
                <a:srgbClr val="000000"/>
              </a:solidFill>
              <a:latin typeface="微软雅黑" panose="020B0503020204020204" charset="-122"/>
              <a:ea typeface="微软雅黑" panose="020B0503020204020204" charset="-122"/>
              <a:cs typeface="新宋体" panose="02010609030101010101" charset="-122"/>
            </a:endParaRPr>
          </a:p>
          <a:p>
            <a:r>
              <a:rPr lang="zh-CN" altLang="en-US" sz="2400" smtClean="0">
                <a:solidFill>
                  <a:srgbClr val="000000"/>
                </a:solidFill>
                <a:latin typeface="微软雅黑" panose="020B0503020204020204" charset="-122"/>
                <a:ea typeface="微软雅黑" panose="020B0503020204020204" charset="-122"/>
                <a:cs typeface="新宋体" panose="02010609030101010101" charset="-122"/>
              </a:rPr>
              <a:t>材料</a:t>
            </a:r>
            <a:r>
              <a:rPr lang="zh-CN" altLang="en-US" sz="2400">
                <a:solidFill>
                  <a:srgbClr val="000000"/>
                </a:solidFill>
                <a:latin typeface="微软雅黑" panose="020B0503020204020204" charset="-122"/>
                <a:ea typeface="微软雅黑" panose="020B0503020204020204" charset="-122"/>
                <a:cs typeface="新宋体" panose="02010609030101010101" charset="-122"/>
              </a:rPr>
              <a:t>二：</a:t>
            </a:r>
            <a:r>
              <a:rPr lang="zh-CN" altLang="en-US" sz="2400">
                <a:solidFill>
                  <a:srgbClr val="C00000"/>
                </a:solidFill>
                <a:latin typeface="微软雅黑" panose="020B0503020204020204" charset="-122"/>
                <a:ea typeface="微软雅黑" panose="020B0503020204020204" charset="-122"/>
                <a:cs typeface="新宋体" panose="02010609030101010101" charset="-122"/>
              </a:rPr>
              <a:t>奴隶和隶农必须无条件地服从主人</a:t>
            </a:r>
            <a:r>
              <a:rPr lang="zh-CN" altLang="en-US" sz="2400">
                <a:solidFill>
                  <a:srgbClr val="000000"/>
                </a:solidFill>
                <a:latin typeface="微软雅黑" panose="020B0503020204020204" charset="-122"/>
                <a:ea typeface="微软雅黑" panose="020B0503020204020204" charset="-122"/>
                <a:cs typeface="新宋体" panose="02010609030101010101" charset="-122"/>
              </a:rPr>
              <a:t>，服从命运的安排，对逃亡的奴隶和隶农必须严加惩治。奴隶不堪主人虐待的，官厅得强迫主人出卖之，</a:t>
            </a:r>
            <a:r>
              <a:rPr lang="zh-CN" altLang="en-US" sz="2400">
                <a:solidFill>
                  <a:srgbClr val="C00000"/>
                </a:solidFill>
                <a:latin typeface="微软雅黑" panose="020B0503020204020204" charset="-122"/>
                <a:ea typeface="微软雅黑" panose="020B0503020204020204" charset="-122"/>
                <a:cs typeface="新宋体" panose="02010609030101010101" charset="-122"/>
              </a:rPr>
              <a:t>无故杀戮奴隶的，按杀人罪处理</a:t>
            </a:r>
            <a:r>
              <a:rPr lang="zh-CN" altLang="en-US" sz="2400" smtClean="0">
                <a:solidFill>
                  <a:srgbClr val="000000"/>
                </a:solidFill>
                <a:latin typeface="微软雅黑" panose="020B0503020204020204" charset="-122"/>
                <a:ea typeface="微软雅黑" panose="020B0503020204020204" charset="-122"/>
                <a:cs typeface="新宋体" panose="02010609030101010101" charset="-122"/>
              </a:rPr>
              <a:t>。 ——</a:t>
            </a:r>
            <a:r>
              <a:rPr lang="zh-CN" altLang="en-US" sz="2400">
                <a:solidFill>
                  <a:srgbClr val="000000"/>
                </a:solidFill>
                <a:latin typeface="微软雅黑" panose="020B0503020204020204" charset="-122"/>
                <a:ea typeface="微软雅黑" panose="020B0503020204020204" charset="-122"/>
                <a:cs typeface="新宋体" panose="02010609030101010101" charset="-122"/>
              </a:rPr>
              <a:t>《罗马民法大全》</a:t>
            </a:r>
            <a:endParaRPr lang="zh-CN" altLang="en-US" sz="2400">
              <a:solidFill>
                <a:srgbClr val="000000"/>
              </a:solidFill>
              <a:latin typeface="微软雅黑" panose="020B0503020204020204" charset="-122"/>
              <a:ea typeface="微软雅黑" panose="020B0503020204020204" charset="-122"/>
              <a:cs typeface="新宋体" panose="02010609030101010101" charset="-122"/>
            </a:endParaRPr>
          </a:p>
          <a:p>
            <a:endParaRPr lang="en-US" altLang="zh-CN" sz="2400" smtClean="0">
              <a:solidFill>
                <a:srgbClr val="000000"/>
              </a:solidFill>
              <a:latin typeface="微软雅黑" panose="020B0503020204020204" charset="-122"/>
              <a:ea typeface="微软雅黑" panose="020B0503020204020204" charset="-122"/>
              <a:cs typeface="新宋体" panose="02010609030101010101" charset="-122"/>
            </a:endParaRPr>
          </a:p>
          <a:p>
            <a:r>
              <a:rPr lang="zh-CN" altLang="en-US" sz="2400" smtClean="0">
                <a:solidFill>
                  <a:srgbClr val="000000"/>
                </a:solidFill>
                <a:latin typeface="微软雅黑" panose="020B0503020204020204" charset="-122"/>
                <a:ea typeface="微软雅黑" panose="020B0503020204020204" charset="-122"/>
                <a:cs typeface="新宋体" panose="02010609030101010101" charset="-122"/>
              </a:rPr>
              <a:t>材料</a:t>
            </a:r>
            <a:r>
              <a:rPr lang="zh-CN" altLang="en-US" sz="2400">
                <a:solidFill>
                  <a:srgbClr val="000000"/>
                </a:solidFill>
                <a:latin typeface="微软雅黑" panose="020B0503020204020204" charset="-122"/>
                <a:ea typeface="微软雅黑" panose="020B0503020204020204" charset="-122"/>
                <a:cs typeface="新宋体" panose="02010609030101010101" charset="-122"/>
              </a:rPr>
              <a:t>三：19世纪以来欧洲大多数国家都</a:t>
            </a:r>
            <a:r>
              <a:rPr lang="zh-CN" altLang="en-US" sz="2400">
                <a:solidFill>
                  <a:srgbClr val="C00000"/>
                </a:solidFill>
                <a:latin typeface="微软雅黑" panose="020B0503020204020204" charset="-122"/>
                <a:ea typeface="微软雅黑" panose="020B0503020204020204" charset="-122"/>
                <a:cs typeface="新宋体" panose="02010609030101010101" charset="-122"/>
              </a:rPr>
              <a:t>以罗马法为立法基础</a:t>
            </a:r>
            <a:r>
              <a:rPr lang="zh-CN" altLang="en-US" sz="2400">
                <a:solidFill>
                  <a:srgbClr val="000000"/>
                </a:solidFill>
                <a:latin typeface="微软雅黑" panose="020B0503020204020204" charset="-122"/>
                <a:ea typeface="微软雅黑" panose="020B0503020204020204" charset="-122"/>
                <a:cs typeface="新宋体" panose="02010609030101010101" charset="-122"/>
              </a:rPr>
              <a:t>来制定本国的法律制度，如《拿破仑法典》《德国民法典》等</a:t>
            </a:r>
            <a:r>
              <a:rPr lang="zh-CN" altLang="en-US" sz="2400" smtClean="0">
                <a:solidFill>
                  <a:srgbClr val="000000"/>
                </a:solidFill>
                <a:latin typeface="微软雅黑" panose="020B0503020204020204" charset="-122"/>
                <a:ea typeface="微软雅黑" panose="020B0503020204020204" charset="-122"/>
                <a:cs typeface="新宋体" panose="02010609030101010101" charset="-122"/>
              </a:rPr>
              <a:t>。 ——</a:t>
            </a:r>
            <a:r>
              <a:rPr lang="zh-CN" altLang="en-US" sz="2400">
                <a:solidFill>
                  <a:srgbClr val="000000"/>
                </a:solidFill>
                <a:latin typeface="微软雅黑" panose="020B0503020204020204" charset="-122"/>
                <a:ea typeface="微软雅黑" panose="020B0503020204020204" charset="-122"/>
                <a:cs typeface="新宋体" panose="02010609030101010101" charset="-122"/>
              </a:rPr>
              <a:t>岳麓版教材</a:t>
            </a:r>
            <a:endParaRPr lang="zh-CN" altLang="en-US" sz="2400">
              <a:solidFill>
                <a:srgbClr val="000000"/>
              </a:solidFill>
              <a:latin typeface="微软雅黑" panose="020B0503020204020204" charset="-122"/>
              <a:ea typeface="微软雅黑" panose="020B0503020204020204" charset="-122"/>
              <a:cs typeface="新宋体" panose="02010609030101010101" charset="-122"/>
            </a:endParaRPr>
          </a:p>
          <a:p>
            <a:endParaRPr lang="en-US" altLang="zh-CN" sz="2400" smtClean="0">
              <a:solidFill>
                <a:srgbClr val="000000"/>
              </a:solidFill>
              <a:latin typeface="微软雅黑" panose="020B0503020204020204" charset="-122"/>
              <a:ea typeface="微软雅黑" panose="020B0503020204020204" charset="-122"/>
              <a:cs typeface="新宋体" panose="02010609030101010101" charset="-122"/>
            </a:endParaRPr>
          </a:p>
          <a:p>
            <a:r>
              <a:rPr lang="zh-CN" altLang="en-US" sz="2400" smtClean="0">
                <a:solidFill>
                  <a:srgbClr val="000000"/>
                </a:solidFill>
                <a:latin typeface="微软雅黑" panose="020B0503020204020204" charset="-122"/>
                <a:ea typeface="微软雅黑" panose="020B0503020204020204" charset="-122"/>
                <a:cs typeface="新宋体" panose="02010609030101010101" charset="-122"/>
              </a:rPr>
              <a:t>材料</a:t>
            </a:r>
            <a:r>
              <a:rPr lang="zh-CN" altLang="en-US" sz="2400">
                <a:solidFill>
                  <a:srgbClr val="000000"/>
                </a:solidFill>
                <a:latin typeface="微软雅黑" panose="020B0503020204020204" charset="-122"/>
                <a:ea typeface="微软雅黑" panose="020B0503020204020204" charset="-122"/>
                <a:cs typeface="新宋体" panose="02010609030101010101" charset="-122"/>
              </a:rPr>
              <a:t>四：</a:t>
            </a:r>
            <a:r>
              <a:rPr lang="zh-CN" altLang="en-US" sz="2400">
                <a:solidFill>
                  <a:srgbClr val="C00000"/>
                </a:solidFill>
                <a:latin typeface="微软雅黑" panose="020B0503020204020204" charset="-122"/>
                <a:ea typeface="微软雅黑" panose="020B0503020204020204" charset="-122"/>
                <a:cs typeface="新宋体" panose="02010609030101010101" charset="-122"/>
              </a:rPr>
              <a:t>现在世上许多国家的陪审制度、律师制度、诉讼原则都渊源于罗马法。世上公认的法学理论、法制民主原则也均发端于罗马法</a:t>
            </a:r>
            <a:r>
              <a:rPr lang="zh-CN" altLang="en-US" sz="2400" smtClean="0">
                <a:solidFill>
                  <a:srgbClr val="C00000"/>
                </a:solidFill>
                <a:latin typeface="微软雅黑" panose="020B0503020204020204" charset="-122"/>
                <a:ea typeface="微软雅黑" panose="020B0503020204020204" charset="-122"/>
                <a:cs typeface="新宋体" panose="02010609030101010101" charset="-122"/>
              </a:rPr>
              <a:t>。 </a:t>
            </a:r>
            <a:endParaRPr lang="en-US" altLang="zh-CN" sz="2400" smtClean="0">
              <a:solidFill>
                <a:srgbClr val="C00000"/>
              </a:solidFill>
              <a:latin typeface="微软雅黑" panose="020B0503020204020204" charset="-122"/>
              <a:ea typeface="微软雅黑" panose="020B0503020204020204" charset="-122"/>
              <a:cs typeface="新宋体" panose="02010609030101010101" charset="-122"/>
            </a:endParaRPr>
          </a:p>
          <a:p>
            <a:r>
              <a:rPr lang="en-US" altLang="zh-CN" sz="2400">
                <a:solidFill>
                  <a:srgbClr val="C00000"/>
                </a:solidFill>
                <a:latin typeface="微软雅黑" panose="020B0503020204020204" charset="-122"/>
                <a:ea typeface="微软雅黑" panose="020B0503020204020204" charset="-122"/>
                <a:cs typeface="新宋体" panose="02010609030101010101" charset="-122"/>
              </a:rPr>
              <a:t> </a:t>
            </a:r>
            <a:r>
              <a:rPr lang="en-US" altLang="zh-CN" sz="2400" smtClean="0">
                <a:solidFill>
                  <a:srgbClr val="C00000"/>
                </a:solidFill>
                <a:latin typeface="微软雅黑" panose="020B0503020204020204" charset="-122"/>
                <a:ea typeface="微软雅黑" panose="020B0503020204020204" charset="-122"/>
                <a:cs typeface="新宋体" panose="02010609030101010101" charset="-122"/>
              </a:rPr>
              <a:t>                                                                  </a:t>
            </a:r>
            <a:r>
              <a:rPr lang="zh-CN" altLang="en-US" sz="2400" smtClean="0">
                <a:solidFill>
                  <a:srgbClr val="000000"/>
                </a:solidFill>
                <a:latin typeface="微软雅黑" panose="020B0503020204020204" charset="-122"/>
                <a:ea typeface="微软雅黑" panose="020B0503020204020204" charset="-122"/>
                <a:cs typeface="新宋体" panose="02010609030101010101" charset="-122"/>
              </a:rPr>
              <a:t>——</a:t>
            </a:r>
            <a:r>
              <a:rPr lang="zh-CN" altLang="en-US" sz="2400">
                <a:solidFill>
                  <a:srgbClr val="000000"/>
                </a:solidFill>
                <a:latin typeface="微软雅黑" panose="020B0503020204020204" charset="-122"/>
                <a:ea typeface="微软雅黑" panose="020B0503020204020204" charset="-122"/>
                <a:cs typeface="新宋体" panose="02010609030101010101" charset="-122"/>
              </a:rPr>
              <a:t>《罗马法遗产在今天》</a:t>
            </a:r>
            <a:endParaRPr lang="zh-CN" altLang="en-US" sz="2400">
              <a:solidFill>
                <a:srgbClr val="000000"/>
              </a:solidFill>
              <a:latin typeface="微软雅黑" panose="020B0503020204020204" charset="-122"/>
              <a:ea typeface="微软雅黑" panose="020B0503020204020204" charset="-122"/>
              <a:cs typeface="新宋体" panose="02010609030101010101" charset="-122"/>
            </a:endParaRPr>
          </a:p>
        </p:txBody>
      </p:sp>
      <p:sp>
        <p:nvSpPr>
          <p:cNvPr id="3" name="标题 2"/>
          <p:cNvSpPr txBox="1"/>
          <p:nvPr>
            <p:custDataLst>
              <p:tags r:id="rId2"/>
            </p:custDataLst>
          </p:nvPr>
        </p:nvSpPr>
        <p:spPr>
          <a:xfrm>
            <a:off x="510209" y="996471"/>
            <a:ext cx="10796816" cy="723600"/>
          </a:xfrm>
          <a:prstGeom prst="rect">
            <a:avLst/>
          </a:prstGeom>
        </p:spPr>
        <p:txBody>
          <a:bodyPr>
            <a:normAutofit/>
          </a:bodyPr>
          <a:lstStyle>
            <a:lvl1pPr algn="l" defTabSz="913130" rtl="0" eaLnBrk="1" latinLnBrk="0" hangingPunct="1">
              <a:lnSpc>
                <a:spcPct val="90000"/>
              </a:lnSpc>
              <a:spcBef>
                <a:spcPct val="0"/>
              </a:spcBef>
              <a:buNone/>
              <a:defRPr sz="4400" kern="1200">
                <a:solidFill>
                  <a:schemeClr val="tx1"/>
                </a:solidFill>
                <a:latin typeface="+mj-lt"/>
                <a:ea typeface="+mj-ea"/>
                <a:cs typeface="+mj-cs"/>
              </a:defRPr>
            </a:lvl1pPr>
          </a:lstStyle>
          <a:p>
            <a:pPr algn="l"/>
            <a:r>
              <a:rPr lang="en-US" altLang="zh-CN" sz="2800" smtClean="0">
                <a:solidFill>
                  <a:schemeClr val="tx1"/>
                </a:solidFill>
                <a:latin typeface="微软雅黑" panose="020B0503020204020204" charset="-122"/>
                <a:ea typeface="微软雅黑" panose="020B0503020204020204" charset="-122"/>
              </a:rPr>
              <a:t>4</a:t>
            </a:r>
            <a:r>
              <a:rPr lang="zh-CN" altLang="en-US" sz="2800" smtClean="0">
                <a:solidFill>
                  <a:schemeClr val="tx1"/>
                </a:solidFill>
                <a:latin typeface="微软雅黑" panose="020B0503020204020204" charset="-122"/>
                <a:ea typeface="微软雅黑" panose="020B0503020204020204" charset="-122"/>
              </a:rPr>
              <a:t>、</a:t>
            </a:r>
            <a:r>
              <a:rPr lang="zh-CN" altLang="zh-CN" sz="2800" smtClean="0">
                <a:solidFill>
                  <a:schemeClr val="tx1"/>
                </a:solidFill>
                <a:latin typeface="微软雅黑" panose="020B0503020204020204" charset="-122"/>
                <a:ea typeface="微软雅黑" panose="020B0503020204020204" charset="-122"/>
              </a:rPr>
              <a:t>阅读下面材料，说说罗马法的影响？</a:t>
            </a:r>
            <a:endParaRPr lang="zh-CN" altLang="zh-CN" sz="2800" smtClean="0">
              <a:solidFill>
                <a:schemeClr val="tx1"/>
              </a:solidFill>
              <a:latin typeface="微软雅黑" panose="020B0503020204020204" charset="-122"/>
              <a:ea typeface="微软雅黑" panose="020B0503020204020204" charset="-122"/>
            </a:endParaRPr>
          </a:p>
        </p:txBody>
      </p:sp>
      <p:sp>
        <p:nvSpPr>
          <p:cNvPr id="7" name="文本框 6"/>
          <p:cNvSpPr txBox="1"/>
          <p:nvPr>
            <p:custDataLst>
              <p:tags r:id="rId3"/>
            </p:custDataLst>
          </p:nvPr>
        </p:nvSpPr>
        <p:spPr>
          <a:xfrm>
            <a:off x="-26908" y="-27939"/>
            <a:ext cx="12243746" cy="705485"/>
          </a:xfrm>
          <a:prstGeom prst="rect">
            <a:avLst/>
          </a:prstGeom>
          <a:solidFill>
            <a:srgbClr val="942B28"/>
          </a:solidFill>
        </p:spPr>
        <p:style>
          <a:lnRef idx="2">
            <a:schemeClr val="accent3"/>
          </a:lnRef>
          <a:fillRef idx="1">
            <a:schemeClr val="lt1"/>
          </a:fillRef>
          <a:effectRef idx="0">
            <a:schemeClr val="accent3"/>
          </a:effectRef>
          <a:fontRef idx="minor">
            <a:schemeClr val="dk1"/>
          </a:fontRef>
        </p:style>
        <p:txBody>
          <a:bodyPr wrap="square" lIns="91398" tIns="45702" rIns="91398" bIns="45702" rtlCol="0">
            <a:spAutoFit/>
          </a:bodyPr>
          <a:lstStyle/>
          <a:p>
            <a:pPr defTabSz="913130"/>
            <a:r>
              <a:rPr lang="zh-CN" altLang="en-US" sz="4000" b="1">
                <a:solidFill>
                  <a:prstClr val="white"/>
                </a:solidFill>
                <a:latin typeface="楷体" panose="02010609060101010101" pitchFamily="49" charset="-122"/>
                <a:ea typeface="楷体" panose="02010609060101010101" pitchFamily="49" charset="-122"/>
                <a:cs typeface="楷体" panose="02010609060101010101" pitchFamily="49" charset="-122"/>
                <a:sym typeface="+mn-ea"/>
              </a:rPr>
              <a:t>四、合作探究</a:t>
            </a:r>
            <a:r>
              <a:rPr lang="en-US" altLang="zh-CN" sz="4000" b="1">
                <a:solidFill>
                  <a:prstClr val="white"/>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sz="4000" b="1">
                <a:solidFill>
                  <a:prstClr val="white"/>
                </a:solidFill>
                <a:latin typeface="楷体" panose="02010609060101010101" pitchFamily="49" charset="-122"/>
                <a:ea typeface="楷体" panose="02010609060101010101" pitchFamily="49" charset="-122"/>
                <a:cs typeface="楷体" panose="02010609060101010101" pitchFamily="49" charset="-122"/>
                <a:sym typeface="+mn-ea"/>
              </a:rPr>
              <a:t>重难点突破</a:t>
            </a:r>
            <a:endParaRPr lang="zh-CN" altLang="en-US" sz="4000" b="1">
              <a:solidFill>
                <a:prstClr val="white"/>
              </a:solidFill>
              <a:latin typeface="楷体" panose="02010609060101010101" pitchFamily="49" charset="-122"/>
              <a:ea typeface="楷体" panose="02010609060101010101" pitchFamily="49" charset="-122"/>
              <a:cs typeface="楷体" panose="02010609060101010101" pitchFamily="49" charset="-122"/>
            </a:endParaRPr>
          </a:p>
        </p:txBody>
      </p:sp>
      <p:sp>
        <p:nvSpPr>
          <p:cNvPr id="8" name="文本框 7"/>
          <p:cNvSpPr txBox="1"/>
          <p:nvPr>
            <p:custDataLst>
              <p:tags r:id="rId4"/>
            </p:custDataLst>
          </p:nvPr>
        </p:nvSpPr>
        <p:spPr>
          <a:xfrm>
            <a:off x="299085" y="1628775"/>
            <a:ext cx="11442065" cy="1938020"/>
          </a:xfrm>
          <a:prstGeom prst="rect">
            <a:avLst/>
          </a:prstGeom>
          <a:solidFill>
            <a:schemeClr val="bg2"/>
          </a:solidFill>
        </p:spPr>
        <p:txBody>
          <a:bodyPr wrap="square" rtlCol="0">
            <a:spAutoFit/>
          </a:bodyPr>
          <a:lstStyle/>
          <a:p>
            <a:pPr indent="0" fontAlgn="auto">
              <a:lnSpc>
                <a:spcPct val="100000"/>
              </a:lnSpc>
              <a:buFont typeface="Arial" panose="020B0604020202020204" pitchFamily="34" charset="0"/>
              <a:buNone/>
            </a:pPr>
            <a:r>
              <a:rPr lang="zh-CN" altLang="en-US" sz="2400" b="1">
                <a:solidFill>
                  <a:srgbClr val="FF0000"/>
                </a:solidFill>
                <a:latin typeface="宋体" panose="02010600030101010101" pitchFamily="2" charset="-122"/>
                <a:ea typeface="宋体" panose="02010600030101010101" pitchFamily="2" charset="-122"/>
              </a:rPr>
              <a:t>积极：（</a:t>
            </a:r>
            <a:r>
              <a:rPr lang="en-US" altLang="zh-CN" sz="2400" b="1">
                <a:solidFill>
                  <a:srgbClr val="FF0000"/>
                </a:solidFill>
                <a:latin typeface="宋体" panose="02010600030101010101" pitchFamily="2" charset="-122"/>
                <a:ea typeface="宋体" panose="02010600030101010101" pitchFamily="2" charset="-122"/>
              </a:rPr>
              <a:t>1</a:t>
            </a:r>
            <a:r>
              <a:rPr lang="zh-CN" altLang="en-US" sz="2400" b="1">
                <a:solidFill>
                  <a:srgbClr val="FF0000"/>
                </a:solidFill>
                <a:latin typeface="宋体" panose="02010600030101010101" pitchFamily="2" charset="-122"/>
                <a:ea typeface="宋体" panose="02010600030101010101" pitchFamily="2" charset="-122"/>
              </a:rPr>
              <a:t>）维系统治：</a:t>
            </a:r>
            <a:r>
              <a:rPr lang="zh-CN" altLang="en-US" sz="2400" b="1">
                <a:solidFill>
                  <a:schemeClr val="tx1">
                    <a:lumMod val="50000"/>
                  </a:schemeClr>
                </a:solidFill>
                <a:latin typeface="宋体" panose="02010600030101010101" pitchFamily="2" charset="-122"/>
                <a:ea typeface="宋体" panose="02010600030101010101" pitchFamily="2" charset="-122"/>
              </a:rPr>
              <a:t>缓和社会矛盾，巩固罗马的统治</a:t>
            </a:r>
            <a:endParaRPr lang="en-US" altLang="zh-CN" sz="2400" b="1">
              <a:solidFill>
                <a:schemeClr val="tx1">
                  <a:lumMod val="50000"/>
                </a:schemeClr>
              </a:solidFill>
              <a:latin typeface="宋体" panose="02010600030101010101" pitchFamily="2" charset="-122"/>
              <a:ea typeface="宋体" panose="02010600030101010101" pitchFamily="2" charset="-122"/>
            </a:endParaRPr>
          </a:p>
          <a:p>
            <a:pPr indent="0" fontAlgn="auto">
              <a:lnSpc>
                <a:spcPct val="100000"/>
              </a:lnSpc>
              <a:buFont typeface="Arial" panose="020B0604020202020204" pitchFamily="34" charset="0"/>
              <a:buNone/>
            </a:pPr>
            <a:r>
              <a:rPr lang="zh-CN" altLang="en-US" sz="2400" b="1">
                <a:solidFill>
                  <a:srgbClr val="FF0000"/>
                </a:solidFill>
                <a:latin typeface="宋体" panose="02010600030101010101" pitchFamily="2" charset="-122"/>
                <a:ea typeface="宋体" panose="02010600030101010101" pitchFamily="2" charset="-122"/>
              </a:rPr>
              <a:t>（</a:t>
            </a:r>
            <a:r>
              <a:rPr lang="en-US" altLang="zh-CN" sz="2400" b="1">
                <a:solidFill>
                  <a:srgbClr val="FF0000"/>
                </a:solidFill>
                <a:latin typeface="宋体" panose="02010600030101010101" pitchFamily="2" charset="-122"/>
                <a:ea typeface="宋体" panose="02010600030101010101" pitchFamily="2" charset="-122"/>
              </a:rPr>
              <a:t>2</a:t>
            </a:r>
            <a:r>
              <a:rPr lang="zh-CN" altLang="en-US" sz="2400" b="1">
                <a:solidFill>
                  <a:srgbClr val="FF0000"/>
                </a:solidFill>
                <a:latin typeface="宋体" panose="02010600030101010101" pitchFamily="2" charset="-122"/>
                <a:ea typeface="宋体" panose="02010600030101010101" pitchFamily="2" charset="-122"/>
              </a:rPr>
              <a:t>）影响后世：</a:t>
            </a:r>
            <a:r>
              <a:rPr lang="zh-CN" altLang="en-US" sz="2400" b="1">
                <a:solidFill>
                  <a:schemeClr val="tx1">
                    <a:lumMod val="50000"/>
                  </a:schemeClr>
                </a:solidFill>
                <a:latin typeface="宋体" panose="02010600030101010101" pitchFamily="2" charset="-122"/>
                <a:ea typeface="宋体" panose="02010600030101010101" pitchFamily="2" charset="-122"/>
              </a:rPr>
              <a:t>对近代资产阶级反封建斗争和近代资本主义制度的立法、司法产生了重要影响。例如</a:t>
            </a:r>
            <a:r>
              <a:rPr lang="en-US" altLang="zh-CN" sz="2400" b="1">
                <a:solidFill>
                  <a:schemeClr val="tx1">
                    <a:lumMod val="50000"/>
                  </a:schemeClr>
                </a:solidFill>
                <a:latin typeface="宋体" panose="02010600030101010101" pitchFamily="2" charset="-122"/>
                <a:ea typeface="宋体" panose="02010600030101010101" pitchFamily="2" charset="-122"/>
              </a:rPr>
              <a:t>《</a:t>
            </a:r>
            <a:r>
              <a:rPr lang="zh-CN" altLang="en-US" sz="2400" b="1">
                <a:solidFill>
                  <a:schemeClr val="tx1">
                    <a:lumMod val="50000"/>
                  </a:schemeClr>
                </a:solidFill>
                <a:latin typeface="宋体" panose="02010600030101010101" pitchFamily="2" charset="-122"/>
                <a:ea typeface="宋体" panose="02010600030101010101" pitchFamily="2" charset="-122"/>
              </a:rPr>
              <a:t>拿破仑法典</a:t>
            </a:r>
            <a:r>
              <a:rPr lang="en-US" altLang="zh-CN" sz="2400" b="1">
                <a:solidFill>
                  <a:schemeClr val="tx1">
                    <a:lumMod val="50000"/>
                  </a:schemeClr>
                </a:solidFill>
                <a:latin typeface="宋体" panose="02010600030101010101" pitchFamily="2" charset="-122"/>
                <a:ea typeface="宋体" panose="02010600030101010101" pitchFamily="2" charset="-122"/>
              </a:rPr>
              <a:t>》</a:t>
            </a:r>
            <a:endParaRPr lang="en-US" altLang="zh-CN" sz="2400" b="1">
              <a:solidFill>
                <a:schemeClr val="tx1">
                  <a:lumMod val="50000"/>
                </a:schemeClr>
              </a:solidFill>
              <a:latin typeface="宋体" panose="02010600030101010101" pitchFamily="2" charset="-122"/>
              <a:ea typeface="宋体" panose="02010600030101010101" pitchFamily="2" charset="-122"/>
            </a:endParaRPr>
          </a:p>
          <a:p>
            <a:pPr indent="0" fontAlgn="auto">
              <a:lnSpc>
                <a:spcPct val="100000"/>
              </a:lnSpc>
              <a:buFont typeface="Arial" panose="020B0604020202020204" pitchFamily="34" charset="0"/>
              <a:buNone/>
            </a:pPr>
            <a:r>
              <a:rPr lang="zh-CN" altLang="en-US" sz="2400" b="1">
                <a:solidFill>
                  <a:srgbClr val="FF0000"/>
                </a:solidFill>
                <a:latin typeface="宋体" panose="02010600030101010101" pitchFamily="2" charset="-122"/>
                <a:ea typeface="宋体" panose="02010600030101010101" pitchFamily="2" charset="-122"/>
              </a:rPr>
              <a:t>局限：实质</a:t>
            </a:r>
            <a:r>
              <a:rPr lang="zh-CN" altLang="en-US" sz="2400" b="1">
                <a:solidFill>
                  <a:schemeClr val="tx1">
                    <a:lumMod val="50000"/>
                  </a:schemeClr>
                </a:solidFill>
                <a:latin typeface="宋体" panose="02010600030101010101" pitchFamily="2" charset="-122"/>
                <a:ea typeface="宋体" panose="02010600030101010101" pitchFamily="2" charset="-122"/>
              </a:rPr>
              <a:t>是维护奴隶主阶级统治的工具；</a:t>
            </a:r>
            <a:endParaRPr lang="zh-CN" altLang="en-US" sz="2400" b="1">
              <a:solidFill>
                <a:schemeClr val="tx1">
                  <a:lumMod val="50000"/>
                </a:schemeClr>
              </a:solidFill>
              <a:latin typeface="宋体" panose="02010600030101010101" pitchFamily="2" charset="-122"/>
              <a:ea typeface="宋体" panose="02010600030101010101" pitchFamily="2" charset="-122"/>
            </a:endParaRPr>
          </a:p>
          <a:p>
            <a:pPr indent="0" fontAlgn="auto">
              <a:lnSpc>
                <a:spcPct val="100000"/>
              </a:lnSpc>
              <a:buFont typeface="Arial" panose="020B0604020202020204" pitchFamily="34" charset="0"/>
              <a:buNone/>
            </a:pPr>
            <a:r>
              <a:rPr lang="zh-CN" altLang="en-US" sz="2400" b="1">
                <a:solidFill>
                  <a:schemeClr val="tx1">
                    <a:lumMod val="50000"/>
                  </a:schemeClr>
                </a:solidFill>
                <a:latin typeface="宋体" panose="02010600030101010101" pitchFamily="2" charset="-122"/>
                <a:ea typeface="宋体" panose="02010600030101010101" pitchFamily="2" charset="-122"/>
              </a:rPr>
              <a:t> </a:t>
            </a:r>
            <a:r>
              <a:rPr lang="en-US" altLang="zh-CN" sz="2400" b="1">
                <a:solidFill>
                  <a:schemeClr val="tx1">
                    <a:lumMod val="50000"/>
                  </a:schemeClr>
                </a:solidFill>
                <a:latin typeface="宋体" panose="02010600030101010101" pitchFamily="2" charset="-122"/>
                <a:ea typeface="宋体" panose="02010600030101010101" pitchFamily="2" charset="-122"/>
              </a:rPr>
              <a:t>     </a:t>
            </a:r>
            <a:endParaRPr lang="en-US" altLang="zh-CN" sz="2400" b="1">
              <a:solidFill>
                <a:schemeClr val="tx1">
                  <a:lumMod val="50000"/>
                </a:schemeClr>
              </a:solidFill>
              <a:latin typeface="宋体" panose="02010600030101010101" pitchFamily="2" charset="-122"/>
              <a:ea typeface="宋体" panose="02010600030101010101" pitchFamily="2" charset="-122"/>
            </a:endParaRPr>
          </a:p>
        </p:txBody>
      </p:sp>
      <p:sp>
        <p:nvSpPr>
          <p:cNvPr id="5" name="文本框 4"/>
          <p:cNvSpPr txBox="1"/>
          <p:nvPr>
            <p:custDataLst>
              <p:tags r:id="rId5"/>
            </p:custDataLst>
          </p:nvPr>
        </p:nvSpPr>
        <p:spPr>
          <a:xfrm>
            <a:off x="246380" y="3686175"/>
            <a:ext cx="11494770" cy="2676525"/>
          </a:xfrm>
          <a:prstGeom prst="rect">
            <a:avLst/>
          </a:prstGeom>
          <a:solidFill>
            <a:schemeClr val="bg2"/>
          </a:solidFill>
        </p:spPr>
        <p:txBody>
          <a:bodyPr wrap="square" rtlCol="0">
            <a:spAutoFit/>
          </a:bodyPr>
          <a:lstStyle/>
          <a:p>
            <a:pPr indent="0" fontAlgn="auto">
              <a:lnSpc>
                <a:spcPct val="100000"/>
              </a:lnSpc>
            </a:pPr>
            <a:r>
              <a:rPr lang="zh-CN" altLang="en-US" sz="2400" b="1">
                <a:latin typeface="Arial" panose="020B0604020202020204" pitchFamily="34" charset="0"/>
                <a:ea typeface="微软雅黑" panose="020B0503020204020204" charset="-122"/>
                <a:sym typeface="+mn-ea"/>
              </a:rPr>
              <a:t>发展历程</a:t>
            </a:r>
            <a:endParaRPr lang="zh-CN" altLang="en-US" sz="2400" b="1">
              <a:latin typeface="Arial" panose="020B0604020202020204" pitchFamily="34" charset="0"/>
              <a:ea typeface="微软雅黑" panose="020B0503020204020204" charset="-122"/>
              <a:sym typeface="+mn-ea"/>
            </a:endParaRPr>
          </a:p>
          <a:p>
            <a:pPr indent="0" fontAlgn="auto">
              <a:lnSpc>
                <a:spcPct val="100000"/>
              </a:lnSpc>
            </a:pPr>
            <a:r>
              <a:rPr lang="zh-CN" altLang="en-US" sz="2400" b="1">
                <a:latin typeface="宋体" panose="02010600030101010101" pitchFamily="2" charset="-122"/>
                <a:ea typeface="宋体" panose="02010600030101010101" pitchFamily="2" charset="-122"/>
              </a:rPr>
              <a:t>（</a:t>
            </a:r>
            <a:r>
              <a:rPr lang="en-US" altLang="zh-CN" sz="2400" b="1">
                <a:latin typeface="宋体" panose="02010600030101010101" pitchFamily="2" charset="-122"/>
                <a:ea typeface="宋体" panose="02010600030101010101" pitchFamily="2" charset="-122"/>
              </a:rPr>
              <a:t>1</a:t>
            </a:r>
            <a:r>
              <a:rPr lang="zh-CN" altLang="en-US" sz="2400" b="1">
                <a:latin typeface="宋体" panose="02010600030101010101" pitchFamily="2" charset="-122"/>
                <a:ea typeface="宋体" panose="02010600030101010101" pitchFamily="2" charset="-122"/>
              </a:rPr>
              <a:t>）起源：在表现形式上，从习惯法到成文法。前</a:t>
            </a:r>
            <a:r>
              <a:rPr lang="en-US" altLang="zh-CN" sz="2400" b="1">
                <a:latin typeface="宋体" panose="02010600030101010101" pitchFamily="2" charset="-122"/>
                <a:ea typeface="宋体" panose="02010600030101010101" pitchFamily="2" charset="-122"/>
              </a:rPr>
              <a:t>5</a:t>
            </a:r>
            <a:r>
              <a:rPr lang="zh-CN" altLang="en-US" sz="2400" b="1">
                <a:latin typeface="宋体" panose="02010600030101010101" pitchFamily="2" charset="-122"/>
                <a:ea typeface="宋体" panose="02010600030101010101" pitchFamily="2" charset="-122"/>
              </a:rPr>
              <a:t>世纪中期，在平民反对贵族的斗争中，诞生</a:t>
            </a:r>
            <a:r>
              <a:rPr lang="zh-CN" altLang="en-US" sz="2400" b="1">
                <a:solidFill>
                  <a:srgbClr val="FF0000"/>
                </a:solidFill>
                <a:latin typeface="宋体" panose="02010600030101010101" pitchFamily="2" charset="-122"/>
                <a:ea typeface="宋体" panose="02010600030101010101" pitchFamily="2" charset="-122"/>
              </a:rPr>
              <a:t>《十二铜表法》，标志罗马成文法诞生</a:t>
            </a:r>
            <a:r>
              <a:rPr lang="zh-CN" altLang="en-US" sz="2400" b="1">
                <a:latin typeface="宋体" panose="02010600030101010101" pitchFamily="2" charset="-122"/>
                <a:ea typeface="宋体" panose="02010600030101010101" pitchFamily="2" charset="-122"/>
              </a:rPr>
              <a:t>。</a:t>
            </a:r>
            <a:endParaRPr lang="zh-CN" altLang="en-US" sz="2400" b="1">
              <a:latin typeface="宋体" panose="02010600030101010101" pitchFamily="2" charset="-122"/>
              <a:ea typeface="宋体" panose="02010600030101010101" pitchFamily="2" charset="-122"/>
            </a:endParaRPr>
          </a:p>
          <a:p>
            <a:pPr indent="0" fontAlgn="auto">
              <a:lnSpc>
                <a:spcPct val="100000"/>
              </a:lnSpc>
            </a:pPr>
            <a:r>
              <a:rPr lang="zh-CN" altLang="en-US" sz="2400" b="1">
                <a:latin typeface="宋体" panose="02010600030101010101" pitchFamily="2" charset="-122"/>
                <a:ea typeface="宋体" panose="02010600030101010101" pitchFamily="2" charset="-122"/>
              </a:rPr>
              <a:t>（</a:t>
            </a:r>
            <a:r>
              <a:rPr lang="en-US" altLang="zh-CN" sz="2400" b="1">
                <a:latin typeface="宋体" panose="02010600030101010101" pitchFamily="2" charset="-122"/>
                <a:ea typeface="宋体" panose="02010600030101010101" pitchFamily="2" charset="-122"/>
              </a:rPr>
              <a:t>2</a:t>
            </a:r>
            <a:r>
              <a:rPr lang="zh-CN" altLang="en-US" sz="2400" b="1">
                <a:latin typeface="宋体" panose="02010600030101010101" pitchFamily="2" charset="-122"/>
                <a:ea typeface="宋体" panose="02010600030101010101" pitchFamily="2" charset="-122"/>
              </a:rPr>
              <a:t>）发展：在适用范围上，公民法到万民法。</a:t>
            </a:r>
            <a:r>
              <a:rPr lang="zh-CN" altLang="en-US" sz="2400" b="1">
                <a:solidFill>
                  <a:srgbClr val="FF0000"/>
                </a:solidFill>
                <a:latin typeface="宋体" panose="02010600030101010101" pitchFamily="2" charset="-122"/>
                <a:ea typeface="宋体" panose="02010600030101010101" pitchFamily="2" charset="-122"/>
              </a:rPr>
              <a:t>罗马帝国</a:t>
            </a:r>
            <a:r>
              <a:rPr lang="en-US" altLang="zh-CN" sz="2400" b="1">
                <a:solidFill>
                  <a:srgbClr val="FF0000"/>
                </a:solidFill>
                <a:latin typeface="宋体" panose="02010600030101010101" pitchFamily="2" charset="-122"/>
                <a:ea typeface="宋体" panose="02010600030101010101" pitchFamily="2" charset="-122"/>
              </a:rPr>
              <a:t>(BC27</a:t>
            </a:r>
            <a:r>
              <a:rPr lang="zh-CN" altLang="zh-CN" sz="2400" b="1">
                <a:solidFill>
                  <a:srgbClr val="FF0000"/>
                </a:solidFill>
                <a:latin typeface="宋体" panose="02010600030101010101" pitchFamily="2" charset="-122"/>
                <a:ea typeface="宋体" panose="02010600030101010101" pitchFamily="2" charset="-122"/>
              </a:rPr>
              <a:t>年）</a:t>
            </a:r>
            <a:r>
              <a:rPr lang="zh-CN" altLang="en-US" sz="2400" b="1">
                <a:latin typeface="宋体" panose="02010600030101010101" pitchFamily="2" charset="-122"/>
                <a:ea typeface="宋体" panose="02010600030101010101" pitchFamily="2" charset="-122"/>
              </a:rPr>
              <a:t>在征服与扩张的过程中，疆域扩大，不同民族间的政治经济矛盾逐渐增多，为巩固统治，帝国扩大法律适用范围，</a:t>
            </a:r>
            <a:r>
              <a:rPr lang="en-US" altLang="zh-CN" sz="2400" b="1">
                <a:solidFill>
                  <a:srgbClr val="FF0000"/>
                </a:solidFill>
                <a:latin typeface="宋体" panose="02010600030101010101" pitchFamily="2" charset="-122"/>
                <a:ea typeface="宋体" panose="02010600030101010101" pitchFamily="2" charset="-122"/>
              </a:rPr>
              <a:t>3</a:t>
            </a:r>
            <a:r>
              <a:rPr lang="zh-CN" altLang="en-US" sz="2400" b="1">
                <a:solidFill>
                  <a:srgbClr val="FF0000"/>
                </a:solidFill>
                <a:latin typeface="宋体" panose="02010600030101010101" pitchFamily="2" charset="-122"/>
                <a:ea typeface="宋体" panose="02010600030101010101" pitchFamily="2" charset="-122"/>
              </a:rPr>
              <a:t>世纪时，万民法成为适用于罗马帝国一切自由民的法律。</a:t>
            </a:r>
            <a:endParaRPr lang="zh-CN" altLang="en-US" sz="2400" b="1">
              <a:latin typeface="宋体" panose="02010600030101010101" pitchFamily="2" charset="-122"/>
              <a:ea typeface="宋体" panose="02010600030101010101" pitchFamily="2" charset="-122"/>
            </a:endParaRPr>
          </a:p>
          <a:p>
            <a:pPr indent="0" fontAlgn="auto">
              <a:lnSpc>
                <a:spcPct val="100000"/>
              </a:lnSpc>
            </a:pPr>
            <a:r>
              <a:rPr lang="zh-CN" altLang="en-US" sz="2400" b="1">
                <a:latin typeface="宋体" panose="02010600030101010101" pitchFamily="2" charset="-122"/>
                <a:ea typeface="宋体" panose="02010600030101010101" pitchFamily="2" charset="-122"/>
              </a:rPr>
              <a:t>（</a:t>
            </a:r>
            <a:r>
              <a:rPr lang="en-US" altLang="zh-CN" sz="2400" b="1">
                <a:latin typeface="宋体" panose="02010600030101010101" pitchFamily="2" charset="-122"/>
                <a:ea typeface="宋体" panose="02010600030101010101" pitchFamily="2" charset="-122"/>
              </a:rPr>
              <a:t>3</a:t>
            </a:r>
            <a:r>
              <a:rPr lang="zh-CN" altLang="en-US" sz="2400" b="1">
                <a:latin typeface="宋体" panose="02010600030101010101" pitchFamily="2" charset="-122"/>
                <a:ea typeface="宋体" panose="02010600030101010101" pitchFamily="2" charset="-122"/>
              </a:rPr>
              <a:t>）形成了</a:t>
            </a:r>
            <a:r>
              <a:rPr lang="zh-CN" altLang="en-US" sz="2400" b="1">
                <a:solidFill>
                  <a:srgbClr val="FF0000"/>
                </a:solidFill>
                <a:latin typeface="宋体" panose="02010600030101010101" pitchFamily="2" charset="-122"/>
                <a:ea typeface="宋体" panose="02010600030101010101" pitchFamily="2" charset="-122"/>
              </a:rPr>
              <a:t>完整体系：</a:t>
            </a:r>
            <a:r>
              <a:rPr lang="en-US" altLang="zh-CN" sz="2400" b="1">
                <a:solidFill>
                  <a:srgbClr val="FF0000"/>
                </a:solidFill>
                <a:latin typeface="宋体" panose="02010600030101010101" pitchFamily="2" charset="-122"/>
                <a:ea typeface="宋体" panose="02010600030101010101" pitchFamily="2" charset="-122"/>
              </a:rPr>
              <a:t>6</a:t>
            </a:r>
            <a:r>
              <a:rPr lang="zh-CN" altLang="en-US" sz="2400" b="1">
                <a:solidFill>
                  <a:srgbClr val="FF0000"/>
                </a:solidFill>
                <a:latin typeface="宋体" panose="02010600030101010101" pitchFamily="2" charset="-122"/>
                <a:ea typeface="宋体" panose="02010600030101010101" pitchFamily="2" charset="-122"/>
              </a:rPr>
              <a:t>世纪《罗马民法大全》</a:t>
            </a:r>
            <a:endParaRPr lang="zh-CN" altLang="en-US" sz="2400" b="1">
              <a:solidFill>
                <a:srgbClr val="FF0000"/>
              </a:solidFill>
              <a:latin typeface="宋体" panose="02010600030101010101" pitchFamily="2" charset="-122"/>
              <a:ea typeface="宋体" panose="02010600030101010101" pitchFamily="2" charset="-122"/>
            </a:endParaRPr>
          </a:p>
        </p:txBody>
      </p:sp>
      <p:pic>
        <p:nvPicPr>
          <p:cNvPr id="4" name="Picture 4"/>
          <p:cNvPicPr>
            <a:picLocks noChangeAspect="1"/>
          </p:cNvPicPr>
          <p:nvPr>
            <p:custDataLst>
              <p:tags r:id="rId6"/>
            </p:custDataLst>
          </p:nvPr>
        </p:nvPicPr>
        <p:blipFill>
          <a:blip r:embed="rId7"/>
          <a:stretch>
            <a:fillRect/>
          </a:stretch>
        </p:blipFill>
        <p:spPr>
          <a:xfrm flipH="1">
            <a:off x="10909300" y="10274300"/>
            <a:ext cx="0" cy="0"/>
          </a:xfrm>
          <a:prstGeom prst="rect">
            <a:avLst/>
          </a:prstGeom>
          <a:ln>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linds(horizontal)">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圆角矩形 4"/>
          <p:cNvSpPr/>
          <p:nvPr>
            <p:custDataLst>
              <p:tags r:id="rId1"/>
            </p:custDataLst>
          </p:nvPr>
        </p:nvSpPr>
        <p:spPr>
          <a:xfrm>
            <a:off x="309880" y="809625"/>
            <a:ext cx="7612380" cy="6007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t>5</a:t>
            </a:r>
            <a:r>
              <a:rPr lang="zh-CN" altLang="en-US" sz="2800" b="1"/>
              <a:t>、据材料，分析俄罗斯为何能迅速崛起？</a:t>
            </a:r>
            <a:endParaRPr lang="zh-CN" altLang="en-US" sz="2800" b="1"/>
          </a:p>
        </p:txBody>
      </p:sp>
      <p:sp>
        <p:nvSpPr>
          <p:cNvPr id="6" name="文本框 5"/>
          <p:cNvSpPr txBox="1"/>
          <p:nvPr>
            <p:custDataLst>
              <p:tags r:id="rId2"/>
            </p:custDataLst>
          </p:nvPr>
        </p:nvSpPr>
        <p:spPr>
          <a:xfrm>
            <a:off x="309880" y="1511300"/>
            <a:ext cx="11572240" cy="1568450"/>
          </a:xfrm>
          <a:prstGeom prst="rect">
            <a:avLst/>
          </a:prstGeom>
          <a:noFill/>
        </p:spPr>
        <p:txBody>
          <a:bodyPr wrap="square" rtlCol="0">
            <a:spAutoFit/>
          </a:bodyPr>
          <a:lstStyle/>
          <a:p>
            <a:r>
              <a:rPr lang="zh-CN" altLang="en-US" sz="2400">
                <a:latin typeface="微软雅黑" panose="020B0503020204020204" charset="-122"/>
                <a:ea typeface="微软雅黑" panose="020B0503020204020204" charset="-122"/>
                <a:cs typeface="微软雅黑" panose="020B0503020204020204" charset="-122"/>
              </a:rPr>
              <a:t>材料一：在礼拜仪式上，俄罗斯人使用的是圣西里尔为南斯拉夫人创造的斯拉夫礼仪，它与西里尔字母</a:t>
            </a:r>
            <a:r>
              <a:rPr lang="en-US" altLang="zh-CN" sz="2400">
                <a:latin typeface="微软雅黑" panose="020B0503020204020204" charset="-122"/>
                <a:ea typeface="微软雅黑" panose="020B0503020204020204" charset="-122"/>
                <a:cs typeface="微软雅黑" panose="020B0503020204020204" charset="-122"/>
              </a:rPr>
              <a:t>—</a:t>
            </a:r>
            <a:r>
              <a:rPr lang="zh-CN" altLang="en-US" sz="2400">
                <a:latin typeface="微软雅黑" panose="020B0503020204020204" charset="-122"/>
                <a:ea typeface="微软雅黑" panose="020B0503020204020204" charset="-122"/>
                <a:cs typeface="微软雅黑" panose="020B0503020204020204" charset="-122"/>
              </a:rPr>
              <a:t>现代俄罗斯文字的基础</a:t>
            </a:r>
            <a:r>
              <a:rPr lang="en-US" altLang="zh-CN" sz="2400">
                <a:latin typeface="微软雅黑" panose="020B0503020204020204" charset="-122"/>
                <a:ea typeface="微软雅黑" panose="020B0503020204020204" charset="-122"/>
                <a:cs typeface="微软雅黑" panose="020B0503020204020204" charset="-122"/>
              </a:rPr>
              <a:t>—</a:t>
            </a:r>
            <a:r>
              <a:rPr lang="zh-CN" altLang="en-US" sz="2400">
                <a:latin typeface="微软雅黑" panose="020B0503020204020204" charset="-122"/>
                <a:ea typeface="微软雅黑" panose="020B0503020204020204" charset="-122"/>
                <a:cs typeface="微软雅黑" panose="020B0503020204020204" charset="-122"/>
              </a:rPr>
              <a:t>同为西里尔的发明。在礼拜中使用斯拉夫语言帮助了俄罗斯文学的培育以及他们的民族认同的形成。                   </a:t>
            </a:r>
            <a:endParaRPr lang="zh-CN" altLang="en-US" sz="2400">
              <a:latin typeface="微软雅黑" panose="020B0503020204020204" charset="-122"/>
              <a:ea typeface="微软雅黑" panose="020B0503020204020204" charset="-122"/>
              <a:cs typeface="微软雅黑" panose="020B0503020204020204" charset="-122"/>
            </a:endParaRPr>
          </a:p>
          <a:p>
            <a:r>
              <a:rPr lang="zh-CN" altLang="en-US" sz="2400">
                <a:latin typeface="微软雅黑" panose="020B0503020204020204" charset="-122"/>
                <a:ea typeface="微软雅黑" panose="020B0503020204020204" charset="-122"/>
                <a:cs typeface="微软雅黑" panose="020B0503020204020204" charset="-122"/>
              </a:rPr>
              <a:t> </a:t>
            </a:r>
            <a:r>
              <a:rPr lang="en-US" altLang="zh-CN" sz="2400">
                <a:latin typeface="微软雅黑" panose="020B0503020204020204" charset="-122"/>
                <a:ea typeface="微软雅黑" panose="020B0503020204020204" charset="-122"/>
                <a:cs typeface="微软雅黑" panose="020B0503020204020204" charset="-122"/>
              </a:rPr>
              <a:t>                                              </a:t>
            </a:r>
            <a:r>
              <a:rPr lang="en-US" altLang="zh-CN">
                <a:latin typeface="微软雅黑" panose="020B0503020204020204" charset="-122"/>
                <a:ea typeface="微软雅黑" panose="020B0503020204020204" charset="-122"/>
                <a:cs typeface="微软雅黑" panose="020B0503020204020204" charset="-122"/>
              </a:rPr>
              <a:t>——</a:t>
            </a:r>
            <a:r>
              <a:rPr lang="zh-CN" altLang="en-US">
                <a:latin typeface="微软雅黑" panose="020B0503020204020204" charset="-122"/>
                <a:ea typeface="微软雅黑" panose="020B0503020204020204" charset="-122"/>
                <a:cs typeface="微软雅黑" panose="020B0503020204020204" charset="-122"/>
              </a:rPr>
              <a:t>布莱恩</a:t>
            </a:r>
            <a:r>
              <a:rPr lang="en-US" altLang="zh-CN">
                <a:latin typeface="微软雅黑" panose="020B0503020204020204" charset="-122"/>
                <a:ea typeface="微软雅黑" panose="020B0503020204020204" charset="-122"/>
                <a:cs typeface="微软雅黑" panose="020B0503020204020204" charset="-122"/>
              </a:rPr>
              <a:t>·</a:t>
            </a:r>
            <a:r>
              <a:rPr lang="zh-CN" altLang="en-US">
                <a:latin typeface="微软雅黑" panose="020B0503020204020204" charset="-122"/>
                <a:ea typeface="微软雅黑" panose="020B0503020204020204" charset="-122"/>
                <a:cs typeface="微软雅黑" panose="020B0503020204020204" charset="-122"/>
              </a:rPr>
              <a:t>蒂尔尼、西德尼</a:t>
            </a:r>
            <a:r>
              <a:rPr lang="en-US" altLang="zh-CN">
                <a:latin typeface="微软雅黑" panose="020B0503020204020204" charset="-122"/>
                <a:ea typeface="微软雅黑" panose="020B0503020204020204" charset="-122"/>
                <a:cs typeface="微软雅黑" panose="020B0503020204020204" charset="-122"/>
              </a:rPr>
              <a:t>·</a:t>
            </a:r>
            <a:r>
              <a:rPr lang="zh-CN" altLang="en-US">
                <a:latin typeface="微软雅黑" panose="020B0503020204020204" charset="-122"/>
                <a:ea typeface="微软雅黑" panose="020B0503020204020204" charset="-122"/>
                <a:cs typeface="微软雅黑" panose="020B0503020204020204" charset="-122"/>
              </a:rPr>
              <a:t>佩因特 《西</a:t>
            </a:r>
            <a:r>
              <a:rPr lang="zh-CN" altLang="en-US" b="1">
                <a:latin typeface="微软雅黑" panose="020B0503020204020204" charset="-122"/>
                <a:ea typeface="微软雅黑" panose="020B0503020204020204" charset="-122"/>
                <a:cs typeface="微软雅黑" panose="020B0503020204020204" charset="-122"/>
              </a:rPr>
              <a:t>欧中世纪史》第</a:t>
            </a:r>
            <a:r>
              <a:rPr lang="en-US" altLang="zh-CN" b="1">
                <a:latin typeface="微软雅黑" panose="020B0503020204020204" charset="-122"/>
                <a:ea typeface="微软雅黑" panose="020B0503020204020204" charset="-122"/>
                <a:cs typeface="微软雅黑" panose="020B0503020204020204" charset="-122"/>
              </a:rPr>
              <a:t>233</a:t>
            </a:r>
            <a:r>
              <a:rPr lang="zh-CN" altLang="en-US" b="1">
                <a:latin typeface="微软雅黑" panose="020B0503020204020204" charset="-122"/>
                <a:ea typeface="微软雅黑" panose="020B0503020204020204" charset="-122"/>
                <a:cs typeface="微软雅黑" panose="020B0503020204020204" charset="-122"/>
              </a:rPr>
              <a:t>页</a:t>
            </a:r>
            <a:endParaRPr lang="zh-CN" altLang="en-US" b="1">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custDataLst>
              <p:tags r:id="rId3"/>
            </p:custDataLst>
          </p:nvPr>
        </p:nvSpPr>
        <p:spPr>
          <a:xfrm>
            <a:off x="370840" y="3216910"/>
            <a:ext cx="11572240" cy="1198880"/>
          </a:xfrm>
          <a:prstGeom prst="rect">
            <a:avLst/>
          </a:prstGeom>
          <a:noFill/>
        </p:spPr>
        <p:txBody>
          <a:bodyPr wrap="square" rtlCol="0">
            <a:spAutoFit/>
          </a:bodyPr>
          <a:lstStyle/>
          <a:p>
            <a:r>
              <a:rPr lang="zh-CN" altLang="en-US" sz="2400" b="1"/>
              <a:t>材料二：这部（拜占庭）史诗在古代罗斯文学中占有颇为重要的地位，因为古代罗斯人的生活和语言无论是在宗教方面还是在世俗方面都深受拜占庭帝国的影响。        </a:t>
            </a:r>
            <a:endParaRPr lang="zh-CN" altLang="en-US" sz="2400" b="1"/>
          </a:p>
          <a:p>
            <a:r>
              <a:rPr lang="zh-CN" altLang="en-US" sz="2400" b="1"/>
              <a:t> </a:t>
            </a:r>
            <a:r>
              <a:rPr lang="en-US" altLang="zh-CN" sz="2400" b="1"/>
              <a:t>                                                                  </a:t>
            </a:r>
            <a:r>
              <a:rPr lang="en-US" altLang="zh-CN" b="1"/>
              <a:t>——A.A.</a:t>
            </a:r>
            <a:r>
              <a:rPr lang="zh-CN" altLang="en-US" b="1"/>
              <a:t>瓦西列夫 《拜占庭帝国史》第</a:t>
            </a:r>
            <a:r>
              <a:rPr lang="en-US" altLang="zh-CN" b="1"/>
              <a:t>573</a:t>
            </a:r>
            <a:r>
              <a:rPr lang="zh-CN" altLang="en-US" b="1"/>
              <a:t>页</a:t>
            </a:r>
            <a:endParaRPr lang="zh-CN" altLang="en-US" b="1"/>
          </a:p>
        </p:txBody>
      </p:sp>
      <p:sp>
        <p:nvSpPr>
          <p:cNvPr id="8" name="文本框 7"/>
          <p:cNvSpPr txBox="1"/>
          <p:nvPr>
            <p:custDataLst>
              <p:tags r:id="rId4"/>
            </p:custDataLst>
          </p:nvPr>
        </p:nvSpPr>
        <p:spPr>
          <a:xfrm>
            <a:off x="461010" y="4803775"/>
            <a:ext cx="11572875" cy="1198880"/>
          </a:xfrm>
          <a:prstGeom prst="rect">
            <a:avLst/>
          </a:prstGeom>
          <a:noFill/>
        </p:spPr>
        <p:txBody>
          <a:bodyPr wrap="square" rtlCol="0">
            <a:spAutoFit/>
          </a:bodyPr>
          <a:lstStyle/>
          <a:p>
            <a:pPr algn="l"/>
            <a:r>
              <a:rPr lang="zh-CN" altLang="en-US" sz="2400" b="1">
                <a:latin typeface="+mn-ea"/>
                <a:cs typeface="+mn-ea"/>
              </a:rPr>
              <a:t>材料三：</a:t>
            </a:r>
            <a:r>
              <a:rPr lang="en-US" altLang="zh-CN" sz="2400" b="1">
                <a:latin typeface="+mn-ea"/>
                <a:cs typeface="+mn-ea"/>
              </a:rPr>
              <a:t>1547</a:t>
            </a:r>
            <a:r>
              <a:rPr lang="zh-CN" altLang="en-US" sz="2400" b="1">
                <a:latin typeface="+mn-ea"/>
                <a:cs typeface="+mn-ea"/>
              </a:rPr>
              <a:t>年，伊凡四世正式加冕为沙皇。他颁布新法典，改组中央机关，镇压大贵族，巩固和强化了中央集权。与此同时，俄罗斯继续扩张。           </a:t>
            </a:r>
            <a:endParaRPr lang="zh-CN" altLang="en-US" sz="2400" b="1">
              <a:latin typeface="+mn-ea"/>
              <a:cs typeface="+mn-ea"/>
            </a:endParaRPr>
          </a:p>
          <a:p>
            <a:pPr algn="l"/>
            <a:r>
              <a:rPr lang="zh-CN" altLang="en-US" sz="2400" b="1">
                <a:latin typeface="+mn-ea"/>
                <a:cs typeface="+mn-ea"/>
              </a:rPr>
              <a:t>                      </a:t>
            </a:r>
            <a:r>
              <a:rPr lang="en-US" altLang="zh-CN" sz="2000" b="1">
                <a:latin typeface="微软雅黑" panose="020B0503020204020204" charset="-122"/>
                <a:ea typeface="微软雅黑" panose="020B0503020204020204" charset="-122"/>
                <a:cs typeface="微软雅黑" panose="020B0503020204020204" charset="-122"/>
                <a:sym typeface="+mn-ea"/>
              </a:rPr>
              <a:t>——</a:t>
            </a:r>
            <a:r>
              <a:rPr lang="zh-CN" altLang="en-US" sz="2000" b="1">
                <a:latin typeface="微软雅黑" panose="020B0503020204020204" charset="-122"/>
                <a:ea typeface="微软雅黑" panose="020B0503020204020204" charset="-122"/>
                <a:cs typeface="微软雅黑" panose="020B0503020204020204" charset="-122"/>
                <a:sym typeface="+mn-ea"/>
              </a:rPr>
              <a:t>《中外历史纲要》（下）第</a:t>
            </a:r>
            <a:r>
              <a:rPr lang="en-US" altLang="zh-CN" sz="2000" b="1">
                <a:latin typeface="微软雅黑" panose="020B0503020204020204" charset="-122"/>
                <a:ea typeface="微软雅黑" panose="020B0503020204020204" charset="-122"/>
                <a:cs typeface="微软雅黑" panose="020B0503020204020204" charset="-122"/>
                <a:sym typeface="+mn-ea"/>
              </a:rPr>
              <a:t>19</a:t>
            </a:r>
            <a:r>
              <a:rPr lang="zh-CN" altLang="en-US" sz="2000" b="1">
                <a:latin typeface="微软雅黑" panose="020B0503020204020204" charset="-122"/>
                <a:ea typeface="微软雅黑" panose="020B0503020204020204" charset="-122"/>
                <a:cs typeface="微软雅黑" panose="020B0503020204020204" charset="-122"/>
                <a:sym typeface="+mn-ea"/>
              </a:rPr>
              <a:t>页</a:t>
            </a:r>
            <a:r>
              <a:rPr lang="zh-CN" altLang="en-US" sz="2000" b="1">
                <a:latin typeface="+mn-ea"/>
                <a:cs typeface="+mn-ea"/>
              </a:rPr>
              <a:t> </a:t>
            </a:r>
            <a:r>
              <a:rPr lang="zh-CN" altLang="en-US" b="1">
                <a:latin typeface="微软雅黑" panose="020B0503020204020204" charset="-122"/>
                <a:ea typeface="微软雅黑" panose="020B0503020204020204" charset="-122"/>
                <a:cs typeface="微软雅黑" panose="020B0503020204020204" charset="-122"/>
              </a:rPr>
              <a:t>                                     </a:t>
            </a:r>
            <a:endParaRPr lang="zh-CN" altLang="en-US" b="1">
              <a:latin typeface="微软雅黑" panose="020B0503020204020204" charset="-122"/>
              <a:ea typeface="微软雅黑" panose="020B0503020204020204" charset="-122"/>
              <a:cs typeface="微软雅黑" panose="020B0503020204020204" charset="-122"/>
            </a:endParaRPr>
          </a:p>
        </p:txBody>
      </p:sp>
      <p:sp>
        <p:nvSpPr>
          <p:cNvPr id="9" name="燕尾形 8"/>
          <p:cNvSpPr/>
          <p:nvPr>
            <p:custDataLst>
              <p:tags r:id="rId5"/>
            </p:custDataLst>
          </p:nvPr>
        </p:nvSpPr>
        <p:spPr>
          <a:xfrm>
            <a:off x="3605530" y="2445385"/>
            <a:ext cx="7168515" cy="771525"/>
          </a:xfrm>
          <a:prstGeom prst="chevron">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t>吸收斯拉夫文化精华，促成民族认同</a:t>
            </a:r>
            <a:endParaRPr lang="zh-CN" altLang="en-US" sz="2800" b="1"/>
          </a:p>
        </p:txBody>
      </p:sp>
      <p:sp>
        <p:nvSpPr>
          <p:cNvPr id="10" name="燕尾形 9"/>
          <p:cNvSpPr/>
          <p:nvPr>
            <p:custDataLst>
              <p:tags r:id="rId6"/>
            </p:custDataLst>
          </p:nvPr>
        </p:nvSpPr>
        <p:spPr>
          <a:xfrm>
            <a:off x="5306060" y="4037965"/>
            <a:ext cx="4883785" cy="678180"/>
          </a:xfrm>
          <a:prstGeom prst="chevron">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t>深受拜占庭帝国影响</a:t>
            </a:r>
            <a:endParaRPr lang="zh-CN" altLang="en-US" sz="2800" b="1"/>
          </a:p>
        </p:txBody>
      </p:sp>
      <p:sp>
        <p:nvSpPr>
          <p:cNvPr id="11" name="燕尾形 10"/>
          <p:cNvSpPr/>
          <p:nvPr>
            <p:custDataLst>
              <p:tags r:id="rId7"/>
            </p:custDataLst>
          </p:nvPr>
        </p:nvSpPr>
        <p:spPr>
          <a:xfrm>
            <a:off x="1089025" y="5745480"/>
            <a:ext cx="8026400" cy="832485"/>
          </a:xfrm>
          <a:prstGeom prst="chevron">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a:solidFill>
                  <a:schemeClr val="tx1"/>
                </a:solidFill>
              </a:rPr>
              <a:t>伊凡四世改革强化中央集权，对外扩张</a:t>
            </a:r>
            <a:endParaRPr lang="zh-CN" altLang="en-US" sz="2800" b="1">
              <a:solidFill>
                <a:schemeClr val="tx1"/>
              </a:solidFill>
            </a:endParaRPr>
          </a:p>
        </p:txBody>
      </p:sp>
      <p:sp>
        <p:nvSpPr>
          <p:cNvPr id="35" name="Text Box 10"/>
          <p:cNvSpPr txBox="1">
            <a:spLocks noChangeArrowheads="1"/>
          </p:cNvSpPr>
          <p:nvPr>
            <p:custDataLst>
              <p:tags r:id="rId8"/>
            </p:custDataLst>
          </p:nvPr>
        </p:nvSpPr>
        <p:spPr bwMode="auto">
          <a:xfrm>
            <a:off x="200939" y="-61145"/>
            <a:ext cx="8914130" cy="583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R="0" defTabSz="914400">
              <a:buClrTx/>
              <a:buSzTx/>
              <a:defRPr/>
            </a:pPr>
            <a:r>
              <a:rPr lang="zh-CN" altLang="en-US" sz="3200" b="1" smtClean="0">
                <a:solidFill>
                  <a:schemeClr val="bg1"/>
                </a:solidFill>
                <a:latin typeface="微软雅黑" panose="020B0503020204020204" charset="-122"/>
                <a:ea typeface="微软雅黑" panose="020B0503020204020204" charset="-122"/>
                <a:cs typeface="方正粗黑宋简体" panose="02000000000000000000" pitchFamily="2" charset="-122"/>
                <a:sym typeface="+mn-ea"/>
              </a:rPr>
              <a:t>四、东欧：拜占庭与俄罗斯</a:t>
            </a:r>
            <a:endParaRPr kumimoji="0" lang="zh-CN" altLang="en-US" sz="3200" b="1" kern="1200" cap="none" spc="0" normalizeH="0" baseline="0" noProof="0" smtClean="0">
              <a:solidFill>
                <a:schemeClr val="bg1"/>
              </a:solidFill>
              <a:effectLst>
                <a:outerShdw blurRad="38100" dist="38100" dir="2700000" algn="tl">
                  <a:srgbClr val="C0C0C0"/>
                </a:outerShdw>
              </a:effectLst>
              <a:latin typeface="微软雅黑" panose="020B0503020204020204" charset="-122"/>
              <a:ea typeface="微软雅黑" panose="020B0503020204020204" charset="-122"/>
              <a:cs typeface="方正粗黑宋简体" panose="02000000000000000000" pitchFamily="2" charset="-122"/>
              <a:sym typeface="+mn-ea"/>
            </a:endParaRPr>
          </a:p>
        </p:txBody>
      </p:sp>
      <p:sp>
        <p:nvSpPr>
          <p:cNvPr id="2" name="文本框 1"/>
          <p:cNvSpPr txBox="1"/>
          <p:nvPr>
            <p:custDataLst>
              <p:tags r:id="rId9"/>
            </p:custDataLst>
          </p:nvPr>
        </p:nvSpPr>
        <p:spPr>
          <a:xfrm>
            <a:off x="-635" y="-27940"/>
            <a:ext cx="12217400" cy="705485"/>
          </a:xfrm>
          <a:prstGeom prst="rect">
            <a:avLst/>
          </a:prstGeom>
          <a:solidFill>
            <a:srgbClr val="942B28"/>
          </a:solidFill>
        </p:spPr>
        <p:style>
          <a:lnRef idx="2">
            <a:schemeClr val="accent3"/>
          </a:lnRef>
          <a:fillRef idx="1">
            <a:schemeClr val="lt1"/>
          </a:fillRef>
          <a:effectRef idx="0">
            <a:schemeClr val="accent3"/>
          </a:effectRef>
          <a:fontRef idx="minor">
            <a:schemeClr val="dk1"/>
          </a:fontRef>
        </p:style>
        <p:txBody>
          <a:bodyPr wrap="square" lIns="91398" tIns="45702" rIns="91398" bIns="45702" rtlCol="0">
            <a:spAutoFit/>
          </a:bodyPr>
          <a:lstStyle/>
          <a:p>
            <a:pPr defTabSz="913130"/>
            <a:r>
              <a:rPr lang="zh-CN" altLang="en-US" sz="4000" b="1">
                <a:solidFill>
                  <a:prstClr val="white"/>
                </a:solidFill>
                <a:latin typeface="楷体" panose="02010609060101010101" pitchFamily="49" charset="-122"/>
                <a:ea typeface="楷体" panose="02010609060101010101" pitchFamily="49" charset="-122"/>
                <a:cs typeface="楷体" panose="02010609060101010101" pitchFamily="49" charset="-122"/>
                <a:sym typeface="+mn-ea"/>
              </a:rPr>
              <a:t>四、合作探究</a:t>
            </a:r>
            <a:r>
              <a:rPr lang="en-US" altLang="zh-CN" sz="4000" b="1">
                <a:solidFill>
                  <a:prstClr val="white"/>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sz="4000" b="1">
                <a:solidFill>
                  <a:prstClr val="white"/>
                </a:solidFill>
                <a:latin typeface="楷体" panose="02010609060101010101" pitchFamily="49" charset="-122"/>
                <a:ea typeface="楷体" panose="02010609060101010101" pitchFamily="49" charset="-122"/>
                <a:cs typeface="楷体" panose="02010609060101010101" pitchFamily="49" charset="-122"/>
                <a:sym typeface="+mn-ea"/>
              </a:rPr>
              <a:t>重难点突破</a:t>
            </a:r>
            <a:endParaRPr lang="zh-CN" altLang="en-US" sz="4000" b="1">
              <a:solidFill>
                <a:prstClr val="white"/>
              </a:solidFill>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p:nvPr>
            <p:custDataLst>
              <p:tags r:id="rId1"/>
            </p:custDataLst>
          </p:nvPr>
        </p:nvSpPr>
        <p:spPr>
          <a:xfrm>
            <a:off x="1798002" y="443865"/>
            <a:ext cx="8108315" cy="542925"/>
          </a:xfrm>
          <a:prstGeom prst="rect">
            <a:avLst/>
          </a:prstGeom>
          <a:noFill/>
          <a:ln w="9525">
            <a:noFill/>
          </a:ln>
        </p:spPr>
        <p:txBody>
          <a:bodyPr wrap="square" lIns="51443" tIns="25721" rIns="51443" bIns="2572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ct val="30000"/>
              </a:spcBef>
            </a:pPr>
            <a:r>
              <a:rPr lang="zh-CN" altLang="en-US" sz="3200" b="1" smtClean="0">
                <a:solidFill>
                  <a:srgbClr val="FF0000"/>
                </a:solidFill>
                <a:latin typeface="微软雅黑" panose="020B0503020204020204" charset="-122"/>
                <a:ea typeface="微软雅黑" panose="020B0503020204020204" charset="-122"/>
              </a:rPr>
              <a:t>中世纪</a:t>
            </a:r>
            <a:r>
              <a:rPr lang="zh-CN" altLang="en-US" sz="3200" b="1">
                <a:solidFill>
                  <a:srgbClr val="FF0000"/>
                </a:solidFill>
                <a:latin typeface="微软雅黑" panose="020B0503020204020204" charset="-122"/>
                <a:ea typeface="微软雅黑" panose="020B0503020204020204" charset="-122"/>
              </a:rPr>
              <a:t>之问：黑暗还是曙光</a:t>
            </a:r>
            <a:endParaRPr lang="zh-CN" altLang="en-US" sz="3200" b="1">
              <a:solidFill>
                <a:srgbClr val="FF0000"/>
              </a:solidFill>
              <a:latin typeface="微软雅黑" panose="020B0503020204020204" charset="-122"/>
              <a:ea typeface="微软雅黑" panose="020B0503020204020204" charset="-122"/>
            </a:endParaRPr>
          </a:p>
        </p:txBody>
      </p:sp>
      <p:sp>
        <p:nvSpPr>
          <p:cNvPr id="3" name="文本框 2"/>
          <p:cNvSpPr txBox="1"/>
          <p:nvPr>
            <p:custDataLst>
              <p:tags r:id="rId2"/>
            </p:custDataLst>
          </p:nvPr>
        </p:nvSpPr>
        <p:spPr>
          <a:xfrm>
            <a:off x="251460" y="986790"/>
            <a:ext cx="11734165" cy="2448560"/>
          </a:xfrm>
          <a:prstGeom prst="rect">
            <a:avLst/>
          </a:prstGeom>
          <a:noFill/>
          <a:ln w="19050" cmpd="sng">
            <a:solidFill>
              <a:srgbClr val="C00000"/>
            </a:solidFill>
            <a:prstDash val="sysDash"/>
          </a:ln>
        </p:spPr>
        <p:txBody>
          <a:bodyPr wrap="square" lIns="51443" tIns="25721" rIns="51443" bIns="2572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30000"/>
              </a:lnSpc>
            </a:pPr>
            <a:r>
              <a:rPr lang="en-US" altLang="zh-CN" sz="2400" smtClean="0">
                <a:latin typeface="楷体" panose="02010609060101010101" pitchFamily="49" charset="-122"/>
                <a:ea typeface="楷体" panose="02010609060101010101" pitchFamily="49" charset="-122"/>
                <a:cs typeface="楷体" panose="02010609060101010101" pitchFamily="49" charset="-122"/>
              </a:rPr>
              <a:t>   </a:t>
            </a:r>
            <a:r>
              <a:rPr lang="en-US" altLang="zh-CN" sz="2400" smtClean="0">
                <a:solidFill>
                  <a:schemeClr val="tx1"/>
                </a:solidFill>
                <a:latin typeface="楷体" panose="02010609060101010101" pitchFamily="49" charset="-122"/>
                <a:ea typeface="楷体" panose="02010609060101010101" pitchFamily="49" charset="-122"/>
                <a:cs typeface="楷体" panose="02010609060101010101" pitchFamily="49" charset="-122"/>
              </a:rPr>
              <a:t> </a:t>
            </a:r>
            <a:r>
              <a:rPr lang="zh-CN" altLang="en-US" sz="2400" smtClean="0">
                <a:solidFill>
                  <a:schemeClr val="tx1"/>
                </a:solidFill>
                <a:latin typeface="楷体" panose="02010609060101010101" pitchFamily="49" charset="-122"/>
                <a:ea typeface="楷体" panose="02010609060101010101" pitchFamily="49" charset="-122"/>
                <a:cs typeface="楷体" panose="02010609060101010101" pitchFamily="49" charset="-122"/>
              </a:rPr>
              <a:t>中</a:t>
            </a:r>
            <a:r>
              <a:rPr lang="zh-CN" altLang="en-US" sz="2400">
                <a:solidFill>
                  <a:schemeClr val="tx1"/>
                </a:solidFill>
                <a:latin typeface="楷体" panose="02010609060101010101" pitchFamily="49" charset="-122"/>
                <a:ea typeface="楷体" panose="02010609060101010101" pitchFamily="49" charset="-122"/>
                <a:cs typeface="楷体" panose="02010609060101010101" pitchFamily="49" charset="-122"/>
              </a:rPr>
              <a:t>世纪的欧洲，确实有诸多让后人觉得黑暗与蒙昧的地方</a:t>
            </a:r>
            <a:r>
              <a:rPr lang="en-US" altLang="zh-CN" sz="2400">
                <a:solidFill>
                  <a:schemeClr val="tx1"/>
                </a:solidFill>
                <a:latin typeface="楷体" panose="02010609060101010101" pitchFamily="49" charset="-122"/>
                <a:ea typeface="楷体" panose="02010609060101010101" pitchFamily="49" charset="-122"/>
                <a:cs typeface="楷体" panose="02010609060101010101" pitchFamily="49" charset="-122"/>
              </a:rPr>
              <a:t>,</a:t>
            </a:r>
            <a:r>
              <a:rPr lang="zh-CN" altLang="en-US" sz="2400">
                <a:solidFill>
                  <a:schemeClr val="tx1"/>
                </a:solidFill>
                <a:latin typeface="楷体" panose="02010609060101010101" pitchFamily="49" charset="-122"/>
                <a:ea typeface="楷体" panose="02010609060101010101" pitchFamily="49" charset="-122"/>
                <a:cs typeface="楷体" panose="02010609060101010101" pitchFamily="49" charset="-122"/>
              </a:rPr>
              <a:t>如宗教迫害、审判异端和火刑杀人。同时</a:t>
            </a:r>
            <a:r>
              <a:rPr lang="en-US" altLang="zh-CN" sz="2400">
                <a:solidFill>
                  <a:schemeClr val="tx1"/>
                </a:solidFill>
                <a:latin typeface="楷体" panose="02010609060101010101" pitchFamily="49" charset="-122"/>
                <a:ea typeface="楷体" panose="02010609060101010101" pitchFamily="49" charset="-122"/>
                <a:cs typeface="楷体" panose="02010609060101010101" pitchFamily="49" charset="-122"/>
              </a:rPr>
              <a:t>,</a:t>
            </a:r>
            <a:r>
              <a:rPr lang="zh-CN" altLang="en-US" sz="2400">
                <a:solidFill>
                  <a:schemeClr val="tx1"/>
                </a:solidFill>
                <a:latin typeface="楷体" panose="02010609060101010101" pitchFamily="49" charset="-122"/>
                <a:ea typeface="楷体" panose="02010609060101010101" pitchFamily="49" charset="-122"/>
                <a:cs typeface="楷体" panose="02010609060101010101" pitchFamily="49" charset="-122"/>
              </a:rPr>
              <a:t>中世纪欧洲不仅仅只有“黑暗”“蒙昧”这些关键词。其黑暗迷糊中也有自己的光亮点</a:t>
            </a:r>
            <a:r>
              <a:rPr lang="en-US" altLang="zh-CN" sz="2400">
                <a:solidFill>
                  <a:schemeClr val="tx1"/>
                </a:solidFill>
                <a:latin typeface="楷体" panose="02010609060101010101" pitchFamily="49" charset="-122"/>
                <a:ea typeface="楷体" panose="02010609060101010101" pitchFamily="49" charset="-122"/>
                <a:cs typeface="楷体" panose="02010609060101010101" pitchFamily="49" charset="-122"/>
              </a:rPr>
              <a:t>,</a:t>
            </a:r>
            <a:r>
              <a:rPr lang="zh-CN" altLang="en-US" sz="2400">
                <a:solidFill>
                  <a:schemeClr val="tx1"/>
                </a:solidFill>
                <a:latin typeface="楷体" panose="02010609060101010101" pitchFamily="49" charset="-122"/>
                <a:ea typeface="楷体" panose="02010609060101010101" pitchFamily="49" charset="-122"/>
                <a:cs typeface="楷体" panose="02010609060101010101" pitchFamily="49" charset="-122"/>
              </a:rPr>
              <a:t>其蒙昧无知中也有它自己的觉醒。他们在昏庸无道中也有创造和累积了近代欧洲文明的诸多因素，如民主制度、法律制度、知识积累、大学创立、宗教信仰、城市扩张、草坪文化、建筑雕刻、图画艺术、行会商业、生活方式、思维方式等</a:t>
            </a:r>
            <a:r>
              <a:rPr lang="zh-CN" altLang="en-US" sz="2400">
                <a:latin typeface="楷体" panose="02010609060101010101" pitchFamily="49" charset="-122"/>
                <a:ea typeface="楷体" panose="02010609060101010101" pitchFamily="49" charset="-122"/>
                <a:cs typeface="楷体" panose="02010609060101010101" pitchFamily="49" charset="-122"/>
              </a:rPr>
              <a:t>。</a:t>
            </a:r>
            <a:endParaRPr lang="zh-CN" altLang="en-US" sz="2400">
              <a:latin typeface="楷体" panose="02010609060101010101" pitchFamily="49" charset="-122"/>
              <a:ea typeface="楷体" panose="02010609060101010101" pitchFamily="49" charset="-122"/>
              <a:cs typeface="楷体" panose="02010609060101010101" pitchFamily="49" charset="-122"/>
            </a:endParaRPr>
          </a:p>
        </p:txBody>
      </p:sp>
      <p:sp>
        <p:nvSpPr>
          <p:cNvPr id="4" name="文本框 1"/>
          <p:cNvSpPr txBox="1"/>
          <p:nvPr>
            <p:custDataLst>
              <p:tags r:id="rId3"/>
            </p:custDataLst>
          </p:nvPr>
        </p:nvSpPr>
        <p:spPr>
          <a:xfrm>
            <a:off x="602615" y="3640455"/>
            <a:ext cx="10271760" cy="481330"/>
          </a:xfrm>
          <a:prstGeom prst="rect">
            <a:avLst/>
          </a:prstGeom>
          <a:noFill/>
          <a:ln w="9525">
            <a:noFill/>
          </a:ln>
        </p:spPr>
        <p:txBody>
          <a:bodyPr wrap="square" lIns="51443" tIns="25721" rIns="51443" bIns="25721">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800">
                <a:solidFill>
                  <a:srgbClr val="0000FF"/>
                </a:solidFill>
                <a:latin typeface="微软雅黑" panose="020B0503020204020204" charset="-122"/>
                <a:ea typeface="微软雅黑" panose="020B0503020204020204" charset="-122"/>
              </a:rPr>
              <a:t>历史绝对不是非黑即白，必须基于客观史实才能做到理性认知。</a:t>
            </a:r>
            <a:endParaRPr lang="zh-CN" altLang="en-US" sz="2800">
              <a:solidFill>
                <a:srgbClr val="0000FF"/>
              </a:solidFill>
              <a:latin typeface="微软雅黑" panose="020B0503020204020204" charset="-122"/>
              <a:ea typeface="微软雅黑" panose="020B0503020204020204" charset="-122"/>
            </a:endParaRPr>
          </a:p>
        </p:txBody>
      </p:sp>
      <p:sp>
        <p:nvSpPr>
          <p:cNvPr id="9" name="文本框 1"/>
          <p:cNvSpPr txBox="1"/>
          <p:nvPr>
            <p:custDataLst>
              <p:tags r:id="rId4"/>
            </p:custDataLst>
          </p:nvPr>
        </p:nvSpPr>
        <p:spPr>
          <a:xfrm>
            <a:off x="602615" y="4725670"/>
            <a:ext cx="5085080" cy="1420495"/>
          </a:xfrm>
          <a:prstGeom prst="rect">
            <a:avLst/>
          </a:prstGeom>
          <a:solidFill>
            <a:schemeClr val="accent6">
              <a:lumMod val="20000"/>
              <a:lumOff val="80000"/>
            </a:schemeClr>
          </a:solidFill>
          <a:ln>
            <a:solidFill>
              <a:srgbClr val="C00000"/>
            </a:solidFill>
          </a:ln>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lnSpc>
                <a:spcPct val="120000"/>
              </a:lnSpc>
              <a:spcBef>
                <a:spcPct val="0"/>
              </a:spcBef>
            </a:pPr>
            <a:r>
              <a:rPr lang="zh-CN" altLang="en-US" sz="2400" b="1">
                <a:solidFill>
                  <a:srgbClr val="FF0000"/>
                </a:solidFill>
                <a:latin typeface="黑体" panose="02010609060101010101" charset="-122"/>
                <a:ea typeface="黑体" panose="02010609060101010101" charset="-122"/>
                <a:sym typeface="+mn-ea"/>
              </a:rPr>
              <a:t>政治：</a:t>
            </a:r>
            <a:r>
              <a:rPr lang="zh-CN" altLang="en-US" sz="2400" b="1">
                <a:latin typeface="黑体" panose="02010609060101010101" charset="-122"/>
                <a:ea typeface="黑体" panose="02010609060101010101" charset="-122"/>
                <a:sym typeface="+mn-ea"/>
              </a:rPr>
              <a:t>封建等级制度</a:t>
            </a:r>
            <a:r>
              <a:rPr lang="en-US" altLang="zh-CN" sz="2400" b="1">
                <a:latin typeface="黑体" panose="02010609060101010101" charset="-122"/>
                <a:ea typeface="黑体" panose="02010609060101010101" charset="-122"/>
                <a:sym typeface="+mn-ea"/>
              </a:rPr>
              <a:t>—</a:t>
            </a:r>
            <a:r>
              <a:rPr lang="zh-CN" altLang="en-US" sz="2400" b="1">
                <a:latin typeface="黑体" panose="02010609060101010101" charset="-122"/>
                <a:ea typeface="黑体" panose="02010609060101010101" charset="-122"/>
                <a:sym typeface="+mn-ea"/>
              </a:rPr>
              <a:t>封君封臣制度</a:t>
            </a:r>
            <a:endParaRPr lang="zh-CN" altLang="en-US" sz="2400" b="1">
              <a:latin typeface="黑体" panose="02010609060101010101" charset="-122"/>
              <a:ea typeface="黑体" panose="02010609060101010101" charset="-122"/>
              <a:sym typeface="+mn-ea"/>
            </a:endParaRPr>
          </a:p>
          <a:p>
            <a:pPr fontAlgn="auto">
              <a:lnSpc>
                <a:spcPct val="120000"/>
              </a:lnSpc>
              <a:spcBef>
                <a:spcPct val="0"/>
              </a:spcBef>
            </a:pPr>
            <a:r>
              <a:rPr lang="zh-CN" altLang="en-US" sz="2400" b="1">
                <a:solidFill>
                  <a:srgbClr val="FF0000"/>
                </a:solidFill>
                <a:latin typeface="黑体" panose="02010609060101010101" charset="-122"/>
                <a:ea typeface="黑体" panose="02010609060101010101" charset="-122"/>
                <a:sym typeface="+mn-ea"/>
              </a:rPr>
              <a:t>经济：</a:t>
            </a:r>
            <a:r>
              <a:rPr lang="zh-CN" altLang="en-US" sz="2400" b="1">
                <a:latin typeface="黑体" panose="02010609060101010101" charset="-122"/>
                <a:ea typeface="黑体" panose="02010609060101010101" charset="-122"/>
                <a:sym typeface="+mn-ea"/>
              </a:rPr>
              <a:t>庄园经济农奴制度</a:t>
            </a:r>
            <a:endParaRPr lang="en-US" altLang="zh-CN" sz="2400" b="1">
              <a:latin typeface="黑体" panose="02010609060101010101" charset="-122"/>
              <a:ea typeface="黑体" panose="02010609060101010101" charset="-122"/>
            </a:endParaRPr>
          </a:p>
          <a:p>
            <a:pPr fontAlgn="auto">
              <a:lnSpc>
                <a:spcPct val="120000"/>
              </a:lnSpc>
              <a:spcBef>
                <a:spcPct val="0"/>
              </a:spcBef>
            </a:pPr>
            <a:r>
              <a:rPr lang="zh-CN" altLang="en-US" sz="2400" b="1">
                <a:solidFill>
                  <a:srgbClr val="FF0000"/>
                </a:solidFill>
                <a:latin typeface="黑体" panose="02010609060101010101" charset="-122"/>
                <a:ea typeface="黑体" panose="02010609060101010101" charset="-122"/>
                <a:sym typeface="+mn-ea"/>
              </a:rPr>
              <a:t>文化：</a:t>
            </a:r>
            <a:r>
              <a:rPr lang="zh-CN" altLang="en-US" sz="2400" b="1">
                <a:latin typeface="黑体" panose="02010609060101010101" charset="-122"/>
                <a:ea typeface="黑体" panose="02010609060101010101" charset="-122"/>
                <a:sym typeface="+mn-ea"/>
              </a:rPr>
              <a:t>基督教神学控制欧洲</a:t>
            </a:r>
            <a:endParaRPr lang="zh-CN" altLang="en-US" sz="2400" b="1">
              <a:latin typeface="黑体" panose="02010609060101010101" charset="-122"/>
              <a:ea typeface="黑体" panose="02010609060101010101" charset="-122"/>
              <a:sym typeface="+mn-ea"/>
            </a:endParaRPr>
          </a:p>
        </p:txBody>
      </p:sp>
      <p:sp>
        <p:nvSpPr>
          <p:cNvPr id="10" name="文本框 3"/>
          <p:cNvSpPr txBox="1"/>
          <p:nvPr>
            <p:custDataLst>
              <p:tags r:id="rId5"/>
            </p:custDataLst>
          </p:nvPr>
        </p:nvSpPr>
        <p:spPr>
          <a:xfrm>
            <a:off x="602615" y="4121785"/>
            <a:ext cx="911225" cy="460375"/>
          </a:xfrm>
          <a:prstGeom prst="rect">
            <a:avLst/>
          </a:prstGeom>
          <a:solidFill>
            <a:srgbClr val="FFFF00"/>
          </a:solidFill>
          <a:ln>
            <a:solidFill>
              <a:srgbClr val="FF0000"/>
            </a:solidFill>
          </a:ln>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400" b="1">
                <a:solidFill>
                  <a:schemeClr val="tx1"/>
                </a:solidFill>
                <a:latin typeface="微软雅黑" panose="020B0503020204020204" charset="-122"/>
                <a:ea typeface="微软雅黑" panose="020B0503020204020204" charset="-122"/>
                <a:sym typeface="+mn-ea"/>
              </a:rPr>
              <a:t>黑暗</a:t>
            </a:r>
            <a:endParaRPr lang="zh-CN" altLang="en-US" sz="2400" b="1">
              <a:solidFill>
                <a:schemeClr val="tx1"/>
              </a:solidFill>
              <a:latin typeface="微软雅黑" panose="020B0503020204020204" charset="-122"/>
              <a:ea typeface="微软雅黑" panose="020B0503020204020204" charset="-122"/>
              <a:sym typeface="+mn-ea"/>
            </a:endParaRPr>
          </a:p>
        </p:txBody>
      </p:sp>
      <p:sp>
        <p:nvSpPr>
          <p:cNvPr id="7" name="文本框 2"/>
          <p:cNvSpPr txBox="1"/>
          <p:nvPr>
            <p:custDataLst>
              <p:tags r:id="rId6"/>
            </p:custDataLst>
          </p:nvPr>
        </p:nvSpPr>
        <p:spPr>
          <a:xfrm>
            <a:off x="5852160" y="4707890"/>
            <a:ext cx="6134100" cy="1445260"/>
          </a:xfrm>
          <a:prstGeom prst="rect">
            <a:avLst/>
          </a:prstGeom>
          <a:solidFill>
            <a:schemeClr val="accent6">
              <a:lumMod val="20000"/>
              <a:lumOff val="80000"/>
            </a:schemeClr>
          </a:solidFill>
          <a:ln>
            <a:solidFill>
              <a:srgbClr val="FF0000"/>
            </a:solidFill>
          </a:ln>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ct val="0"/>
              </a:spcBef>
            </a:pPr>
            <a:r>
              <a:rPr lang="zh-CN" altLang="en-US" sz="2200" b="1">
                <a:solidFill>
                  <a:srgbClr val="FF0000"/>
                </a:solidFill>
                <a:latin typeface="黑体" panose="02010609060101010101" charset="-122"/>
                <a:ea typeface="黑体" panose="02010609060101010101" charset="-122"/>
                <a:sym typeface="+mn-ea"/>
              </a:rPr>
              <a:t>政治：</a:t>
            </a:r>
            <a:r>
              <a:rPr lang="zh-CN" altLang="en-US" sz="2200" b="1">
                <a:latin typeface="黑体" panose="02010609060101010101" charset="-122"/>
                <a:ea typeface="黑体" panose="02010609060101010101" charset="-122"/>
                <a:sym typeface="+mn-ea"/>
              </a:rPr>
              <a:t>王权加强民族国家开始形成，议会兴起</a:t>
            </a:r>
            <a:endParaRPr lang="en-US" altLang="zh-CN" sz="2200" b="1">
              <a:latin typeface="黑体" panose="02010609060101010101" charset="-122"/>
              <a:ea typeface="黑体" panose="02010609060101010101" charset="-122"/>
            </a:endParaRPr>
          </a:p>
          <a:p>
            <a:pPr fontAlgn="auto">
              <a:spcBef>
                <a:spcPct val="0"/>
              </a:spcBef>
            </a:pPr>
            <a:r>
              <a:rPr lang="zh-CN" altLang="en-US" sz="2200" b="1">
                <a:solidFill>
                  <a:srgbClr val="FF0000"/>
                </a:solidFill>
                <a:latin typeface="黑体" panose="02010609060101010101" charset="-122"/>
                <a:ea typeface="黑体" panose="02010609060101010101" charset="-122"/>
                <a:sym typeface="+mn-ea"/>
              </a:rPr>
              <a:t>经济：</a:t>
            </a:r>
            <a:r>
              <a:rPr lang="zh-CN" altLang="en-US" sz="2200" b="1">
                <a:latin typeface="黑体" panose="02010609060101010101" charset="-122"/>
                <a:ea typeface="黑体" panose="02010609060101010101" charset="-122"/>
                <a:sym typeface="+mn-ea"/>
              </a:rPr>
              <a:t>生产力提高促进了商品经济发展城市复兴、</a:t>
            </a:r>
            <a:r>
              <a:rPr lang="en-US" altLang="zh-CN" sz="2200" b="1">
                <a:latin typeface="黑体" panose="02010609060101010101" charset="-122"/>
                <a:ea typeface="黑体" panose="02010609060101010101" charset="-122"/>
                <a:sym typeface="+mn-ea"/>
              </a:rPr>
              <a:t>	</a:t>
            </a:r>
            <a:r>
              <a:rPr lang="zh-CN" altLang="en-US" sz="2200" b="1">
                <a:latin typeface="黑体" panose="02010609060101010101" charset="-122"/>
                <a:ea typeface="黑体" panose="02010609060101010101" charset="-122"/>
                <a:sym typeface="+mn-ea"/>
              </a:rPr>
              <a:t>自治和市民阶层壮大</a:t>
            </a:r>
            <a:endParaRPr lang="en-US" altLang="zh-CN" sz="2200" b="1">
              <a:latin typeface="黑体" panose="02010609060101010101" charset="-122"/>
              <a:ea typeface="黑体" panose="02010609060101010101" charset="-122"/>
            </a:endParaRPr>
          </a:p>
          <a:p>
            <a:pPr fontAlgn="auto">
              <a:spcBef>
                <a:spcPct val="0"/>
              </a:spcBef>
            </a:pPr>
            <a:r>
              <a:rPr lang="zh-CN" altLang="en-US" sz="2200" b="1">
                <a:solidFill>
                  <a:srgbClr val="FF0000"/>
                </a:solidFill>
                <a:latin typeface="黑体" panose="02010609060101010101" charset="-122"/>
                <a:ea typeface="黑体" panose="02010609060101010101" charset="-122"/>
                <a:sym typeface="+mn-ea"/>
              </a:rPr>
              <a:t>文化：</a:t>
            </a:r>
            <a:r>
              <a:rPr lang="zh-CN" altLang="en-US" sz="2200" b="1">
                <a:latin typeface="黑体" panose="02010609060101010101" charset="-122"/>
                <a:ea typeface="黑体" panose="02010609060101010101" charset="-122"/>
                <a:sym typeface="+mn-ea"/>
              </a:rPr>
              <a:t>大学的兴起、教育与学术出现新气象</a:t>
            </a:r>
            <a:endParaRPr lang="zh-CN" altLang="en-US" sz="2200" b="1">
              <a:latin typeface="黑体" panose="02010609060101010101" charset="-122"/>
              <a:ea typeface="黑体" panose="02010609060101010101" charset="-122"/>
              <a:sym typeface="+mn-ea"/>
            </a:endParaRPr>
          </a:p>
        </p:txBody>
      </p:sp>
      <p:sp>
        <p:nvSpPr>
          <p:cNvPr id="8" name="文本框 4"/>
          <p:cNvSpPr txBox="1"/>
          <p:nvPr>
            <p:custDataLst>
              <p:tags r:id="rId7"/>
            </p:custDataLst>
          </p:nvPr>
        </p:nvSpPr>
        <p:spPr>
          <a:xfrm>
            <a:off x="5852160" y="4121785"/>
            <a:ext cx="859155" cy="460375"/>
          </a:xfrm>
          <a:prstGeom prst="rect">
            <a:avLst/>
          </a:prstGeom>
          <a:solidFill>
            <a:srgbClr val="FFFF00"/>
          </a:solidFill>
          <a:ln>
            <a:solidFill>
              <a:srgbClr val="FF0000"/>
            </a:solidFill>
          </a:ln>
        </p:spPr>
        <p:txBody>
          <a:bodyPr wrap="square"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400" b="1">
                <a:solidFill>
                  <a:srgbClr val="FF0000"/>
                </a:solidFill>
                <a:latin typeface="微软雅黑" panose="020B0503020204020204" charset="-122"/>
                <a:ea typeface="微软雅黑" panose="020B0503020204020204" charset="-122"/>
                <a:sym typeface="+mn-ea"/>
              </a:rPr>
              <a:t>曙光</a:t>
            </a:r>
            <a:endParaRPr lang="zh-CN" altLang="en-US" sz="2400" b="1">
              <a:solidFill>
                <a:srgbClr val="FF0000"/>
              </a:solidFill>
              <a:latin typeface="微软雅黑" panose="020B0503020204020204" charset="-122"/>
              <a:ea typeface="微软雅黑" panose="020B0503020204020204" charset="-122"/>
              <a:sym typeface="+mn-ea"/>
            </a:endParaRPr>
          </a:p>
        </p:txBody>
      </p:sp>
      <p:pic>
        <p:nvPicPr>
          <p:cNvPr id="11" name="New picture"/>
          <p:cNvPicPr/>
          <p:nvPr>
            <p:custDataLst>
              <p:tags r:id="rId8"/>
            </p:custDataLst>
          </p:nvPr>
        </p:nvPicPr>
        <p:blipFill>
          <a:blip r:embed="rId9"/>
          <a:stretch>
            <a:fillRect/>
          </a:stretch>
        </p:blipFill>
        <p:spPr>
          <a:xfrm>
            <a:off x="10922000" y="10795000"/>
            <a:ext cx="368300" cy="266700"/>
          </a:xfrm>
          <a:prstGeom prst="cube">
            <a:avLst/>
          </a:prstGeom>
        </p:spPr>
      </p:pic>
    </p:spTree>
    <p:custDataLst>
      <p:tags r:id="rId10"/>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2000"/>
                                        <p:tgtEl>
                                          <p:spTgt spid="10"/>
                                        </p:tgtEl>
                                      </p:cBhvr>
                                    </p:animEffect>
                                    <p:anim calcmode="lin" valueType="num">
                                      <p:cBhvr>
                                        <p:cTn id="16" dur="2000" fill="hold"/>
                                        <p:tgtEl>
                                          <p:spTgt spid="10"/>
                                        </p:tgtEl>
                                        <p:attrNameLst>
                                          <p:attrName>ppt_w</p:attrName>
                                        </p:attrNameLst>
                                      </p:cBhvr>
                                      <p:tavLst>
                                        <p:tav tm="0" fmla="#ppt_w*sin(2.5*pi*$)">
                                          <p:val>
                                            <p:fltVal val="0"/>
                                          </p:val>
                                        </p:tav>
                                        <p:tav tm="100000">
                                          <p:val>
                                            <p:fltVal val="1"/>
                                          </p:val>
                                        </p:tav>
                                      </p:tavLst>
                                    </p:anim>
                                    <p:anim calcmode="lin" valueType="num">
                                      <p:cBhvr>
                                        <p:cTn id="17"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2000"/>
                                        <p:tgtEl>
                                          <p:spTgt spid="8"/>
                                        </p:tgtEl>
                                      </p:cBhvr>
                                    </p:animEffect>
                                    <p:anim calcmode="lin" valueType="num">
                                      <p:cBhvr>
                                        <p:cTn id="28" dur="2000" fill="hold"/>
                                        <p:tgtEl>
                                          <p:spTgt spid="8"/>
                                        </p:tgtEl>
                                        <p:attrNameLst>
                                          <p:attrName>ppt_w</p:attrName>
                                        </p:attrNameLst>
                                      </p:cBhvr>
                                      <p:tavLst>
                                        <p:tav tm="0" fmla="#ppt_w*sin(2.5*pi*$)">
                                          <p:val>
                                            <p:fltVal val="0"/>
                                          </p:val>
                                        </p:tav>
                                        <p:tav tm="100000">
                                          <p:val>
                                            <p:fltVal val="1"/>
                                          </p:val>
                                        </p:tav>
                                      </p:tavLst>
                                    </p:anim>
                                    <p:anim calcmode="lin" valueType="num">
                                      <p:cBhvr>
                                        <p:cTn id="29"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linds(horizontal)">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animBg="1"/>
      <p:bldP spid="10"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矩形 44"/>
          <p:cNvSpPr/>
          <p:nvPr>
            <p:custDataLst>
              <p:tags r:id="rId1"/>
            </p:custDataLst>
          </p:nvPr>
        </p:nvSpPr>
        <p:spPr>
          <a:xfrm>
            <a:off x="666750" y="1626235"/>
            <a:ext cx="571500" cy="291465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sz="3200" smtClean="0">
                <a:solidFill>
                  <a:schemeClr val="bg1"/>
                </a:solidFill>
                <a:latin typeface="黑体" panose="02010609060101010101" charset="-122"/>
                <a:ea typeface="黑体" panose="02010609060101010101" charset="-122"/>
              </a:rPr>
              <a:t>西欧</a:t>
            </a:r>
            <a:endParaRPr lang="zh-CN" altLang="en-US" sz="3200">
              <a:solidFill>
                <a:schemeClr val="bg1"/>
              </a:solidFill>
              <a:latin typeface="黑体" panose="02010609060101010101" charset="-122"/>
              <a:ea typeface="黑体" panose="02010609060101010101" charset="-122"/>
            </a:endParaRPr>
          </a:p>
        </p:txBody>
      </p:sp>
      <p:sp>
        <p:nvSpPr>
          <p:cNvPr id="46" name="矩形 45"/>
          <p:cNvSpPr/>
          <p:nvPr>
            <p:custDataLst>
              <p:tags r:id="rId2"/>
            </p:custDataLst>
          </p:nvPr>
        </p:nvSpPr>
        <p:spPr>
          <a:xfrm>
            <a:off x="666712" y="4623437"/>
            <a:ext cx="571504" cy="161926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zh-CN" altLang="en-US" sz="3200" smtClean="0">
                <a:solidFill>
                  <a:schemeClr val="bg1"/>
                </a:solidFill>
                <a:latin typeface="黑体" panose="02010609060101010101" charset="-122"/>
                <a:ea typeface="黑体" panose="02010609060101010101" charset="-122"/>
              </a:rPr>
              <a:t>东欧</a:t>
            </a:r>
            <a:endParaRPr lang="zh-CN" altLang="en-US" sz="3200">
              <a:solidFill>
                <a:schemeClr val="bg1"/>
              </a:solidFill>
              <a:latin typeface="黑体" panose="02010609060101010101" charset="-122"/>
              <a:ea typeface="黑体" panose="02010609060101010101" charset="-122"/>
            </a:endParaRPr>
          </a:p>
        </p:txBody>
      </p:sp>
      <p:sp>
        <p:nvSpPr>
          <p:cNvPr id="49" name="横卷形 48"/>
          <p:cNvSpPr/>
          <p:nvPr>
            <p:custDataLst>
              <p:tags r:id="rId3"/>
            </p:custDataLst>
          </p:nvPr>
        </p:nvSpPr>
        <p:spPr>
          <a:xfrm>
            <a:off x="1481470" y="1626218"/>
            <a:ext cx="8953520" cy="952507"/>
          </a:xfrm>
          <a:prstGeom prst="horizontalScroll">
            <a:avLst/>
          </a:prstGeom>
          <a:solidFill>
            <a:schemeClr val="accent4">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zh-CN" altLang="en-US" sz="2800" b="1">
                <a:solidFill>
                  <a:srgbClr val="C00000"/>
                </a:solidFill>
                <a:latin typeface="+mj-ea"/>
                <a:ea typeface="+mj-ea"/>
              </a:rPr>
              <a:t>西欧封建制行将崩溃，即将迈入资本主义发展</a:t>
            </a:r>
            <a:r>
              <a:rPr lang="zh-CN" altLang="en-US" sz="2800" b="1" smtClean="0">
                <a:solidFill>
                  <a:srgbClr val="C00000"/>
                </a:solidFill>
                <a:latin typeface="+mj-ea"/>
                <a:ea typeface="+mj-ea"/>
              </a:rPr>
              <a:t>轨道</a:t>
            </a:r>
            <a:endParaRPr lang="zh-CN" altLang="en-US" sz="2800" b="1">
              <a:solidFill>
                <a:srgbClr val="C00000"/>
              </a:solidFill>
              <a:latin typeface="+mj-ea"/>
              <a:ea typeface="+mj-ea"/>
            </a:endParaRPr>
          </a:p>
        </p:txBody>
      </p:sp>
      <p:sp>
        <p:nvSpPr>
          <p:cNvPr id="48" name="横卷形 47"/>
          <p:cNvSpPr/>
          <p:nvPr>
            <p:custDataLst>
              <p:tags r:id="rId4"/>
            </p:custDataLst>
          </p:nvPr>
        </p:nvSpPr>
        <p:spPr>
          <a:xfrm>
            <a:off x="1481455" y="4943475"/>
            <a:ext cx="8953500" cy="979805"/>
          </a:xfrm>
          <a:prstGeom prst="horizontalScroll">
            <a:avLst/>
          </a:prstGeom>
          <a:solidFill>
            <a:schemeClr val="accent4">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buClrTx/>
              <a:buSzTx/>
              <a:buFontTx/>
            </a:pPr>
            <a:r>
              <a:rPr lang="zh-CN" altLang="en-US" sz="2800" b="1">
                <a:solidFill>
                  <a:srgbClr val="C00000"/>
                </a:solidFill>
                <a:latin typeface="+mj-ea"/>
                <a:ea typeface="+mj-ea"/>
              </a:rPr>
              <a:t>东欧继续强化皇权，加强中央集权，封建制度稳固</a:t>
            </a:r>
            <a:endParaRPr lang="zh-CN" altLang="en-US" sz="2800" b="1">
              <a:solidFill>
                <a:srgbClr val="C00000"/>
              </a:solidFill>
              <a:latin typeface="+mj-ea"/>
              <a:ea typeface="+mj-ea"/>
            </a:endParaRPr>
          </a:p>
        </p:txBody>
      </p:sp>
      <p:sp>
        <p:nvSpPr>
          <p:cNvPr id="4" name="文本框 3"/>
          <p:cNvSpPr txBox="1"/>
          <p:nvPr>
            <p:custDataLst>
              <p:tags r:id="rId5"/>
            </p:custDataLst>
          </p:nvPr>
        </p:nvSpPr>
        <p:spPr>
          <a:xfrm>
            <a:off x="1344295" y="2787015"/>
            <a:ext cx="4647565" cy="1753235"/>
          </a:xfrm>
          <a:prstGeom prst="rect">
            <a:avLst/>
          </a:prstGeom>
          <a:noFill/>
        </p:spPr>
        <p:txBody>
          <a:bodyPr wrap="square" rtlCol="0">
            <a:spAutoFit/>
          </a:bodyPr>
          <a:lstStyle/>
          <a:p>
            <a:pPr fontAlgn="auto">
              <a:lnSpc>
                <a:spcPct val="150000"/>
              </a:lnSpc>
            </a:pPr>
            <a:r>
              <a:rPr lang="zh-CN" altLang="en-US" sz="2400" smtClean="0">
                <a:latin typeface="黑体" panose="02010609060101010101" charset="-122"/>
                <a:ea typeface="黑体" panose="02010609060101010101" charset="-122"/>
                <a:sym typeface="+mn-ea"/>
              </a:rPr>
              <a:t>政治：</a:t>
            </a:r>
            <a:r>
              <a:rPr lang="en-US" altLang="zh-CN" sz="2400" err="1">
                <a:latin typeface="黑体" panose="02010609060101010101" charset="-122"/>
                <a:ea typeface="黑体" panose="02010609060101010101" charset="-122"/>
                <a:cs typeface="微软雅黑" panose="020B0503020204020204" charset="-122"/>
                <a:sym typeface="+mn-ea"/>
              </a:rPr>
              <a:t>封君封臣制度，分裂混战</a:t>
            </a:r>
            <a:endParaRPr lang="en-US" altLang="zh-CN" sz="2400" err="1">
              <a:latin typeface="黑体" panose="02010609060101010101" charset="-122"/>
              <a:ea typeface="黑体" panose="02010609060101010101" charset="-122"/>
              <a:cs typeface="微软雅黑" panose="020B0503020204020204" charset="-122"/>
              <a:sym typeface="+mn-ea"/>
            </a:endParaRPr>
          </a:p>
          <a:p>
            <a:pPr fontAlgn="auto">
              <a:lnSpc>
                <a:spcPct val="150000"/>
              </a:lnSpc>
            </a:pPr>
            <a:r>
              <a:rPr lang="zh-CN" altLang="en-US" sz="2400" smtClean="0">
                <a:latin typeface="黑体" panose="02010609060101010101" charset="-122"/>
                <a:ea typeface="黑体" panose="02010609060101010101" charset="-122"/>
                <a:sym typeface="+mn-ea"/>
              </a:rPr>
              <a:t>经济：</a:t>
            </a:r>
            <a:r>
              <a:rPr lang="en-US" altLang="zh-CN" sz="2400" err="1">
                <a:latin typeface="黑体" panose="02010609060101010101" charset="-122"/>
                <a:ea typeface="黑体" panose="02010609060101010101" charset="-122"/>
                <a:cs typeface="微软雅黑" panose="020B0503020204020204" charset="-122"/>
                <a:sym typeface="+mn-ea"/>
              </a:rPr>
              <a:t>封建大庄园和农奴制</a:t>
            </a:r>
            <a:endParaRPr lang="en-US" altLang="zh-CN" sz="2400" err="1">
              <a:latin typeface="黑体" panose="02010609060101010101" charset="-122"/>
              <a:ea typeface="黑体" panose="02010609060101010101" charset="-122"/>
              <a:cs typeface="微软雅黑" panose="020B0503020204020204" charset="-122"/>
              <a:sym typeface="+mn-ea"/>
            </a:endParaRPr>
          </a:p>
          <a:p>
            <a:pPr fontAlgn="auto">
              <a:lnSpc>
                <a:spcPct val="150000"/>
              </a:lnSpc>
            </a:pPr>
            <a:r>
              <a:rPr lang="zh-CN" altLang="en-US" sz="2400" smtClean="0">
                <a:latin typeface="黑体" panose="02010609060101010101" charset="-122"/>
                <a:ea typeface="黑体" panose="02010609060101010101" charset="-122"/>
                <a:sym typeface="+mn-ea"/>
              </a:rPr>
              <a:t>思想：</a:t>
            </a:r>
            <a:r>
              <a:rPr lang="zh-CN" altLang="en-US" sz="2400" smtClean="0">
                <a:latin typeface="黑体" panose="02010609060101010101" charset="-122"/>
                <a:ea typeface="黑体" panose="02010609060101010101" charset="-122"/>
                <a:cs typeface="微软雅黑" panose="020B0503020204020204" charset="-122"/>
                <a:sym typeface="+mn-ea"/>
              </a:rPr>
              <a:t>神权</a:t>
            </a:r>
            <a:r>
              <a:rPr lang="zh-CN" altLang="en-US" sz="2400">
                <a:latin typeface="黑体" panose="02010609060101010101" charset="-122"/>
                <a:ea typeface="黑体" panose="02010609060101010101" charset="-122"/>
                <a:cs typeface="微软雅黑" panose="020B0503020204020204" charset="-122"/>
                <a:sym typeface="+mn-ea"/>
              </a:rPr>
              <a:t>至上</a:t>
            </a:r>
            <a:r>
              <a:rPr lang="zh-CN" altLang="en-US" sz="2400" smtClean="0">
                <a:latin typeface="黑体" panose="02010609060101010101" charset="-122"/>
                <a:ea typeface="黑体" panose="02010609060101010101" charset="-122"/>
                <a:cs typeface="微软雅黑" panose="020B0503020204020204" charset="-122"/>
                <a:sym typeface="+mn-ea"/>
              </a:rPr>
              <a:t>，束缚</a:t>
            </a:r>
            <a:r>
              <a:rPr lang="zh-CN" altLang="en-US" sz="2400">
                <a:latin typeface="黑体" panose="02010609060101010101" charset="-122"/>
                <a:ea typeface="黑体" panose="02010609060101010101" charset="-122"/>
                <a:cs typeface="微软雅黑" panose="020B0503020204020204" charset="-122"/>
                <a:sym typeface="+mn-ea"/>
              </a:rPr>
              <a:t>人性</a:t>
            </a:r>
            <a:endParaRPr lang="zh-CN" altLang="en-US" sz="2400">
              <a:latin typeface="黑体" panose="02010609060101010101" charset="-122"/>
              <a:ea typeface="黑体" panose="02010609060101010101" charset="-122"/>
              <a:cs typeface="微软雅黑" panose="020B0503020204020204" charset="-122"/>
              <a:sym typeface="+mn-ea"/>
            </a:endParaRPr>
          </a:p>
        </p:txBody>
      </p:sp>
      <p:sp>
        <p:nvSpPr>
          <p:cNvPr id="5" name="文本框 4"/>
          <p:cNvSpPr txBox="1"/>
          <p:nvPr>
            <p:custDataLst>
              <p:tags r:id="rId6"/>
            </p:custDataLst>
          </p:nvPr>
        </p:nvSpPr>
        <p:spPr>
          <a:xfrm>
            <a:off x="7272020" y="2787650"/>
            <a:ext cx="3162935" cy="1753235"/>
          </a:xfrm>
          <a:prstGeom prst="rect">
            <a:avLst/>
          </a:prstGeom>
          <a:noFill/>
        </p:spPr>
        <p:txBody>
          <a:bodyPr wrap="square" rtlCol="0">
            <a:spAutoFit/>
          </a:bodyPr>
          <a:lstStyle/>
          <a:p>
            <a:pPr fontAlgn="auto">
              <a:lnSpc>
                <a:spcPct val="150000"/>
              </a:lnSpc>
            </a:pPr>
            <a:r>
              <a:rPr lang="en-US" altLang="zh-CN" sz="2400" err="1">
                <a:latin typeface="黑体" panose="02010609060101010101" charset="-122"/>
                <a:ea typeface="黑体" panose="02010609060101010101" charset="-122"/>
                <a:cs typeface="微软雅黑" panose="020B0503020204020204" charset="-122"/>
                <a:sym typeface="+mn-ea"/>
              </a:rPr>
              <a:t>王权强化，议会兴起</a:t>
            </a:r>
            <a:endParaRPr lang="en-US" altLang="zh-CN" sz="2400">
              <a:solidFill>
                <a:schemeClr val="tx1"/>
              </a:solidFill>
              <a:latin typeface="黑体" panose="02010609060101010101" charset="-122"/>
              <a:ea typeface="黑体" panose="02010609060101010101" charset="-122"/>
              <a:cs typeface="微软雅黑" panose="020B0503020204020204" charset="-122"/>
              <a:sym typeface="+mn-ea"/>
            </a:endParaRPr>
          </a:p>
          <a:p>
            <a:pPr fontAlgn="auto">
              <a:lnSpc>
                <a:spcPct val="150000"/>
              </a:lnSpc>
            </a:pPr>
            <a:r>
              <a:rPr lang="zh-CN" altLang="en-US" sz="2400">
                <a:latin typeface="黑体" panose="02010609060101010101" charset="-122"/>
                <a:ea typeface="黑体" panose="02010609060101010101" charset="-122"/>
                <a:cs typeface="微软雅黑" panose="020B0503020204020204" charset="-122"/>
                <a:sym typeface="+mn-ea"/>
              </a:rPr>
              <a:t>城市兴起，市民自治</a:t>
            </a:r>
            <a:endParaRPr lang="en-US" altLang="zh-CN" sz="2400" err="1">
              <a:latin typeface="黑体" panose="02010609060101010101" charset="-122"/>
              <a:ea typeface="黑体" panose="02010609060101010101" charset="-122"/>
              <a:cs typeface="微软雅黑" panose="020B0503020204020204" charset="-122"/>
              <a:sym typeface="+mn-ea"/>
            </a:endParaRPr>
          </a:p>
          <a:p>
            <a:pPr fontAlgn="auto">
              <a:lnSpc>
                <a:spcPct val="150000"/>
              </a:lnSpc>
            </a:pPr>
            <a:r>
              <a:rPr lang="zh-CN" altLang="en-US" sz="2400">
                <a:latin typeface="黑体" panose="02010609060101010101" charset="-122"/>
                <a:ea typeface="黑体" panose="02010609060101010101" charset="-122"/>
                <a:cs typeface="微软雅黑" panose="020B0503020204020204" charset="-122"/>
                <a:sym typeface="+mn-ea"/>
              </a:rPr>
              <a:t>大学兴起</a:t>
            </a:r>
            <a:r>
              <a:rPr lang="zh-CN" altLang="en-US" sz="2400" smtClean="0">
                <a:latin typeface="黑体" panose="02010609060101010101" charset="-122"/>
                <a:ea typeface="黑体" panose="02010609060101010101" charset="-122"/>
                <a:cs typeface="微软雅黑" panose="020B0503020204020204" charset="-122"/>
                <a:sym typeface="+mn-ea"/>
              </a:rPr>
              <a:t>，思想</a:t>
            </a:r>
            <a:r>
              <a:rPr lang="zh-CN" altLang="en-US" sz="2400">
                <a:latin typeface="黑体" panose="02010609060101010101" charset="-122"/>
                <a:ea typeface="黑体" panose="02010609060101010101" charset="-122"/>
                <a:cs typeface="微软雅黑" panose="020B0503020204020204" charset="-122"/>
                <a:sym typeface="+mn-ea"/>
              </a:rPr>
              <a:t>解放</a:t>
            </a:r>
            <a:endParaRPr lang="zh-CN" altLang="en-US" sz="2400">
              <a:latin typeface="黑体" panose="02010609060101010101" charset="-122"/>
              <a:ea typeface="黑体" panose="02010609060101010101" charset="-122"/>
              <a:cs typeface="微软雅黑" panose="020B0503020204020204" charset="-122"/>
              <a:sym typeface="+mn-ea"/>
            </a:endParaRPr>
          </a:p>
        </p:txBody>
      </p:sp>
      <p:grpSp>
        <p:nvGrpSpPr>
          <p:cNvPr id="6" name="组合 5"/>
          <p:cNvGrpSpPr/>
          <p:nvPr>
            <p:custDataLst>
              <p:tags r:id="rId7"/>
            </p:custDataLst>
          </p:nvPr>
        </p:nvGrpSpPr>
        <p:grpSpPr>
          <a:xfrm>
            <a:off x="5305425" y="2971165"/>
            <a:ext cx="1854835" cy="1450340"/>
            <a:chOff x="8355" y="4679"/>
            <a:chExt cx="2921" cy="2284"/>
          </a:xfrm>
        </p:grpSpPr>
        <p:sp>
          <p:nvSpPr>
            <p:cNvPr id="16" name="右箭头 15"/>
            <p:cNvSpPr/>
            <p:nvPr>
              <p:custDataLst>
                <p:tags r:id="rId8"/>
              </p:custDataLst>
            </p:nvPr>
          </p:nvSpPr>
          <p:spPr>
            <a:xfrm>
              <a:off x="9436" y="4679"/>
              <a:ext cx="1840" cy="649"/>
            </a:xfrm>
            <a:prstGeom prst="rightArrow">
              <a:avLst/>
            </a:prstGeom>
            <a:solidFill>
              <a:schemeClr val="accent1"/>
            </a:solidFill>
          </p:spPr>
          <p:style>
            <a:lnRef idx="2">
              <a:schemeClr val="accent1"/>
            </a:lnRef>
            <a:fillRef idx="1">
              <a:schemeClr val="lt1"/>
            </a:fillRef>
            <a:effectRef idx="0">
              <a:schemeClr val="accent1"/>
            </a:effectRef>
            <a:fontRef idx="minor">
              <a:schemeClr val="dk1"/>
            </a:fontRef>
          </p:style>
          <p:txBody>
            <a:bodyPr rot="0" vertOverflow="overflow" horzOverflow="overflow" vert="horz" wrap="square" lIns="91440" tIns="45720" rIns="91440" bIns="45720" numCol="1" spcCol="0" rtlCol="0" fromWordArt="0" anchor="ctr" anchorCtr="0" forceAA="0" compatLnSpc="1">
              <a:noAutofit/>
            </a:bodyPr>
            <a:lstStyle/>
            <a:p>
              <a:pPr algn="ctr"/>
              <a:endParaRPr lang="zh-CN" altLang="en-US" sz="3200">
                <a:solidFill>
                  <a:srgbClr val="ECEB4D"/>
                </a:solidFill>
                <a:sym typeface="+mn-lt"/>
              </a:endParaRPr>
            </a:p>
          </p:txBody>
        </p:sp>
        <p:sp>
          <p:nvSpPr>
            <p:cNvPr id="17" name="右箭头 16"/>
            <p:cNvSpPr/>
            <p:nvPr>
              <p:custDataLst>
                <p:tags r:id="rId9"/>
              </p:custDataLst>
            </p:nvPr>
          </p:nvSpPr>
          <p:spPr>
            <a:xfrm>
              <a:off x="8355" y="5530"/>
              <a:ext cx="2921" cy="649"/>
            </a:xfrm>
            <a:prstGeom prst="rightArrow">
              <a:avLst/>
            </a:prstGeom>
            <a:solidFill>
              <a:schemeClr val="accent1"/>
            </a:solidFill>
          </p:spPr>
          <p:style>
            <a:lnRef idx="2">
              <a:schemeClr val="accent1"/>
            </a:lnRef>
            <a:fillRef idx="1">
              <a:schemeClr val="lt1"/>
            </a:fillRef>
            <a:effectRef idx="0">
              <a:schemeClr val="accent1"/>
            </a:effectRef>
            <a:fontRef idx="minor">
              <a:schemeClr val="dk1"/>
            </a:fontRef>
          </p:style>
          <p:txBody>
            <a:bodyPr rot="0" vertOverflow="overflow" horzOverflow="overflow" vert="horz" wrap="square" lIns="91440" tIns="45720" rIns="91440" bIns="45720" numCol="1" spcCol="0" rtlCol="0" fromWordArt="0" anchor="ctr" anchorCtr="0" forceAA="0" compatLnSpc="1">
              <a:noAutofit/>
            </a:bodyPr>
            <a:lstStyle/>
            <a:p>
              <a:pPr algn="ctr"/>
              <a:endParaRPr lang="zh-CN" altLang="en-US" sz="3200">
                <a:solidFill>
                  <a:srgbClr val="ECEB4D"/>
                </a:solidFill>
                <a:sym typeface="+mn-lt"/>
              </a:endParaRPr>
            </a:p>
          </p:txBody>
        </p:sp>
        <p:sp>
          <p:nvSpPr>
            <p:cNvPr id="18" name="右箭头 17"/>
            <p:cNvSpPr/>
            <p:nvPr>
              <p:custDataLst>
                <p:tags r:id="rId10"/>
              </p:custDataLst>
            </p:nvPr>
          </p:nvSpPr>
          <p:spPr>
            <a:xfrm>
              <a:off x="8355" y="6315"/>
              <a:ext cx="2921" cy="649"/>
            </a:xfrm>
            <a:prstGeom prst="rightArrow">
              <a:avLst/>
            </a:prstGeom>
            <a:solidFill>
              <a:schemeClr val="accent1"/>
            </a:solidFill>
          </p:spPr>
          <p:style>
            <a:lnRef idx="2">
              <a:schemeClr val="accent1"/>
            </a:lnRef>
            <a:fillRef idx="1">
              <a:schemeClr val="lt1"/>
            </a:fillRef>
            <a:effectRef idx="0">
              <a:schemeClr val="accent1"/>
            </a:effectRef>
            <a:fontRef idx="minor">
              <a:schemeClr val="dk1"/>
            </a:fontRef>
          </p:style>
          <p:txBody>
            <a:bodyPr rot="0" vertOverflow="overflow" horzOverflow="overflow" vert="horz" wrap="square" lIns="91440" tIns="45720" rIns="91440" bIns="45720" numCol="1" spcCol="0" rtlCol="0" fromWordArt="0" anchor="ctr" anchorCtr="0" forceAA="0" compatLnSpc="1">
              <a:noAutofit/>
            </a:bodyPr>
            <a:lstStyle/>
            <a:p>
              <a:pPr algn="ctr"/>
              <a:endParaRPr lang="zh-CN" altLang="en-US" sz="3200">
                <a:solidFill>
                  <a:srgbClr val="ECEB4D"/>
                </a:solidFill>
                <a:sym typeface="+mn-lt"/>
              </a:endParaRPr>
            </a:p>
          </p:txBody>
        </p:sp>
      </p:grpSp>
      <p:sp>
        <p:nvSpPr>
          <p:cNvPr id="3" name="文本框 2"/>
          <p:cNvSpPr txBox="1"/>
          <p:nvPr>
            <p:custDataLst>
              <p:tags r:id="rId11"/>
            </p:custDataLst>
          </p:nvPr>
        </p:nvSpPr>
        <p:spPr>
          <a:xfrm>
            <a:off x="-635" y="372745"/>
            <a:ext cx="12192635" cy="922020"/>
          </a:xfrm>
          <a:prstGeom prst="rect">
            <a:avLst/>
          </a:prstGeom>
          <a:noFill/>
        </p:spPr>
        <p:txBody>
          <a:bodyPr wrap="square" rtlCol="0">
            <a:spAutoFit/>
          </a:bodyPr>
          <a:lstStyle/>
          <a:p>
            <a:pPr algn="l" fontAlgn="auto">
              <a:lnSpc>
                <a:spcPct val="150000"/>
              </a:lnSpc>
            </a:pPr>
            <a:r>
              <a:rPr lang="zh-CN" altLang="en-US" sz="3600" b="1">
                <a:solidFill>
                  <a:srgbClr val="C00000"/>
                </a:solidFill>
                <a:latin typeface="黑体" panose="02010609060101010101" charset="-122"/>
                <a:ea typeface="黑体" panose="02010609060101010101" charset="-122"/>
                <a:cs typeface="黑体" panose="02010609060101010101" charset="-122"/>
                <a:sym typeface="+mn-ea"/>
              </a:rPr>
              <a:t>【小结</a:t>
            </a:r>
            <a:r>
              <a:rPr lang="en-US" altLang="zh-CN" sz="3600" b="1">
                <a:solidFill>
                  <a:srgbClr val="C00000"/>
                </a:solidFill>
                <a:latin typeface="黑体" panose="02010609060101010101" charset="-122"/>
                <a:ea typeface="黑体" panose="02010609060101010101" charset="-122"/>
                <a:cs typeface="黑体" panose="02010609060101010101" charset="-122"/>
                <a:sym typeface="+mn-ea"/>
              </a:rPr>
              <a:t>——</a:t>
            </a:r>
            <a:r>
              <a:rPr lang="zh-CN" altLang="en-US" sz="3600" b="1">
                <a:solidFill>
                  <a:srgbClr val="C00000"/>
                </a:solidFill>
                <a:latin typeface="黑体" panose="02010609060101010101" charset="-122"/>
                <a:ea typeface="黑体" panose="02010609060101010101" charset="-122"/>
                <a:cs typeface="黑体" panose="02010609060101010101" charset="-122"/>
                <a:sym typeface="+mn-ea"/>
              </a:rPr>
              <a:t>拓展提升】</a:t>
            </a:r>
            <a:r>
              <a:rPr lang="zh-CN" altLang="en-US" sz="3600" b="1">
                <a:latin typeface="黑体" panose="02010609060101010101" charset="-122"/>
                <a:ea typeface="黑体" panose="02010609060101010101" charset="-122"/>
                <a:sym typeface="+mn-ea"/>
              </a:rPr>
              <a:t>中古时期西欧和东欧不同的发展趋势</a:t>
            </a:r>
            <a:endParaRPr lang="zh-CN" altLang="en-US" sz="3600" b="1">
              <a:solidFill>
                <a:schemeClr val="tx1"/>
              </a:solidFill>
              <a:latin typeface="黑体" panose="02010609060101010101" charset="-122"/>
              <a:ea typeface="黑体" panose="02010609060101010101" charset="-122"/>
              <a:cs typeface="方正宋刻本秀楷简体" panose="02000000000000000000"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45"/>
                                        </p:tgtEl>
                                        <p:attrNameLst>
                                          <p:attrName>style.visibility</p:attrName>
                                        </p:attrNameLst>
                                      </p:cBhvr>
                                      <p:to>
                                        <p:strVal val="visible"/>
                                      </p:to>
                                    </p:set>
                                    <p:anim calcmode="lin" valueType="num">
                                      <p:cBhvr additive="base">
                                        <p:cTn id="15" dur="500" fill="hold"/>
                                        <p:tgtEl>
                                          <p:spTgt spid="45"/>
                                        </p:tgtEl>
                                        <p:attrNameLst>
                                          <p:attrName>ppt_x</p:attrName>
                                        </p:attrNameLst>
                                      </p:cBhvr>
                                      <p:tavLst>
                                        <p:tav tm="0">
                                          <p:val>
                                            <p:strVal val="0-#ppt_w/2"/>
                                          </p:val>
                                        </p:tav>
                                        <p:tav tm="100000">
                                          <p:val>
                                            <p:strVal val="#ppt_x"/>
                                          </p:val>
                                        </p:tav>
                                      </p:tavLst>
                                    </p:anim>
                                    <p:anim calcmode="lin" valueType="num">
                                      <p:cBhvr additive="base">
                                        <p:cTn id="16"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46"/>
                                        </p:tgtEl>
                                        <p:attrNameLst>
                                          <p:attrName>style.visibility</p:attrName>
                                        </p:attrNameLst>
                                      </p:cBhvr>
                                      <p:to>
                                        <p:strVal val="visible"/>
                                      </p:to>
                                    </p:set>
                                    <p:anim calcmode="lin" valueType="num">
                                      <p:cBhvr additive="base">
                                        <p:cTn id="21" dur="500" fill="hold"/>
                                        <p:tgtEl>
                                          <p:spTgt spid="46"/>
                                        </p:tgtEl>
                                        <p:attrNameLst>
                                          <p:attrName>ppt_x</p:attrName>
                                        </p:attrNameLst>
                                      </p:cBhvr>
                                      <p:tavLst>
                                        <p:tav tm="0">
                                          <p:val>
                                            <p:strVal val="0-#ppt_w/2"/>
                                          </p:val>
                                        </p:tav>
                                        <p:tav tm="100000">
                                          <p:val>
                                            <p:strVal val="#ppt_x"/>
                                          </p:val>
                                        </p:tav>
                                      </p:tavLst>
                                    </p:anim>
                                    <p:anim calcmode="lin" valueType="num">
                                      <p:cBhvr additive="base">
                                        <p:cTn id="22"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linds(horizont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8" fill="hold"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p:tgtEl>
                                          <p:spTgt spid="6"/>
                                        </p:tgtEl>
                                        <p:attrNameLst>
                                          <p:attrName>ppt_x</p:attrName>
                                        </p:attrNameLst>
                                      </p:cBhvr>
                                      <p:tavLst>
                                        <p:tav tm="0">
                                          <p:val>
                                            <p:strVal val="#ppt_x-#ppt_w*1.125000"/>
                                          </p:val>
                                        </p:tav>
                                        <p:tav tm="100000">
                                          <p:val>
                                            <p:strVal val="#ppt_x"/>
                                          </p:val>
                                        </p:tav>
                                      </p:tavLst>
                                    </p:anim>
                                    <p:animEffect transition="in" filter="wipe(right)">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linds(horizontal)">
                                      <p:cBhvr>
                                        <p:cTn id="38" dur="500"/>
                                        <p:tgtEl>
                                          <p:spTgt spid="5"/>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49"/>
                                        </p:tgtEl>
                                        <p:attrNameLst>
                                          <p:attrName>style.visibility</p:attrName>
                                        </p:attrNameLst>
                                      </p:cBhvr>
                                      <p:to>
                                        <p:strVal val="visible"/>
                                      </p:to>
                                    </p:set>
                                    <p:animEffect transition="in" filter="wipe(left)">
                                      <p:cBhvr>
                                        <p:cTn id="43" dur="500"/>
                                        <p:tgtEl>
                                          <p:spTgt spid="4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48"/>
                                        </p:tgtEl>
                                        <p:attrNameLst>
                                          <p:attrName>style.visibility</p:attrName>
                                        </p:attrNameLst>
                                      </p:cBhvr>
                                      <p:to>
                                        <p:strVal val="visible"/>
                                      </p:to>
                                    </p:set>
                                    <p:animEffect transition="in" filter="wipe(left)">
                                      <p:cBhvr>
                                        <p:cTn id="48"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9" grpId="0" animBg="1"/>
      <p:bldP spid="48" grpId="0" animBg="1"/>
      <p:bldP spid="4" grpId="0"/>
      <p:bldP spid="5"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框 29"/>
          <p:cNvSpPr txBox="1"/>
          <p:nvPr>
            <p:custDataLst>
              <p:tags r:id="rId1"/>
            </p:custDataLst>
          </p:nvPr>
        </p:nvSpPr>
        <p:spPr>
          <a:xfrm>
            <a:off x="6436064" y="3051245"/>
            <a:ext cx="1041952" cy="923330"/>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6000" b="0" i="0" u="none" strike="noStrike" kern="1200" cap="none" spc="0" normalizeH="0" baseline="0" noProof="0">
                <a:ln>
                  <a:solidFill>
                    <a:prstClr val="white"/>
                  </a:solidFill>
                </a:ln>
                <a:noFill/>
                <a:effectLst/>
                <a:uLnTx/>
                <a:uFillTx/>
                <a:latin typeface="宋体" panose="02010600030101010101" pitchFamily="2" charset="-122"/>
                <a:ea typeface="宋体" panose="02010600030101010101" pitchFamily="2" charset="-122"/>
                <a:cs typeface="+mn-cs"/>
              </a:rPr>
              <a:t>02</a:t>
            </a:r>
            <a:endParaRPr kumimoji="0" lang="zh-CN" altLang="en-US" sz="6000" b="0" i="0" u="none" strike="noStrike" kern="1200" cap="none" spc="0" normalizeH="0" baseline="0" noProof="0">
              <a:ln>
                <a:solidFill>
                  <a:prstClr val="white"/>
                </a:solidFill>
              </a:ln>
              <a:noFill/>
              <a:effectLst/>
              <a:uLnTx/>
              <a:uFillTx/>
              <a:latin typeface="宋体" panose="02010600030101010101" pitchFamily="2" charset="-122"/>
              <a:ea typeface="宋体" panose="02010600030101010101" pitchFamily="2" charset="-122"/>
              <a:cs typeface="+mn-cs"/>
            </a:endParaRPr>
          </a:p>
        </p:txBody>
      </p:sp>
      <p:sp>
        <p:nvSpPr>
          <p:cNvPr id="79" name="矩形 78"/>
          <p:cNvSpPr/>
          <p:nvPr>
            <p:custDataLst>
              <p:tags r:id="rId2"/>
            </p:custDataLst>
          </p:nvPr>
        </p:nvSpPr>
        <p:spPr>
          <a:xfrm>
            <a:off x="0" y="6571615"/>
            <a:ext cx="12192000" cy="286385"/>
          </a:xfrm>
          <a:prstGeom prst="rect">
            <a:avLst/>
          </a:prstGeom>
          <a:solidFill>
            <a:srgbClr val="A888EC"/>
          </a:solidFill>
          <a:ln>
            <a:noFill/>
          </a:ln>
          <a:effectLst>
            <a:outerShdw blurRad="571500" sx="105000" sy="105000" algn="ctr" rotWithShape="0">
              <a:srgbClr val="7FAC52">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圆角矩形 7"/>
          <p:cNvSpPr/>
          <p:nvPr>
            <p:custDataLst>
              <p:tags r:id="rId3"/>
            </p:custDataLst>
          </p:nvPr>
        </p:nvSpPr>
        <p:spPr>
          <a:xfrm>
            <a:off x="3775493" y="717456"/>
            <a:ext cx="4639945" cy="482600"/>
          </a:xfrm>
          <a:prstGeom prst="roundRect">
            <a:avLst>
              <a:gd name="adj" fmla="val 50000"/>
            </a:avLst>
          </a:prstGeom>
          <a:solidFill>
            <a:srgbClr val="A88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a:ln>
                  <a:noFill/>
                </a:ln>
                <a:solidFill>
                  <a:prstClr val="white"/>
                </a:solidFill>
                <a:effectLst/>
                <a:uLnTx/>
                <a:uFillTx/>
                <a:latin typeface="方正粗黑宋简体" panose="02000000000000000000" pitchFamily="2" charset="-122"/>
                <a:ea typeface="方正粗黑宋简体" panose="02000000000000000000" pitchFamily="2" charset="-122"/>
                <a:cs typeface="方正粗黑宋简体" panose="02000000000000000000" pitchFamily="2" charset="-122"/>
              </a:rPr>
              <a:t>核心素养</a:t>
            </a:r>
            <a:r>
              <a:rPr kumimoji="0" lang="en-US" altLang="zh-CN" sz="3200" b="1" i="0" u="none" strike="noStrike" kern="1200" cap="none" spc="0" normalizeH="0" baseline="0" noProof="0">
                <a:ln>
                  <a:noFill/>
                </a:ln>
                <a:solidFill>
                  <a:prstClr val="white"/>
                </a:solidFill>
                <a:effectLst/>
                <a:uLnTx/>
                <a:uFillTx/>
                <a:latin typeface="方正粗黑宋简体" panose="02000000000000000000" pitchFamily="2" charset="-122"/>
                <a:ea typeface="方正粗黑宋简体" panose="02000000000000000000" pitchFamily="2" charset="-122"/>
                <a:cs typeface="方正粗黑宋简体" panose="02000000000000000000" pitchFamily="2" charset="-122"/>
              </a:rPr>
              <a:t>-</a:t>
            </a:r>
            <a:r>
              <a:rPr kumimoji="0" lang="zh-CN" altLang="en-US" sz="3200" b="1" i="0" u="none" strike="noStrike" kern="1200" cap="none" spc="0" normalizeH="0" baseline="0" noProof="0">
                <a:ln>
                  <a:noFill/>
                </a:ln>
                <a:solidFill>
                  <a:prstClr val="white"/>
                </a:solidFill>
                <a:effectLst/>
                <a:uLnTx/>
                <a:uFillTx/>
                <a:latin typeface="方正粗黑宋简体" panose="02000000000000000000" pitchFamily="2" charset="-122"/>
                <a:ea typeface="方正粗黑宋简体" panose="02000000000000000000" pitchFamily="2" charset="-122"/>
                <a:cs typeface="方正粗黑宋简体" panose="02000000000000000000" pitchFamily="2" charset="-122"/>
              </a:rPr>
              <a:t>历史解释</a:t>
            </a:r>
            <a:endParaRPr kumimoji="0" lang="zh-CN" altLang="en-US" sz="3200" b="1" i="0" u="none" strike="noStrike" kern="1200" cap="none" spc="0" normalizeH="0" baseline="0" noProof="0">
              <a:ln>
                <a:noFill/>
              </a:ln>
              <a:solidFill>
                <a:prstClr val="white"/>
              </a:solidFill>
              <a:effectLst/>
              <a:uLnTx/>
              <a:uFillTx/>
              <a:latin typeface="方正粗黑宋简体" panose="02000000000000000000" pitchFamily="2" charset="-122"/>
              <a:ea typeface="方正粗黑宋简体" panose="02000000000000000000" pitchFamily="2" charset="-122"/>
              <a:cs typeface="方正粗黑宋简体" panose="02000000000000000000" pitchFamily="2" charset="-122"/>
            </a:endParaRPr>
          </a:p>
        </p:txBody>
      </p:sp>
      <p:sp>
        <p:nvSpPr>
          <p:cNvPr id="8" name="文本框 8"/>
          <p:cNvSpPr txBox="1"/>
          <p:nvPr>
            <p:custDataLst>
              <p:tags r:id="rId4"/>
            </p:custDataLst>
          </p:nvPr>
        </p:nvSpPr>
        <p:spPr>
          <a:xfrm>
            <a:off x="347980" y="1724025"/>
            <a:ext cx="11576685" cy="4175182"/>
          </a:xfrm>
          <a:prstGeom prst="rect">
            <a:avLst/>
          </a:prstGeom>
          <a:solidFill>
            <a:sysClr val="window" lastClr="FFFFFF"/>
          </a:solidFill>
          <a:ln>
            <a:solidFill>
              <a:srgbClr val="A888EC"/>
            </a:solidFill>
          </a:ln>
        </p:spPr>
        <p:txBody>
          <a:bodyPr wrap="square" rtlCol="0" anchor="t">
            <a:spAutoFit/>
          </a:bodyPr>
          <a:lstStyle/>
          <a:p>
            <a:pPr lvl="0">
              <a:lnSpc>
                <a:spcPct val="150000"/>
              </a:lnSpc>
              <a:spcBef>
                <a:spcPct val="0"/>
              </a:spcBef>
              <a:spcAft>
                <a:spcPct val="0"/>
              </a:spcAft>
              <a:defRPr/>
            </a:pPr>
            <a:r>
              <a:rPr lang="zh-CN" altLang="en-US" sz="2000">
                <a:solidFill>
                  <a:prstClr val="black"/>
                </a:solidFill>
                <a:latin typeface="仿宋" panose="02010609060101010101" pitchFamily="49" charset="-122"/>
                <a:ea typeface="仿宋" panose="02010609060101010101" pitchFamily="49" charset="-122"/>
                <a:cs typeface="造字工房悦黑（非商用）常规体" charset="0"/>
              </a:rPr>
              <a:t>史料一：中世纪的西欧城市兴起迟而发展快，不仅是由于社会经济勃兴的推动和市民的奋斗，而且还得益于它找到了合适的盟友王权的支持。城市与王权结盟，使得在封建割据的夹缝中生长起来的城市增强了力量，更有能力与封建领主的侵逼和社会经济运行不畅的困难作斗争，在艰难竭蹶之中成长壮大，使城市工商业得以发展兴盛。同时，这样的联盟也促进了王权的加强，促进了西欧各国加强中央集权、消除封建割据的历史进程，并导致了西欧政体的演变。</a:t>
            </a:r>
            <a:endParaRPr lang="zh-CN" altLang="en-US" sz="2000">
              <a:solidFill>
                <a:prstClr val="black"/>
              </a:solidFill>
              <a:latin typeface="仿宋" panose="02010609060101010101" pitchFamily="49" charset="-122"/>
              <a:ea typeface="仿宋" panose="02010609060101010101" pitchFamily="49" charset="-122"/>
              <a:cs typeface="造字工房悦黑（非商用）常规体" charset="0"/>
            </a:endParaRPr>
          </a:p>
          <a:p>
            <a:pPr lvl="0">
              <a:lnSpc>
                <a:spcPct val="150000"/>
              </a:lnSpc>
              <a:spcBef>
                <a:spcPct val="0"/>
              </a:spcBef>
              <a:spcAft>
                <a:spcPct val="0"/>
              </a:spcAft>
              <a:defRPr/>
            </a:pPr>
            <a:r>
              <a:rPr lang="en-US" altLang="zh-CN" sz="2000">
                <a:solidFill>
                  <a:prstClr val="black"/>
                </a:solidFill>
                <a:latin typeface="仿宋" panose="02010609060101010101" pitchFamily="49" charset="-122"/>
                <a:ea typeface="仿宋" panose="02010609060101010101" pitchFamily="49" charset="-122"/>
                <a:cs typeface="造字工房悦黑（非商用）常规体" charset="0"/>
              </a:rPr>
              <a:t>                                           ——</a:t>
            </a:r>
            <a:r>
              <a:rPr lang="zh-CN" altLang="en-US" sz="2000">
                <a:solidFill>
                  <a:prstClr val="black"/>
                </a:solidFill>
                <a:latin typeface="仿宋" panose="02010609060101010101" pitchFamily="49" charset="-122"/>
                <a:ea typeface="仿宋" panose="02010609060101010101" pitchFamily="49" charset="-122"/>
                <a:cs typeface="造字工房悦黑（非商用）常规体" charset="0"/>
              </a:rPr>
              <a:t>摘编自黄健荣</a:t>
            </a:r>
            <a:r>
              <a:rPr lang="en-US" altLang="zh-CN" sz="2000">
                <a:solidFill>
                  <a:prstClr val="black"/>
                </a:solidFill>
                <a:latin typeface="仿宋" panose="02010609060101010101" pitchFamily="49" charset="-122"/>
                <a:ea typeface="仿宋" panose="02010609060101010101" pitchFamily="49" charset="-122"/>
                <a:cs typeface="造字工房悦黑（非商用）常规体" charset="0"/>
              </a:rPr>
              <a:t>《</a:t>
            </a:r>
            <a:r>
              <a:rPr lang="zh-CN" altLang="en-US" sz="2000">
                <a:solidFill>
                  <a:prstClr val="black"/>
                </a:solidFill>
                <a:latin typeface="仿宋" panose="02010609060101010101" pitchFamily="49" charset="-122"/>
                <a:ea typeface="仿宋" panose="02010609060101010101" pitchFamily="49" charset="-122"/>
                <a:cs typeface="造字工房悦黑（非商用）常规体" charset="0"/>
              </a:rPr>
              <a:t>中古西欧城市与王权的盟友关系</a:t>
            </a:r>
            <a:r>
              <a:rPr lang="en-US" altLang="zh-CN" sz="2000">
                <a:solidFill>
                  <a:prstClr val="black"/>
                </a:solidFill>
                <a:latin typeface="仿宋" panose="02010609060101010101" pitchFamily="49" charset="-122"/>
                <a:ea typeface="仿宋" panose="02010609060101010101" pitchFamily="49" charset="-122"/>
                <a:cs typeface="造字工房悦黑（非商用）常规体" charset="0"/>
              </a:rPr>
              <a:t>》</a:t>
            </a:r>
            <a:endParaRPr lang="en-US" altLang="zh-CN" sz="2000">
              <a:solidFill>
                <a:prstClr val="black"/>
              </a:solidFill>
              <a:latin typeface="仿宋" panose="02010609060101010101" pitchFamily="49" charset="-122"/>
              <a:ea typeface="仿宋" panose="02010609060101010101" pitchFamily="49" charset="-122"/>
              <a:cs typeface="造字工房悦黑（非商用）常规体" charset="0"/>
            </a:endParaRPr>
          </a:p>
          <a:p>
            <a:pPr lvl="0">
              <a:lnSpc>
                <a:spcPct val="150000"/>
              </a:lnSpc>
              <a:spcBef>
                <a:spcPct val="0"/>
              </a:spcBef>
              <a:spcAft>
                <a:spcPct val="0"/>
              </a:spcAft>
              <a:defRPr/>
            </a:pPr>
            <a:r>
              <a:rPr lang="zh-CN" altLang="en-US" sz="2000">
                <a:solidFill>
                  <a:prstClr val="black"/>
                </a:solidFill>
                <a:latin typeface="仿宋" panose="02010609060101010101" pitchFamily="49" charset="-122"/>
                <a:ea typeface="仿宋" panose="02010609060101010101" pitchFamily="49" charset="-122"/>
                <a:cs typeface="造字工房悦黑（非商用）常规体" charset="0"/>
              </a:rPr>
              <a:t>史料二：对许多人来说，中世纪就是“黑暗时代”。由于种种原因，对中世纪的这种不公道的观点持续了整整</a:t>
            </a:r>
            <a:r>
              <a:rPr lang="en-US" altLang="zh-CN" sz="2000">
                <a:solidFill>
                  <a:prstClr val="black"/>
                </a:solidFill>
                <a:latin typeface="仿宋" panose="02010609060101010101" pitchFamily="49" charset="-122"/>
                <a:ea typeface="仿宋" panose="02010609060101010101" pitchFamily="49" charset="-122"/>
                <a:cs typeface="造字工房悦黑（非商用）常规体" charset="0"/>
              </a:rPr>
              <a:t>500</a:t>
            </a:r>
            <a:r>
              <a:rPr lang="zh-CN" altLang="en-US" sz="2000">
                <a:solidFill>
                  <a:prstClr val="black"/>
                </a:solidFill>
                <a:latin typeface="仿宋" panose="02010609060101010101" pitchFamily="49" charset="-122"/>
                <a:ea typeface="仿宋" panose="02010609060101010101" pitchFamily="49" charset="-122"/>
                <a:cs typeface="造字工房悦黑（非商用）常规体" charset="0"/>
              </a:rPr>
              <a:t>年。无论如何，中世纪都不是一个沉睡的、可怕的时代，而是一个充满变化的时代。</a:t>
            </a:r>
            <a:endParaRPr lang="zh-CN" altLang="en-US" sz="2000">
              <a:solidFill>
                <a:prstClr val="black"/>
              </a:solidFill>
              <a:latin typeface="仿宋" panose="02010609060101010101" pitchFamily="49" charset="-122"/>
              <a:ea typeface="仿宋" panose="02010609060101010101" pitchFamily="49" charset="-122"/>
              <a:cs typeface="造字工房悦黑（非商用）常规体" charset="0"/>
            </a:endParaRPr>
          </a:p>
          <a:p>
            <a:pPr lvl="0">
              <a:lnSpc>
                <a:spcPct val="150000"/>
              </a:lnSpc>
              <a:spcBef>
                <a:spcPct val="0"/>
              </a:spcBef>
              <a:spcAft>
                <a:spcPct val="0"/>
              </a:spcAft>
              <a:defRPr/>
            </a:pPr>
            <a:r>
              <a:rPr lang="zh-CN" altLang="en-US" sz="2000">
                <a:solidFill>
                  <a:prstClr val="black"/>
                </a:solidFill>
                <a:latin typeface="仿宋" panose="02010609060101010101" pitchFamily="49" charset="-122"/>
                <a:ea typeface="仿宋" panose="02010609060101010101" pitchFamily="49" charset="-122"/>
                <a:cs typeface="造字工房悦黑（非商用）常规体" charset="0"/>
              </a:rPr>
              <a:t>                                                   「美</a:t>
            </a:r>
            <a:r>
              <a:rPr lang="en-US" altLang="zh-CN" sz="2000">
                <a:solidFill>
                  <a:prstClr val="black"/>
                </a:solidFill>
                <a:latin typeface="仿宋" panose="02010609060101010101" pitchFamily="49" charset="-122"/>
                <a:ea typeface="仿宋" panose="02010609060101010101" pitchFamily="49" charset="-122"/>
                <a:cs typeface="造字工房悦黑（非商用）常规体" charset="0"/>
              </a:rPr>
              <a:t>]</a:t>
            </a:r>
            <a:r>
              <a:rPr lang="zh-CN" altLang="en-US" sz="2000">
                <a:solidFill>
                  <a:prstClr val="black"/>
                </a:solidFill>
                <a:latin typeface="仿宋" panose="02010609060101010101" pitchFamily="49" charset="-122"/>
                <a:ea typeface="仿宋" panose="02010609060101010101" pitchFamily="49" charset="-122"/>
                <a:cs typeface="造字工房悦黑（非商用）常规体" charset="0"/>
              </a:rPr>
              <a:t>朱迪斯</a:t>
            </a:r>
            <a:r>
              <a:rPr lang="en-US" altLang="zh-CN" sz="2000">
                <a:solidFill>
                  <a:prstClr val="black"/>
                </a:solidFill>
                <a:latin typeface="仿宋" panose="02010609060101010101" pitchFamily="49" charset="-122"/>
                <a:ea typeface="仿宋" panose="02010609060101010101" pitchFamily="49" charset="-122"/>
                <a:cs typeface="造字工房悦黑（非商用）常规体" charset="0"/>
              </a:rPr>
              <a:t>·M.</a:t>
            </a:r>
            <a:r>
              <a:rPr lang="zh-CN" altLang="en-US" sz="2000">
                <a:solidFill>
                  <a:prstClr val="black"/>
                </a:solidFill>
                <a:latin typeface="仿宋" panose="02010609060101010101" pitchFamily="49" charset="-122"/>
                <a:ea typeface="仿宋" panose="02010609060101010101" pitchFamily="49" charset="-122"/>
                <a:cs typeface="造字工房悦黑（非商用）常规体" charset="0"/>
              </a:rPr>
              <a:t>本内特等</a:t>
            </a:r>
            <a:r>
              <a:rPr lang="en-US" altLang="zh-CN" sz="2000">
                <a:solidFill>
                  <a:prstClr val="black"/>
                </a:solidFill>
                <a:latin typeface="仿宋" panose="02010609060101010101" pitchFamily="49" charset="-122"/>
                <a:ea typeface="仿宋" panose="02010609060101010101" pitchFamily="49" charset="-122"/>
                <a:cs typeface="造字工房悦黑（非商用）常规体" charset="0"/>
              </a:rPr>
              <a:t>《</a:t>
            </a:r>
            <a:r>
              <a:rPr lang="zh-CN" altLang="en-US" sz="2000">
                <a:solidFill>
                  <a:prstClr val="black"/>
                </a:solidFill>
                <a:latin typeface="仿宋" panose="02010609060101010101" pitchFamily="49" charset="-122"/>
                <a:ea typeface="仿宋" panose="02010609060101010101" pitchFamily="49" charset="-122"/>
                <a:cs typeface="造字工房悦黑（非商用）常规体" charset="0"/>
              </a:rPr>
              <a:t>欧洲中世纪史</a:t>
            </a:r>
            <a:r>
              <a:rPr lang="en-US" altLang="zh-CN" sz="2000">
                <a:solidFill>
                  <a:prstClr val="black"/>
                </a:solidFill>
                <a:latin typeface="仿宋" panose="02010609060101010101" pitchFamily="49" charset="-122"/>
                <a:ea typeface="仿宋" panose="02010609060101010101" pitchFamily="49" charset="-122"/>
                <a:cs typeface="造字工房悦黑（非商用）常规体" charset="0"/>
              </a:rPr>
              <a:t>》</a:t>
            </a:r>
            <a:endParaRPr lang="en-US" altLang="zh-CN" sz="2000">
              <a:solidFill>
                <a:prstClr val="black"/>
              </a:solidFill>
              <a:latin typeface="仿宋" panose="02010609060101010101" pitchFamily="49" charset="-122"/>
              <a:ea typeface="仿宋" panose="02010609060101010101" pitchFamily="49" charset="-122"/>
              <a:cs typeface="造字工房悦黑（非商用）常规体" charset="0"/>
            </a:endParaRPr>
          </a:p>
        </p:txBody>
      </p:sp>
      <p:sp>
        <p:nvSpPr>
          <p:cNvPr id="10" name="泪滴形 9"/>
          <p:cNvSpPr/>
          <p:nvPr>
            <p:custDataLst>
              <p:tags r:id="rId5"/>
            </p:custDataLst>
          </p:nvPr>
        </p:nvSpPr>
        <p:spPr>
          <a:xfrm flipV="1">
            <a:off x="348123" y="98299"/>
            <a:ext cx="1003255" cy="859003"/>
          </a:xfrm>
          <a:prstGeom prst="teardrop">
            <a:avLst/>
          </a:prstGeom>
          <a:gradFill flip="none" rotWithShape="1">
            <a:gsLst>
              <a:gs pos="0">
                <a:srgbClr val="A888EC">
                  <a:tint val="66000"/>
                  <a:satMod val="160000"/>
                </a:srgbClr>
              </a:gs>
              <a:gs pos="50000">
                <a:srgbClr val="A888EC">
                  <a:tint val="44500"/>
                  <a:satMod val="160000"/>
                </a:srgbClr>
              </a:gs>
              <a:gs pos="100000">
                <a:srgbClr val="A888EC">
                  <a:tint val="23500"/>
                  <a:satMod val="160000"/>
                </a:srgbClr>
              </a:gs>
            </a:gsLst>
            <a:lin ang="27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2BA02">
                  <a:lumMod val="75000"/>
                </a:srgbClr>
              </a:solidFill>
              <a:effectLst/>
              <a:uLnTx/>
              <a:uFillTx/>
              <a:latin typeface="Calibri" panose="020F0502020204030204"/>
              <a:ea typeface="宋体" panose="02010600030101010101" pitchFamily="2" charset="-122"/>
              <a:cs typeface="+mn-ea"/>
            </a:endParaRPr>
          </a:p>
        </p:txBody>
      </p:sp>
      <p:sp>
        <p:nvSpPr>
          <p:cNvPr id="11" name="文本框 42"/>
          <p:cNvSpPr txBox="1"/>
          <p:nvPr>
            <p:custDataLst>
              <p:tags r:id="rId6"/>
            </p:custDataLst>
          </p:nvPr>
        </p:nvSpPr>
        <p:spPr>
          <a:xfrm>
            <a:off x="512534" y="385167"/>
            <a:ext cx="3477895" cy="572135"/>
          </a:xfrm>
          <a:prstGeom prst="rect">
            <a:avLst/>
          </a:prstGeom>
          <a:noFill/>
        </p:spPr>
        <p:txBody>
          <a:bodyPr wrap="none" lIns="0" tIns="0" rIns="0" bIns="0" rtlCol="0">
            <a:noAutofit/>
          </a:bodyPr>
          <a:lstStyle/>
          <a:p>
            <a:pPr marL="0" marR="0" lvl="0" indent="0" algn="l" defTabSz="914400" rtl="0" eaLnBrk="1" fontAlgn="auto" latinLnBrk="0" hangingPunct="1">
              <a:lnSpc>
                <a:spcPct val="110000"/>
              </a:lnSpc>
              <a:spcBef>
                <a:spcPct val="0"/>
              </a:spcBef>
              <a:spcAft>
                <a:spcPct val="0"/>
              </a:spcAft>
              <a:buClrTx/>
              <a:buSzTx/>
              <a:buFontTx/>
              <a:buNone/>
              <a:defRPr/>
            </a:pPr>
            <a:r>
              <a:rPr kumimoji="0" lang="zh-CN" altLang="en-US" sz="3200" b="1" i="0" u="none" strike="noStrike" kern="1200" cap="none" spc="0" normalizeH="0" baseline="0" noProof="0">
                <a:ln>
                  <a:noFill/>
                </a:ln>
                <a:solidFill>
                  <a:srgbClr val="A888EC"/>
                </a:solidFill>
                <a:effectLst/>
                <a:uLnTx/>
                <a:uFillTx/>
                <a:latin typeface="微软雅黑" panose="020B0503020204020204" charset="-122"/>
                <a:ea typeface="微软雅黑" panose="020B0503020204020204" charset="-122"/>
                <a:cs typeface="+mn-ea"/>
              </a:rPr>
              <a:t>探究·拓展</a:t>
            </a:r>
            <a:endParaRPr kumimoji="0" lang="zh-CN" altLang="en-US" sz="3200" b="1" i="0" u="none" strike="noStrike" kern="1200" cap="none" spc="0" normalizeH="0" baseline="0" noProof="0">
              <a:ln>
                <a:noFill/>
              </a:ln>
              <a:solidFill>
                <a:srgbClr val="A888EC"/>
              </a:solidFill>
              <a:effectLst/>
              <a:uLnTx/>
              <a:uFillTx/>
              <a:latin typeface="微软雅黑" panose="020B0503020204020204" charset="-122"/>
              <a:ea typeface="微软雅黑" panose="020B0503020204020204" charset="-122"/>
              <a:cs typeface="+mn-ea"/>
            </a:endParaRPr>
          </a:p>
        </p:txBody>
      </p:sp>
      <p:sp>
        <p:nvSpPr>
          <p:cNvPr id="3" name="文本框 2"/>
          <p:cNvSpPr txBox="1"/>
          <p:nvPr>
            <p:custDataLst>
              <p:tags r:id="rId7"/>
            </p:custDataLst>
          </p:nvPr>
        </p:nvSpPr>
        <p:spPr>
          <a:xfrm>
            <a:off x="347980" y="2333298"/>
            <a:ext cx="11640185" cy="3477875"/>
          </a:xfrm>
          <a:prstGeom prst="rect">
            <a:avLst/>
          </a:prstGeom>
          <a:solidFill>
            <a:schemeClr val="accent3">
              <a:lumMod val="40000"/>
              <a:lumOff val="60000"/>
            </a:schemeClr>
          </a:solidFill>
        </p:spPr>
        <p:txBody>
          <a:bodyPr wrap="square" rtlCol="0" anchor="t">
            <a:spAutoFit/>
          </a:bodyPr>
          <a:lstStyle/>
          <a:p>
            <a:pPr algn="ctr"/>
            <a:r>
              <a:rPr lang="zh-CN" altLang="en-US" sz="2000" b="1">
                <a:solidFill>
                  <a:srgbClr val="FF0000"/>
                </a:solidFill>
                <a:latin typeface="幼圆" panose="02010509060101010101" pitchFamily="49" charset="-122"/>
                <a:ea typeface="幼圆" panose="02010509060101010101" pitchFamily="49" charset="-122"/>
                <a:cs typeface="幼圆" panose="02010509060101010101" pitchFamily="49" charset="-122"/>
              </a:rPr>
              <a:t>中古西欧社会的多元面貌</a:t>
            </a:r>
            <a:endParaRPr lang="en-US" altLang="zh-CN" sz="2000" b="1">
              <a:solidFill>
                <a:srgbClr val="FF0000"/>
              </a:solidFill>
              <a:latin typeface="幼圆" panose="02010509060101010101" pitchFamily="49" charset="-122"/>
              <a:ea typeface="幼圆" panose="02010509060101010101" pitchFamily="49" charset="-122"/>
              <a:cs typeface="幼圆" panose="02010509060101010101" pitchFamily="49" charset="-122"/>
            </a:endParaRPr>
          </a:p>
          <a:p>
            <a:r>
              <a:rPr lang="zh-CN" altLang="en-US" sz="2000" b="1">
                <a:latin typeface="幼圆" panose="02010509060101010101" pitchFamily="49" charset="-122"/>
                <a:ea typeface="幼圆" panose="02010509060101010101" pitchFamily="49" charset="-122"/>
                <a:cs typeface="幼圆" panose="02010509060101010101" pitchFamily="49" charset="-122"/>
              </a:rPr>
              <a:t>（</a:t>
            </a:r>
            <a:r>
              <a:rPr lang="en-US" altLang="zh-CN" sz="2000" b="1">
                <a:latin typeface="幼圆" panose="02010509060101010101" pitchFamily="49" charset="-122"/>
                <a:ea typeface="幼圆" panose="02010509060101010101" pitchFamily="49" charset="-122"/>
                <a:cs typeface="幼圆" panose="02010509060101010101" pitchFamily="49" charset="-122"/>
              </a:rPr>
              <a:t>1</a:t>
            </a:r>
            <a:r>
              <a:rPr lang="zh-CN" altLang="en-US" sz="2000" b="1">
                <a:latin typeface="幼圆" panose="02010509060101010101" pitchFamily="49" charset="-122"/>
                <a:ea typeface="幼圆" panose="02010509060101010101" pitchFamily="49" charset="-122"/>
                <a:cs typeface="幼圆" panose="02010509060101010101" pitchFamily="49" charset="-122"/>
              </a:rPr>
              <a:t>）多元的社会结构：政治上，天主教会、封建领主与自治城市鼎立；经济上，农奴经济、小农经济与商品经济并存。</a:t>
            </a:r>
            <a:endParaRPr lang="zh-CN" altLang="en-US" sz="2000" b="1">
              <a:latin typeface="幼圆" panose="02010509060101010101" pitchFamily="49" charset="-122"/>
              <a:ea typeface="幼圆" panose="02010509060101010101" pitchFamily="49" charset="-122"/>
              <a:cs typeface="幼圆" panose="02010509060101010101" pitchFamily="49" charset="-122"/>
            </a:endParaRPr>
          </a:p>
          <a:p>
            <a:r>
              <a:rPr lang="zh-CN" altLang="en-US" sz="2000" b="1">
                <a:latin typeface="幼圆" panose="02010509060101010101" pitchFamily="49" charset="-122"/>
                <a:ea typeface="幼圆" panose="02010509060101010101" pitchFamily="49" charset="-122"/>
                <a:cs typeface="幼圆" panose="02010509060101010101" pitchFamily="49" charset="-122"/>
              </a:rPr>
              <a:t>（</a:t>
            </a:r>
            <a:r>
              <a:rPr lang="en-US" altLang="zh-CN" sz="2000" b="1">
                <a:latin typeface="幼圆" panose="02010509060101010101" pitchFamily="49" charset="-122"/>
                <a:ea typeface="幼圆" panose="02010509060101010101" pitchFamily="49" charset="-122"/>
                <a:cs typeface="幼圆" panose="02010509060101010101" pitchFamily="49" charset="-122"/>
              </a:rPr>
              <a:t>2</a:t>
            </a:r>
            <a:r>
              <a:rPr lang="zh-CN" altLang="en-US" sz="2000" b="1">
                <a:latin typeface="幼圆" panose="02010509060101010101" pitchFamily="49" charset="-122"/>
                <a:ea typeface="幼圆" panose="02010509060101010101" pitchFamily="49" charset="-122"/>
                <a:cs typeface="幼圆" panose="02010509060101010101" pitchFamily="49" charset="-122"/>
              </a:rPr>
              <a:t>）封君封臣封土的体制：封君封臣通过仪式性的缔结方式建立一种契约关系，领主不能强加给封臣某种义务，封臣要承担效忠领主等义务。</a:t>
            </a:r>
            <a:endParaRPr lang="zh-CN" altLang="en-US" sz="2000" b="1">
              <a:latin typeface="幼圆" panose="02010509060101010101" pitchFamily="49" charset="-122"/>
              <a:ea typeface="幼圆" panose="02010509060101010101" pitchFamily="49" charset="-122"/>
              <a:cs typeface="幼圆" panose="02010509060101010101" pitchFamily="49" charset="-122"/>
            </a:endParaRPr>
          </a:p>
          <a:p>
            <a:r>
              <a:rPr lang="zh-CN" altLang="en-US" sz="2000" b="1">
                <a:latin typeface="幼圆" panose="02010509060101010101" pitchFamily="49" charset="-122"/>
                <a:ea typeface="幼圆" panose="02010509060101010101" pitchFamily="49" charset="-122"/>
                <a:cs typeface="幼圆" panose="02010509060101010101" pitchFamily="49" charset="-122"/>
              </a:rPr>
              <a:t>（</a:t>
            </a:r>
            <a:r>
              <a:rPr lang="en-US" altLang="zh-CN" sz="2000" b="1">
                <a:latin typeface="幼圆" panose="02010509060101010101" pitchFamily="49" charset="-122"/>
                <a:ea typeface="幼圆" panose="02010509060101010101" pitchFamily="49" charset="-122"/>
                <a:cs typeface="幼圆" panose="02010509060101010101" pitchFamily="49" charset="-122"/>
              </a:rPr>
              <a:t>3</a:t>
            </a:r>
            <a:r>
              <a:rPr lang="zh-CN" altLang="en-US" sz="2000" b="1">
                <a:latin typeface="幼圆" panose="02010509060101010101" pitchFamily="49" charset="-122"/>
                <a:ea typeface="幼圆" panose="02010509060101010101" pitchFamily="49" charset="-122"/>
                <a:cs typeface="幼圆" panose="02010509060101010101" pitchFamily="49" charset="-122"/>
              </a:rPr>
              <a:t>）相对独立的庄园：自给自足是西欧庄园经济的显著特征；同时在庄园中以领主为中心，形成相对独立的政治集团，领主在自己的庄园中，行使某种程度的统治权。</a:t>
            </a:r>
            <a:endParaRPr lang="zh-CN" altLang="en-US" sz="2000" b="1">
              <a:latin typeface="幼圆" panose="02010509060101010101" pitchFamily="49" charset="-122"/>
              <a:ea typeface="幼圆" panose="02010509060101010101" pitchFamily="49" charset="-122"/>
              <a:cs typeface="幼圆" panose="02010509060101010101" pitchFamily="49" charset="-122"/>
            </a:endParaRPr>
          </a:p>
          <a:p>
            <a:r>
              <a:rPr lang="zh-CN" altLang="en-US" sz="2000" b="1">
                <a:latin typeface="幼圆" panose="02010509060101010101" pitchFamily="49" charset="-122"/>
                <a:ea typeface="幼圆" panose="02010509060101010101" pitchFamily="49" charset="-122"/>
                <a:cs typeface="幼圆" panose="02010509060101010101" pitchFamily="49" charset="-122"/>
              </a:rPr>
              <a:t>（</a:t>
            </a:r>
            <a:r>
              <a:rPr lang="en-US" altLang="zh-CN" sz="2000" b="1">
                <a:latin typeface="幼圆" panose="02010509060101010101" pitchFamily="49" charset="-122"/>
                <a:ea typeface="幼圆" panose="02010509060101010101" pitchFamily="49" charset="-122"/>
                <a:cs typeface="幼圆" panose="02010509060101010101" pitchFamily="49" charset="-122"/>
              </a:rPr>
              <a:t>4</a:t>
            </a:r>
            <a:r>
              <a:rPr lang="zh-CN" altLang="en-US" sz="2000" b="1">
                <a:latin typeface="幼圆" panose="02010509060101010101" pitchFamily="49" charset="-122"/>
                <a:ea typeface="幼圆" panose="02010509060101010101" pitchFamily="49" charset="-122"/>
                <a:cs typeface="幼圆" panose="02010509060101010101" pitchFamily="49" charset="-122"/>
              </a:rPr>
              <a:t>）追逐自由的城市：城市建立在商业贸易的交结点上，封建关系脆弱。自治城市建立一种保护机构来对抗领主，维护市民生活与商业贸易，为市民文化的生长提供土壤。</a:t>
            </a:r>
            <a:endParaRPr lang="zh-CN" altLang="en-US" sz="2000" b="1">
              <a:latin typeface="幼圆" panose="02010509060101010101" pitchFamily="49" charset="-122"/>
              <a:ea typeface="幼圆" panose="02010509060101010101" pitchFamily="49" charset="-122"/>
              <a:cs typeface="幼圆" panose="02010509060101010101" pitchFamily="49" charset="-122"/>
            </a:endParaRPr>
          </a:p>
          <a:p>
            <a:r>
              <a:rPr lang="zh-CN" altLang="en-US" sz="2000" b="1">
                <a:latin typeface="幼圆" panose="02010509060101010101" pitchFamily="49" charset="-122"/>
                <a:ea typeface="幼圆" panose="02010509060101010101" pitchFamily="49" charset="-122"/>
                <a:cs typeface="幼圆" panose="02010509060101010101" pitchFamily="49" charset="-122"/>
              </a:rPr>
              <a:t>（</a:t>
            </a:r>
            <a:r>
              <a:rPr lang="en-US" altLang="zh-CN" sz="2000" b="1">
                <a:latin typeface="幼圆" panose="02010509060101010101" pitchFamily="49" charset="-122"/>
                <a:ea typeface="幼圆" panose="02010509060101010101" pitchFamily="49" charset="-122"/>
                <a:cs typeface="幼圆" panose="02010509060101010101" pitchFamily="49" charset="-122"/>
              </a:rPr>
              <a:t>5</a:t>
            </a:r>
            <a:r>
              <a:rPr lang="zh-CN" altLang="en-US" sz="2000" b="1">
                <a:latin typeface="幼圆" panose="02010509060101010101" pitchFamily="49" charset="-122"/>
                <a:ea typeface="幼圆" panose="02010509060101010101" pitchFamily="49" charset="-122"/>
                <a:cs typeface="幼圆" panose="02010509060101010101" pitchFamily="49" charset="-122"/>
              </a:rPr>
              <a:t>）宗教的禁欲主义与世俗的贵族文化：宗教文化宣扬对上帝、神权的敬畏，通过禁欲控制人们生活。贵族文化宣扬以忠诚为核心的骑士精神。</a:t>
            </a:r>
            <a:endParaRPr lang="zh-CN" altLang="en-US" sz="2000" b="1">
              <a:latin typeface="幼圆" panose="02010509060101010101" pitchFamily="49" charset="-122"/>
              <a:ea typeface="幼圆" panose="02010509060101010101" pitchFamily="49" charset="-122"/>
              <a:cs typeface="幼圆" panose="020105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泪滴形 4"/>
          <p:cNvSpPr/>
          <p:nvPr>
            <p:custDataLst>
              <p:tags r:id="rId1"/>
            </p:custDataLst>
          </p:nvPr>
        </p:nvSpPr>
        <p:spPr>
          <a:xfrm flipV="1">
            <a:off x="143213" y="253"/>
            <a:ext cx="859003" cy="859003"/>
          </a:xfrm>
          <a:prstGeom prst="teardrop">
            <a:avLst/>
          </a:prstGeom>
          <a:solidFill>
            <a:srgbClr val="A888EC">
              <a:alpha val="17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Light" panose="020B0200000000000000" charset="-122"/>
              <a:ea typeface="思源黑体 CN Light" panose="020B0200000000000000" charset="-122"/>
              <a:cs typeface="Arial" panose="020B0604020202020204"/>
              <a:sym typeface="+mn-ea"/>
            </a:endParaRPr>
          </a:p>
        </p:txBody>
      </p:sp>
      <p:sp>
        <p:nvSpPr>
          <p:cNvPr id="15" name="任意多边形: 形状 7"/>
          <p:cNvSpPr/>
          <p:nvPr>
            <p:custDataLst>
              <p:tags r:id="rId2"/>
            </p:custDataLst>
          </p:nvPr>
        </p:nvSpPr>
        <p:spPr>
          <a:xfrm flipH="1" flipV="1">
            <a:off x="0" y="6094011"/>
            <a:ext cx="749359" cy="763989"/>
          </a:xfrm>
          <a:custGeom>
            <a:avLst/>
            <a:gdLst>
              <a:gd name="connsiteX0" fmla="*/ 0 w 749359"/>
              <a:gd name="connsiteY0" fmla="*/ 0 h 763989"/>
              <a:gd name="connsiteX1" fmla="*/ 749359 w 749359"/>
              <a:gd name="connsiteY1" fmla="*/ 0 h 763989"/>
              <a:gd name="connsiteX2" fmla="*/ 749359 w 749359"/>
              <a:gd name="connsiteY2" fmla="*/ 763989 h 763989"/>
              <a:gd name="connsiteX3" fmla="*/ 698474 w 749359"/>
              <a:gd name="connsiteY3" fmla="*/ 745364 h 763989"/>
              <a:gd name="connsiteX4" fmla="*/ 21108 w 749359"/>
              <a:gd name="connsiteY4" fmla="*/ 67999 h 763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359" h="763989">
                <a:moveTo>
                  <a:pt x="0" y="0"/>
                </a:moveTo>
                <a:lnTo>
                  <a:pt x="749359" y="0"/>
                </a:lnTo>
                <a:lnTo>
                  <a:pt x="749359" y="763989"/>
                </a:lnTo>
                <a:lnTo>
                  <a:pt x="698474" y="745364"/>
                </a:lnTo>
                <a:cubicBezTo>
                  <a:pt x="393913" y="616546"/>
                  <a:pt x="149926" y="372559"/>
                  <a:pt x="21108" y="67999"/>
                </a:cubicBezTo>
                <a:close/>
              </a:path>
            </a:pathLst>
          </a:custGeom>
          <a:solidFill>
            <a:srgbClr val="A888EC"/>
          </a:solidFill>
          <a:ln>
            <a:noFill/>
          </a:ln>
        </p:spPr>
        <p:style>
          <a:lnRef idx="2">
            <a:schemeClr val="accent1">
              <a:shade val="15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CN Light" panose="020B0200000000000000" charset="-122"/>
              <a:ea typeface="思源黑体 CN Light" panose="020B0200000000000000" charset="-122"/>
              <a:cs typeface="Arial" panose="020B0604020202020204"/>
              <a:sym typeface="+mn-ea"/>
            </a:endParaRPr>
          </a:p>
        </p:txBody>
      </p:sp>
      <p:graphicFrame>
        <p:nvGraphicFramePr>
          <p:cNvPr id="14" name="表格 13"/>
          <p:cNvGraphicFramePr>
            <a:graphicFrameLocks noGrp="1"/>
          </p:cNvGraphicFramePr>
          <p:nvPr>
            <p:custDataLst>
              <p:tags r:id="rId3"/>
            </p:custDataLst>
          </p:nvPr>
        </p:nvGraphicFramePr>
        <p:xfrm>
          <a:off x="71120" y="464820"/>
          <a:ext cx="11972925" cy="6430645"/>
        </p:xfrm>
        <a:graphic>
          <a:graphicData uri="http://schemas.openxmlformats.org/drawingml/2006/table">
            <a:tbl>
              <a:tblPr firstRow="1" bandRow="1">
                <a:tableStyleId>{5C22544A-7EE6-4342-B048-85BDC9FD1C3A}</a:tableStyleId>
              </a:tblPr>
              <a:tblGrid>
                <a:gridCol w="1557655"/>
                <a:gridCol w="1043940"/>
                <a:gridCol w="4471670"/>
                <a:gridCol w="4899660"/>
              </a:tblGrid>
              <a:tr h="396240">
                <a:tc>
                  <a:txBody>
                    <a:bodyPr wrap="square"/>
                    <a:lstStyle/>
                    <a:p>
                      <a:pPr algn="ctr">
                        <a:lnSpc>
                          <a:spcPct val="100000"/>
                        </a:lnSpc>
                        <a:buNone/>
                      </a:pPr>
                      <a:r>
                        <a:rPr lang="zh-CN" altLang="en-US" sz="2000" b="1">
                          <a:latin typeface="微软雅黑" panose="020B0503020204020204" charset="-122"/>
                          <a:ea typeface="微软雅黑" panose="020B0503020204020204" charset="-122"/>
                        </a:rPr>
                        <a:t>考点要求</a:t>
                      </a:r>
                      <a:endParaRPr lang="zh-CN" altLang="en-US" sz="2000" b="1">
                        <a:latin typeface="微软雅黑" panose="020B0503020204020204" charset="-122"/>
                        <a:ea typeface="微软雅黑" panose="020B0503020204020204" charset="-122"/>
                      </a:endParaRPr>
                    </a:p>
                  </a:txBody>
                  <a:tcPr vert="horz" anchor="ctr">
                    <a:lnB w="12700" cmpd="sng">
                      <a:solidFill>
                        <a:schemeClr val="tx1"/>
                      </a:solidFill>
                      <a:prstDash val="solid"/>
                    </a:lnB>
                    <a:solidFill>
                      <a:srgbClr val="A888EC"/>
                    </a:solidFill>
                  </a:tcPr>
                </a:tc>
                <a:tc gridSpan="2">
                  <a:txBody>
                    <a:bodyPr wrap="square"/>
                    <a:lstStyle/>
                    <a:p>
                      <a:pPr algn="ctr">
                        <a:lnSpc>
                          <a:spcPct val="100000"/>
                        </a:lnSpc>
                        <a:buNone/>
                      </a:pPr>
                      <a:r>
                        <a:rPr lang="zh-CN" altLang="en-US" sz="2000" b="1">
                          <a:latin typeface="微软雅黑" panose="020B0503020204020204" charset="-122"/>
                          <a:ea typeface="微软雅黑" panose="020B0503020204020204" charset="-122"/>
                        </a:rPr>
                        <a:t>考题统计</a:t>
                      </a:r>
                      <a:endParaRPr lang="zh-CN" altLang="en-US" sz="2000" b="1">
                        <a:latin typeface="微软雅黑" panose="020B0503020204020204" charset="-122"/>
                        <a:ea typeface="微软雅黑" panose="020B0503020204020204" charset="-122"/>
                      </a:endParaRPr>
                    </a:p>
                  </a:txBody>
                  <a:tcPr vert="horz" anchor="ctr">
                    <a:lnB w="12700" cmpd="sng">
                      <a:solidFill>
                        <a:schemeClr val="tx1"/>
                      </a:solidFill>
                      <a:prstDash val="solid"/>
                    </a:lnB>
                    <a:solidFill>
                      <a:srgbClr val="A888EC"/>
                    </a:solidFill>
                  </a:tcPr>
                </a:tc>
                <a:tc hMerge="1">
                  <a:tcPr>
                    <a:lnB w="12700" cmpd="sng">
                      <a:solidFill>
                        <a:schemeClr val="tx1"/>
                      </a:solidFill>
                      <a:prstDash val="solid"/>
                    </a:lnB>
                    <a:solidFill>
                      <a:srgbClr val="A888EC"/>
                    </a:solidFill>
                  </a:tcPr>
                </a:tc>
                <a:tc>
                  <a:txBody>
                    <a:bodyPr wrap="square"/>
                    <a:lstStyle/>
                    <a:p>
                      <a:pPr algn="ctr">
                        <a:lnSpc>
                          <a:spcPct val="100000"/>
                        </a:lnSpc>
                        <a:buNone/>
                      </a:pPr>
                      <a:r>
                        <a:rPr lang="zh-CN" altLang="en-US" sz="2000" b="1">
                          <a:latin typeface="微软雅黑" panose="020B0503020204020204" charset="-122"/>
                          <a:ea typeface="微软雅黑" panose="020B0503020204020204" charset="-122"/>
                        </a:rPr>
                        <a:t>备考建议</a:t>
                      </a:r>
                      <a:endParaRPr lang="zh-CN" altLang="en-US" sz="2000" b="1">
                        <a:latin typeface="微软雅黑" panose="020B0503020204020204" charset="-122"/>
                        <a:ea typeface="微软雅黑" panose="020B0503020204020204" charset="-122"/>
                      </a:endParaRPr>
                    </a:p>
                  </a:txBody>
                  <a:tcPr vert="horz" anchor="ctr">
                    <a:lnB w="12700" cmpd="sng">
                      <a:solidFill>
                        <a:schemeClr val="tx1"/>
                      </a:solidFill>
                      <a:prstDash val="solid"/>
                    </a:lnB>
                    <a:solidFill>
                      <a:srgbClr val="A888EC"/>
                    </a:solidFill>
                  </a:tcPr>
                </a:tc>
              </a:tr>
              <a:tr h="701040">
                <a:tc rowSpan="3">
                  <a:txBody>
                    <a:bodyPr wrap="square"/>
                    <a:lstStyle/>
                    <a:p>
                      <a:pPr algn="ctr">
                        <a:lnSpc>
                          <a:spcPct val="100000"/>
                        </a:lnSpc>
                        <a:buNone/>
                      </a:pPr>
                      <a:r>
                        <a:rPr lang="zh-CN" altLang="en-US" sz="2000" b="1">
                          <a:latin typeface="微软雅黑" panose="020B0503020204020204" charset="-122"/>
                          <a:ea typeface="微软雅黑" panose="020B0503020204020204" charset="-122"/>
                          <a:cs typeface="微软雅黑" panose="020B0503020204020204" charset="-122"/>
                        </a:rPr>
                        <a:t>中古西欧的封建制度与国家治理</a:t>
                      </a:r>
                      <a:endParaRPr lang="zh-CN" altLang="en-US" sz="2000" b="1">
                        <a:latin typeface="微软雅黑" panose="020B0503020204020204" charset="-122"/>
                        <a:ea typeface="微软雅黑" panose="020B0503020204020204" charset="-122"/>
                        <a:cs typeface="微软雅黑" panose="020B0503020204020204" charset="-122"/>
                      </a:endParaRPr>
                    </a:p>
                    <a:p>
                      <a:pPr algn="ctr">
                        <a:lnSpc>
                          <a:spcPct val="100000"/>
                        </a:lnSpc>
                        <a:buNone/>
                      </a:pPr>
                      <a:r>
                        <a:rPr lang="zh-CN" altLang="en-US" sz="2000" b="1">
                          <a:solidFill>
                            <a:srgbClr val="FF0000"/>
                          </a:solidFill>
                          <a:highlight>
                            <a:srgbClr val="FFFF00"/>
                          </a:highlight>
                          <a:latin typeface="微软雅黑" panose="020B0503020204020204" charset="-122"/>
                          <a:ea typeface="微软雅黑" panose="020B0503020204020204" charset="-122"/>
                          <a:cs typeface="微软雅黑" panose="020B0503020204020204" charset="-122"/>
                        </a:rPr>
                        <a:t>（</a:t>
                      </a:r>
                      <a:r>
                        <a:rPr lang="en-US" altLang="zh-CN" sz="2000" b="1">
                          <a:solidFill>
                            <a:srgbClr val="FF0000"/>
                          </a:solidFill>
                          <a:highlight>
                            <a:srgbClr val="FFFF00"/>
                          </a:highlight>
                          <a:latin typeface="微软雅黑" panose="020B0503020204020204" charset="-122"/>
                          <a:ea typeface="微软雅黑" panose="020B0503020204020204" charset="-122"/>
                          <a:cs typeface="微软雅黑" panose="020B0503020204020204" charset="-122"/>
                        </a:rPr>
                        <a:t>3</a:t>
                      </a:r>
                      <a:r>
                        <a:rPr lang="zh-CN" altLang="en-US" sz="2000" b="1">
                          <a:solidFill>
                            <a:srgbClr val="FF0000"/>
                          </a:solidFill>
                          <a:highlight>
                            <a:srgbClr val="FFFF00"/>
                          </a:highlight>
                          <a:latin typeface="微软雅黑" panose="020B0503020204020204" charset="-122"/>
                          <a:ea typeface="微软雅黑" panose="020B0503020204020204" charset="-122"/>
                          <a:cs typeface="微软雅黑" panose="020B0503020204020204" charset="-122"/>
                        </a:rPr>
                        <a:t>年</a:t>
                      </a:r>
                      <a:r>
                        <a:rPr lang="en-US" altLang="zh-CN" sz="2000" b="1">
                          <a:solidFill>
                            <a:srgbClr val="FF0000"/>
                          </a:solidFill>
                          <a:highlight>
                            <a:srgbClr val="FFFF00"/>
                          </a:highlight>
                          <a:latin typeface="微软雅黑" panose="020B0503020204020204" charset="-122"/>
                          <a:ea typeface="微软雅黑" panose="020B0503020204020204" charset="-122"/>
                          <a:cs typeface="微软雅黑" panose="020B0503020204020204" charset="-122"/>
                        </a:rPr>
                        <a:t>13</a:t>
                      </a:r>
                      <a:r>
                        <a:rPr lang="zh-CN" altLang="en-US" sz="2000" b="1">
                          <a:solidFill>
                            <a:srgbClr val="FF0000"/>
                          </a:solidFill>
                          <a:highlight>
                            <a:srgbClr val="FFFF00"/>
                          </a:highlight>
                          <a:latin typeface="微软雅黑" panose="020B0503020204020204" charset="-122"/>
                          <a:ea typeface="微软雅黑" panose="020B0503020204020204" charset="-122"/>
                          <a:cs typeface="微软雅黑" panose="020B0503020204020204" charset="-122"/>
                        </a:rPr>
                        <a:t>考）</a:t>
                      </a:r>
                      <a:endParaRPr lang="zh-CN" altLang="en-US" sz="2000" b="1">
                        <a:solidFill>
                          <a:srgbClr val="FF0000"/>
                        </a:solidFill>
                        <a:highlight>
                          <a:srgbClr val="FFFF00"/>
                        </a:highlight>
                        <a:latin typeface="微软雅黑" panose="020B0503020204020204" charset="-122"/>
                        <a:ea typeface="微软雅黑" panose="020B0503020204020204" charset="-122"/>
                        <a:cs typeface="微软雅黑" panose="020B0503020204020204" charset="-122"/>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FFFF"/>
                    </a:solidFill>
                  </a:tcPr>
                </a:tc>
                <a:tc>
                  <a:txBody>
                    <a:bodyPr wrap="square"/>
                    <a:lstStyle/>
                    <a:p>
                      <a:pPr algn="ctr">
                        <a:lnSpc>
                          <a:spcPct val="100000"/>
                        </a:lnSpc>
                        <a:buNone/>
                      </a:pPr>
                      <a:r>
                        <a:rPr lang="en-US" altLang="zh-CN" sz="2000">
                          <a:latin typeface="微软雅黑" panose="020B0503020204020204" charset="-122"/>
                          <a:ea typeface="微软雅黑" panose="020B0503020204020204" charset="-122"/>
                        </a:rPr>
                        <a:t>2024</a:t>
                      </a:r>
                      <a:endParaRPr lang="en-US" altLang="zh-CN" sz="2000">
                        <a:latin typeface="微软雅黑" panose="020B0503020204020204" charset="-122"/>
                        <a:ea typeface="微软雅黑" panose="020B0503020204020204" charset="-122"/>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FFFF"/>
                    </a:solidFill>
                  </a:tcPr>
                </a:tc>
                <a:tc>
                  <a:txBody>
                    <a:bodyPr wrap="square"/>
                    <a:lstStyle/>
                    <a:p>
                      <a:pPr algn="l">
                        <a:lnSpc>
                          <a:spcPct val="100000"/>
                        </a:lnSpc>
                        <a:buNone/>
                      </a:pPr>
                      <a:r>
                        <a:rPr lang="zh-CN" altLang="en-US" sz="2000">
                          <a:latin typeface="微软雅黑" panose="020B0503020204020204" charset="-122"/>
                          <a:ea typeface="微软雅黑" panose="020B0503020204020204" charset="-122"/>
                        </a:rPr>
                        <a:t>选择题：浙江卷6月、重庆卷、甘肃卷、山东卷、湖北卷</a:t>
                      </a:r>
                      <a:endParaRPr lang="zh-CN" altLang="en-US" sz="2000">
                        <a:latin typeface="微软雅黑" panose="020B0503020204020204" charset="-122"/>
                        <a:ea typeface="微软雅黑" panose="020B0503020204020204" charset="-122"/>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FFFF"/>
                    </a:solidFill>
                  </a:tcPr>
                </a:tc>
                <a:tc rowSpan="9">
                  <a:txBody>
                    <a:bodyPr wrap="square"/>
                    <a:lstStyle/>
                    <a:p>
                      <a:pPr algn="l">
                        <a:lnSpc>
                          <a:spcPct val="100000"/>
                        </a:lnSpc>
                        <a:buNone/>
                      </a:pPr>
                      <a:r>
                        <a:rPr lang="zh-CN" altLang="en-US" sz="2000" b="1">
                          <a:latin typeface="微软雅黑" panose="020B0503020204020204" charset="-122"/>
                          <a:ea typeface="微软雅黑" panose="020B0503020204020204" charset="-122"/>
                          <a:cs typeface="微软雅黑" panose="020B0503020204020204" charset="-122"/>
                        </a:rPr>
                        <a:t>本讲为高考命题热点，</a:t>
                      </a:r>
                      <a:r>
                        <a:rPr lang="zh-CN" altLang="en-US" sz="2000">
                          <a:latin typeface="微软雅黑" panose="020B0503020204020204" charset="-122"/>
                          <a:ea typeface="微软雅黑" panose="020B0503020204020204" charset="-122"/>
                          <a:cs typeface="微软雅黑" panose="020B0503020204020204" charset="-122"/>
                        </a:rPr>
                        <a:t>复习时关注一些命题关键词：中世纪、封君封臣制、</a:t>
                      </a:r>
                      <a:r>
                        <a:rPr lang="zh-CN" altLang="en-US" sz="2000" b="1">
                          <a:solidFill>
                            <a:srgbClr val="FF0000"/>
                          </a:solidFill>
                          <a:latin typeface="微软雅黑" panose="020B0503020204020204" charset="-122"/>
                          <a:ea typeface="微软雅黑" panose="020B0503020204020204" charset="-122"/>
                          <a:cs typeface="微软雅黑" panose="020B0503020204020204" charset="-122"/>
                        </a:rPr>
                        <a:t>庄园经济、</a:t>
                      </a:r>
                      <a:r>
                        <a:rPr lang="zh-CN" altLang="en-US" sz="2000">
                          <a:latin typeface="微软雅黑" panose="020B0503020204020204" charset="-122"/>
                          <a:ea typeface="微软雅黑" panose="020B0503020204020204" charset="-122"/>
                          <a:cs typeface="微软雅黑" panose="020B0503020204020204" charset="-122"/>
                        </a:rPr>
                        <a:t>庄园法庭、农奴制度、王权强化、</a:t>
                      </a:r>
                      <a:r>
                        <a:rPr lang="zh-CN" altLang="en-US" sz="2000" b="1">
                          <a:solidFill>
                            <a:srgbClr val="FF0000"/>
                          </a:solidFill>
                          <a:latin typeface="微软雅黑" panose="020B0503020204020204" charset="-122"/>
                          <a:ea typeface="微软雅黑" panose="020B0503020204020204" charset="-122"/>
                          <a:cs typeface="微软雅黑" panose="020B0503020204020204" charset="-122"/>
                        </a:rPr>
                        <a:t>城市自治</a:t>
                      </a:r>
                      <a:r>
                        <a:rPr lang="zh-CN" altLang="en-US" sz="2000">
                          <a:latin typeface="微软雅黑" panose="020B0503020204020204" charset="-122"/>
                          <a:ea typeface="微软雅黑" panose="020B0503020204020204" charset="-122"/>
                          <a:cs typeface="微软雅黑" panose="020B0503020204020204" charset="-122"/>
                        </a:rPr>
                        <a:t>、等级君主制、议会制度、教会专权、宗教伦理、法律至上、</a:t>
                      </a:r>
                      <a:r>
                        <a:rPr lang="zh-CN" altLang="en-US" sz="2000" b="1">
                          <a:solidFill>
                            <a:srgbClr val="FF0000"/>
                          </a:solidFill>
                          <a:latin typeface="微软雅黑" panose="020B0503020204020204" charset="-122"/>
                          <a:ea typeface="微软雅黑" panose="020B0503020204020204" charset="-122"/>
                          <a:cs typeface="微软雅黑" panose="020B0503020204020204" charset="-122"/>
                        </a:rPr>
                        <a:t>罗马法复兴</a:t>
                      </a:r>
                      <a:r>
                        <a:rPr lang="zh-CN" altLang="en-US" sz="2000">
                          <a:latin typeface="微软雅黑" panose="020B0503020204020204" charset="-122"/>
                          <a:ea typeface="微软雅黑" panose="020B0503020204020204" charset="-122"/>
                          <a:cs typeface="微软雅黑" panose="020B0503020204020204" charset="-122"/>
                        </a:rPr>
                        <a:t>、日耳曼法、英美法系、大陆法系、基督教文化、骑士文学、市民文学、庄园法庭、拜占庭帝国拜占庭文化、俄罗斯文化、</a:t>
                      </a:r>
                      <a:r>
                        <a:rPr lang="zh-CN" altLang="en-US" sz="2000" b="1">
                          <a:solidFill>
                            <a:srgbClr val="FF0000"/>
                          </a:solidFill>
                          <a:latin typeface="微软雅黑" panose="020B0503020204020204" charset="-122"/>
                          <a:ea typeface="微软雅黑" panose="020B0503020204020204" charset="-122"/>
                          <a:cs typeface="微软雅黑" panose="020B0503020204020204" charset="-122"/>
                        </a:rPr>
                        <a:t>阿拉伯帝国</a:t>
                      </a:r>
                      <a:r>
                        <a:rPr lang="zh-CN" altLang="en-US" sz="2000">
                          <a:latin typeface="微软雅黑" panose="020B0503020204020204" charset="-122"/>
                          <a:ea typeface="微软雅黑" panose="020B0503020204020204" charset="-122"/>
                          <a:cs typeface="微软雅黑" panose="020B0503020204020204" charset="-122"/>
                        </a:rPr>
                        <a:t>、伊斯兰教、奥斯曼帝国、</a:t>
                      </a:r>
                      <a:r>
                        <a:rPr lang="zh-CN" altLang="en-US" sz="2000" b="1">
                          <a:solidFill>
                            <a:srgbClr val="FF0000"/>
                          </a:solidFill>
                          <a:latin typeface="微软雅黑" panose="020B0503020204020204" charset="-122"/>
                          <a:ea typeface="微软雅黑" panose="020B0503020204020204" charset="-122"/>
                          <a:cs typeface="微软雅黑" panose="020B0503020204020204" charset="-122"/>
                        </a:rPr>
                        <a:t>大化改新</a:t>
                      </a:r>
                      <a:r>
                        <a:rPr lang="zh-CN" altLang="en-US" sz="2000">
                          <a:latin typeface="微软雅黑" panose="020B0503020204020204" charset="-122"/>
                          <a:ea typeface="微软雅黑" panose="020B0503020204020204" charset="-122"/>
                          <a:cs typeface="微软雅黑" panose="020B0503020204020204" charset="-122"/>
                        </a:rPr>
                        <a:t>、幕府统治、《源氏物语》、高丽王朝、亚欧民族大迁徙、班图人、阿克苏姆王国、玛雅文明、阿兹特克、印加文明、“浮动园地”、《天方夜谭》、印度教、</a:t>
                      </a:r>
                      <a:r>
                        <a:rPr lang="zh-CN" altLang="en-US" sz="2000" b="1">
                          <a:solidFill>
                            <a:srgbClr val="FF0000"/>
                          </a:solidFill>
                          <a:latin typeface="微软雅黑" panose="020B0503020204020204" charset="-122"/>
                          <a:ea typeface="微软雅黑" panose="020B0503020204020204" charset="-122"/>
                          <a:cs typeface="微软雅黑" panose="020B0503020204020204" charset="-122"/>
                        </a:rPr>
                        <a:t>玛雅文化</a:t>
                      </a:r>
                      <a:r>
                        <a:rPr lang="zh-CN" altLang="en-US" sz="2000">
                          <a:latin typeface="微软雅黑" panose="020B0503020204020204" charset="-122"/>
                          <a:ea typeface="微软雅黑" panose="020B0503020204020204" charset="-122"/>
                          <a:cs typeface="微软雅黑" panose="020B0503020204020204" charset="-122"/>
                        </a:rPr>
                        <a:t>、象形文字，复习时多关注。</a:t>
                      </a:r>
                      <a:endParaRPr lang="zh-CN" altLang="en-US" sz="2000">
                        <a:latin typeface="微软雅黑" panose="020B0503020204020204" charset="-122"/>
                        <a:ea typeface="微软雅黑" panose="020B0503020204020204" charset="-122"/>
                        <a:cs typeface="微软雅黑" panose="020B0503020204020204" charset="-122"/>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FFFF"/>
                    </a:solidFill>
                  </a:tcPr>
                </a:tc>
              </a:tr>
              <a:tr h="701040">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FFFF"/>
                    </a:solidFill>
                  </a:tcPr>
                </a:tc>
                <a:tc>
                  <a:txBody>
                    <a:bodyPr wrap="square"/>
                    <a:lstStyle/>
                    <a:p>
                      <a:pPr algn="ctr">
                        <a:lnSpc>
                          <a:spcPct val="100000"/>
                        </a:lnSpc>
                        <a:buNone/>
                      </a:pPr>
                      <a:r>
                        <a:rPr lang="en-US" altLang="zh-CN" sz="2000">
                          <a:latin typeface="微软雅黑" panose="020B0503020204020204" charset="-122"/>
                          <a:ea typeface="微软雅黑" panose="020B0503020204020204" charset="-122"/>
                        </a:rPr>
                        <a:t>2023</a:t>
                      </a:r>
                      <a:endParaRPr lang="en-US" altLang="zh-CN" sz="2000">
                        <a:latin typeface="微软雅黑" panose="020B0503020204020204" charset="-122"/>
                        <a:ea typeface="微软雅黑" panose="020B0503020204020204" charset="-122"/>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FFFF"/>
                    </a:solidFill>
                  </a:tcPr>
                </a:tc>
                <a:tc>
                  <a:txBody>
                    <a:bodyPr wrap="square"/>
                    <a:lstStyle/>
                    <a:p>
                      <a:pPr algn="l">
                        <a:lnSpc>
                          <a:spcPct val="100000"/>
                        </a:lnSpc>
                        <a:buNone/>
                      </a:pPr>
                      <a:r>
                        <a:rPr lang="zh-CN" altLang="en-US" sz="2000">
                          <a:latin typeface="微软雅黑" panose="020B0503020204020204" charset="-122"/>
                          <a:ea typeface="微软雅黑" panose="020B0503020204020204" charset="-122"/>
                          <a:cs typeface="微软雅黑" panose="020B0503020204020204" charset="-122"/>
                        </a:rPr>
                        <a:t>选择题：重庆卷、北京卷、江苏卷、湖北卷</a:t>
                      </a:r>
                      <a:r>
                        <a:rPr lang="en-US" altLang="zh-CN" sz="2000">
                          <a:latin typeface="微软雅黑" panose="020B0503020204020204" charset="-122"/>
                          <a:ea typeface="微软雅黑" panose="020B0503020204020204" charset="-122"/>
                          <a:cs typeface="微软雅黑" panose="020B0503020204020204" charset="-122"/>
                        </a:rPr>
                        <a:t>   </a:t>
                      </a:r>
                      <a:r>
                        <a:rPr lang="zh-CN" altLang="en-US" sz="2000">
                          <a:latin typeface="微软雅黑" panose="020B0503020204020204" charset="-122"/>
                          <a:ea typeface="微软雅黑" panose="020B0503020204020204" charset="-122"/>
                          <a:cs typeface="微软雅黑" panose="020B0503020204020204" charset="-122"/>
                        </a:rPr>
                        <a:t>非选择题：福建卷</a:t>
                      </a:r>
                      <a:endParaRPr lang="zh-CN" altLang="en-US" sz="2000">
                        <a:latin typeface="微软雅黑" panose="020B0503020204020204" charset="-122"/>
                        <a:ea typeface="微软雅黑" panose="020B0503020204020204" charset="-122"/>
                        <a:cs typeface="微软雅黑" panose="020B0503020204020204" charset="-122"/>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FFFF"/>
                    </a:solidFill>
                  </a:tcPr>
                </a:tc>
                <a:tc vMerge="1">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FFFF"/>
                    </a:solidFill>
                  </a:tcPr>
                </a:tc>
              </a:tr>
              <a:tr h="396240">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FFFF"/>
                    </a:solidFill>
                  </a:tcPr>
                </a:tc>
                <a:tc>
                  <a:txBody>
                    <a:bodyPr wrap="square"/>
                    <a:lstStyle/>
                    <a:p>
                      <a:pPr algn="ctr">
                        <a:lnSpc>
                          <a:spcPct val="100000"/>
                        </a:lnSpc>
                        <a:buNone/>
                      </a:pPr>
                      <a:r>
                        <a:rPr lang="en-US" altLang="zh-CN" sz="2000">
                          <a:latin typeface="微软雅黑" panose="020B0503020204020204" charset="-122"/>
                          <a:ea typeface="微软雅黑" panose="020B0503020204020204" charset="-122"/>
                        </a:rPr>
                        <a:t>2022</a:t>
                      </a:r>
                      <a:endParaRPr lang="en-US" altLang="zh-CN" sz="2000">
                        <a:latin typeface="微软雅黑" panose="020B0503020204020204" charset="-122"/>
                        <a:ea typeface="微软雅黑" panose="020B0503020204020204" charset="-122"/>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FFFF"/>
                    </a:solidFill>
                  </a:tcPr>
                </a:tc>
                <a:tc>
                  <a:txBody>
                    <a:bodyPr wrap="square"/>
                    <a:lstStyle/>
                    <a:p>
                      <a:pPr algn="l">
                        <a:lnSpc>
                          <a:spcPct val="100000"/>
                        </a:lnSpc>
                        <a:buNone/>
                      </a:pPr>
                      <a:r>
                        <a:rPr lang="zh-CN" altLang="en-US" sz="2000">
                          <a:latin typeface="微软雅黑" panose="020B0503020204020204" charset="-122"/>
                          <a:ea typeface="微软雅黑" panose="020B0503020204020204" charset="-122"/>
                        </a:rPr>
                        <a:t>选择题：辽宁卷、海南卷、山东卷</a:t>
                      </a:r>
                      <a:endParaRPr lang="zh-CN" altLang="en-US" sz="2000">
                        <a:latin typeface="微软雅黑" panose="020B0503020204020204" charset="-122"/>
                        <a:ea typeface="微软雅黑" panose="020B0503020204020204" charset="-122"/>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FFFF"/>
                    </a:solidFill>
                  </a:tcPr>
                </a:tc>
                <a:tc vMerge="1">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FFFF"/>
                    </a:solidFill>
                  </a:tcPr>
                </a:tc>
              </a:tr>
              <a:tr h="396240">
                <a:tc rowSpan="3">
                  <a:txBody>
                    <a:bodyPr wrap="square"/>
                    <a:lstStyle/>
                    <a:p>
                      <a:pPr algn="ctr">
                        <a:lnSpc>
                          <a:spcPct val="100000"/>
                        </a:lnSpc>
                        <a:buNone/>
                      </a:pPr>
                      <a:endParaRPr lang="zh-CN" altLang="en-US" sz="2000" b="1">
                        <a:latin typeface="微软雅黑" panose="020B0503020204020204" charset="-122"/>
                        <a:ea typeface="微软雅黑" panose="020B0503020204020204" charset="-122"/>
                        <a:cs typeface="微软雅黑" panose="020B0503020204020204" charset="-122"/>
                        <a:sym typeface="+mn-ea"/>
                      </a:endParaRPr>
                    </a:p>
                    <a:p>
                      <a:pPr algn="ctr">
                        <a:lnSpc>
                          <a:spcPct val="100000"/>
                        </a:lnSpc>
                        <a:buNone/>
                      </a:pPr>
                      <a:r>
                        <a:rPr lang="zh-CN" altLang="en-US" sz="2000" b="1">
                          <a:latin typeface="微软雅黑" panose="020B0503020204020204" charset="-122"/>
                          <a:ea typeface="微软雅黑" panose="020B0503020204020204" charset="-122"/>
                          <a:cs typeface="微软雅黑" panose="020B0503020204020204" charset="-122"/>
                          <a:sym typeface="+mn-ea"/>
                        </a:rPr>
                        <a:t>拜占庭与俄罗斯</a:t>
                      </a:r>
                      <a:endParaRPr lang="zh-CN" altLang="en-US" sz="2000" b="1">
                        <a:latin typeface="微软雅黑" panose="020B0503020204020204" charset="-122"/>
                        <a:ea typeface="微软雅黑" panose="020B0503020204020204" charset="-122"/>
                        <a:cs typeface="微软雅黑" panose="020B0503020204020204" charset="-122"/>
                        <a:sym typeface="+mn-ea"/>
                      </a:endParaRPr>
                    </a:p>
                    <a:p>
                      <a:pPr algn="ctr">
                        <a:lnSpc>
                          <a:spcPct val="100000"/>
                        </a:lnSpc>
                        <a:buNone/>
                      </a:pPr>
                      <a:r>
                        <a:rPr lang="zh-CN" altLang="en-US" sz="2000" b="1">
                          <a:solidFill>
                            <a:srgbClr val="FF0000"/>
                          </a:solidFill>
                          <a:highlight>
                            <a:srgbClr val="FFFF00"/>
                          </a:highlight>
                          <a:latin typeface="微软雅黑" panose="020B0503020204020204" charset="-122"/>
                          <a:ea typeface="微软雅黑" panose="020B0503020204020204" charset="-122"/>
                          <a:cs typeface="微软雅黑" panose="020B0503020204020204" charset="-122"/>
                          <a:sym typeface="+mn-ea"/>
                        </a:rPr>
                        <a:t>（</a:t>
                      </a:r>
                      <a:r>
                        <a:rPr lang="en-US" altLang="zh-CN" sz="2000" b="1">
                          <a:solidFill>
                            <a:srgbClr val="FF0000"/>
                          </a:solidFill>
                          <a:highlight>
                            <a:srgbClr val="FFFF00"/>
                          </a:highlight>
                          <a:latin typeface="微软雅黑" panose="020B0503020204020204" charset="-122"/>
                          <a:ea typeface="微软雅黑" panose="020B0503020204020204" charset="-122"/>
                          <a:cs typeface="微软雅黑" panose="020B0503020204020204" charset="-122"/>
                          <a:sym typeface="+mn-ea"/>
                        </a:rPr>
                        <a:t>3</a:t>
                      </a:r>
                      <a:r>
                        <a:rPr lang="zh-CN" altLang="en-US" sz="2000" b="1">
                          <a:solidFill>
                            <a:srgbClr val="FF0000"/>
                          </a:solidFill>
                          <a:highlight>
                            <a:srgbClr val="FFFF00"/>
                          </a:highlight>
                          <a:latin typeface="微软雅黑" panose="020B0503020204020204" charset="-122"/>
                          <a:ea typeface="微软雅黑" panose="020B0503020204020204" charset="-122"/>
                          <a:cs typeface="微软雅黑" panose="020B0503020204020204" charset="-122"/>
                          <a:sym typeface="+mn-ea"/>
                        </a:rPr>
                        <a:t>年</a:t>
                      </a:r>
                      <a:r>
                        <a:rPr lang="en-US" altLang="zh-CN" sz="2000" b="1">
                          <a:solidFill>
                            <a:srgbClr val="FF0000"/>
                          </a:solidFill>
                          <a:highlight>
                            <a:srgbClr val="FFFF00"/>
                          </a:highlight>
                          <a:latin typeface="微软雅黑" panose="020B0503020204020204" charset="-122"/>
                          <a:ea typeface="微软雅黑" panose="020B0503020204020204" charset="-122"/>
                          <a:cs typeface="微软雅黑" panose="020B0503020204020204" charset="-122"/>
                          <a:sym typeface="+mn-ea"/>
                        </a:rPr>
                        <a:t>7</a:t>
                      </a:r>
                      <a:r>
                        <a:rPr lang="zh-CN" altLang="en-US" sz="2000" b="1">
                          <a:solidFill>
                            <a:srgbClr val="FF0000"/>
                          </a:solidFill>
                          <a:highlight>
                            <a:srgbClr val="FFFF00"/>
                          </a:highlight>
                          <a:latin typeface="微软雅黑" panose="020B0503020204020204" charset="-122"/>
                          <a:ea typeface="微软雅黑" panose="020B0503020204020204" charset="-122"/>
                          <a:cs typeface="微软雅黑" panose="020B0503020204020204" charset="-122"/>
                          <a:sym typeface="+mn-ea"/>
                        </a:rPr>
                        <a:t>考）</a:t>
                      </a:r>
                      <a:endParaRPr lang="zh-CN" altLang="en-US" sz="2000" b="1">
                        <a:solidFill>
                          <a:srgbClr val="FF0000"/>
                        </a:solidFill>
                        <a:highlight>
                          <a:srgbClr val="FFFF00"/>
                        </a:highlight>
                        <a:latin typeface="微软雅黑" panose="020B0503020204020204" charset="-122"/>
                        <a:ea typeface="微软雅黑" panose="020B0503020204020204" charset="-122"/>
                        <a:cs typeface="微软雅黑" panose="020B0503020204020204" charset="-122"/>
                      </a:endParaRPr>
                    </a:p>
                    <a:p>
                      <a:pPr algn="ctr">
                        <a:lnSpc>
                          <a:spcPct val="100000"/>
                        </a:lnSpc>
                        <a:buNone/>
                      </a:pPr>
                      <a:endParaRPr lang="zh-CN" altLang="en-US" sz="2000" b="1">
                        <a:solidFill>
                          <a:srgbClr val="FF0000"/>
                        </a:solidFill>
                        <a:highlight>
                          <a:srgbClr val="FFFF00"/>
                        </a:highlight>
                        <a:latin typeface="微软雅黑" panose="020B0503020204020204" charset="-122"/>
                        <a:ea typeface="微软雅黑" panose="020B0503020204020204" charset="-122"/>
                        <a:cs typeface="微软雅黑" panose="020B0503020204020204" charset="-122"/>
                      </a:endParaRPr>
                    </a:p>
                  </a:txBody>
                  <a:tcPr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FFFF"/>
                    </a:solidFill>
                  </a:tcPr>
                </a:tc>
                <a:tc>
                  <a:txBody>
                    <a:bodyPr wrap="square"/>
                    <a:lstStyle/>
                    <a:p>
                      <a:pPr algn="ctr">
                        <a:lnSpc>
                          <a:spcPct val="100000"/>
                        </a:lnSpc>
                        <a:buNone/>
                      </a:pPr>
                      <a:r>
                        <a:rPr lang="en-US" altLang="zh-CN" sz="2000">
                          <a:latin typeface="微软雅黑" panose="020B0503020204020204" charset="-122"/>
                          <a:ea typeface="微软雅黑" panose="020B0503020204020204" charset="-122"/>
                        </a:rPr>
                        <a:t>2024</a:t>
                      </a:r>
                      <a:endParaRPr lang="en-US" altLang="zh-CN" sz="2000">
                        <a:latin typeface="微软雅黑" panose="020B0503020204020204" charset="-122"/>
                        <a:ea typeface="微软雅黑" panose="020B0503020204020204" charset="-122"/>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FFFF"/>
                    </a:solidFill>
                  </a:tcPr>
                </a:tc>
                <a:tc>
                  <a:txBody>
                    <a:bodyPr wrap="square"/>
                    <a:lstStyle/>
                    <a:p>
                      <a:pPr algn="l">
                        <a:lnSpc>
                          <a:spcPct val="100000"/>
                        </a:lnSpc>
                        <a:buNone/>
                      </a:pPr>
                      <a:r>
                        <a:rPr lang="zh-CN" altLang="en-US" sz="2000">
                          <a:latin typeface="微软雅黑" panose="020B0503020204020204" charset="-122"/>
                          <a:ea typeface="微软雅黑" panose="020B0503020204020204" charset="-122"/>
                          <a:cs typeface="微软雅黑" panose="020B0503020204020204" charset="-122"/>
                        </a:rPr>
                        <a:t>选择题：北京卷、湖南卷</a:t>
                      </a:r>
                      <a:endParaRPr lang="zh-CN" altLang="en-US" sz="2000">
                        <a:latin typeface="微软雅黑" panose="020B0503020204020204" charset="-122"/>
                        <a:ea typeface="微软雅黑" panose="020B0503020204020204" charset="-122"/>
                        <a:cs typeface="微软雅黑" panose="020B0503020204020204" charset="-122"/>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FFFF"/>
                    </a:solidFill>
                  </a:tcPr>
                </a:tc>
                <a:tc vMerge="1">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FFFF"/>
                    </a:solidFill>
                  </a:tcPr>
                </a:tc>
              </a:tr>
              <a:tr h="701040">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FFFF"/>
                    </a:solidFill>
                  </a:tcPr>
                </a:tc>
                <a:tc>
                  <a:txBody>
                    <a:bodyPr wrap="square"/>
                    <a:lstStyle/>
                    <a:p>
                      <a:pPr algn="ctr">
                        <a:lnSpc>
                          <a:spcPct val="100000"/>
                        </a:lnSpc>
                        <a:buNone/>
                      </a:pPr>
                      <a:r>
                        <a:rPr lang="en-US" altLang="zh-CN" sz="2000">
                          <a:latin typeface="微软雅黑" panose="020B0503020204020204" charset="-122"/>
                          <a:ea typeface="微软雅黑" panose="020B0503020204020204" charset="-122"/>
                        </a:rPr>
                        <a:t>2023</a:t>
                      </a:r>
                      <a:endParaRPr lang="en-US" altLang="zh-CN" sz="2000">
                        <a:latin typeface="微软雅黑" panose="020B0503020204020204" charset="-122"/>
                        <a:ea typeface="微软雅黑" panose="020B0503020204020204" charset="-122"/>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FFFF"/>
                    </a:solidFill>
                  </a:tcPr>
                </a:tc>
                <a:tc>
                  <a:txBody>
                    <a:bodyPr wrap="square"/>
                    <a:lstStyle/>
                    <a:p>
                      <a:pPr algn="l">
                        <a:lnSpc>
                          <a:spcPct val="100000"/>
                        </a:lnSpc>
                        <a:buNone/>
                      </a:pPr>
                      <a:r>
                        <a:rPr lang="zh-CN" altLang="en-US" sz="2000">
                          <a:latin typeface="微软雅黑" panose="020B0503020204020204" charset="-122"/>
                          <a:ea typeface="微软雅黑" panose="020B0503020204020204" charset="-122"/>
                          <a:cs typeface="微软雅黑" panose="020B0503020204020204" charset="-122"/>
                        </a:rPr>
                        <a:t>选择题：天津卷、湖北卷、浙江卷6月、全国新课标卷</a:t>
                      </a:r>
                      <a:endParaRPr lang="zh-CN" altLang="en-US" sz="2000">
                        <a:latin typeface="微软雅黑" panose="020B0503020204020204" charset="-122"/>
                        <a:ea typeface="微软雅黑" panose="020B0503020204020204" charset="-122"/>
                        <a:cs typeface="微软雅黑" panose="020B0503020204020204" charset="-122"/>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FFFF"/>
                    </a:solidFill>
                  </a:tcPr>
                </a:tc>
                <a:tc vMerge="1">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FFFF"/>
                    </a:solidFill>
                  </a:tcPr>
                </a:tc>
              </a:tr>
              <a:tr h="518160">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FFFF"/>
                    </a:solidFill>
                  </a:tcPr>
                </a:tc>
                <a:tc>
                  <a:txBody>
                    <a:bodyPr wrap="square"/>
                    <a:lstStyle/>
                    <a:p>
                      <a:pPr algn="ctr">
                        <a:lnSpc>
                          <a:spcPct val="100000"/>
                        </a:lnSpc>
                        <a:buNone/>
                      </a:pPr>
                      <a:r>
                        <a:rPr lang="en-US" altLang="zh-CN" sz="2000">
                          <a:latin typeface="微软雅黑" panose="020B0503020204020204" charset="-122"/>
                          <a:ea typeface="微软雅黑" panose="020B0503020204020204" charset="-122"/>
                        </a:rPr>
                        <a:t>2022</a:t>
                      </a:r>
                      <a:endParaRPr lang="en-US" altLang="zh-CN" sz="2000">
                        <a:latin typeface="微软雅黑" panose="020B0503020204020204" charset="-122"/>
                        <a:ea typeface="微软雅黑" panose="020B0503020204020204" charset="-122"/>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FFFF"/>
                    </a:solidFill>
                  </a:tcPr>
                </a:tc>
                <a:tc>
                  <a:txBody>
                    <a:bodyPr wrap="square"/>
                    <a:lstStyle/>
                    <a:p>
                      <a:pPr algn="l">
                        <a:lnSpc>
                          <a:spcPct val="100000"/>
                        </a:lnSpc>
                        <a:buNone/>
                      </a:pPr>
                      <a:r>
                        <a:rPr lang="zh-CN" altLang="en-US" sz="2000">
                          <a:latin typeface="微软雅黑" panose="020B0503020204020204" charset="-122"/>
                          <a:ea typeface="微软雅黑" panose="020B0503020204020204" charset="-122"/>
                          <a:cs typeface="微软雅黑" panose="020B0503020204020204" charset="-122"/>
                        </a:rPr>
                        <a:t>非选择题：海南卷</a:t>
                      </a:r>
                      <a:endParaRPr lang="zh-CN" altLang="en-US" sz="2000">
                        <a:latin typeface="微软雅黑" panose="020B0503020204020204" charset="-122"/>
                        <a:ea typeface="微软雅黑" panose="020B0503020204020204" charset="-122"/>
                        <a:cs typeface="微软雅黑" panose="020B0503020204020204" charset="-122"/>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FFFF"/>
                    </a:solidFill>
                  </a:tcPr>
                </a:tc>
                <a:tc vMerge="1">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FFFF"/>
                    </a:solidFill>
                  </a:tcPr>
                </a:tc>
              </a:tr>
              <a:tr h="701040">
                <a:tc rowSpan="3">
                  <a:txBody>
                    <a:bodyPr wrap="square"/>
                    <a:lstStyle/>
                    <a:p>
                      <a:pPr algn="ctr">
                        <a:lnSpc>
                          <a:spcPct val="100000"/>
                        </a:lnSpc>
                        <a:buNone/>
                      </a:pPr>
                      <a:endParaRPr lang="zh-CN" altLang="en-US" sz="2000" b="1">
                        <a:latin typeface="微软雅黑" panose="020B0503020204020204" charset="-122"/>
                        <a:ea typeface="微软雅黑" panose="020B0503020204020204" charset="-122"/>
                        <a:cs typeface="微软雅黑" panose="020B0503020204020204" charset="-122"/>
                        <a:sym typeface="+mn-ea"/>
                      </a:endParaRPr>
                    </a:p>
                    <a:p>
                      <a:pPr algn="ctr">
                        <a:lnSpc>
                          <a:spcPct val="100000"/>
                        </a:lnSpc>
                        <a:buNone/>
                      </a:pPr>
                      <a:r>
                        <a:rPr lang="zh-CN" altLang="en-US" sz="2000" b="1">
                          <a:latin typeface="微软雅黑" panose="020B0503020204020204" charset="-122"/>
                          <a:ea typeface="微软雅黑" panose="020B0503020204020204" charset="-122"/>
                          <a:cs typeface="微软雅黑" panose="020B0503020204020204" charset="-122"/>
                          <a:sym typeface="+mn-ea"/>
                        </a:rPr>
                        <a:t>中古亚洲、非洲与古代美洲</a:t>
                      </a:r>
                      <a:endParaRPr lang="zh-CN" altLang="en-US" sz="2000" b="1">
                        <a:latin typeface="微软雅黑" panose="020B0503020204020204" charset="-122"/>
                        <a:ea typeface="微软雅黑" panose="020B0503020204020204" charset="-122"/>
                        <a:cs typeface="微软雅黑" panose="020B0503020204020204" charset="-122"/>
                        <a:sym typeface="+mn-ea"/>
                      </a:endParaRPr>
                    </a:p>
                    <a:p>
                      <a:pPr algn="ctr">
                        <a:lnSpc>
                          <a:spcPct val="100000"/>
                        </a:lnSpc>
                        <a:buNone/>
                      </a:pPr>
                      <a:r>
                        <a:rPr lang="zh-CN" altLang="en-US" sz="2000" b="1">
                          <a:solidFill>
                            <a:srgbClr val="FF0000"/>
                          </a:solidFill>
                          <a:highlight>
                            <a:srgbClr val="FFFF00"/>
                          </a:highlight>
                          <a:latin typeface="微软雅黑" panose="020B0503020204020204" charset="-122"/>
                          <a:ea typeface="微软雅黑" panose="020B0503020204020204" charset="-122"/>
                          <a:cs typeface="微软雅黑" panose="020B0503020204020204" charset="-122"/>
                          <a:sym typeface="+mn-ea"/>
                        </a:rPr>
                        <a:t>（</a:t>
                      </a:r>
                      <a:r>
                        <a:rPr lang="en-US" altLang="zh-CN" sz="2000" b="1">
                          <a:solidFill>
                            <a:srgbClr val="FF0000"/>
                          </a:solidFill>
                          <a:highlight>
                            <a:srgbClr val="FFFF00"/>
                          </a:highlight>
                          <a:latin typeface="微软雅黑" panose="020B0503020204020204" charset="-122"/>
                          <a:ea typeface="微软雅黑" panose="020B0503020204020204" charset="-122"/>
                          <a:cs typeface="微软雅黑" panose="020B0503020204020204" charset="-122"/>
                          <a:sym typeface="+mn-ea"/>
                        </a:rPr>
                        <a:t>3</a:t>
                      </a:r>
                      <a:r>
                        <a:rPr lang="zh-CN" altLang="en-US" sz="2000" b="1">
                          <a:solidFill>
                            <a:srgbClr val="FF0000"/>
                          </a:solidFill>
                          <a:highlight>
                            <a:srgbClr val="FFFF00"/>
                          </a:highlight>
                          <a:latin typeface="微软雅黑" panose="020B0503020204020204" charset="-122"/>
                          <a:ea typeface="微软雅黑" panose="020B0503020204020204" charset="-122"/>
                          <a:cs typeface="微软雅黑" panose="020B0503020204020204" charset="-122"/>
                          <a:sym typeface="+mn-ea"/>
                        </a:rPr>
                        <a:t>年</a:t>
                      </a:r>
                      <a:r>
                        <a:rPr lang="en-US" altLang="zh-CN" sz="2000" b="1">
                          <a:solidFill>
                            <a:srgbClr val="FF0000"/>
                          </a:solidFill>
                          <a:highlight>
                            <a:srgbClr val="FFFF00"/>
                          </a:highlight>
                          <a:latin typeface="微软雅黑" panose="020B0503020204020204" charset="-122"/>
                          <a:ea typeface="微软雅黑" panose="020B0503020204020204" charset="-122"/>
                          <a:cs typeface="微软雅黑" panose="020B0503020204020204" charset="-122"/>
                          <a:sym typeface="+mn-ea"/>
                        </a:rPr>
                        <a:t>6</a:t>
                      </a:r>
                      <a:r>
                        <a:rPr lang="zh-CN" altLang="en-US" sz="2000" b="1">
                          <a:solidFill>
                            <a:srgbClr val="FF0000"/>
                          </a:solidFill>
                          <a:highlight>
                            <a:srgbClr val="FFFF00"/>
                          </a:highlight>
                          <a:latin typeface="微软雅黑" panose="020B0503020204020204" charset="-122"/>
                          <a:ea typeface="微软雅黑" panose="020B0503020204020204" charset="-122"/>
                          <a:cs typeface="微软雅黑" panose="020B0503020204020204" charset="-122"/>
                          <a:sym typeface="+mn-ea"/>
                        </a:rPr>
                        <a:t>考）</a:t>
                      </a:r>
                      <a:endParaRPr lang="zh-CN" altLang="en-US" sz="2000" b="1">
                        <a:solidFill>
                          <a:srgbClr val="FF0000"/>
                        </a:solidFill>
                        <a:highlight>
                          <a:srgbClr val="FFFF00"/>
                        </a:highlight>
                        <a:latin typeface="微软雅黑" panose="020B0503020204020204" charset="-122"/>
                        <a:ea typeface="微软雅黑" panose="020B0503020204020204" charset="-122"/>
                        <a:cs typeface="微软雅黑" panose="020B0503020204020204" charset="-122"/>
                        <a:sym typeface="+mn-ea"/>
                      </a:endParaRPr>
                    </a:p>
                  </a:txBody>
                  <a:tcPr vert="horz">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FFFF"/>
                    </a:solidFill>
                  </a:tcPr>
                </a:tc>
                <a:tc>
                  <a:txBody>
                    <a:bodyPr wrap="square"/>
                    <a:lstStyle/>
                    <a:p>
                      <a:pPr algn="ctr">
                        <a:lnSpc>
                          <a:spcPct val="100000"/>
                        </a:lnSpc>
                        <a:buNone/>
                      </a:pPr>
                      <a:r>
                        <a:rPr lang="en-US" altLang="zh-CN" sz="2000">
                          <a:latin typeface="微软雅黑" panose="020B0503020204020204" charset="-122"/>
                          <a:ea typeface="微软雅黑" panose="020B0503020204020204" charset="-122"/>
                        </a:rPr>
                        <a:t>2024</a:t>
                      </a:r>
                      <a:endParaRPr lang="en-US" altLang="zh-CN" sz="2000">
                        <a:latin typeface="微软雅黑" panose="020B0503020204020204" charset="-122"/>
                        <a:ea typeface="微软雅黑" panose="020B0503020204020204" charset="-122"/>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FFFF"/>
                    </a:solidFill>
                  </a:tcPr>
                </a:tc>
                <a:tc>
                  <a:txBody>
                    <a:bodyPr wrap="square"/>
                    <a:lstStyle/>
                    <a:p>
                      <a:pPr algn="l">
                        <a:lnSpc>
                          <a:spcPct val="100000"/>
                        </a:lnSpc>
                        <a:buNone/>
                      </a:pPr>
                      <a:r>
                        <a:rPr lang="zh-CN" altLang="en-US" sz="2000">
                          <a:latin typeface="微软雅黑" panose="020B0503020204020204" charset="-122"/>
                          <a:ea typeface="微软雅黑" panose="020B0503020204020204" charset="-122"/>
                          <a:cs typeface="微软雅黑" panose="020B0503020204020204" charset="-122"/>
                        </a:rPr>
                        <a:t>选择题：浙江卷1月、江苏卷、辽宁卷、浙江卷6月</a:t>
                      </a:r>
                      <a:endParaRPr lang="zh-CN" altLang="en-US" sz="2000">
                        <a:latin typeface="微软雅黑" panose="020B0503020204020204" charset="-122"/>
                        <a:ea typeface="微软雅黑" panose="020B0503020204020204" charset="-122"/>
                        <a:cs typeface="微软雅黑" panose="020B0503020204020204" charset="-122"/>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FFFF"/>
                    </a:solidFill>
                  </a:tcPr>
                </a:tc>
                <a:tc vMerge="1">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FFFF"/>
                    </a:solidFill>
                  </a:tcPr>
                </a:tc>
              </a:tr>
              <a:tr h="701040">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FFFF"/>
                    </a:solidFill>
                  </a:tcPr>
                </a:tc>
                <a:tc>
                  <a:txBody>
                    <a:bodyPr wrap="square"/>
                    <a:lstStyle/>
                    <a:p>
                      <a:pPr algn="ctr">
                        <a:lnSpc>
                          <a:spcPct val="100000"/>
                        </a:lnSpc>
                        <a:buNone/>
                      </a:pPr>
                      <a:r>
                        <a:rPr lang="en-US" altLang="zh-CN" sz="2000">
                          <a:latin typeface="微软雅黑" panose="020B0503020204020204" charset="-122"/>
                          <a:ea typeface="微软雅黑" panose="020B0503020204020204" charset="-122"/>
                        </a:rPr>
                        <a:t>2023</a:t>
                      </a:r>
                      <a:endParaRPr lang="en-US" altLang="zh-CN" sz="2000">
                        <a:latin typeface="微软雅黑" panose="020B0503020204020204" charset="-122"/>
                        <a:ea typeface="微软雅黑" panose="020B0503020204020204" charset="-122"/>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FFFF"/>
                    </a:solidFill>
                  </a:tcPr>
                </a:tc>
                <a:tc>
                  <a:txBody>
                    <a:bodyPr wrap="square"/>
                    <a:lstStyle/>
                    <a:p>
                      <a:pPr algn="l">
                        <a:lnSpc>
                          <a:spcPct val="100000"/>
                        </a:lnSpc>
                        <a:buNone/>
                      </a:pPr>
                      <a:r>
                        <a:rPr lang="zh-CN" altLang="en-US" sz="2000">
                          <a:latin typeface="微软雅黑" panose="020B0503020204020204" charset="-122"/>
                          <a:ea typeface="微软雅黑" panose="020B0503020204020204" charset="-122"/>
                          <a:cs typeface="微软雅黑" panose="020B0503020204020204" charset="-122"/>
                        </a:rPr>
                        <a:t>选择题：海南卷、湖南卷、福建卷、浙江卷1月</a:t>
                      </a:r>
                      <a:endParaRPr lang="zh-CN" altLang="en-US" sz="2000">
                        <a:latin typeface="微软雅黑" panose="020B0503020204020204" charset="-122"/>
                        <a:ea typeface="微软雅黑" panose="020B0503020204020204" charset="-122"/>
                        <a:cs typeface="微软雅黑" panose="020B0503020204020204" charset="-122"/>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FFFF"/>
                    </a:solidFill>
                  </a:tcPr>
                </a:tc>
                <a:tc vMerge="1">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FFFF"/>
                    </a:solidFill>
                  </a:tcPr>
                </a:tc>
              </a:tr>
              <a:tr h="396240">
                <a:tc vMerge="1">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FFFF"/>
                    </a:solidFill>
                  </a:tcPr>
                </a:tc>
                <a:tc>
                  <a:txBody>
                    <a:bodyPr wrap="square"/>
                    <a:lstStyle/>
                    <a:p>
                      <a:pPr algn="ctr">
                        <a:lnSpc>
                          <a:spcPct val="100000"/>
                        </a:lnSpc>
                        <a:buNone/>
                      </a:pPr>
                      <a:r>
                        <a:rPr lang="en-US" altLang="zh-CN" sz="2000">
                          <a:latin typeface="微软雅黑" panose="020B0503020204020204" charset="-122"/>
                          <a:ea typeface="微软雅黑" panose="020B0503020204020204" charset="-122"/>
                        </a:rPr>
                        <a:t>2022</a:t>
                      </a:r>
                      <a:endParaRPr lang="en-US" altLang="zh-CN" sz="2000">
                        <a:latin typeface="微软雅黑" panose="020B0503020204020204" charset="-122"/>
                        <a:ea typeface="微软雅黑" panose="020B0503020204020204" charset="-122"/>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FFFF"/>
                    </a:solidFill>
                  </a:tcPr>
                </a:tc>
                <a:tc>
                  <a:txBody>
                    <a:bodyPr wrap="square"/>
                    <a:lstStyle/>
                    <a:p>
                      <a:pPr algn="l">
                        <a:lnSpc>
                          <a:spcPct val="100000"/>
                        </a:lnSpc>
                        <a:buNone/>
                      </a:pPr>
                      <a:r>
                        <a:rPr lang="zh-CN" altLang="en-US" sz="2000">
                          <a:latin typeface="微软雅黑" panose="020B0503020204020204" charset="-122"/>
                          <a:ea typeface="微软雅黑" panose="020B0503020204020204" charset="-122"/>
                          <a:cs typeface="微软雅黑" panose="020B0503020204020204" charset="-122"/>
                        </a:rPr>
                        <a:t>无</a:t>
                      </a:r>
                      <a:endParaRPr lang="zh-CN" altLang="en-US" sz="2000">
                        <a:latin typeface="微软雅黑" panose="020B0503020204020204" charset="-122"/>
                        <a:ea typeface="微软雅黑" panose="020B0503020204020204" charset="-122"/>
                        <a:cs typeface="微软雅黑" panose="020B0503020204020204" charset="-122"/>
                      </a:endParaRPr>
                    </a:p>
                  </a:txBody>
                  <a:tcPr vert="horz"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FFFF"/>
                    </a:solidFill>
                  </a:tcPr>
                </a:tc>
                <a:tc vMerge="1">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FFFF"/>
                    </a:solidFill>
                  </a:tcPr>
                </a:tc>
              </a:tr>
              <a:tr h="822325">
                <a:tc gridSpan="4">
                  <a:txBody>
                    <a:bodyPr wrap="square"/>
                    <a:lstStyle/>
                    <a:p>
                      <a:pPr indent="0" algn="l">
                        <a:lnSpc>
                          <a:spcPct val="100000"/>
                        </a:lnSpc>
                        <a:buFont typeface="+mj-lt"/>
                        <a:buNone/>
                      </a:pPr>
                      <a:r>
                        <a:rPr lang="zh-CN" altLang="en-US" sz="2000" b="1">
                          <a:latin typeface="微软雅黑" panose="020B0503020204020204" charset="-122"/>
                          <a:ea typeface="微软雅黑" panose="020B0503020204020204" charset="-122"/>
                          <a:sym typeface="+mn-ea"/>
                        </a:rPr>
                        <a:t>命题分析：中古西欧封建的特征及中古时期西欧城市的发展与王权的强化及教会势力对社会转型的影响，是考查的重点。中古时期的文化可能成为新的命题点。</a:t>
                      </a:r>
                      <a:endParaRPr sz="2000" b="0">
                        <a:latin typeface="微软雅黑" panose="020B0503020204020204" charset="-122"/>
                        <a:ea typeface="微软雅黑" panose="020B0503020204020204" charset="-122"/>
                        <a:cs typeface="微软雅黑" panose="020B0503020204020204" charset="-122"/>
                      </a:endParaRPr>
                    </a:p>
                  </a:txBody>
                  <a:tcPr vert="horz" anchor="ctr">
                    <a:lnL w="12700" cmpd="sng">
                      <a:solidFill>
                        <a:schemeClr val="tx1"/>
                      </a:solidFill>
                      <a:prstDash val="solid"/>
                    </a:lnL>
                    <a:lnR w="12700" cmpd="sng">
                      <a:solidFill>
                        <a:schemeClr val="tx1"/>
                      </a:solidFill>
                      <a:prstDash val="solid"/>
                    </a:lnR>
                    <a:lnT w="12700" cap="flat" cmpd="sng" algn="ctr">
                      <a:solidFill>
                        <a:schemeClr val="tx1"/>
                      </a:solidFill>
                      <a:prstDash val="solid"/>
                      <a:round/>
                      <a:headEnd type="none" w="med" len="med"/>
                      <a:tailEnd type="none" w="med" len="med"/>
                    </a:lnT>
                    <a:lnB w="12700" cmpd="sng">
                      <a:solidFill>
                        <a:schemeClr val="tx1"/>
                      </a:solidFill>
                      <a:prstDash val="solid"/>
                    </a:lnB>
                    <a:solidFill>
                      <a:srgbClr val="FFFFFF"/>
                    </a:solidFill>
                  </a:tcPr>
                </a:tc>
                <a:tc hMerge="1">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FFFF"/>
                    </a:solidFill>
                  </a:tcPr>
                </a:tc>
                <a:tc hMerge="1">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FFFF"/>
                    </a:solidFill>
                  </a:tcPr>
                </a:tc>
                <a:tc hMerge="1">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FFFFFF"/>
                    </a:solidFill>
                  </a:tcPr>
                </a:tc>
              </a:tr>
            </a:tbl>
          </a:graphicData>
        </a:graphic>
      </p:graphicFrame>
      <p:sp>
        <p:nvSpPr>
          <p:cNvPr id="2" name="文本框 1"/>
          <p:cNvSpPr txBox="1"/>
          <p:nvPr>
            <p:custDataLst>
              <p:tags r:id="rId4"/>
            </p:custDataLst>
          </p:nvPr>
        </p:nvSpPr>
        <p:spPr>
          <a:xfrm>
            <a:off x="153670" y="70485"/>
            <a:ext cx="2736850" cy="460375"/>
          </a:xfrm>
          <a:prstGeom prst="rect">
            <a:avLst/>
          </a:prstGeom>
          <a:noFill/>
        </p:spPr>
        <p:txBody>
          <a:bodyPr wrap="square" rtlCol="0">
            <a:spAutoFit/>
          </a:bodyPr>
          <a:lstStyle/>
          <a:p>
            <a:r>
              <a:rPr lang="zh-CN" altLang="en-US" sz="2400" b="1"/>
              <a:t>二、高考考情分析</a:t>
            </a:r>
            <a:endParaRPr lang="zh-CN" altLang="en-US" sz="2400" b="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488150" y="570868"/>
            <a:ext cx="11208539" cy="523220"/>
          </a:xfrm>
          <a:prstGeom prst="rect">
            <a:avLst/>
          </a:prstGeom>
          <a:noFill/>
        </p:spPr>
        <p:txBody>
          <a:bodyPr wrap="square">
            <a:spAutoFit/>
          </a:bodyPr>
          <a:lstStyle/>
          <a:p>
            <a:pPr marL="457200" lvl="0" indent="-457200">
              <a:buFont typeface="Wingdings" panose="05000000000000000000" pitchFamily="2" charset="2"/>
              <a:buChar char="u"/>
              <a:defRPr/>
            </a:pPr>
            <a:r>
              <a:rPr lang="zh-CN" altLang="en-US" sz="2800" b="1">
                <a:solidFill>
                  <a:srgbClr val="008080"/>
                </a:solidFill>
                <a:latin typeface="微软雅黑" panose="020B0503020204020204" charset="-122"/>
                <a:ea typeface="微软雅黑" panose="020B0503020204020204" charset="-122"/>
              </a:rPr>
              <a:t>什么是“中世纪”？</a:t>
            </a:r>
            <a:endParaRPr lang="zh-CN" altLang="en-US" sz="2800" b="1">
              <a:solidFill>
                <a:srgbClr val="C00000"/>
              </a:solidFill>
              <a:latin typeface="隶书" panose="02010509060101010101" pitchFamily="49" charset="-122"/>
              <a:ea typeface="隶书" panose="02010509060101010101" pitchFamily="49" charset="-122"/>
            </a:endParaRPr>
          </a:p>
        </p:txBody>
      </p:sp>
      <p:sp>
        <p:nvSpPr>
          <p:cNvPr id="13" name="文本框 12"/>
          <p:cNvSpPr txBox="1"/>
          <p:nvPr>
            <p:custDataLst>
              <p:tags r:id="rId2"/>
            </p:custDataLst>
          </p:nvPr>
        </p:nvSpPr>
        <p:spPr>
          <a:xfrm>
            <a:off x="488150" y="4740749"/>
            <a:ext cx="11208538" cy="1384995"/>
          </a:xfrm>
          <a:prstGeom prst="rect">
            <a:avLst/>
          </a:prstGeom>
          <a:noFill/>
        </p:spPr>
        <p:txBody>
          <a:bodyPr wrap="square">
            <a:spAutoFit/>
          </a:bodyPr>
          <a:lstStyle/>
          <a:p>
            <a:pPr marL="457200" indent="-457200">
              <a:buFont typeface="Arial" panose="020B0604020202020204" pitchFamily="34" charset="0"/>
              <a:buChar char="•"/>
            </a:pPr>
            <a:r>
              <a:rPr lang="zh-CN" altLang="en-US" sz="2800" b="1">
                <a:solidFill>
                  <a:schemeClr val="accent2">
                    <a:lumMod val="50000"/>
                  </a:schemeClr>
                </a:solidFill>
                <a:latin typeface="微软雅黑" panose="020B0503020204020204" charset="-122"/>
                <a:ea typeface="微软雅黑" panose="020B0503020204020204" charset="-122"/>
              </a:rPr>
              <a:t>中世纪</a:t>
            </a:r>
            <a:r>
              <a:rPr lang="zh-CN" altLang="en-US" sz="2800" b="1">
                <a:latin typeface="楷体" panose="02010609060101010101" pitchFamily="49" charset="-122"/>
                <a:ea typeface="楷体" panose="02010609060101010101" pitchFamily="49" charset="-122"/>
              </a:rPr>
              <a:t>（</a:t>
            </a:r>
            <a:r>
              <a:rPr lang="en-US" altLang="zh-CN" sz="2800" b="1">
                <a:latin typeface="楷体" panose="02010609060101010101" pitchFamily="49" charset="-122"/>
                <a:ea typeface="楷体" panose="02010609060101010101" pitchFamily="49" charset="-122"/>
              </a:rPr>
              <a:t>The Middle Ages</a:t>
            </a:r>
            <a:r>
              <a:rPr lang="zh-CN" altLang="en-US" sz="2800" b="1">
                <a:latin typeface="楷体" panose="02010609060101010101" pitchFamily="49" charset="-122"/>
                <a:ea typeface="楷体" panose="02010609060101010101" pitchFamily="49" charset="-122"/>
              </a:rPr>
              <a:t>）</a:t>
            </a:r>
            <a:r>
              <a:rPr lang="zh-CN" altLang="en-US" sz="2800" b="1">
                <a:latin typeface="华文中宋" panose="02010600040101010101" pitchFamily="2" charset="-122"/>
                <a:ea typeface="华文中宋" panose="02010600040101010101" pitchFamily="2" charset="-122"/>
              </a:rPr>
              <a:t>始于西罗马帝国灭亡（公元</a:t>
            </a:r>
            <a:r>
              <a:rPr lang="en-US" altLang="zh-CN" sz="2800" b="1">
                <a:latin typeface="华文中宋" panose="02010600040101010101" pitchFamily="2" charset="-122"/>
                <a:ea typeface="华文中宋" panose="02010600040101010101" pitchFamily="2" charset="-122"/>
              </a:rPr>
              <a:t>476</a:t>
            </a:r>
            <a:r>
              <a:rPr lang="zh-CN" altLang="en-US" sz="2800" b="1">
                <a:latin typeface="华文中宋" panose="02010600040101010101" pitchFamily="2" charset="-122"/>
                <a:ea typeface="华文中宋" panose="02010600040101010101" pitchFamily="2" charset="-122"/>
              </a:rPr>
              <a:t>年），最终融入文艺复兴和探索时代（地理大发现）中。</a:t>
            </a:r>
            <a:endParaRPr lang="en-US" altLang="zh-CN" sz="2800" b="1">
              <a:latin typeface="华文中宋" panose="02010600040101010101" pitchFamily="2" charset="-122"/>
              <a:ea typeface="华文中宋" panose="02010600040101010101" pitchFamily="2" charset="-122"/>
            </a:endParaRPr>
          </a:p>
          <a:p>
            <a:pPr marL="457200" indent="-457200">
              <a:buFont typeface="Arial" panose="020B0604020202020204" pitchFamily="34" charset="0"/>
              <a:buChar char="•"/>
            </a:pPr>
            <a:r>
              <a:rPr lang="zh-CN" altLang="en-US" sz="2800" b="1">
                <a:latin typeface="华文中宋" panose="02010600040101010101" pitchFamily="2" charset="-122"/>
                <a:ea typeface="华文中宋" panose="02010600040101010101" pitchFamily="2" charset="-122"/>
              </a:rPr>
              <a:t>另有说法认为中世纪结束于东罗马帝国灭亡。</a:t>
            </a:r>
            <a:endParaRPr lang="zh-CN" altLang="en-US" sz="2800" b="1">
              <a:latin typeface="华文中宋" panose="02010600040101010101" pitchFamily="2" charset="-122"/>
              <a:ea typeface="华文中宋" panose="02010600040101010101" pitchFamily="2" charset="-122"/>
            </a:endParaRPr>
          </a:p>
        </p:txBody>
      </p:sp>
      <p:sp>
        <p:nvSpPr>
          <p:cNvPr id="3" name="Freeform 97"/>
          <p:cNvSpPr>
            <a:spLocks noEditPoints="1"/>
          </p:cNvSpPr>
          <p:nvPr>
            <p:custDataLst>
              <p:tags r:id="rId3"/>
            </p:custDataLst>
          </p:nvPr>
        </p:nvSpPr>
        <p:spPr bwMode="auto">
          <a:xfrm>
            <a:off x="488152" y="0"/>
            <a:ext cx="2167921" cy="577719"/>
          </a:xfrm>
          <a:custGeom>
            <a:avLst/>
            <a:gdLst>
              <a:gd name="T0" fmla="*/ 411 w 464"/>
              <a:gd name="T1" fmla="*/ 53 h 72"/>
              <a:gd name="T2" fmla="*/ 429 w 464"/>
              <a:gd name="T3" fmla="*/ 50 h 72"/>
              <a:gd name="T4" fmla="*/ 429 w 464"/>
              <a:gd name="T5" fmla="*/ 50 h 72"/>
              <a:gd name="T6" fmla="*/ 427 w 464"/>
              <a:gd name="T7" fmla="*/ 48 h 72"/>
              <a:gd name="T8" fmla="*/ 419 w 464"/>
              <a:gd name="T9" fmla="*/ 47 h 72"/>
              <a:gd name="T10" fmla="*/ 464 w 464"/>
              <a:gd name="T11" fmla="*/ 44 h 72"/>
              <a:gd name="T12" fmla="*/ 459 w 464"/>
              <a:gd name="T13" fmla="*/ 40 h 72"/>
              <a:gd name="T14" fmla="*/ 419 w 464"/>
              <a:gd name="T15" fmla="*/ 39 h 72"/>
              <a:gd name="T16" fmla="*/ 430 w 464"/>
              <a:gd name="T17" fmla="*/ 37 h 72"/>
              <a:gd name="T18" fmla="*/ 420 w 464"/>
              <a:gd name="T19" fmla="*/ 37 h 72"/>
              <a:gd name="T20" fmla="*/ 389 w 464"/>
              <a:gd name="T21" fmla="*/ 35 h 72"/>
              <a:gd name="T22" fmla="*/ 409 w 464"/>
              <a:gd name="T23" fmla="*/ 33 h 72"/>
              <a:gd name="T24" fmla="*/ 408 w 464"/>
              <a:gd name="T25" fmla="*/ 31 h 72"/>
              <a:gd name="T26" fmla="*/ 409 w 464"/>
              <a:gd name="T27" fmla="*/ 29 h 72"/>
              <a:gd name="T28" fmla="*/ 401 w 464"/>
              <a:gd name="T29" fmla="*/ 27 h 72"/>
              <a:gd name="T30" fmla="*/ 412 w 464"/>
              <a:gd name="T31" fmla="*/ 25 h 72"/>
              <a:gd name="T32" fmla="*/ 418 w 464"/>
              <a:gd name="T33" fmla="*/ 24 h 72"/>
              <a:gd name="T34" fmla="*/ 402 w 464"/>
              <a:gd name="T35" fmla="*/ 21 h 72"/>
              <a:gd name="T36" fmla="*/ 390 w 464"/>
              <a:gd name="T37" fmla="*/ 20 h 72"/>
              <a:gd name="T38" fmla="*/ 391 w 464"/>
              <a:gd name="T39" fmla="*/ 19 h 72"/>
              <a:gd name="T40" fmla="*/ 367 w 464"/>
              <a:gd name="T41" fmla="*/ 16 h 72"/>
              <a:gd name="T42" fmla="*/ 332 w 464"/>
              <a:gd name="T43" fmla="*/ 14 h 72"/>
              <a:gd name="T44" fmla="*/ 319 w 464"/>
              <a:gd name="T45" fmla="*/ 13 h 72"/>
              <a:gd name="T46" fmla="*/ 331 w 464"/>
              <a:gd name="T47" fmla="*/ 12 h 72"/>
              <a:gd name="T48" fmla="*/ 337 w 464"/>
              <a:gd name="T49" fmla="*/ 12 h 72"/>
              <a:gd name="T50" fmla="*/ 328 w 464"/>
              <a:gd name="T51" fmla="*/ 9 h 72"/>
              <a:gd name="T52" fmla="*/ 208 w 464"/>
              <a:gd name="T53" fmla="*/ 8 h 72"/>
              <a:gd name="T54" fmla="*/ 288 w 464"/>
              <a:gd name="T55" fmla="*/ 7 h 72"/>
              <a:gd name="T56" fmla="*/ 314 w 464"/>
              <a:gd name="T57" fmla="*/ 6 h 72"/>
              <a:gd name="T58" fmla="*/ 359 w 464"/>
              <a:gd name="T59" fmla="*/ 5 h 72"/>
              <a:gd name="T60" fmla="*/ 226 w 464"/>
              <a:gd name="T61" fmla="*/ 2 h 72"/>
              <a:gd name="T62" fmla="*/ 325 w 464"/>
              <a:gd name="T63" fmla="*/ 2 h 72"/>
              <a:gd name="T64" fmla="*/ 123 w 464"/>
              <a:gd name="T65" fmla="*/ 2 h 72"/>
              <a:gd name="T66" fmla="*/ 8 w 464"/>
              <a:gd name="T67" fmla="*/ 9 h 72"/>
              <a:gd name="T68" fmla="*/ 5 w 464"/>
              <a:gd name="T69" fmla="*/ 12 h 72"/>
              <a:gd name="T70" fmla="*/ 19 w 464"/>
              <a:gd name="T71" fmla="*/ 13 h 72"/>
              <a:gd name="T72" fmla="*/ 2 w 464"/>
              <a:gd name="T73" fmla="*/ 17 h 72"/>
              <a:gd name="T74" fmla="*/ 6 w 464"/>
              <a:gd name="T75" fmla="*/ 19 h 72"/>
              <a:gd name="T76" fmla="*/ 8 w 464"/>
              <a:gd name="T77" fmla="*/ 21 h 72"/>
              <a:gd name="T78" fmla="*/ 0 w 464"/>
              <a:gd name="T79" fmla="*/ 30 h 72"/>
              <a:gd name="T80" fmla="*/ 3 w 464"/>
              <a:gd name="T81" fmla="*/ 40 h 72"/>
              <a:gd name="T82" fmla="*/ 3 w 464"/>
              <a:gd name="T83" fmla="*/ 43 h 72"/>
              <a:gd name="T84" fmla="*/ 3 w 464"/>
              <a:gd name="T85" fmla="*/ 47 h 72"/>
              <a:gd name="T86" fmla="*/ 6 w 464"/>
              <a:gd name="T87" fmla="*/ 54 h 72"/>
              <a:gd name="T88" fmla="*/ 3 w 464"/>
              <a:gd name="T89" fmla="*/ 59 h 72"/>
              <a:gd name="T90" fmla="*/ 7 w 464"/>
              <a:gd name="T91" fmla="*/ 63 h 72"/>
              <a:gd name="T92" fmla="*/ 137 w 464"/>
              <a:gd name="T93" fmla="*/ 70 h 72"/>
              <a:gd name="T94" fmla="*/ 328 w 464"/>
              <a:gd name="T95" fmla="*/ 68 h 72"/>
              <a:gd name="T96" fmla="*/ 395 w 464"/>
              <a:gd name="T97" fmla="*/ 62 h 72"/>
              <a:gd name="T98" fmla="*/ 426 w 464"/>
              <a:gd name="T99" fmla="*/ 57 h 72"/>
              <a:gd name="T100" fmla="*/ 432 w 464"/>
              <a:gd name="T101" fmla="*/ 56 h 72"/>
              <a:gd name="T102" fmla="*/ 432 w 464"/>
              <a:gd name="T103" fmla="*/ 55 h 72"/>
              <a:gd name="T104" fmla="*/ 309 w 464"/>
              <a:gd name="T105" fmla="*/ 12 h 72"/>
              <a:gd name="T106" fmla="*/ 308 w 464"/>
              <a:gd name="T107" fmla="*/ 13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2" h="72">
                <a:moveTo>
                  <a:pt x="462" y="53"/>
                </a:moveTo>
                <a:cubicBezTo>
                  <a:pt x="445" y="52"/>
                  <a:pt x="428" y="53"/>
                  <a:pt x="411" y="53"/>
                </a:cubicBezTo>
                <a:cubicBezTo>
                  <a:pt x="409" y="52"/>
                  <a:pt x="409" y="52"/>
                  <a:pt x="409" y="52"/>
                </a:cubicBezTo>
                <a:cubicBezTo>
                  <a:pt x="415" y="50"/>
                  <a:pt x="424" y="51"/>
                  <a:pt x="429" y="50"/>
                </a:cubicBezTo>
                <a:cubicBezTo>
                  <a:pt x="428" y="50"/>
                  <a:pt x="428" y="50"/>
                  <a:pt x="428" y="50"/>
                </a:cubicBezTo>
                <a:cubicBezTo>
                  <a:pt x="429" y="50"/>
                  <a:pt x="429" y="50"/>
                  <a:pt x="429" y="50"/>
                </a:cubicBezTo>
                <a:cubicBezTo>
                  <a:pt x="430" y="49"/>
                  <a:pt x="433" y="49"/>
                  <a:pt x="434" y="49"/>
                </a:cubicBezTo>
                <a:cubicBezTo>
                  <a:pt x="427" y="48"/>
                  <a:pt x="427" y="48"/>
                  <a:pt x="427" y="48"/>
                </a:cubicBezTo>
                <a:cubicBezTo>
                  <a:pt x="437" y="47"/>
                  <a:pt x="447" y="47"/>
                  <a:pt x="457" y="47"/>
                </a:cubicBezTo>
                <a:cubicBezTo>
                  <a:pt x="446" y="46"/>
                  <a:pt x="430" y="47"/>
                  <a:pt x="419" y="47"/>
                </a:cubicBezTo>
                <a:cubicBezTo>
                  <a:pt x="426" y="45"/>
                  <a:pt x="434" y="45"/>
                  <a:pt x="441" y="45"/>
                </a:cubicBezTo>
                <a:cubicBezTo>
                  <a:pt x="448" y="44"/>
                  <a:pt x="458" y="45"/>
                  <a:pt x="464" y="44"/>
                </a:cubicBezTo>
                <a:cubicBezTo>
                  <a:pt x="449" y="45"/>
                  <a:pt x="434" y="43"/>
                  <a:pt x="419" y="43"/>
                </a:cubicBezTo>
                <a:cubicBezTo>
                  <a:pt x="432" y="42"/>
                  <a:pt x="446" y="42"/>
                  <a:pt x="459" y="40"/>
                </a:cubicBezTo>
                <a:cubicBezTo>
                  <a:pt x="417" y="40"/>
                  <a:pt x="417" y="40"/>
                  <a:pt x="417" y="40"/>
                </a:cubicBezTo>
                <a:cubicBezTo>
                  <a:pt x="419" y="39"/>
                  <a:pt x="419" y="39"/>
                  <a:pt x="419" y="39"/>
                </a:cubicBezTo>
                <a:cubicBezTo>
                  <a:pt x="419" y="38"/>
                  <a:pt x="419" y="38"/>
                  <a:pt x="419" y="38"/>
                </a:cubicBezTo>
                <a:cubicBezTo>
                  <a:pt x="422" y="37"/>
                  <a:pt x="427" y="38"/>
                  <a:pt x="430" y="37"/>
                </a:cubicBezTo>
                <a:cubicBezTo>
                  <a:pt x="421" y="37"/>
                  <a:pt x="421" y="37"/>
                  <a:pt x="421" y="37"/>
                </a:cubicBezTo>
                <a:cubicBezTo>
                  <a:pt x="420" y="37"/>
                  <a:pt x="420" y="37"/>
                  <a:pt x="420" y="37"/>
                </a:cubicBezTo>
                <a:cubicBezTo>
                  <a:pt x="421" y="36"/>
                  <a:pt x="422" y="36"/>
                  <a:pt x="422" y="36"/>
                </a:cubicBezTo>
                <a:cubicBezTo>
                  <a:pt x="389" y="35"/>
                  <a:pt x="389" y="35"/>
                  <a:pt x="389" y="35"/>
                </a:cubicBezTo>
                <a:cubicBezTo>
                  <a:pt x="405" y="35"/>
                  <a:pt x="421" y="33"/>
                  <a:pt x="435" y="34"/>
                </a:cubicBezTo>
                <a:cubicBezTo>
                  <a:pt x="409" y="33"/>
                  <a:pt x="409" y="33"/>
                  <a:pt x="409" y="33"/>
                </a:cubicBezTo>
                <a:cubicBezTo>
                  <a:pt x="419" y="31"/>
                  <a:pt x="433" y="32"/>
                  <a:pt x="445" y="31"/>
                </a:cubicBezTo>
                <a:cubicBezTo>
                  <a:pt x="408" y="31"/>
                  <a:pt x="408" y="31"/>
                  <a:pt x="408" y="31"/>
                </a:cubicBezTo>
                <a:cubicBezTo>
                  <a:pt x="407" y="30"/>
                  <a:pt x="407" y="30"/>
                  <a:pt x="407" y="30"/>
                </a:cubicBezTo>
                <a:cubicBezTo>
                  <a:pt x="409" y="29"/>
                  <a:pt x="409" y="29"/>
                  <a:pt x="409" y="29"/>
                </a:cubicBezTo>
                <a:cubicBezTo>
                  <a:pt x="441" y="28"/>
                  <a:pt x="441" y="28"/>
                  <a:pt x="441" y="28"/>
                </a:cubicBezTo>
                <a:cubicBezTo>
                  <a:pt x="430" y="27"/>
                  <a:pt x="414" y="29"/>
                  <a:pt x="401" y="27"/>
                </a:cubicBezTo>
                <a:cubicBezTo>
                  <a:pt x="414" y="27"/>
                  <a:pt x="427" y="26"/>
                  <a:pt x="440" y="26"/>
                </a:cubicBezTo>
                <a:cubicBezTo>
                  <a:pt x="431" y="24"/>
                  <a:pt x="422" y="25"/>
                  <a:pt x="412" y="25"/>
                </a:cubicBezTo>
                <a:cubicBezTo>
                  <a:pt x="411" y="24"/>
                  <a:pt x="411" y="24"/>
                  <a:pt x="411" y="24"/>
                </a:cubicBezTo>
                <a:cubicBezTo>
                  <a:pt x="413" y="23"/>
                  <a:pt x="415" y="24"/>
                  <a:pt x="418" y="24"/>
                </a:cubicBezTo>
                <a:cubicBezTo>
                  <a:pt x="423" y="21"/>
                  <a:pt x="431" y="23"/>
                  <a:pt x="436" y="22"/>
                </a:cubicBezTo>
                <a:cubicBezTo>
                  <a:pt x="402" y="21"/>
                  <a:pt x="402" y="21"/>
                  <a:pt x="402" y="21"/>
                </a:cubicBezTo>
                <a:cubicBezTo>
                  <a:pt x="403" y="21"/>
                  <a:pt x="404" y="21"/>
                  <a:pt x="405" y="20"/>
                </a:cubicBezTo>
                <a:cubicBezTo>
                  <a:pt x="390" y="20"/>
                  <a:pt x="390" y="20"/>
                  <a:pt x="390" y="20"/>
                </a:cubicBezTo>
                <a:cubicBezTo>
                  <a:pt x="389" y="19"/>
                  <a:pt x="389" y="19"/>
                  <a:pt x="389" y="19"/>
                </a:cubicBezTo>
                <a:cubicBezTo>
                  <a:pt x="389" y="18"/>
                  <a:pt x="390" y="19"/>
                  <a:pt x="391" y="19"/>
                </a:cubicBezTo>
                <a:cubicBezTo>
                  <a:pt x="383" y="17"/>
                  <a:pt x="373" y="18"/>
                  <a:pt x="365" y="17"/>
                </a:cubicBezTo>
                <a:cubicBezTo>
                  <a:pt x="367" y="16"/>
                  <a:pt x="367" y="16"/>
                  <a:pt x="367" y="16"/>
                </a:cubicBezTo>
                <a:cubicBezTo>
                  <a:pt x="331" y="15"/>
                  <a:pt x="331" y="15"/>
                  <a:pt x="331" y="15"/>
                </a:cubicBezTo>
                <a:cubicBezTo>
                  <a:pt x="332" y="14"/>
                  <a:pt x="332" y="14"/>
                  <a:pt x="332" y="14"/>
                </a:cubicBezTo>
                <a:cubicBezTo>
                  <a:pt x="356" y="14"/>
                  <a:pt x="356" y="14"/>
                  <a:pt x="356" y="14"/>
                </a:cubicBezTo>
                <a:cubicBezTo>
                  <a:pt x="344" y="13"/>
                  <a:pt x="331" y="13"/>
                  <a:pt x="319" y="13"/>
                </a:cubicBezTo>
                <a:cubicBezTo>
                  <a:pt x="317" y="12"/>
                  <a:pt x="317" y="12"/>
                  <a:pt x="317" y="12"/>
                </a:cubicBezTo>
                <a:cubicBezTo>
                  <a:pt x="322" y="11"/>
                  <a:pt x="327" y="12"/>
                  <a:pt x="331" y="12"/>
                </a:cubicBezTo>
                <a:cubicBezTo>
                  <a:pt x="333" y="12"/>
                  <a:pt x="332" y="10"/>
                  <a:pt x="334" y="11"/>
                </a:cubicBezTo>
                <a:cubicBezTo>
                  <a:pt x="332" y="13"/>
                  <a:pt x="336" y="11"/>
                  <a:pt x="337" y="12"/>
                </a:cubicBezTo>
                <a:cubicBezTo>
                  <a:pt x="347" y="12"/>
                  <a:pt x="355" y="10"/>
                  <a:pt x="364" y="11"/>
                </a:cubicBezTo>
                <a:cubicBezTo>
                  <a:pt x="328" y="9"/>
                  <a:pt x="328" y="9"/>
                  <a:pt x="328" y="9"/>
                </a:cubicBezTo>
                <a:cubicBezTo>
                  <a:pt x="210" y="9"/>
                  <a:pt x="210" y="9"/>
                  <a:pt x="210" y="9"/>
                </a:cubicBezTo>
                <a:cubicBezTo>
                  <a:pt x="208" y="8"/>
                  <a:pt x="208" y="8"/>
                  <a:pt x="208" y="8"/>
                </a:cubicBezTo>
                <a:cubicBezTo>
                  <a:pt x="208" y="7"/>
                  <a:pt x="208" y="7"/>
                  <a:pt x="208" y="7"/>
                </a:cubicBezTo>
                <a:cubicBezTo>
                  <a:pt x="288" y="7"/>
                  <a:pt x="288" y="7"/>
                  <a:pt x="288" y="7"/>
                </a:cubicBezTo>
                <a:cubicBezTo>
                  <a:pt x="297" y="6"/>
                  <a:pt x="307" y="8"/>
                  <a:pt x="316" y="6"/>
                </a:cubicBezTo>
                <a:cubicBezTo>
                  <a:pt x="314" y="6"/>
                  <a:pt x="314" y="6"/>
                  <a:pt x="314" y="6"/>
                </a:cubicBezTo>
                <a:cubicBezTo>
                  <a:pt x="302" y="6"/>
                  <a:pt x="288" y="6"/>
                  <a:pt x="276" y="5"/>
                </a:cubicBezTo>
                <a:cubicBezTo>
                  <a:pt x="304" y="5"/>
                  <a:pt x="331" y="5"/>
                  <a:pt x="359" y="5"/>
                </a:cubicBezTo>
                <a:cubicBezTo>
                  <a:pt x="315" y="3"/>
                  <a:pt x="265" y="5"/>
                  <a:pt x="225" y="3"/>
                </a:cubicBezTo>
                <a:cubicBezTo>
                  <a:pt x="226" y="2"/>
                  <a:pt x="226" y="2"/>
                  <a:pt x="226" y="2"/>
                </a:cubicBezTo>
                <a:cubicBezTo>
                  <a:pt x="325" y="2"/>
                  <a:pt x="325" y="2"/>
                  <a:pt x="325" y="2"/>
                </a:cubicBezTo>
                <a:cubicBezTo>
                  <a:pt x="325" y="2"/>
                  <a:pt x="325" y="2"/>
                  <a:pt x="325" y="2"/>
                </a:cubicBezTo>
                <a:cubicBezTo>
                  <a:pt x="204" y="1"/>
                  <a:pt x="204" y="1"/>
                  <a:pt x="204" y="1"/>
                </a:cubicBezTo>
                <a:cubicBezTo>
                  <a:pt x="180" y="1"/>
                  <a:pt x="148" y="0"/>
                  <a:pt x="123" y="2"/>
                </a:cubicBezTo>
                <a:cubicBezTo>
                  <a:pt x="21" y="7"/>
                  <a:pt x="21" y="7"/>
                  <a:pt x="21" y="7"/>
                </a:cubicBezTo>
                <a:cubicBezTo>
                  <a:pt x="8" y="9"/>
                  <a:pt x="8" y="9"/>
                  <a:pt x="8" y="9"/>
                </a:cubicBezTo>
                <a:cubicBezTo>
                  <a:pt x="9" y="9"/>
                  <a:pt x="11" y="9"/>
                  <a:pt x="12" y="9"/>
                </a:cubicBezTo>
                <a:cubicBezTo>
                  <a:pt x="10" y="11"/>
                  <a:pt x="7" y="11"/>
                  <a:pt x="5" y="12"/>
                </a:cubicBezTo>
                <a:cubicBezTo>
                  <a:pt x="19" y="13"/>
                  <a:pt x="19" y="13"/>
                  <a:pt x="19" y="13"/>
                </a:cubicBezTo>
                <a:cubicBezTo>
                  <a:pt x="19" y="13"/>
                  <a:pt x="19" y="13"/>
                  <a:pt x="19" y="13"/>
                </a:cubicBezTo>
                <a:cubicBezTo>
                  <a:pt x="19" y="13"/>
                  <a:pt x="18" y="13"/>
                  <a:pt x="18" y="13"/>
                </a:cubicBezTo>
                <a:cubicBezTo>
                  <a:pt x="12" y="14"/>
                  <a:pt x="6" y="15"/>
                  <a:pt x="2" y="17"/>
                </a:cubicBezTo>
                <a:cubicBezTo>
                  <a:pt x="5" y="18"/>
                  <a:pt x="9" y="16"/>
                  <a:pt x="10" y="18"/>
                </a:cubicBezTo>
                <a:cubicBezTo>
                  <a:pt x="6" y="19"/>
                  <a:pt x="6" y="19"/>
                  <a:pt x="6" y="19"/>
                </a:cubicBezTo>
                <a:cubicBezTo>
                  <a:pt x="8" y="20"/>
                  <a:pt x="8" y="20"/>
                  <a:pt x="8" y="20"/>
                </a:cubicBezTo>
                <a:cubicBezTo>
                  <a:pt x="7" y="21"/>
                  <a:pt x="7" y="21"/>
                  <a:pt x="8" y="21"/>
                </a:cubicBezTo>
                <a:cubicBezTo>
                  <a:pt x="5" y="22"/>
                  <a:pt x="5" y="22"/>
                  <a:pt x="5" y="22"/>
                </a:cubicBezTo>
                <a:cubicBezTo>
                  <a:pt x="1" y="24"/>
                  <a:pt x="3" y="28"/>
                  <a:pt x="0" y="30"/>
                </a:cubicBezTo>
                <a:cubicBezTo>
                  <a:pt x="3" y="30"/>
                  <a:pt x="0" y="32"/>
                  <a:pt x="2" y="33"/>
                </a:cubicBezTo>
                <a:cubicBezTo>
                  <a:pt x="0" y="35"/>
                  <a:pt x="7" y="37"/>
                  <a:pt x="3" y="40"/>
                </a:cubicBezTo>
                <a:cubicBezTo>
                  <a:pt x="2" y="42"/>
                  <a:pt x="7" y="41"/>
                  <a:pt x="7" y="42"/>
                </a:cubicBezTo>
                <a:cubicBezTo>
                  <a:pt x="3" y="43"/>
                  <a:pt x="3" y="43"/>
                  <a:pt x="3" y="43"/>
                </a:cubicBezTo>
                <a:cubicBezTo>
                  <a:pt x="3" y="45"/>
                  <a:pt x="6" y="44"/>
                  <a:pt x="7" y="46"/>
                </a:cubicBezTo>
                <a:cubicBezTo>
                  <a:pt x="7" y="47"/>
                  <a:pt x="3" y="46"/>
                  <a:pt x="3" y="47"/>
                </a:cubicBezTo>
                <a:cubicBezTo>
                  <a:pt x="6" y="50"/>
                  <a:pt x="1" y="52"/>
                  <a:pt x="7" y="53"/>
                </a:cubicBezTo>
                <a:cubicBezTo>
                  <a:pt x="6" y="54"/>
                  <a:pt x="6" y="54"/>
                  <a:pt x="6" y="54"/>
                </a:cubicBezTo>
                <a:cubicBezTo>
                  <a:pt x="8" y="54"/>
                  <a:pt x="5" y="57"/>
                  <a:pt x="4" y="57"/>
                </a:cubicBezTo>
                <a:cubicBezTo>
                  <a:pt x="6" y="57"/>
                  <a:pt x="3" y="58"/>
                  <a:pt x="3" y="59"/>
                </a:cubicBezTo>
                <a:cubicBezTo>
                  <a:pt x="4" y="60"/>
                  <a:pt x="6" y="61"/>
                  <a:pt x="8" y="62"/>
                </a:cubicBezTo>
                <a:cubicBezTo>
                  <a:pt x="8" y="62"/>
                  <a:pt x="7" y="63"/>
                  <a:pt x="7" y="63"/>
                </a:cubicBezTo>
                <a:cubicBezTo>
                  <a:pt x="7" y="63"/>
                  <a:pt x="7" y="63"/>
                  <a:pt x="7" y="63"/>
                </a:cubicBezTo>
                <a:cubicBezTo>
                  <a:pt x="46" y="72"/>
                  <a:pt x="93" y="68"/>
                  <a:pt x="137" y="70"/>
                </a:cubicBezTo>
                <a:cubicBezTo>
                  <a:pt x="220" y="70"/>
                  <a:pt x="220" y="70"/>
                  <a:pt x="220" y="70"/>
                </a:cubicBezTo>
                <a:cubicBezTo>
                  <a:pt x="328" y="68"/>
                  <a:pt x="328" y="68"/>
                  <a:pt x="328" y="68"/>
                </a:cubicBezTo>
                <a:cubicBezTo>
                  <a:pt x="363" y="67"/>
                  <a:pt x="397" y="64"/>
                  <a:pt x="431" y="61"/>
                </a:cubicBezTo>
                <a:cubicBezTo>
                  <a:pt x="419" y="61"/>
                  <a:pt x="407" y="63"/>
                  <a:pt x="395" y="62"/>
                </a:cubicBezTo>
                <a:cubicBezTo>
                  <a:pt x="406" y="61"/>
                  <a:pt x="417" y="59"/>
                  <a:pt x="429" y="58"/>
                </a:cubicBezTo>
                <a:cubicBezTo>
                  <a:pt x="428" y="58"/>
                  <a:pt x="427" y="58"/>
                  <a:pt x="426" y="57"/>
                </a:cubicBezTo>
                <a:cubicBezTo>
                  <a:pt x="428" y="56"/>
                  <a:pt x="432" y="57"/>
                  <a:pt x="435" y="56"/>
                </a:cubicBezTo>
                <a:cubicBezTo>
                  <a:pt x="434" y="56"/>
                  <a:pt x="433" y="57"/>
                  <a:pt x="432" y="56"/>
                </a:cubicBezTo>
                <a:cubicBezTo>
                  <a:pt x="432" y="55"/>
                  <a:pt x="433" y="55"/>
                  <a:pt x="433" y="55"/>
                </a:cubicBezTo>
                <a:cubicBezTo>
                  <a:pt x="433" y="55"/>
                  <a:pt x="432" y="55"/>
                  <a:pt x="432" y="55"/>
                </a:cubicBezTo>
                <a:cubicBezTo>
                  <a:pt x="441" y="53"/>
                  <a:pt x="453" y="54"/>
                  <a:pt x="462" y="53"/>
                </a:cubicBezTo>
                <a:close/>
                <a:moveTo>
                  <a:pt x="309" y="12"/>
                </a:moveTo>
                <a:cubicBezTo>
                  <a:pt x="316" y="12"/>
                  <a:pt x="316" y="12"/>
                  <a:pt x="316" y="12"/>
                </a:cubicBezTo>
                <a:cubicBezTo>
                  <a:pt x="308" y="13"/>
                  <a:pt x="308" y="13"/>
                  <a:pt x="308" y="13"/>
                </a:cubicBezTo>
                <a:lnTo>
                  <a:pt x="309" y="12"/>
                </a:lnTo>
                <a:close/>
              </a:path>
            </a:pathLst>
          </a:custGeom>
          <a:solidFill>
            <a:srgbClr val="C00000"/>
          </a:solidFill>
          <a:ln>
            <a:noFill/>
          </a:ln>
        </p:spPr>
        <p:txBody>
          <a:bodyPr vert="horz" wrap="square" lIns="91440" tIns="45720" rIns="91440" bIns="45720" numCol="1" anchor="ctr" anchorCtr="0" compatLnSpc="1"/>
          <a:lstStyle/>
          <a:p>
            <a:r>
              <a:rPr lang="zh-CN" altLang="en-US" sz="3200">
                <a:solidFill>
                  <a:schemeClr val="bg1"/>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rPr>
              <a:t>概念解读</a:t>
            </a:r>
            <a:endParaRPr lang="zh-CN" altLang="en-US" sz="3200">
              <a:solidFill>
                <a:schemeClr val="bg1"/>
              </a:solidFill>
              <a:effectLst>
                <a:outerShdw blurRad="38100" dist="38100" dir="2700000" algn="tl">
                  <a:srgbClr val="000000">
                    <a:alpha val="43137"/>
                  </a:srgbClr>
                </a:outerShdw>
              </a:effectLst>
              <a:latin typeface="华文新魏" panose="02010800040101010101" pitchFamily="2" charset="-122"/>
              <a:ea typeface="华文新魏" panose="02010800040101010101" pitchFamily="2" charset="-122"/>
            </a:endParaRPr>
          </a:p>
        </p:txBody>
      </p:sp>
      <p:sp>
        <p:nvSpPr>
          <p:cNvPr id="6" name="文本框 5"/>
          <p:cNvSpPr txBox="1"/>
          <p:nvPr>
            <p:custDataLst>
              <p:tags r:id="rId4"/>
            </p:custDataLst>
          </p:nvPr>
        </p:nvSpPr>
        <p:spPr>
          <a:xfrm>
            <a:off x="488150" y="1094088"/>
            <a:ext cx="11215700" cy="2185214"/>
          </a:xfrm>
          <a:prstGeom prst="rect">
            <a:avLst/>
          </a:prstGeom>
          <a:noFill/>
          <a:ln>
            <a:solidFill>
              <a:srgbClr val="008080"/>
            </a:solidFill>
          </a:ln>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800" b="1" i="0" u="none" strike="noStrike" kern="1200" cap="none" spc="0" normalizeH="0" baseline="0" noProof="0">
                <a:ln>
                  <a:noFill/>
                </a:ln>
                <a:solidFill>
                  <a:schemeClr val="accent2">
                    <a:lumMod val="50000"/>
                  </a:schemeClr>
                </a:solidFill>
                <a:effectLst/>
                <a:uLnTx/>
                <a:uFillTx/>
                <a:latin typeface="微软雅黑" panose="020B0503020204020204" charset="-122"/>
                <a:ea typeface="微软雅黑" panose="020B0503020204020204" charset="-122"/>
                <a:cs typeface="+mn-cs"/>
              </a:rPr>
              <a:t>　　</a:t>
            </a:r>
            <a:r>
              <a:rPr kumimoji="0" lang="zh-CN" altLang="en-US" sz="2800" b="1" i="0" u="none" strike="noStrike" kern="1200" cap="none" spc="0" normalizeH="0" baseline="0" noProof="0">
                <a:ln>
                  <a:noFill/>
                </a:ln>
                <a:solidFill>
                  <a:schemeClr val="accent2">
                    <a:lumMod val="50000"/>
                  </a:schemeClr>
                </a:solidFill>
                <a:effectLst/>
                <a:uLnTx/>
                <a:uFillTx/>
                <a:latin typeface="楷体" panose="02010609060101010101" pitchFamily="49" charset="-122"/>
                <a:ea typeface="楷体" panose="02010609060101010101" pitchFamily="49" charset="-122"/>
                <a:cs typeface="+mn-cs"/>
              </a:rPr>
              <a:t>在西方文明的发展中，有一个光辉灿烂的古代，又有一个光芒四射的现代。但在两者之间却有一个没有光明，一切都停滞落后的时代，这个时代延续了一千年之久。他们把这个时期叫做“中”世纪，也就是处在“光芒”和“光辉”中间的一段，又被称“黑暗的中世纪”。</a:t>
            </a:r>
            <a:endParaRPr kumimoji="0" lang="zh-CN" altLang="en-US" sz="2800" b="1" i="0" u="none" strike="noStrike" kern="1200" cap="none" spc="0" normalizeH="0" baseline="0" noProof="0">
              <a:ln>
                <a:noFill/>
              </a:ln>
              <a:solidFill>
                <a:schemeClr val="accent2">
                  <a:lumMod val="50000"/>
                </a:schemeClr>
              </a:solidFill>
              <a:effectLst/>
              <a:uLnTx/>
              <a:uFillTx/>
              <a:latin typeface="楷体" panose="02010609060101010101" pitchFamily="49" charset="-122"/>
              <a:ea typeface="楷体" panose="02010609060101010101" pitchFamily="49" charset="-122"/>
              <a:cs typeface="+mn-cs"/>
            </a:endParaRPr>
          </a:p>
          <a:p>
            <a:pPr marL="0" marR="0" lvl="0" indent="0" algn="r" defTabSz="914400" rtl="0" eaLnBrk="1" fontAlgn="auto"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schemeClr val="accent2">
                    <a:lumMod val="50000"/>
                  </a:schemeClr>
                </a:solidFill>
                <a:effectLst/>
                <a:uLnTx/>
                <a:uFillTx/>
                <a:latin typeface="楷体" panose="02010609060101010101" pitchFamily="49" charset="-122"/>
                <a:ea typeface="楷体" panose="02010609060101010101" pitchFamily="49" charset="-122"/>
                <a:cs typeface="+mn-cs"/>
              </a:rPr>
              <a:t>——</a:t>
            </a:r>
            <a:r>
              <a:rPr kumimoji="0" lang="zh-CN" altLang="en-US" sz="2400" b="1" i="0" u="none" strike="noStrike" kern="1200" cap="none" spc="0" normalizeH="0" baseline="0" noProof="0">
                <a:ln>
                  <a:noFill/>
                </a:ln>
                <a:solidFill>
                  <a:schemeClr val="accent2">
                    <a:lumMod val="50000"/>
                  </a:schemeClr>
                </a:solidFill>
                <a:effectLst/>
                <a:uLnTx/>
                <a:uFillTx/>
                <a:latin typeface="楷体" panose="02010609060101010101" pitchFamily="49" charset="-122"/>
                <a:ea typeface="楷体" panose="02010609060101010101" pitchFamily="49" charset="-122"/>
                <a:cs typeface="+mn-cs"/>
              </a:rPr>
              <a:t>钱乘旦</a:t>
            </a:r>
            <a:r>
              <a:rPr kumimoji="0" lang="en-US" altLang="zh-CN" sz="2400" b="1" i="0" u="none" strike="noStrike" kern="1200" cap="none" spc="0" normalizeH="0" baseline="0" noProof="0">
                <a:ln>
                  <a:noFill/>
                </a:ln>
                <a:solidFill>
                  <a:schemeClr val="accent2">
                    <a:lumMod val="50000"/>
                  </a:schemeClr>
                </a:solidFill>
                <a:effectLst/>
                <a:uLnTx/>
                <a:uFillTx/>
                <a:latin typeface="楷体" panose="02010609060101010101" pitchFamily="49" charset="-122"/>
                <a:ea typeface="楷体" panose="02010609060101010101" pitchFamily="49" charset="-122"/>
                <a:cs typeface="+mn-cs"/>
              </a:rPr>
              <a:t>《</a:t>
            </a:r>
            <a:r>
              <a:rPr kumimoji="0" lang="zh-CN" altLang="en-US" sz="2400" b="1" i="0" u="none" strike="noStrike" kern="1200" cap="none" spc="0" normalizeH="0" baseline="0" noProof="0">
                <a:ln>
                  <a:noFill/>
                </a:ln>
                <a:solidFill>
                  <a:schemeClr val="accent2">
                    <a:lumMod val="50000"/>
                  </a:schemeClr>
                </a:solidFill>
                <a:effectLst/>
                <a:uLnTx/>
                <a:uFillTx/>
                <a:latin typeface="楷体" panose="02010609060101010101" pitchFamily="49" charset="-122"/>
                <a:ea typeface="楷体" panose="02010609060101010101" pitchFamily="49" charset="-122"/>
                <a:cs typeface="+mn-cs"/>
              </a:rPr>
              <a:t>西方那块土</a:t>
            </a:r>
            <a:r>
              <a:rPr kumimoji="0" lang="en-US" altLang="zh-CN" sz="2400" b="1" i="0" u="none" strike="noStrike" kern="1200" cap="none" spc="0" normalizeH="0" baseline="0" noProof="0">
                <a:ln>
                  <a:noFill/>
                </a:ln>
                <a:solidFill>
                  <a:schemeClr val="accent2">
                    <a:lumMod val="50000"/>
                  </a:schemeClr>
                </a:solidFill>
                <a:effectLst/>
                <a:uLnTx/>
                <a:uFillTx/>
                <a:latin typeface="楷体" panose="02010609060101010101" pitchFamily="49" charset="-122"/>
                <a:ea typeface="楷体" panose="02010609060101010101" pitchFamily="49" charset="-122"/>
                <a:cs typeface="+mn-cs"/>
              </a:rPr>
              <a:t>》</a:t>
            </a:r>
            <a:endParaRPr kumimoji="0" lang="en-US" altLang="zh-CN" sz="2400" b="1" i="0" u="none" strike="noStrike" kern="1200" cap="none" spc="0" normalizeH="0" baseline="0" noProof="0">
              <a:ln>
                <a:noFill/>
              </a:ln>
              <a:solidFill>
                <a:schemeClr val="accent2">
                  <a:lumMod val="50000"/>
                </a:schemeClr>
              </a:solidFill>
              <a:effectLst/>
              <a:uLnTx/>
              <a:uFillTx/>
              <a:latin typeface="楷体" panose="02010609060101010101" pitchFamily="49" charset="-122"/>
              <a:ea typeface="楷体" panose="02010609060101010101" pitchFamily="49" charset="-122"/>
              <a:cs typeface="+mn-cs"/>
            </a:endParaRPr>
          </a:p>
        </p:txBody>
      </p:sp>
      <p:grpSp>
        <p:nvGrpSpPr>
          <p:cNvPr id="12" name="组合 11"/>
          <p:cNvGrpSpPr/>
          <p:nvPr>
            <p:custDataLst>
              <p:tags r:id="rId5"/>
            </p:custDataLst>
          </p:nvPr>
        </p:nvGrpSpPr>
        <p:grpSpPr>
          <a:xfrm>
            <a:off x="821052" y="3279302"/>
            <a:ext cx="10542733" cy="1296418"/>
            <a:chOff x="772967" y="1063458"/>
            <a:chExt cx="10542733" cy="1296418"/>
          </a:xfrm>
        </p:grpSpPr>
        <p:sp>
          <p:nvSpPr>
            <p:cNvPr id="14" name="文本框 13"/>
            <p:cNvSpPr txBox="1"/>
            <p:nvPr>
              <p:custDataLst>
                <p:tags r:id="rId6"/>
              </p:custDataLst>
            </p:nvPr>
          </p:nvSpPr>
          <p:spPr>
            <a:xfrm>
              <a:off x="2939358" y="1208710"/>
              <a:ext cx="6094428" cy="565604"/>
            </a:xfrm>
            <a:prstGeom prst="rect">
              <a:avLst/>
            </a:prstGeom>
            <a:noFill/>
          </p:spPr>
          <p:txBody>
            <a:bodyPr wrap="square">
              <a:spAutoFit/>
            </a:bodyPr>
            <a:lstStyle/>
            <a:p>
              <a:pPr marL="0" lvl="0" indent="0" algn="ctr">
                <a:lnSpc>
                  <a:spcPct val="120000"/>
                </a:lnSpc>
                <a:spcBef>
                  <a:spcPct val="0"/>
                </a:spcBef>
                <a:spcAft>
                  <a:spcPts val="1000"/>
                </a:spcAft>
                <a:buSzTx/>
              </a:pPr>
              <a:r>
                <a:rPr lang="zh-CN" altLang="en-US" sz="2800" b="1" spc="150">
                  <a:solidFill>
                    <a:srgbClr val="FF0000"/>
                  </a:solidFill>
                  <a:latin typeface="微软雅黑" panose="020B0503020204020204" charset="-122"/>
                  <a:ea typeface="微软雅黑" panose="020B0503020204020204" charset="-122"/>
                </a:rPr>
                <a:t>欧洲的中古时期</a:t>
              </a:r>
              <a:r>
                <a:rPr lang="en-US" altLang="zh-CN" sz="2800" b="1" spc="150">
                  <a:solidFill>
                    <a:srgbClr val="FF0000"/>
                  </a:solidFill>
                  <a:latin typeface="微软雅黑" panose="020B0503020204020204" charset="-122"/>
                  <a:ea typeface="微软雅黑" panose="020B0503020204020204" charset="-122"/>
                </a:rPr>
                <a:t>=</a:t>
              </a:r>
              <a:r>
                <a:rPr lang="zh-CN" altLang="en-US" sz="2800" b="1" spc="150">
                  <a:solidFill>
                    <a:srgbClr val="FF0000"/>
                  </a:solidFill>
                  <a:latin typeface="微软雅黑" panose="020B0503020204020204" charset="-122"/>
                  <a:ea typeface="微软雅黑" panose="020B0503020204020204" charset="-122"/>
                </a:rPr>
                <a:t>封建社会</a:t>
              </a:r>
              <a:endParaRPr lang="zh-CN" altLang="en-US" sz="2800" b="1" spc="150">
                <a:solidFill>
                  <a:srgbClr val="FF0000"/>
                </a:solidFill>
                <a:latin typeface="微软雅黑" panose="020B0503020204020204" charset="-122"/>
                <a:ea typeface="微软雅黑" panose="020B0503020204020204" charset="-122"/>
              </a:endParaRPr>
            </a:p>
          </p:txBody>
        </p:sp>
        <p:cxnSp>
          <p:nvCxnSpPr>
            <p:cNvPr id="15" name="直接箭头连接符 14"/>
            <p:cNvCxnSpPr/>
            <p:nvPr>
              <p:custDataLst>
                <p:tags r:id="rId7"/>
              </p:custDataLst>
            </p:nvPr>
          </p:nvCxnSpPr>
          <p:spPr>
            <a:xfrm flipV="1">
              <a:off x="876300" y="1794272"/>
              <a:ext cx="104394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custDataLst>
                <p:tags r:id="rId8"/>
              </p:custDataLst>
            </p:nvPr>
          </p:nvCxnSpPr>
          <p:spPr>
            <a:xfrm flipH="1">
              <a:off x="1333500" y="1581507"/>
              <a:ext cx="0" cy="2286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custDataLst>
                <p:tags r:id="rId9"/>
              </p:custDataLst>
            </p:nvPr>
          </p:nvCxnSpPr>
          <p:spPr>
            <a:xfrm flipH="1">
              <a:off x="10459783" y="1581507"/>
              <a:ext cx="0" cy="22860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文本框 17"/>
            <p:cNvSpPr txBox="1"/>
            <p:nvPr>
              <p:custDataLst>
                <p:tags r:id="rId10"/>
              </p:custDataLst>
            </p:nvPr>
          </p:nvSpPr>
          <p:spPr>
            <a:xfrm>
              <a:off x="815607" y="1794272"/>
              <a:ext cx="3312818" cy="565604"/>
            </a:xfrm>
            <a:prstGeom prst="rect">
              <a:avLst/>
            </a:prstGeom>
            <a:noFill/>
          </p:spPr>
          <p:txBody>
            <a:bodyPr wrap="square">
              <a:spAutoFit/>
            </a:bodyPr>
            <a:lstStyle/>
            <a:p>
              <a:pPr marL="0" lvl="0" indent="0">
                <a:lnSpc>
                  <a:spcPct val="120000"/>
                </a:lnSpc>
                <a:spcBef>
                  <a:spcPct val="0"/>
                </a:spcBef>
                <a:spcAft>
                  <a:spcPts val="1000"/>
                </a:spcAft>
                <a:buSzTx/>
              </a:pPr>
              <a:r>
                <a:rPr lang="zh-CN" altLang="en-US" sz="2800" b="1" spc="150">
                  <a:solidFill>
                    <a:srgbClr val="0000FF"/>
                  </a:solidFill>
                  <a:latin typeface="微软雅黑" panose="020B0503020204020204" charset="-122"/>
                  <a:ea typeface="微软雅黑" panose="020B0503020204020204" charset="-122"/>
                </a:rPr>
                <a:t>西罗马帝国灭亡</a:t>
              </a:r>
              <a:endParaRPr lang="zh-CN" altLang="en-US" sz="2800" b="1" spc="150">
                <a:solidFill>
                  <a:srgbClr val="0000FF"/>
                </a:solidFill>
                <a:latin typeface="微软雅黑" panose="020B0503020204020204" charset="-122"/>
                <a:ea typeface="微软雅黑" panose="020B0503020204020204" charset="-122"/>
              </a:endParaRPr>
            </a:p>
          </p:txBody>
        </p:sp>
        <p:sp>
          <p:nvSpPr>
            <p:cNvPr id="19" name="文本框 18"/>
            <p:cNvSpPr txBox="1"/>
            <p:nvPr>
              <p:custDataLst>
                <p:tags r:id="rId11"/>
              </p:custDataLst>
            </p:nvPr>
          </p:nvSpPr>
          <p:spPr>
            <a:xfrm>
              <a:off x="8063576" y="1776595"/>
              <a:ext cx="3053984" cy="565604"/>
            </a:xfrm>
            <a:prstGeom prst="rect">
              <a:avLst/>
            </a:prstGeom>
            <a:noFill/>
          </p:spPr>
          <p:txBody>
            <a:bodyPr wrap="square">
              <a:spAutoFit/>
            </a:bodyPr>
            <a:lstStyle/>
            <a:p>
              <a:pPr marL="0" lvl="0" indent="0" algn="r">
                <a:lnSpc>
                  <a:spcPct val="120000"/>
                </a:lnSpc>
                <a:spcBef>
                  <a:spcPct val="0"/>
                </a:spcBef>
                <a:spcAft>
                  <a:spcPts val="1000"/>
                </a:spcAft>
                <a:buSzTx/>
              </a:pPr>
              <a:r>
                <a:rPr lang="zh-CN" altLang="en-US" sz="2800" b="1" spc="150">
                  <a:solidFill>
                    <a:srgbClr val="0000FF"/>
                  </a:solidFill>
                  <a:latin typeface="微软雅黑" panose="020B0503020204020204" charset="-122"/>
                  <a:ea typeface="微软雅黑" panose="020B0503020204020204" charset="-122"/>
                </a:rPr>
                <a:t>新航路开辟</a:t>
              </a:r>
              <a:endParaRPr lang="zh-CN" altLang="en-US" sz="2800" b="1" spc="150">
                <a:solidFill>
                  <a:srgbClr val="0000FF"/>
                </a:solidFill>
                <a:latin typeface="微软雅黑" panose="020B0503020204020204" charset="-122"/>
                <a:ea typeface="微软雅黑" panose="020B0503020204020204" charset="-122"/>
              </a:endParaRPr>
            </a:p>
          </p:txBody>
        </p:sp>
        <p:sp>
          <p:nvSpPr>
            <p:cNvPr id="20" name="文本框 19"/>
            <p:cNvSpPr txBox="1"/>
            <p:nvPr>
              <p:custDataLst>
                <p:tags r:id="rId12"/>
              </p:custDataLst>
            </p:nvPr>
          </p:nvSpPr>
          <p:spPr>
            <a:xfrm>
              <a:off x="772967" y="1063458"/>
              <a:ext cx="1958707" cy="565604"/>
            </a:xfrm>
            <a:prstGeom prst="rect">
              <a:avLst/>
            </a:prstGeom>
            <a:noFill/>
          </p:spPr>
          <p:txBody>
            <a:bodyPr wrap="square">
              <a:spAutoFit/>
            </a:bodyPr>
            <a:lstStyle/>
            <a:p>
              <a:pPr marL="0" lvl="0" indent="0" algn="ctr">
                <a:lnSpc>
                  <a:spcPct val="120000"/>
                </a:lnSpc>
                <a:spcBef>
                  <a:spcPct val="0"/>
                </a:spcBef>
                <a:spcAft>
                  <a:spcPts val="1000"/>
                </a:spcAft>
                <a:buSzTx/>
              </a:pPr>
              <a:r>
                <a:rPr lang="en-US" altLang="zh-CN" sz="2800" b="1" spc="150">
                  <a:solidFill>
                    <a:srgbClr val="FF0000"/>
                  </a:solidFill>
                  <a:latin typeface="微软雅黑" panose="020B0503020204020204" charset="-122"/>
                  <a:ea typeface="微软雅黑" panose="020B0503020204020204" charset="-122"/>
                </a:rPr>
                <a:t>5</a:t>
              </a:r>
              <a:r>
                <a:rPr lang="zh-CN" altLang="en-US" sz="2800" b="1" spc="150">
                  <a:solidFill>
                    <a:srgbClr val="FF0000"/>
                  </a:solidFill>
                  <a:latin typeface="微软雅黑" panose="020B0503020204020204" charset="-122"/>
                  <a:ea typeface="微软雅黑" panose="020B0503020204020204" charset="-122"/>
                </a:rPr>
                <a:t>世纪</a:t>
              </a:r>
              <a:endParaRPr lang="zh-CN" altLang="en-US" sz="2800" b="1" spc="150">
                <a:solidFill>
                  <a:srgbClr val="FF0000"/>
                </a:solidFill>
                <a:latin typeface="微软雅黑" panose="020B0503020204020204" charset="-122"/>
                <a:ea typeface="微软雅黑" panose="020B0503020204020204" charset="-122"/>
              </a:endParaRPr>
            </a:p>
          </p:txBody>
        </p:sp>
        <p:sp>
          <p:nvSpPr>
            <p:cNvPr id="21" name="文本框 20"/>
            <p:cNvSpPr txBox="1"/>
            <p:nvPr>
              <p:custDataLst>
                <p:tags r:id="rId13"/>
              </p:custDataLst>
            </p:nvPr>
          </p:nvSpPr>
          <p:spPr>
            <a:xfrm>
              <a:off x="9158853" y="1065739"/>
              <a:ext cx="1958707" cy="565604"/>
            </a:xfrm>
            <a:prstGeom prst="rect">
              <a:avLst/>
            </a:prstGeom>
            <a:noFill/>
          </p:spPr>
          <p:txBody>
            <a:bodyPr wrap="square">
              <a:spAutoFit/>
            </a:bodyPr>
            <a:lstStyle/>
            <a:p>
              <a:pPr marL="0" lvl="0" indent="0" algn="ctr">
                <a:lnSpc>
                  <a:spcPct val="120000"/>
                </a:lnSpc>
                <a:spcBef>
                  <a:spcPct val="0"/>
                </a:spcBef>
                <a:spcAft>
                  <a:spcPts val="1000"/>
                </a:spcAft>
                <a:buSzTx/>
              </a:pPr>
              <a:r>
                <a:rPr lang="en-US" altLang="zh-CN" sz="2800" b="1" spc="150">
                  <a:solidFill>
                    <a:srgbClr val="FF0000"/>
                  </a:solidFill>
                  <a:latin typeface="微软雅黑" panose="020B0503020204020204" charset="-122"/>
                  <a:ea typeface="微软雅黑" panose="020B0503020204020204" charset="-122"/>
                </a:rPr>
                <a:t>15</a:t>
              </a:r>
              <a:r>
                <a:rPr lang="zh-CN" altLang="en-US" sz="2800" b="1" spc="150">
                  <a:solidFill>
                    <a:srgbClr val="FF0000"/>
                  </a:solidFill>
                  <a:latin typeface="微软雅黑" panose="020B0503020204020204" charset="-122"/>
                  <a:ea typeface="微软雅黑" panose="020B0503020204020204" charset="-122"/>
                </a:rPr>
                <a:t>世纪</a:t>
              </a:r>
              <a:endParaRPr lang="zh-CN" altLang="en-US" sz="2800" b="1" spc="150">
                <a:solidFill>
                  <a:srgbClr val="FF0000"/>
                </a:solidFill>
                <a:latin typeface="微软雅黑" panose="020B0503020204020204" charset="-122"/>
                <a:ea typeface="微软雅黑" panose="020B0503020204020204" charset="-122"/>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randombar(horizontal)">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47700" y="258445"/>
            <a:ext cx="10515600" cy="626745"/>
          </a:xfrm>
        </p:spPr>
        <p:txBody>
          <a:bodyPr>
            <a:normAutofit fontScale="90000"/>
          </a:bodyPr>
          <a:lstStyle/>
          <a:p>
            <a:pPr algn="ctr"/>
            <a:r>
              <a:rPr lang="zh-CN" altLang="en-US" sz="3555">
                <a:solidFill>
                  <a:srgbClr val="FF0000"/>
                </a:solidFill>
              </a:rPr>
              <a:t>三、自主学习</a:t>
            </a:r>
            <a:r>
              <a:rPr lang="en-US" altLang="zh-CN" sz="3555">
                <a:solidFill>
                  <a:srgbClr val="FF0000"/>
                </a:solidFill>
              </a:rPr>
              <a:t>——</a:t>
            </a:r>
            <a:r>
              <a:rPr lang="zh-CN" altLang="en-US" sz="3555">
                <a:solidFill>
                  <a:srgbClr val="FF0000"/>
                </a:solidFill>
              </a:rPr>
              <a:t>基础知识梳理</a:t>
            </a:r>
            <a:endParaRPr lang="zh-CN" altLang="en-US" sz="3555">
              <a:solidFill>
                <a:srgbClr val="FF0000"/>
              </a:solidFill>
            </a:endParaRPr>
          </a:p>
        </p:txBody>
      </p:sp>
      <p:sp>
        <p:nvSpPr>
          <p:cNvPr id="3" name="内容占位符 2"/>
          <p:cNvSpPr>
            <a:spLocks noGrp="1"/>
          </p:cNvSpPr>
          <p:nvPr>
            <p:ph idx="1"/>
            <p:custDataLst>
              <p:tags r:id="rId2"/>
            </p:custDataLst>
          </p:nvPr>
        </p:nvSpPr>
        <p:spPr>
          <a:xfrm>
            <a:off x="421640" y="1064260"/>
            <a:ext cx="11544935" cy="5071745"/>
          </a:xfrm>
        </p:spPr>
        <p:txBody>
          <a:bodyPr>
            <a:normAutofit lnSpcReduction="20000"/>
          </a:bodyPr>
          <a:lstStyle/>
          <a:p>
            <a:pPr marL="0" indent="0">
              <a:buNone/>
            </a:pPr>
            <a:r>
              <a:rPr lang="zh-CN" altLang="en-US" b="1">
                <a:solidFill>
                  <a:schemeClr val="tx1"/>
                </a:solidFill>
              </a:rPr>
              <a:t>根据资料书</a:t>
            </a:r>
            <a:r>
              <a:rPr lang="en-US" altLang="zh-CN" b="1">
                <a:solidFill>
                  <a:schemeClr val="tx1"/>
                </a:solidFill>
              </a:rPr>
              <a:t>P145-146</a:t>
            </a:r>
            <a:r>
              <a:rPr lang="zh-CN" altLang="en-US" b="1">
                <a:solidFill>
                  <a:schemeClr val="tx1"/>
                </a:solidFill>
              </a:rPr>
              <a:t>、教材</a:t>
            </a:r>
            <a:r>
              <a:rPr lang="en-US" altLang="zh-CN" b="1">
                <a:solidFill>
                  <a:schemeClr val="tx1"/>
                </a:solidFill>
              </a:rPr>
              <a:t>P15-21</a:t>
            </a:r>
            <a:r>
              <a:rPr lang="zh-CN" altLang="en-US" b="1">
                <a:solidFill>
                  <a:schemeClr val="tx1"/>
                </a:solidFill>
              </a:rPr>
              <a:t>内容，完成以下任务。</a:t>
            </a:r>
            <a:endParaRPr lang="zh-CN" altLang="en-US" sz="2400" b="1">
              <a:solidFill>
                <a:schemeClr val="tx1"/>
              </a:solidFill>
            </a:endParaRPr>
          </a:p>
          <a:p>
            <a:pPr marL="0" indent="0">
              <a:buNone/>
            </a:pPr>
            <a:r>
              <a:rPr lang="en-US" altLang="zh-CN" sz="2400" b="1">
                <a:solidFill>
                  <a:schemeClr val="tx1"/>
                </a:solidFill>
              </a:rPr>
              <a:t>                                                             </a:t>
            </a:r>
            <a:r>
              <a:rPr lang="zh-CN" altLang="en-US" sz="2400" b="1">
                <a:solidFill>
                  <a:schemeClr val="tx1"/>
                </a:solidFill>
              </a:rPr>
              <a:t>时间要求：</a:t>
            </a:r>
            <a:r>
              <a:rPr lang="en-US" altLang="zh-CN" sz="2400" b="1">
                <a:solidFill>
                  <a:schemeClr val="tx1"/>
                </a:solidFill>
              </a:rPr>
              <a:t>8</a:t>
            </a:r>
            <a:r>
              <a:rPr lang="zh-CN" altLang="en-US" sz="2400" b="1">
                <a:solidFill>
                  <a:schemeClr val="tx1"/>
                </a:solidFill>
              </a:rPr>
              <a:t>分钟（</a:t>
            </a:r>
            <a:r>
              <a:rPr lang="en-US" altLang="zh-CN" sz="2400" b="1">
                <a:solidFill>
                  <a:schemeClr val="tx1"/>
                </a:solidFill>
              </a:rPr>
              <a:t>5</a:t>
            </a:r>
            <a:r>
              <a:rPr lang="zh-CN" altLang="en-US" sz="2400" b="1">
                <a:solidFill>
                  <a:schemeClr val="tx1"/>
                </a:solidFill>
              </a:rPr>
              <a:t>分钟读背</a:t>
            </a:r>
            <a:r>
              <a:rPr lang="en-US" altLang="zh-CN" sz="2400" b="1">
                <a:solidFill>
                  <a:schemeClr val="tx1"/>
                </a:solidFill>
              </a:rPr>
              <a:t>+3</a:t>
            </a:r>
            <a:r>
              <a:rPr lang="zh-CN" altLang="en-US" sz="2400" b="1">
                <a:solidFill>
                  <a:schemeClr val="tx1"/>
                </a:solidFill>
              </a:rPr>
              <a:t>分钟组内互查）</a:t>
            </a:r>
            <a:endParaRPr lang="zh-CN" altLang="en-US" sz="2400" b="1">
              <a:solidFill>
                <a:schemeClr val="tx1"/>
              </a:solidFill>
            </a:endParaRPr>
          </a:p>
          <a:p>
            <a:pPr marL="0" indent="0">
              <a:buNone/>
            </a:pPr>
            <a:r>
              <a:rPr lang="zh-CN" altLang="en-US" sz="2400" b="1">
                <a:solidFill>
                  <a:schemeClr val="tx1"/>
                </a:solidFill>
              </a:rPr>
              <a:t>一、西欧封建社会的形成</a:t>
            </a:r>
            <a:endParaRPr lang="en-US" altLang="zh-CN" sz="2400" b="1">
              <a:solidFill>
                <a:schemeClr val="tx1"/>
              </a:solidFill>
            </a:endParaRPr>
          </a:p>
          <a:p>
            <a:pPr marL="0" indent="0">
              <a:buNone/>
            </a:pPr>
            <a:r>
              <a:rPr lang="en-US" altLang="zh-CN" sz="2400" b="1">
                <a:solidFill>
                  <a:schemeClr val="tx1"/>
                </a:solidFill>
              </a:rPr>
              <a:t>       1</a:t>
            </a:r>
            <a:r>
              <a:rPr lang="zh-CN" altLang="en-US" sz="2400" b="1">
                <a:solidFill>
                  <a:schemeClr val="tx1"/>
                </a:solidFill>
              </a:rPr>
              <a:t>、封君封臣制度的产生、内容、影响。</a:t>
            </a:r>
            <a:endParaRPr lang="zh-CN" altLang="en-US" sz="2400" b="1">
              <a:solidFill>
                <a:schemeClr val="tx1"/>
              </a:solidFill>
            </a:endParaRPr>
          </a:p>
          <a:p>
            <a:pPr marL="0" indent="0">
              <a:buNone/>
            </a:pPr>
            <a:r>
              <a:rPr lang="en-US" altLang="zh-CN" sz="2400" b="1">
                <a:solidFill>
                  <a:schemeClr val="tx1"/>
                </a:solidFill>
              </a:rPr>
              <a:t>       2</a:t>
            </a:r>
            <a:r>
              <a:rPr lang="zh-CN" altLang="en-US" sz="2400" b="1">
                <a:solidFill>
                  <a:schemeClr val="tx1"/>
                </a:solidFill>
              </a:rPr>
              <a:t>、庄园制度的土地类型及农奴制度的阶级构成。</a:t>
            </a:r>
            <a:endParaRPr lang="zh-CN" altLang="en-US" sz="2400" b="1">
              <a:solidFill>
                <a:schemeClr val="tx1"/>
              </a:solidFill>
            </a:endParaRPr>
          </a:p>
          <a:p>
            <a:pPr marL="0" indent="0">
              <a:buNone/>
            </a:pPr>
            <a:r>
              <a:rPr lang="zh-CN" altLang="en-US" sz="2400" b="1">
                <a:solidFill>
                  <a:schemeClr val="tx1"/>
                </a:solidFill>
              </a:rPr>
              <a:t>二、西欧封建社会的新变化</a:t>
            </a:r>
            <a:endParaRPr lang="en-US" altLang="zh-CN" sz="2400" b="1">
              <a:solidFill>
                <a:schemeClr val="tx1"/>
              </a:solidFill>
            </a:endParaRPr>
          </a:p>
          <a:p>
            <a:pPr marL="0" indent="0">
              <a:buNone/>
            </a:pPr>
            <a:r>
              <a:rPr lang="en-US" altLang="zh-CN" sz="2400" b="1">
                <a:solidFill>
                  <a:schemeClr val="tx1"/>
                </a:solidFill>
              </a:rPr>
              <a:t>       1</a:t>
            </a:r>
            <a:r>
              <a:rPr lang="zh-CN" altLang="en-US" sz="2400" b="1">
                <a:solidFill>
                  <a:schemeClr val="tx1"/>
                </a:solidFill>
              </a:rPr>
              <a:t>、王权加强的背景、表现、影响。</a:t>
            </a:r>
            <a:endParaRPr lang="zh-CN" altLang="en-US" sz="2400" b="1">
              <a:solidFill>
                <a:schemeClr val="tx1"/>
              </a:solidFill>
            </a:endParaRPr>
          </a:p>
          <a:p>
            <a:pPr marL="0" indent="0">
              <a:buNone/>
            </a:pPr>
            <a:r>
              <a:rPr lang="en-US" altLang="zh-CN" sz="2400" b="1">
                <a:solidFill>
                  <a:schemeClr val="tx1"/>
                </a:solidFill>
              </a:rPr>
              <a:t>       2</a:t>
            </a:r>
            <a:r>
              <a:rPr lang="zh-CN" altLang="en-US" sz="2400" b="1">
                <a:solidFill>
                  <a:schemeClr val="tx1"/>
                </a:solidFill>
              </a:rPr>
              <a:t>、城市发展条件、表现、影响。</a:t>
            </a:r>
            <a:endParaRPr lang="zh-CN" altLang="en-US" sz="2400" b="1">
              <a:solidFill>
                <a:schemeClr val="tx1"/>
              </a:solidFill>
            </a:endParaRPr>
          </a:p>
          <a:p>
            <a:pPr marL="0" indent="0">
              <a:buNone/>
            </a:pPr>
            <a:r>
              <a:rPr lang="en-US" altLang="zh-CN" sz="2400" b="1">
                <a:solidFill>
                  <a:schemeClr val="tx1"/>
                </a:solidFill>
              </a:rPr>
              <a:t>       3</a:t>
            </a:r>
            <a:r>
              <a:rPr lang="zh-CN" altLang="en-US" sz="2400" b="1">
                <a:solidFill>
                  <a:schemeClr val="tx1"/>
                </a:solidFill>
              </a:rPr>
              <a:t>、基督教会专权的表现</a:t>
            </a:r>
            <a:endParaRPr lang="zh-CN" altLang="en-US" sz="2400" b="1">
              <a:solidFill>
                <a:schemeClr val="tx1"/>
              </a:solidFill>
            </a:endParaRPr>
          </a:p>
          <a:p>
            <a:pPr marL="0" indent="0">
              <a:buNone/>
            </a:pPr>
            <a:r>
              <a:rPr lang="zh-CN" altLang="en-US" sz="2400" b="1">
                <a:solidFill>
                  <a:schemeClr val="tx1"/>
                </a:solidFill>
              </a:rPr>
              <a:t>三、中古东欧国家</a:t>
            </a:r>
            <a:endParaRPr lang="zh-CN" altLang="en-US" sz="2400" b="1">
              <a:solidFill>
                <a:schemeClr val="tx1"/>
              </a:solidFill>
            </a:endParaRPr>
          </a:p>
          <a:p>
            <a:pPr marL="0" indent="0">
              <a:buNone/>
            </a:pPr>
            <a:r>
              <a:rPr lang="en-US" altLang="zh-CN" sz="2400" b="1">
                <a:solidFill>
                  <a:schemeClr val="tx1"/>
                </a:solidFill>
              </a:rPr>
              <a:t>       1</a:t>
            </a:r>
            <a:r>
              <a:rPr lang="zh-CN" altLang="en-US" sz="2400" b="1">
                <a:solidFill>
                  <a:schemeClr val="tx1"/>
                </a:solidFill>
              </a:rPr>
              <a:t>、拜占庭文化的特点、影响。</a:t>
            </a:r>
            <a:endParaRPr lang="zh-CN" altLang="en-US" sz="2400" b="1">
              <a:solidFill>
                <a:schemeClr val="tx1"/>
              </a:solidFill>
            </a:endParaRPr>
          </a:p>
          <a:p>
            <a:pPr marL="0" indent="0">
              <a:buNone/>
            </a:pPr>
            <a:r>
              <a:rPr lang="en-US" altLang="zh-CN" sz="2400" b="1">
                <a:solidFill>
                  <a:schemeClr val="tx1"/>
                </a:solidFill>
              </a:rPr>
              <a:t>       2</a:t>
            </a:r>
            <a:r>
              <a:rPr lang="zh-CN" altLang="en-US" sz="2400" b="1">
                <a:solidFill>
                  <a:schemeClr val="tx1"/>
                </a:solidFill>
              </a:rPr>
              <a:t>、俄罗斯的兴起</a:t>
            </a:r>
            <a:endParaRPr lang="zh-CN" altLang="en-US" sz="2400" b="1">
              <a:solidFill>
                <a:schemeClr val="tx1"/>
              </a:solidFill>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内容占位符 3"/>
          <p:cNvSpPr>
            <a:spLocks noGrp="1"/>
          </p:cNvSpPr>
          <p:nvPr>
            <p:custDataLst>
              <p:tags r:id="rId1"/>
            </p:custDataLst>
          </p:nvPr>
        </p:nvSpPr>
        <p:spPr>
          <a:xfrm>
            <a:off x="4655999" y="1808965"/>
            <a:ext cx="7252035" cy="5001895"/>
          </a:xfrm>
          <a:prstGeom prst="rect">
            <a:avLst/>
          </a:prstGeom>
          <a:ln>
            <a:solidFill>
              <a:schemeClr val="tx1"/>
            </a:solidFill>
            <a:prstDash val="dash"/>
          </a:ln>
        </p:spPr>
        <p:txBody>
          <a:bodyPr vert="horz" wrap="square" lIns="91406" tIns="45702" rIns="91406" bIns="45702"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zh-CN" altLang="en-US" sz="2800">
                <a:latin typeface="微软雅黑" panose="020B0503020204020204" charset="-122"/>
                <a:ea typeface="微软雅黑" panose="020B0503020204020204" charset="-122"/>
              </a:rPr>
              <a:t>材料一：封君封臣制度的建立需要履行一套特定的仪式。</a:t>
            </a:r>
            <a:r>
              <a:rPr lang="en-US" altLang="zh-CN" sz="2800">
                <a:latin typeface="微软雅黑" panose="020B0503020204020204" charset="-122"/>
                <a:ea typeface="微软雅黑" panose="020B0503020204020204" charset="-122"/>
              </a:rPr>
              <a:t>9</a:t>
            </a:r>
            <a:r>
              <a:rPr lang="zh-CN" altLang="en-US" sz="2800">
                <a:latin typeface="微软雅黑" panose="020B0503020204020204" charset="-122"/>
                <a:ea typeface="微软雅黑" panose="020B0503020204020204" charset="-122"/>
              </a:rPr>
              <a:t>世纪封臣的效忠誓词如下：我</a:t>
            </a:r>
            <a:r>
              <a:rPr lang="en-US" altLang="zh-CN" sz="2800">
                <a:latin typeface="微软雅黑" panose="020B0503020204020204" charset="-122"/>
                <a:ea typeface="微软雅黑" panose="020B0503020204020204" charset="-122"/>
              </a:rPr>
              <a:t>……</a:t>
            </a:r>
            <a:r>
              <a:rPr lang="zh-CN" altLang="en-US" sz="2800">
                <a:latin typeface="微软雅黑" panose="020B0503020204020204" charset="-122"/>
                <a:ea typeface="微软雅黑" panose="020B0503020204020204" charset="-122"/>
              </a:rPr>
              <a:t>效忠我的主人，爱其所爱，仇其所仇。主人凡践履契约， 因我委身投附而善待于我，赐我以应得，则我的一言一行，一举一动， 必将以他的意志为准则，绝无违背。</a:t>
            </a:r>
            <a:endParaRPr lang="en-US" altLang="zh-CN" sz="2800">
              <a:latin typeface="微软雅黑" panose="020B0503020204020204" charset="-122"/>
              <a:ea typeface="微软雅黑" panose="020B0503020204020204" charset="-122"/>
            </a:endParaRPr>
          </a:p>
          <a:p>
            <a:pPr marL="0" indent="0" algn="just">
              <a:buNone/>
            </a:pPr>
            <a:r>
              <a:rPr lang="en-US" altLang="zh-CN" sz="2800">
                <a:latin typeface="微软雅黑" panose="020B0503020204020204" charset="-122"/>
                <a:ea typeface="微软雅黑" panose="020B0503020204020204" charset="-122"/>
              </a:rPr>
              <a:t>                   ——</a:t>
            </a:r>
            <a:r>
              <a:rPr lang="zh-CN" altLang="en-US" sz="2800">
                <a:latin typeface="微软雅黑" panose="020B0503020204020204" charset="-122"/>
                <a:ea typeface="微软雅黑" panose="020B0503020204020204" charset="-122"/>
              </a:rPr>
              <a:t>［美］</a:t>
            </a:r>
            <a:r>
              <a:rPr lang="en-US" altLang="zh-CN" sz="2800">
                <a:latin typeface="微软雅黑" panose="020B0503020204020204" charset="-122"/>
                <a:ea typeface="微软雅黑" panose="020B0503020204020204" charset="-122"/>
              </a:rPr>
              <a:t>《</a:t>
            </a:r>
            <a:r>
              <a:rPr lang="zh-CN" altLang="en-US" sz="2800">
                <a:latin typeface="微软雅黑" panose="020B0503020204020204" charset="-122"/>
                <a:ea typeface="微软雅黑" panose="020B0503020204020204" charset="-122"/>
              </a:rPr>
              <a:t>西方社会史</a:t>
            </a:r>
            <a:r>
              <a:rPr lang="en-US" altLang="zh-CN" sz="2800">
                <a:latin typeface="微软雅黑" panose="020B0503020204020204" charset="-122"/>
                <a:ea typeface="微软雅黑" panose="020B0503020204020204" charset="-122"/>
              </a:rPr>
              <a:t>》</a:t>
            </a:r>
            <a:r>
              <a:rPr lang="zh-CN" altLang="en-US" sz="2800">
                <a:latin typeface="微软雅黑" panose="020B0503020204020204" charset="-122"/>
                <a:ea typeface="微软雅黑" panose="020B0503020204020204" charset="-122"/>
              </a:rPr>
              <a:t>上卷</a:t>
            </a:r>
            <a:endParaRPr lang="en-US" altLang="zh-CN" sz="2800">
              <a:latin typeface="微软雅黑" panose="020B0503020204020204" charset="-122"/>
              <a:ea typeface="微软雅黑" panose="020B0503020204020204" charset="-122"/>
            </a:endParaRPr>
          </a:p>
          <a:p>
            <a:pPr marL="0" indent="0" algn="just">
              <a:buNone/>
            </a:pPr>
            <a:r>
              <a:rPr lang="zh-CN" altLang="en-US" sz="2800">
                <a:solidFill>
                  <a:prstClr val="black"/>
                </a:solidFill>
                <a:latin typeface="微软雅黑" panose="020B0503020204020204" charset="-122"/>
                <a:ea typeface="微软雅黑" panose="020B0503020204020204" charset="-122"/>
              </a:rPr>
              <a:t>材料二：任何没有直接签订契约的人之间不存在直接的权利或义务关系。因此中世纪流传着一句谚语</a:t>
            </a:r>
            <a:r>
              <a:rPr lang="en-US" altLang="zh-CN" sz="2800">
                <a:solidFill>
                  <a:prstClr val="black"/>
                </a:solidFill>
                <a:latin typeface="微软雅黑" panose="020B0503020204020204" charset="-122"/>
                <a:ea typeface="微软雅黑" panose="020B0503020204020204" charset="-122"/>
              </a:rPr>
              <a:t>:</a:t>
            </a:r>
            <a:r>
              <a:rPr lang="zh-CN" altLang="en-US" sz="2800">
                <a:solidFill>
                  <a:prstClr val="black"/>
                </a:solidFill>
                <a:latin typeface="微软雅黑" panose="020B0503020204020204" charset="-122"/>
                <a:ea typeface="微软雅黑" panose="020B0503020204020204" charset="-122"/>
              </a:rPr>
              <a:t>我的附庸的附庸不是我的附庸</a:t>
            </a:r>
            <a:r>
              <a:rPr lang="zh-CN" altLang="en-US" sz="2800" smtClean="0">
                <a:solidFill>
                  <a:prstClr val="black"/>
                </a:solidFill>
                <a:latin typeface="微软雅黑" panose="020B0503020204020204" charset="-122"/>
                <a:ea typeface="微软雅黑" panose="020B0503020204020204" charset="-122"/>
              </a:rPr>
              <a:t>。             </a:t>
            </a:r>
            <a:r>
              <a:rPr lang="en-US" altLang="zh-CN" sz="2800" smtClean="0">
                <a:solidFill>
                  <a:prstClr val="black"/>
                </a:solidFill>
                <a:latin typeface="微软雅黑" panose="020B0503020204020204" charset="-122"/>
                <a:ea typeface="微软雅黑" panose="020B0503020204020204" charset="-122"/>
              </a:rPr>
              <a:t>——《</a:t>
            </a:r>
            <a:r>
              <a:rPr lang="zh-CN" altLang="en-US" sz="2800">
                <a:solidFill>
                  <a:prstClr val="black"/>
                </a:solidFill>
                <a:latin typeface="微软雅黑" panose="020B0503020204020204" charset="-122"/>
                <a:ea typeface="微软雅黑" panose="020B0503020204020204" charset="-122"/>
              </a:rPr>
              <a:t>世界历史读本</a:t>
            </a:r>
            <a:r>
              <a:rPr lang="en-US" altLang="zh-CN" sz="2800">
                <a:solidFill>
                  <a:prstClr val="black"/>
                </a:solidFill>
                <a:latin typeface="微软雅黑" panose="020B0503020204020204" charset="-122"/>
                <a:ea typeface="微软雅黑" panose="020B0503020204020204" charset="-122"/>
              </a:rPr>
              <a:t>》</a:t>
            </a:r>
            <a:endParaRPr lang="en-US" altLang="zh-CN" sz="2800">
              <a:solidFill>
                <a:prstClr val="black"/>
              </a:solidFill>
              <a:latin typeface="微软雅黑" panose="020B0503020204020204" charset="-122"/>
              <a:ea typeface="微软雅黑" panose="020B0503020204020204" charset="-122"/>
            </a:endParaRPr>
          </a:p>
        </p:txBody>
      </p:sp>
      <p:sp>
        <p:nvSpPr>
          <p:cNvPr id="2" name="文本框 1"/>
          <p:cNvSpPr txBox="1"/>
          <p:nvPr>
            <p:custDataLst>
              <p:tags r:id="rId2"/>
            </p:custDataLst>
          </p:nvPr>
        </p:nvSpPr>
        <p:spPr>
          <a:xfrm>
            <a:off x="70485" y="-27940"/>
            <a:ext cx="12120880" cy="705485"/>
          </a:xfrm>
          <a:prstGeom prst="rect">
            <a:avLst/>
          </a:prstGeom>
          <a:solidFill>
            <a:srgbClr val="942B28"/>
          </a:solidFill>
        </p:spPr>
        <p:style>
          <a:lnRef idx="2">
            <a:schemeClr val="accent3"/>
          </a:lnRef>
          <a:fillRef idx="1">
            <a:schemeClr val="lt1"/>
          </a:fillRef>
          <a:effectRef idx="0">
            <a:schemeClr val="accent3"/>
          </a:effectRef>
          <a:fontRef idx="minor">
            <a:schemeClr val="dk1"/>
          </a:fontRef>
        </p:style>
        <p:txBody>
          <a:bodyPr wrap="square" lIns="91398" tIns="45702" rIns="91398" bIns="45702" rtlCol="0">
            <a:spAutoFit/>
          </a:bodyPr>
          <a:lstStyle/>
          <a:p>
            <a:pPr defTabSz="913130"/>
            <a:r>
              <a:rPr lang="zh-CN" altLang="en-US" sz="4000" b="1">
                <a:solidFill>
                  <a:prstClr val="white"/>
                </a:solidFill>
                <a:latin typeface="楷体" panose="02010609060101010101" pitchFamily="49" charset="-122"/>
                <a:ea typeface="楷体" panose="02010609060101010101" pitchFamily="49" charset="-122"/>
                <a:cs typeface="楷体" panose="02010609060101010101" pitchFamily="49" charset="-122"/>
              </a:rPr>
              <a:t>四、合作探究</a:t>
            </a:r>
            <a:r>
              <a:rPr lang="en-US" altLang="zh-CN" sz="4000" b="1">
                <a:solidFill>
                  <a:prstClr val="white"/>
                </a:solidFill>
                <a:latin typeface="楷体" panose="02010609060101010101" pitchFamily="49" charset="-122"/>
                <a:ea typeface="楷体" panose="02010609060101010101" pitchFamily="49" charset="-122"/>
                <a:cs typeface="楷体" panose="02010609060101010101" pitchFamily="49" charset="-122"/>
              </a:rPr>
              <a:t>——</a:t>
            </a:r>
            <a:r>
              <a:rPr lang="zh-CN" altLang="en-US" sz="4000" b="1">
                <a:solidFill>
                  <a:prstClr val="white"/>
                </a:solidFill>
                <a:latin typeface="楷体" panose="02010609060101010101" pitchFamily="49" charset="-122"/>
                <a:ea typeface="楷体" panose="02010609060101010101" pitchFamily="49" charset="-122"/>
                <a:cs typeface="楷体" panose="02010609060101010101" pitchFamily="49" charset="-122"/>
              </a:rPr>
              <a:t>重难点突破</a:t>
            </a:r>
            <a:endParaRPr lang="zh-CN" altLang="en-US" sz="4000" b="1">
              <a:solidFill>
                <a:prstClr val="white"/>
              </a:solidFill>
              <a:latin typeface="楷体" panose="02010609060101010101" pitchFamily="49" charset="-122"/>
              <a:ea typeface="楷体" panose="02010609060101010101" pitchFamily="49" charset="-122"/>
              <a:cs typeface="楷体" panose="02010609060101010101" pitchFamily="49" charset="-122"/>
            </a:endParaRPr>
          </a:p>
        </p:txBody>
      </p:sp>
      <p:sp>
        <p:nvSpPr>
          <p:cNvPr id="5" name="文本框 10"/>
          <p:cNvSpPr txBox="1"/>
          <p:nvPr>
            <p:custDataLst>
              <p:tags r:id="rId3"/>
            </p:custDataLst>
          </p:nvPr>
        </p:nvSpPr>
        <p:spPr>
          <a:xfrm>
            <a:off x="2086017" y="2636912"/>
            <a:ext cx="1547495" cy="582295"/>
          </a:xfrm>
          <a:prstGeom prst="rect">
            <a:avLst/>
          </a:prstGeom>
          <a:noFill/>
        </p:spPr>
        <p:txBody>
          <a:bodyPr wrap="square" lIns="91398" tIns="45702" rIns="91398" bIns="45702" rtlCol="0">
            <a:spAutoFit/>
          </a:bodyPr>
          <a:lstStyle>
            <a:defPPr>
              <a:defRPr lang="zh-CN"/>
            </a:defPPr>
            <a:lvl1pPr marL="0" algn="l" defTabSz="913765" rtl="0" eaLnBrk="1" latinLnBrk="0" hangingPunct="1">
              <a:defRPr sz="1900" kern="1200">
                <a:solidFill>
                  <a:schemeClr val="tx1"/>
                </a:solidFill>
                <a:latin typeface="+mn-lt"/>
                <a:ea typeface="+mn-ea"/>
                <a:cs typeface="+mn-cs"/>
              </a:defRPr>
            </a:lvl1pPr>
            <a:lvl2pPr marL="457200" algn="l" defTabSz="913765" rtl="0" eaLnBrk="1" latinLnBrk="0" hangingPunct="1">
              <a:defRPr sz="1900" kern="1200">
                <a:solidFill>
                  <a:schemeClr val="tx1"/>
                </a:solidFill>
                <a:latin typeface="+mn-lt"/>
                <a:ea typeface="+mn-ea"/>
                <a:cs typeface="+mn-cs"/>
              </a:defRPr>
            </a:lvl2pPr>
            <a:lvl3pPr marL="914400" algn="l" defTabSz="913765" rtl="0" eaLnBrk="1" latinLnBrk="0" hangingPunct="1">
              <a:defRPr sz="1900" kern="1200">
                <a:solidFill>
                  <a:schemeClr val="tx1"/>
                </a:solidFill>
                <a:latin typeface="+mn-lt"/>
                <a:ea typeface="+mn-ea"/>
                <a:cs typeface="+mn-cs"/>
              </a:defRPr>
            </a:lvl3pPr>
            <a:lvl4pPr marL="1371600" algn="l" defTabSz="913765" rtl="0" eaLnBrk="1" latinLnBrk="0" hangingPunct="1">
              <a:defRPr sz="1900" kern="1200">
                <a:solidFill>
                  <a:schemeClr val="tx1"/>
                </a:solidFill>
                <a:latin typeface="+mn-lt"/>
                <a:ea typeface="+mn-ea"/>
                <a:cs typeface="+mn-cs"/>
              </a:defRPr>
            </a:lvl4pPr>
            <a:lvl5pPr marL="1828800" algn="l" defTabSz="913765" rtl="0" eaLnBrk="1" latinLnBrk="0" hangingPunct="1">
              <a:defRPr sz="1900" kern="1200">
                <a:solidFill>
                  <a:schemeClr val="tx1"/>
                </a:solidFill>
                <a:latin typeface="+mn-lt"/>
                <a:ea typeface="+mn-ea"/>
                <a:cs typeface="+mn-cs"/>
              </a:defRPr>
            </a:lvl5pPr>
            <a:lvl6pPr marL="2286000" algn="l" defTabSz="913765" rtl="0" eaLnBrk="1" latinLnBrk="0" hangingPunct="1">
              <a:defRPr sz="1900" kern="1200">
                <a:solidFill>
                  <a:schemeClr val="tx1"/>
                </a:solidFill>
                <a:latin typeface="+mn-lt"/>
                <a:ea typeface="+mn-ea"/>
                <a:cs typeface="+mn-cs"/>
              </a:defRPr>
            </a:lvl6pPr>
            <a:lvl7pPr marL="2743200" algn="l" defTabSz="913765" rtl="0" eaLnBrk="1" latinLnBrk="0" hangingPunct="1">
              <a:defRPr sz="1900" kern="1200">
                <a:solidFill>
                  <a:schemeClr val="tx1"/>
                </a:solidFill>
                <a:latin typeface="+mn-lt"/>
                <a:ea typeface="+mn-ea"/>
                <a:cs typeface="+mn-cs"/>
              </a:defRPr>
            </a:lvl7pPr>
            <a:lvl8pPr marL="3199765" algn="l" defTabSz="913765" rtl="0" eaLnBrk="1" latinLnBrk="0" hangingPunct="1">
              <a:defRPr sz="1900" kern="1200">
                <a:solidFill>
                  <a:schemeClr val="tx1"/>
                </a:solidFill>
                <a:latin typeface="+mn-lt"/>
                <a:ea typeface="+mn-ea"/>
                <a:cs typeface="+mn-cs"/>
              </a:defRPr>
            </a:lvl8pPr>
            <a:lvl9pPr marL="3656965" algn="l" defTabSz="913765" rtl="0" eaLnBrk="1" latinLnBrk="0" hangingPunct="1">
              <a:defRPr sz="1900" kern="1200">
                <a:solidFill>
                  <a:schemeClr val="tx1"/>
                </a:solidFill>
                <a:latin typeface="+mn-lt"/>
                <a:ea typeface="+mn-ea"/>
                <a:cs typeface="+mn-cs"/>
              </a:defRPr>
            </a:lvl9pPr>
          </a:lstStyle>
          <a:p>
            <a:r>
              <a:rPr lang="zh-CN" altLang="en-US" sz="3200" b="1">
                <a:solidFill>
                  <a:prstClr val="black"/>
                </a:solidFill>
                <a:latin typeface="微软雅黑" panose="020B0503020204020204" charset="-122"/>
                <a:ea typeface="微软雅黑" panose="020B0503020204020204" charset="-122"/>
              </a:rPr>
              <a:t>封君</a:t>
            </a:r>
            <a:endParaRPr lang="zh-CN" altLang="en-US" sz="3200" b="1">
              <a:solidFill>
                <a:prstClr val="black"/>
              </a:solidFill>
              <a:latin typeface="微软雅黑" panose="020B0503020204020204" charset="-122"/>
              <a:ea typeface="微软雅黑" panose="020B0503020204020204" charset="-122"/>
            </a:endParaRPr>
          </a:p>
        </p:txBody>
      </p:sp>
      <p:sp>
        <p:nvSpPr>
          <p:cNvPr id="6" name="文本框 11"/>
          <p:cNvSpPr txBox="1"/>
          <p:nvPr>
            <p:custDataLst>
              <p:tags r:id="rId4"/>
            </p:custDataLst>
          </p:nvPr>
        </p:nvSpPr>
        <p:spPr>
          <a:xfrm>
            <a:off x="2086017" y="4614933"/>
            <a:ext cx="2045335" cy="582295"/>
          </a:xfrm>
          <a:prstGeom prst="rect">
            <a:avLst/>
          </a:prstGeom>
          <a:noFill/>
        </p:spPr>
        <p:txBody>
          <a:bodyPr wrap="square" lIns="91398" tIns="45702" rIns="91398" bIns="45702" rtlCol="0">
            <a:spAutoFit/>
          </a:bodyPr>
          <a:lstStyle>
            <a:defPPr>
              <a:defRPr lang="zh-CN"/>
            </a:defPPr>
            <a:lvl1pPr marL="0" algn="l" defTabSz="913765" rtl="0" eaLnBrk="1" latinLnBrk="0" hangingPunct="1">
              <a:defRPr sz="1900" kern="1200">
                <a:solidFill>
                  <a:schemeClr val="tx1"/>
                </a:solidFill>
                <a:latin typeface="+mn-lt"/>
                <a:ea typeface="+mn-ea"/>
                <a:cs typeface="+mn-cs"/>
              </a:defRPr>
            </a:lvl1pPr>
            <a:lvl2pPr marL="457200" algn="l" defTabSz="913765" rtl="0" eaLnBrk="1" latinLnBrk="0" hangingPunct="1">
              <a:defRPr sz="1900" kern="1200">
                <a:solidFill>
                  <a:schemeClr val="tx1"/>
                </a:solidFill>
                <a:latin typeface="+mn-lt"/>
                <a:ea typeface="+mn-ea"/>
                <a:cs typeface="+mn-cs"/>
              </a:defRPr>
            </a:lvl2pPr>
            <a:lvl3pPr marL="914400" algn="l" defTabSz="913765" rtl="0" eaLnBrk="1" latinLnBrk="0" hangingPunct="1">
              <a:defRPr sz="1900" kern="1200">
                <a:solidFill>
                  <a:schemeClr val="tx1"/>
                </a:solidFill>
                <a:latin typeface="+mn-lt"/>
                <a:ea typeface="+mn-ea"/>
                <a:cs typeface="+mn-cs"/>
              </a:defRPr>
            </a:lvl3pPr>
            <a:lvl4pPr marL="1371600" algn="l" defTabSz="913765" rtl="0" eaLnBrk="1" latinLnBrk="0" hangingPunct="1">
              <a:defRPr sz="1900" kern="1200">
                <a:solidFill>
                  <a:schemeClr val="tx1"/>
                </a:solidFill>
                <a:latin typeface="+mn-lt"/>
                <a:ea typeface="+mn-ea"/>
                <a:cs typeface="+mn-cs"/>
              </a:defRPr>
            </a:lvl4pPr>
            <a:lvl5pPr marL="1828800" algn="l" defTabSz="913765" rtl="0" eaLnBrk="1" latinLnBrk="0" hangingPunct="1">
              <a:defRPr sz="1900" kern="1200">
                <a:solidFill>
                  <a:schemeClr val="tx1"/>
                </a:solidFill>
                <a:latin typeface="+mn-lt"/>
                <a:ea typeface="+mn-ea"/>
                <a:cs typeface="+mn-cs"/>
              </a:defRPr>
            </a:lvl5pPr>
            <a:lvl6pPr marL="2286000" algn="l" defTabSz="913765" rtl="0" eaLnBrk="1" latinLnBrk="0" hangingPunct="1">
              <a:defRPr sz="1900" kern="1200">
                <a:solidFill>
                  <a:schemeClr val="tx1"/>
                </a:solidFill>
                <a:latin typeface="+mn-lt"/>
                <a:ea typeface="+mn-ea"/>
                <a:cs typeface="+mn-cs"/>
              </a:defRPr>
            </a:lvl6pPr>
            <a:lvl7pPr marL="2743200" algn="l" defTabSz="913765" rtl="0" eaLnBrk="1" latinLnBrk="0" hangingPunct="1">
              <a:defRPr sz="1900" kern="1200">
                <a:solidFill>
                  <a:schemeClr val="tx1"/>
                </a:solidFill>
                <a:latin typeface="+mn-lt"/>
                <a:ea typeface="+mn-ea"/>
                <a:cs typeface="+mn-cs"/>
              </a:defRPr>
            </a:lvl7pPr>
            <a:lvl8pPr marL="3199765" algn="l" defTabSz="913765" rtl="0" eaLnBrk="1" latinLnBrk="0" hangingPunct="1">
              <a:defRPr sz="1900" kern="1200">
                <a:solidFill>
                  <a:schemeClr val="tx1"/>
                </a:solidFill>
                <a:latin typeface="+mn-lt"/>
                <a:ea typeface="+mn-ea"/>
                <a:cs typeface="+mn-cs"/>
              </a:defRPr>
            </a:lvl8pPr>
            <a:lvl9pPr marL="3656965" algn="l" defTabSz="913765" rtl="0" eaLnBrk="1" latinLnBrk="0" hangingPunct="1">
              <a:defRPr sz="1900" kern="1200">
                <a:solidFill>
                  <a:schemeClr val="tx1"/>
                </a:solidFill>
                <a:latin typeface="+mn-lt"/>
                <a:ea typeface="+mn-ea"/>
                <a:cs typeface="+mn-cs"/>
              </a:defRPr>
            </a:lvl9pPr>
          </a:lstStyle>
          <a:p>
            <a:r>
              <a:rPr lang="zh-CN" altLang="en-US" sz="3200" b="1">
                <a:solidFill>
                  <a:prstClr val="black"/>
                </a:solidFill>
                <a:latin typeface="微软雅黑" panose="020B0503020204020204" charset="-122"/>
                <a:ea typeface="微软雅黑" panose="020B0503020204020204" charset="-122"/>
              </a:rPr>
              <a:t>封臣</a:t>
            </a:r>
            <a:endParaRPr lang="zh-CN" altLang="en-US" sz="3200" b="1">
              <a:solidFill>
                <a:prstClr val="black"/>
              </a:solidFill>
              <a:latin typeface="微软雅黑" panose="020B0503020204020204" charset="-122"/>
              <a:ea typeface="微软雅黑" panose="020B0503020204020204" charset="-122"/>
            </a:endParaRPr>
          </a:p>
        </p:txBody>
      </p:sp>
      <p:cxnSp>
        <p:nvCxnSpPr>
          <p:cNvPr id="7" name="直接连接符 6"/>
          <p:cNvCxnSpPr/>
          <p:nvPr>
            <p:custDataLst>
              <p:tags r:id="rId5"/>
            </p:custDataLst>
          </p:nvPr>
        </p:nvCxnSpPr>
        <p:spPr>
          <a:xfrm flipH="1">
            <a:off x="1487647" y="2965851"/>
            <a:ext cx="0" cy="1941451"/>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custDataLst>
              <p:tags r:id="rId6"/>
            </p:custDataLst>
          </p:nvPr>
        </p:nvCxnSpPr>
        <p:spPr>
          <a:xfrm flipV="1">
            <a:off x="1493617" y="2924944"/>
            <a:ext cx="528960" cy="952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p:nvPr>
            <p:custDataLst>
              <p:tags r:id="rId7"/>
            </p:custDataLst>
          </p:nvPr>
        </p:nvCxnSpPr>
        <p:spPr>
          <a:xfrm>
            <a:off x="1493619" y="4875910"/>
            <a:ext cx="528958" cy="0"/>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矩形 9"/>
          <p:cNvSpPr/>
          <p:nvPr>
            <p:custDataLst>
              <p:tags r:id="rId8"/>
            </p:custDataLst>
          </p:nvPr>
        </p:nvSpPr>
        <p:spPr>
          <a:xfrm>
            <a:off x="808070" y="2930204"/>
            <a:ext cx="463552" cy="1936750"/>
          </a:xfrm>
          <a:prstGeom prst="rect">
            <a:avLst/>
          </a:prstGeom>
        </p:spPr>
        <p:txBody>
          <a:bodyPr wrap="square" lIns="91398" tIns="45702" rIns="91398" bIns="45702">
            <a:spAutoFit/>
          </a:bodyPr>
          <a:lstStyle>
            <a:defPPr>
              <a:defRPr lang="zh-CN"/>
            </a:defPPr>
            <a:lvl1pPr marL="0" algn="l" defTabSz="913765" rtl="0" eaLnBrk="1" latinLnBrk="0" hangingPunct="1">
              <a:defRPr sz="1900" kern="1200">
                <a:solidFill>
                  <a:schemeClr val="tx1"/>
                </a:solidFill>
                <a:latin typeface="+mn-lt"/>
                <a:ea typeface="+mn-ea"/>
                <a:cs typeface="+mn-cs"/>
              </a:defRPr>
            </a:lvl1pPr>
            <a:lvl2pPr marL="457200" algn="l" defTabSz="913765" rtl="0" eaLnBrk="1" latinLnBrk="0" hangingPunct="1">
              <a:defRPr sz="1900" kern="1200">
                <a:solidFill>
                  <a:schemeClr val="tx1"/>
                </a:solidFill>
                <a:latin typeface="+mn-lt"/>
                <a:ea typeface="+mn-ea"/>
                <a:cs typeface="+mn-cs"/>
              </a:defRPr>
            </a:lvl2pPr>
            <a:lvl3pPr marL="914400" algn="l" defTabSz="913765" rtl="0" eaLnBrk="1" latinLnBrk="0" hangingPunct="1">
              <a:defRPr sz="1900" kern="1200">
                <a:solidFill>
                  <a:schemeClr val="tx1"/>
                </a:solidFill>
                <a:latin typeface="+mn-lt"/>
                <a:ea typeface="+mn-ea"/>
                <a:cs typeface="+mn-cs"/>
              </a:defRPr>
            </a:lvl3pPr>
            <a:lvl4pPr marL="1371600" algn="l" defTabSz="913765" rtl="0" eaLnBrk="1" latinLnBrk="0" hangingPunct="1">
              <a:defRPr sz="1900" kern="1200">
                <a:solidFill>
                  <a:schemeClr val="tx1"/>
                </a:solidFill>
                <a:latin typeface="+mn-lt"/>
                <a:ea typeface="+mn-ea"/>
                <a:cs typeface="+mn-cs"/>
              </a:defRPr>
            </a:lvl4pPr>
            <a:lvl5pPr marL="1828800" algn="l" defTabSz="913765" rtl="0" eaLnBrk="1" latinLnBrk="0" hangingPunct="1">
              <a:defRPr sz="1900" kern="1200">
                <a:solidFill>
                  <a:schemeClr val="tx1"/>
                </a:solidFill>
                <a:latin typeface="+mn-lt"/>
                <a:ea typeface="+mn-ea"/>
                <a:cs typeface="+mn-cs"/>
              </a:defRPr>
            </a:lvl5pPr>
            <a:lvl6pPr marL="2286000" algn="l" defTabSz="913765" rtl="0" eaLnBrk="1" latinLnBrk="0" hangingPunct="1">
              <a:defRPr sz="1900" kern="1200">
                <a:solidFill>
                  <a:schemeClr val="tx1"/>
                </a:solidFill>
                <a:latin typeface="+mn-lt"/>
                <a:ea typeface="+mn-ea"/>
                <a:cs typeface="+mn-cs"/>
              </a:defRPr>
            </a:lvl6pPr>
            <a:lvl7pPr marL="2743200" algn="l" defTabSz="913765" rtl="0" eaLnBrk="1" latinLnBrk="0" hangingPunct="1">
              <a:defRPr sz="1900" kern="1200">
                <a:solidFill>
                  <a:schemeClr val="tx1"/>
                </a:solidFill>
                <a:latin typeface="+mn-lt"/>
                <a:ea typeface="+mn-ea"/>
                <a:cs typeface="+mn-cs"/>
              </a:defRPr>
            </a:lvl7pPr>
            <a:lvl8pPr marL="3199765" algn="l" defTabSz="913765" rtl="0" eaLnBrk="1" latinLnBrk="0" hangingPunct="1">
              <a:defRPr sz="1900" kern="1200">
                <a:solidFill>
                  <a:schemeClr val="tx1"/>
                </a:solidFill>
                <a:latin typeface="+mn-lt"/>
                <a:ea typeface="+mn-ea"/>
                <a:cs typeface="+mn-cs"/>
              </a:defRPr>
            </a:lvl8pPr>
            <a:lvl9pPr marL="3656965" algn="l" defTabSz="913765" rtl="0" eaLnBrk="1" latinLnBrk="0" hangingPunct="1">
              <a:defRPr sz="1900" kern="1200">
                <a:solidFill>
                  <a:schemeClr val="tx1"/>
                </a:solidFill>
                <a:latin typeface="+mn-lt"/>
                <a:ea typeface="+mn-ea"/>
                <a:cs typeface="+mn-cs"/>
              </a:defRPr>
            </a:lvl9pPr>
          </a:lstStyle>
          <a:p>
            <a:pPr algn="just"/>
            <a:r>
              <a:rPr lang="zh-CN" altLang="en-US" sz="2400" b="1" kern="100">
                <a:latin typeface="微软雅黑" panose="020B0503020204020204" charset="-122"/>
                <a:ea typeface="微软雅黑" panose="020B0503020204020204" charset="-122"/>
                <a:cs typeface="Times New Roman" panose="02020603050405020304" charset="0"/>
              </a:rPr>
              <a:t>土地</a:t>
            </a:r>
            <a:r>
              <a:rPr lang="en-US" altLang="zh-CN" sz="2400" b="1" kern="100">
                <a:latin typeface="微软雅黑" panose="020B0503020204020204" charset="-122"/>
                <a:ea typeface="微软雅黑" panose="020B0503020204020204" charset="-122"/>
                <a:cs typeface="Times New Roman" panose="02020603050405020304" charset="0"/>
              </a:rPr>
              <a:t>+</a:t>
            </a:r>
            <a:r>
              <a:rPr lang="zh-CN" altLang="en-US" sz="2400" b="1" kern="100">
                <a:latin typeface="微软雅黑" panose="020B0503020204020204" charset="-122"/>
                <a:ea typeface="微软雅黑" panose="020B0503020204020204" charset="-122"/>
                <a:cs typeface="Times New Roman" panose="02020603050405020304" charset="0"/>
              </a:rPr>
              <a:t>保护</a:t>
            </a:r>
            <a:endParaRPr lang="zh-CN" altLang="zh-CN" sz="2400" b="1" kern="100">
              <a:latin typeface="微软雅黑" panose="020B0503020204020204" charset="-122"/>
              <a:ea typeface="微软雅黑" panose="020B0503020204020204" charset="-122"/>
              <a:cs typeface="Times New Roman" panose="02020603050405020304" charset="0"/>
            </a:endParaRPr>
          </a:p>
        </p:txBody>
      </p:sp>
      <p:cxnSp>
        <p:nvCxnSpPr>
          <p:cNvPr id="11" name="直接连接符 10"/>
          <p:cNvCxnSpPr/>
          <p:nvPr>
            <p:custDataLst>
              <p:tags r:id="rId9"/>
            </p:custDataLst>
          </p:nvPr>
        </p:nvCxnSpPr>
        <p:spPr>
          <a:xfrm flipH="1">
            <a:off x="3673509" y="2989746"/>
            <a:ext cx="0" cy="196177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custDataLst>
              <p:tags r:id="rId10"/>
            </p:custDataLst>
          </p:nvPr>
        </p:nvCxnSpPr>
        <p:spPr>
          <a:xfrm flipH="1">
            <a:off x="3130454" y="2992287"/>
            <a:ext cx="543055" cy="3"/>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custDataLst>
              <p:tags r:id="rId11"/>
            </p:custDataLst>
          </p:nvPr>
        </p:nvCxnSpPr>
        <p:spPr>
          <a:xfrm>
            <a:off x="3135264" y="4917594"/>
            <a:ext cx="538245" cy="1557"/>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矩形 13"/>
          <p:cNvSpPr/>
          <p:nvPr>
            <p:custDataLst>
              <p:tags r:id="rId12"/>
            </p:custDataLst>
          </p:nvPr>
        </p:nvSpPr>
        <p:spPr>
          <a:xfrm>
            <a:off x="3880526" y="2916419"/>
            <a:ext cx="501651" cy="1936750"/>
          </a:xfrm>
          <a:prstGeom prst="rect">
            <a:avLst/>
          </a:prstGeom>
        </p:spPr>
        <p:txBody>
          <a:bodyPr wrap="square" lIns="91398" tIns="45702" rIns="91398" bIns="45702">
            <a:spAutoFit/>
          </a:bodyPr>
          <a:lstStyle>
            <a:defPPr>
              <a:defRPr lang="zh-CN"/>
            </a:defPPr>
            <a:lvl1pPr marL="0" algn="l" defTabSz="913765" rtl="0" eaLnBrk="1" latinLnBrk="0" hangingPunct="1">
              <a:defRPr sz="1900" kern="1200">
                <a:solidFill>
                  <a:schemeClr val="tx1"/>
                </a:solidFill>
                <a:latin typeface="+mn-lt"/>
                <a:ea typeface="+mn-ea"/>
                <a:cs typeface="+mn-cs"/>
              </a:defRPr>
            </a:lvl1pPr>
            <a:lvl2pPr marL="457200" algn="l" defTabSz="913765" rtl="0" eaLnBrk="1" latinLnBrk="0" hangingPunct="1">
              <a:defRPr sz="1900" kern="1200">
                <a:solidFill>
                  <a:schemeClr val="tx1"/>
                </a:solidFill>
                <a:latin typeface="+mn-lt"/>
                <a:ea typeface="+mn-ea"/>
                <a:cs typeface="+mn-cs"/>
              </a:defRPr>
            </a:lvl2pPr>
            <a:lvl3pPr marL="914400" algn="l" defTabSz="913765" rtl="0" eaLnBrk="1" latinLnBrk="0" hangingPunct="1">
              <a:defRPr sz="1900" kern="1200">
                <a:solidFill>
                  <a:schemeClr val="tx1"/>
                </a:solidFill>
                <a:latin typeface="+mn-lt"/>
                <a:ea typeface="+mn-ea"/>
                <a:cs typeface="+mn-cs"/>
              </a:defRPr>
            </a:lvl3pPr>
            <a:lvl4pPr marL="1371600" algn="l" defTabSz="913765" rtl="0" eaLnBrk="1" latinLnBrk="0" hangingPunct="1">
              <a:defRPr sz="1900" kern="1200">
                <a:solidFill>
                  <a:schemeClr val="tx1"/>
                </a:solidFill>
                <a:latin typeface="+mn-lt"/>
                <a:ea typeface="+mn-ea"/>
                <a:cs typeface="+mn-cs"/>
              </a:defRPr>
            </a:lvl4pPr>
            <a:lvl5pPr marL="1828800" algn="l" defTabSz="913765" rtl="0" eaLnBrk="1" latinLnBrk="0" hangingPunct="1">
              <a:defRPr sz="1900" kern="1200">
                <a:solidFill>
                  <a:schemeClr val="tx1"/>
                </a:solidFill>
                <a:latin typeface="+mn-lt"/>
                <a:ea typeface="+mn-ea"/>
                <a:cs typeface="+mn-cs"/>
              </a:defRPr>
            </a:lvl5pPr>
            <a:lvl6pPr marL="2286000" algn="l" defTabSz="913765" rtl="0" eaLnBrk="1" latinLnBrk="0" hangingPunct="1">
              <a:defRPr sz="1900" kern="1200">
                <a:solidFill>
                  <a:schemeClr val="tx1"/>
                </a:solidFill>
                <a:latin typeface="+mn-lt"/>
                <a:ea typeface="+mn-ea"/>
                <a:cs typeface="+mn-cs"/>
              </a:defRPr>
            </a:lvl6pPr>
            <a:lvl7pPr marL="2743200" algn="l" defTabSz="913765" rtl="0" eaLnBrk="1" latinLnBrk="0" hangingPunct="1">
              <a:defRPr sz="1900" kern="1200">
                <a:solidFill>
                  <a:schemeClr val="tx1"/>
                </a:solidFill>
                <a:latin typeface="+mn-lt"/>
                <a:ea typeface="+mn-ea"/>
                <a:cs typeface="+mn-cs"/>
              </a:defRPr>
            </a:lvl7pPr>
            <a:lvl8pPr marL="3199765" algn="l" defTabSz="913765" rtl="0" eaLnBrk="1" latinLnBrk="0" hangingPunct="1">
              <a:defRPr sz="1900" kern="1200">
                <a:solidFill>
                  <a:schemeClr val="tx1"/>
                </a:solidFill>
                <a:latin typeface="+mn-lt"/>
                <a:ea typeface="+mn-ea"/>
                <a:cs typeface="+mn-cs"/>
              </a:defRPr>
            </a:lvl8pPr>
            <a:lvl9pPr marL="3656965" algn="l" defTabSz="913765" rtl="0" eaLnBrk="1" latinLnBrk="0" hangingPunct="1">
              <a:defRPr sz="1900" kern="1200">
                <a:solidFill>
                  <a:schemeClr val="tx1"/>
                </a:solidFill>
                <a:latin typeface="+mn-lt"/>
                <a:ea typeface="+mn-ea"/>
                <a:cs typeface="+mn-cs"/>
              </a:defRPr>
            </a:lvl9pPr>
          </a:lstStyle>
          <a:p>
            <a:pPr algn="just"/>
            <a:r>
              <a:rPr lang="zh-CN" altLang="en-US" sz="2400" b="1" kern="100">
                <a:solidFill>
                  <a:prstClr val="black"/>
                </a:solidFill>
                <a:latin typeface="微软雅黑" panose="020B0503020204020204" charset="-122"/>
                <a:ea typeface="微软雅黑" panose="020B0503020204020204" charset="-122"/>
                <a:cs typeface="Times New Roman" panose="02020603050405020304" charset="0"/>
              </a:rPr>
              <a:t>军队</a:t>
            </a:r>
            <a:r>
              <a:rPr lang="en-US" altLang="zh-CN" sz="2400" b="1" kern="100">
                <a:solidFill>
                  <a:prstClr val="black"/>
                </a:solidFill>
                <a:latin typeface="微软雅黑" panose="020B0503020204020204" charset="-122"/>
                <a:ea typeface="微软雅黑" panose="020B0503020204020204" charset="-122"/>
                <a:cs typeface="Times New Roman" panose="02020603050405020304" charset="0"/>
              </a:rPr>
              <a:t>+</a:t>
            </a:r>
            <a:r>
              <a:rPr lang="zh-CN" altLang="en-US" sz="2400" b="1" kern="100">
                <a:solidFill>
                  <a:prstClr val="black"/>
                </a:solidFill>
                <a:latin typeface="微软雅黑" panose="020B0503020204020204" charset="-122"/>
                <a:ea typeface="微软雅黑" panose="020B0503020204020204" charset="-122"/>
                <a:cs typeface="Times New Roman" panose="02020603050405020304" charset="0"/>
              </a:rPr>
              <a:t>效忠</a:t>
            </a:r>
            <a:endParaRPr lang="zh-CN" altLang="zh-CN" sz="2400" b="1" kern="100">
              <a:solidFill>
                <a:prstClr val="black"/>
              </a:solidFill>
              <a:latin typeface="微软雅黑" panose="020B0503020204020204" charset="-122"/>
              <a:ea typeface="微软雅黑" panose="020B0503020204020204" charset="-122"/>
              <a:cs typeface="Times New Roman" panose="02020603050405020304" charset="0"/>
            </a:endParaRPr>
          </a:p>
        </p:txBody>
      </p:sp>
      <p:sp>
        <p:nvSpPr>
          <p:cNvPr id="15" name="圆角矩形 14"/>
          <p:cNvSpPr/>
          <p:nvPr>
            <p:custDataLst>
              <p:tags r:id="rId13"/>
            </p:custDataLst>
          </p:nvPr>
        </p:nvSpPr>
        <p:spPr>
          <a:xfrm>
            <a:off x="695834" y="5229200"/>
            <a:ext cx="3686343" cy="752760"/>
          </a:xfrm>
          <a:prstGeom prst="roundRect">
            <a:avLst/>
          </a:prstGeom>
        </p:spPr>
        <p:style>
          <a:lnRef idx="3">
            <a:schemeClr val="lt1"/>
          </a:lnRef>
          <a:fillRef idx="1">
            <a:schemeClr val="dk1"/>
          </a:fillRef>
          <a:effectRef idx="1">
            <a:schemeClr val="dk1"/>
          </a:effectRef>
          <a:fontRef idx="minor">
            <a:schemeClr val="lt1"/>
          </a:fontRef>
        </p:style>
        <p:txBody>
          <a:bodyPr lIns="91406" tIns="45702" rIns="91406" bIns="45702" rtlCol="0" anchor="ctr"/>
          <a:lstStyle/>
          <a:p>
            <a:pPr algn="ctr"/>
            <a:r>
              <a:rPr lang="zh-CN" altLang="en-US" sz="3600">
                <a:latin typeface="微软雅黑" panose="020B0503020204020204" charset="-122"/>
                <a:ea typeface="微软雅黑" panose="020B0503020204020204" charset="-122"/>
              </a:rPr>
              <a:t>以土地为纽带</a:t>
            </a:r>
            <a:endParaRPr lang="zh-CN" altLang="en-US" sz="3600">
              <a:latin typeface="微软雅黑" panose="020B0503020204020204" charset="-122"/>
              <a:ea typeface="微软雅黑" panose="020B0503020204020204" charset="-122"/>
            </a:endParaRPr>
          </a:p>
        </p:txBody>
      </p:sp>
      <p:sp>
        <p:nvSpPr>
          <p:cNvPr id="38" name="圆角矩形 37"/>
          <p:cNvSpPr/>
          <p:nvPr>
            <p:custDataLst>
              <p:tags r:id="rId14"/>
            </p:custDataLst>
          </p:nvPr>
        </p:nvSpPr>
        <p:spPr>
          <a:xfrm>
            <a:off x="685285" y="6051252"/>
            <a:ext cx="3748519" cy="687409"/>
          </a:xfrm>
          <a:prstGeom prst="roundRect">
            <a:avLst/>
          </a:prstGeom>
        </p:spPr>
        <p:style>
          <a:lnRef idx="3">
            <a:schemeClr val="lt1"/>
          </a:lnRef>
          <a:fillRef idx="1">
            <a:schemeClr val="dk1"/>
          </a:fillRef>
          <a:effectRef idx="1">
            <a:schemeClr val="dk1"/>
          </a:effectRef>
          <a:fontRef idx="minor">
            <a:schemeClr val="lt1"/>
          </a:fontRef>
        </p:style>
        <p:txBody>
          <a:bodyPr lIns="91406" tIns="45702" rIns="91406" bIns="45702" rtlCol="0" anchor="ctr"/>
          <a:lstStyle/>
          <a:p>
            <a:pPr algn="ctr"/>
            <a:r>
              <a:rPr lang="zh-CN" altLang="en-US" sz="3600">
                <a:latin typeface="微软雅黑" panose="020B0503020204020204" charset="-122"/>
                <a:ea typeface="微软雅黑" panose="020B0503020204020204" charset="-122"/>
              </a:rPr>
              <a:t>双向权利义务</a:t>
            </a:r>
            <a:endParaRPr lang="zh-CN" altLang="en-US" sz="3600">
              <a:latin typeface="微软雅黑" panose="020B0503020204020204" charset="-122"/>
              <a:ea typeface="微软雅黑" panose="020B0503020204020204" charset="-122"/>
            </a:endParaRPr>
          </a:p>
        </p:txBody>
      </p:sp>
      <p:sp>
        <p:nvSpPr>
          <p:cNvPr id="40" name="文本框 3"/>
          <p:cNvSpPr txBox="1"/>
          <p:nvPr>
            <p:custDataLst>
              <p:tags r:id="rId15"/>
            </p:custDataLst>
          </p:nvPr>
        </p:nvSpPr>
        <p:spPr>
          <a:xfrm>
            <a:off x="262890" y="767715"/>
            <a:ext cx="11459845" cy="520700"/>
          </a:xfrm>
          <a:prstGeom prst="rect">
            <a:avLst/>
          </a:prstGeom>
          <a:noFill/>
        </p:spPr>
        <p:txBody>
          <a:bodyPr wrap="square" lIns="91406" tIns="45702" rIns="91406" bIns="45702" rtlCol="0">
            <a:spAutoFit/>
          </a:bodyPr>
          <a:lstStyle/>
          <a:p>
            <a:pPr indent="0">
              <a:buFont typeface="Arial" panose="020B0604020202020204" pitchFamily="34" charset="0"/>
              <a:buNone/>
            </a:pPr>
            <a:r>
              <a:rPr lang="en-US" altLang="zh-CN" sz="2800" b="1">
                <a:latin typeface="+mj-ea"/>
                <a:ea typeface="+mj-ea"/>
              </a:rPr>
              <a:t>1</a:t>
            </a:r>
            <a:r>
              <a:rPr lang="zh-CN" altLang="en-US" sz="2800" b="1">
                <a:latin typeface="+mj-ea"/>
                <a:ea typeface="+mj-ea"/>
              </a:rPr>
              <a:t>、根据概念，结合材料，说明封君与封臣间的关系有何特点？</a:t>
            </a:r>
            <a:endParaRPr lang="zh-CN" altLang="en-US" sz="2800" b="1">
              <a:latin typeface="+mj-ea"/>
              <a:ea typeface="+mj-ea"/>
            </a:endParaRPr>
          </a:p>
        </p:txBody>
      </p:sp>
      <p:sp>
        <p:nvSpPr>
          <p:cNvPr id="45" name="矩形 44"/>
          <p:cNvSpPr/>
          <p:nvPr>
            <p:custDataLst>
              <p:tags r:id="rId16"/>
            </p:custDataLst>
          </p:nvPr>
        </p:nvSpPr>
        <p:spPr>
          <a:xfrm>
            <a:off x="1783902" y="3625606"/>
            <a:ext cx="1558290" cy="497840"/>
          </a:xfrm>
          <a:prstGeom prst="rect">
            <a:avLst/>
          </a:prstGeom>
        </p:spPr>
        <p:txBody>
          <a:bodyPr wrap="none" lIns="68553" tIns="34275" rIns="68553" bIns="34275">
            <a:spAutoFit/>
          </a:bodyPr>
          <a:lstStyle>
            <a:defPPr>
              <a:defRPr lang="zh-CN"/>
            </a:defPPr>
            <a:lvl1pPr marL="0" algn="l" defTabSz="913765" rtl="0" eaLnBrk="1" latinLnBrk="0" hangingPunct="1">
              <a:defRPr sz="1900" kern="1200">
                <a:solidFill>
                  <a:schemeClr val="tx1"/>
                </a:solidFill>
                <a:latin typeface="+mn-lt"/>
                <a:ea typeface="+mn-ea"/>
                <a:cs typeface="+mn-cs"/>
              </a:defRPr>
            </a:lvl1pPr>
            <a:lvl2pPr marL="457200" algn="l" defTabSz="913765" rtl="0" eaLnBrk="1" latinLnBrk="0" hangingPunct="1">
              <a:defRPr sz="1900" kern="1200">
                <a:solidFill>
                  <a:schemeClr val="tx1"/>
                </a:solidFill>
                <a:latin typeface="+mn-lt"/>
                <a:ea typeface="+mn-ea"/>
                <a:cs typeface="+mn-cs"/>
              </a:defRPr>
            </a:lvl2pPr>
            <a:lvl3pPr marL="914400" algn="l" defTabSz="913765" rtl="0" eaLnBrk="1" latinLnBrk="0" hangingPunct="1">
              <a:defRPr sz="1900" kern="1200">
                <a:solidFill>
                  <a:schemeClr val="tx1"/>
                </a:solidFill>
                <a:latin typeface="+mn-lt"/>
                <a:ea typeface="+mn-ea"/>
                <a:cs typeface="+mn-cs"/>
              </a:defRPr>
            </a:lvl3pPr>
            <a:lvl4pPr marL="1371600" algn="l" defTabSz="913765" rtl="0" eaLnBrk="1" latinLnBrk="0" hangingPunct="1">
              <a:defRPr sz="1900" kern="1200">
                <a:solidFill>
                  <a:schemeClr val="tx1"/>
                </a:solidFill>
                <a:latin typeface="+mn-lt"/>
                <a:ea typeface="+mn-ea"/>
                <a:cs typeface="+mn-cs"/>
              </a:defRPr>
            </a:lvl4pPr>
            <a:lvl5pPr marL="1828800" algn="l" defTabSz="913765" rtl="0" eaLnBrk="1" latinLnBrk="0" hangingPunct="1">
              <a:defRPr sz="1900" kern="1200">
                <a:solidFill>
                  <a:schemeClr val="tx1"/>
                </a:solidFill>
                <a:latin typeface="+mn-lt"/>
                <a:ea typeface="+mn-ea"/>
                <a:cs typeface="+mn-cs"/>
              </a:defRPr>
            </a:lvl5pPr>
            <a:lvl6pPr marL="2286000" algn="l" defTabSz="913765" rtl="0" eaLnBrk="1" latinLnBrk="0" hangingPunct="1">
              <a:defRPr sz="1900" kern="1200">
                <a:solidFill>
                  <a:schemeClr val="tx1"/>
                </a:solidFill>
                <a:latin typeface="+mn-lt"/>
                <a:ea typeface="+mn-ea"/>
                <a:cs typeface="+mn-cs"/>
              </a:defRPr>
            </a:lvl6pPr>
            <a:lvl7pPr marL="2743200" algn="l" defTabSz="913765" rtl="0" eaLnBrk="1" latinLnBrk="0" hangingPunct="1">
              <a:defRPr sz="1900" kern="1200">
                <a:solidFill>
                  <a:schemeClr val="tx1"/>
                </a:solidFill>
                <a:latin typeface="+mn-lt"/>
                <a:ea typeface="+mn-ea"/>
                <a:cs typeface="+mn-cs"/>
              </a:defRPr>
            </a:lvl7pPr>
            <a:lvl8pPr marL="3199765" algn="l" defTabSz="913765" rtl="0" eaLnBrk="1" latinLnBrk="0" hangingPunct="1">
              <a:defRPr sz="1900" kern="1200">
                <a:solidFill>
                  <a:schemeClr val="tx1"/>
                </a:solidFill>
                <a:latin typeface="+mn-lt"/>
                <a:ea typeface="+mn-ea"/>
                <a:cs typeface="+mn-cs"/>
              </a:defRPr>
            </a:lvl8pPr>
            <a:lvl9pPr marL="3656965" algn="l" defTabSz="913765" rtl="0" eaLnBrk="1" latinLnBrk="0" hangingPunct="1">
              <a:defRPr sz="1900" kern="1200">
                <a:solidFill>
                  <a:schemeClr val="tx1"/>
                </a:solidFill>
                <a:latin typeface="+mn-lt"/>
                <a:ea typeface="+mn-ea"/>
                <a:cs typeface="+mn-cs"/>
              </a:defRPr>
            </a:lvl9pPr>
          </a:lstStyle>
          <a:p>
            <a:pPr algn="just">
              <a:defRPr/>
            </a:pPr>
            <a:r>
              <a:rPr lang="zh-CN" altLang="en-US" sz="2800" b="1" kern="100">
                <a:solidFill>
                  <a:srgbClr val="FF0000"/>
                </a:solidFill>
                <a:latin typeface="微软雅黑" panose="020B0503020204020204" charset="-122"/>
                <a:ea typeface="微软雅黑" panose="020B0503020204020204" charset="-122"/>
                <a:cs typeface="Times New Roman" panose="02020603050405020304" charset="0"/>
              </a:rPr>
              <a:t>政治契约</a:t>
            </a:r>
            <a:endParaRPr lang="zh-CN" altLang="zh-CN" sz="2800" b="1" kern="100">
              <a:solidFill>
                <a:srgbClr val="FF0000"/>
              </a:solidFill>
              <a:latin typeface="微软雅黑" panose="020B0503020204020204" charset="-122"/>
              <a:ea typeface="微软雅黑" panose="020B0503020204020204" charset="-122"/>
              <a:cs typeface="Times New Roman" panose="02020603050405020304" charset="0"/>
            </a:endParaRPr>
          </a:p>
        </p:txBody>
      </p:sp>
      <p:cxnSp>
        <p:nvCxnSpPr>
          <p:cNvPr id="46" name="直接箭头连接符 45"/>
          <p:cNvCxnSpPr/>
          <p:nvPr>
            <p:custDataLst>
              <p:tags r:id="rId17"/>
            </p:custDataLst>
          </p:nvPr>
        </p:nvCxnSpPr>
        <p:spPr>
          <a:xfrm flipH="1">
            <a:off x="2495759" y="4093718"/>
            <a:ext cx="0" cy="54000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p:nvPr>
            <p:custDataLst>
              <p:tags r:id="rId18"/>
            </p:custDataLst>
          </p:nvPr>
        </p:nvCxnSpPr>
        <p:spPr>
          <a:xfrm flipH="1" flipV="1">
            <a:off x="2534260" y="3140968"/>
            <a:ext cx="6350" cy="482600"/>
          </a:xfrm>
          <a:prstGeom prst="straightConnector1">
            <a:avLst/>
          </a:prstGeom>
          <a:ln w="349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8" name="圆角矩形 47"/>
          <p:cNvSpPr/>
          <p:nvPr>
            <p:custDataLst>
              <p:tags r:id="rId19"/>
            </p:custDataLst>
          </p:nvPr>
        </p:nvSpPr>
        <p:spPr>
          <a:xfrm>
            <a:off x="1039847" y="5223805"/>
            <a:ext cx="2814590" cy="687409"/>
          </a:xfrm>
          <a:prstGeom prst="roundRect">
            <a:avLst/>
          </a:prstGeom>
        </p:spPr>
        <p:style>
          <a:lnRef idx="3">
            <a:schemeClr val="lt1"/>
          </a:lnRef>
          <a:fillRef idx="1">
            <a:schemeClr val="dk1"/>
          </a:fillRef>
          <a:effectRef idx="1">
            <a:schemeClr val="dk1"/>
          </a:effectRef>
          <a:fontRef idx="minor">
            <a:schemeClr val="lt1"/>
          </a:fontRef>
        </p:style>
        <p:txBody>
          <a:bodyPr lIns="91406" tIns="45702" rIns="91406" bIns="45702" rtlCol="0" anchor="ctr"/>
          <a:lstStyle/>
          <a:p>
            <a:pPr algn="ctr"/>
            <a:r>
              <a:rPr lang="zh-CN" altLang="en-US" sz="3600">
                <a:latin typeface="微软雅黑" panose="020B0503020204020204" charset="-122"/>
                <a:ea typeface="微软雅黑" panose="020B0503020204020204" charset="-122"/>
              </a:rPr>
              <a:t>契约意识</a:t>
            </a:r>
            <a:endParaRPr lang="zh-CN" altLang="en-US" sz="3600">
              <a:latin typeface="微软雅黑" panose="020B0503020204020204" charset="-122"/>
              <a:ea typeface="微软雅黑" panose="020B0503020204020204" charset="-122"/>
            </a:endParaRPr>
          </a:p>
        </p:txBody>
      </p:sp>
      <p:sp>
        <p:nvSpPr>
          <p:cNvPr id="49" name="圆角矩形 48"/>
          <p:cNvSpPr/>
          <p:nvPr>
            <p:custDataLst>
              <p:tags r:id="rId20"/>
            </p:custDataLst>
          </p:nvPr>
        </p:nvSpPr>
        <p:spPr>
          <a:xfrm>
            <a:off x="407527" y="6053959"/>
            <a:ext cx="4165780" cy="687409"/>
          </a:xfrm>
          <a:prstGeom prst="roundRect">
            <a:avLst/>
          </a:prstGeom>
        </p:spPr>
        <p:style>
          <a:lnRef idx="3">
            <a:schemeClr val="lt1"/>
          </a:lnRef>
          <a:fillRef idx="1">
            <a:schemeClr val="dk1"/>
          </a:fillRef>
          <a:effectRef idx="1">
            <a:schemeClr val="dk1"/>
          </a:effectRef>
          <a:fontRef idx="minor">
            <a:schemeClr val="lt1"/>
          </a:fontRef>
        </p:style>
        <p:txBody>
          <a:bodyPr lIns="91406" tIns="45702" rIns="91406" bIns="45702" rtlCol="0" anchor="ctr"/>
          <a:lstStyle/>
          <a:p>
            <a:pPr algn="ctr"/>
            <a:r>
              <a:rPr lang="zh-CN" altLang="en-US" sz="3600">
                <a:latin typeface="微软雅黑" panose="020B0503020204020204" charset="-122"/>
                <a:ea typeface="微软雅黑" panose="020B0503020204020204" charset="-122"/>
              </a:rPr>
              <a:t>地方领主相对独立</a:t>
            </a:r>
            <a:endParaRPr lang="zh-CN" altLang="en-US" sz="3600">
              <a:latin typeface="微软雅黑" panose="020B0503020204020204" charset="-122"/>
              <a:ea typeface="微软雅黑" panose="020B0503020204020204" charset="-122"/>
            </a:endParaRPr>
          </a:p>
        </p:txBody>
      </p:sp>
      <p:sp>
        <p:nvSpPr>
          <p:cNvPr id="26" name="矩形 25"/>
          <p:cNvSpPr/>
          <p:nvPr>
            <p:custDataLst>
              <p:tags r:id="rId21"/>
            </p:custDataLst>
          </p:nvPr>
        </p:nvSpPr>
        <p:spPr>
          <a:xfrm>
            <a:off x="6456199" y="3077373"/>
            <a:ext cx="872511" cy="56765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 name="直接连接符 18"/>
          <p:cNvCxnSpPr/>
          <p:nvPr>
            <p:custDataLst>
              <p:tags r:id="rId22"/>
            </p:custDataLst>
          </p:nvPr>
        </p:nvCxnSpPr>
        <p:spPr>
          <a:xfrm>
            <a:off x="6168167" y="5445224"/>
            <a:ext cx="573986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custDataLst>
              <p:tags r:id="rId23"/>
            </p:custDataLst>
          </p:nvPr>
        </p:nvCxnSpPr>
        <p:spPr>
          <a:xfrm>
            <a:off x="4738691" y="5911214"/>
            <a:ext cx="481385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right)">
                                      <p:cBhvr>
                                        <p:cTn id="15" dur="250"/>
                                        <p:tgtEl>
                                          <p:spTgt spid="8"/>
                                        </p:tgtEl>
                                      </p:cBhvr>
                                    </p:animEffect>
                                  </p:childTnLst>
                                </p:cTn>
                              </p:par>
                            </p:childTnLst>
                          </p:cTn>
                        </p:par>
                        <p:par>
                          <p:cTn id="16" fill="hold">
                            <p:stCondLst>
                              <p:cond delay="500"/>
                            </p:stCondLst>
                            <p:childTnLst>
                              <p:par>
                                <p:cTn id="17" presetID="22" presetClass="entr" presetSubtype="1"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250"/>
                                        <p:tgtEl>
                                          <p:spTgt spid="7"/>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25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randombar(horizontal)">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250"/>
                                        <p:tgtEl>
                                          <p:spTgt spid="13"/>
                                        </p:tgtEl>
                                      </p:cBhvr>
                                    </p:animEffect>
                                  </p:childTnLst>
                                </p:cTn>
                              </p:par>
                            </p:childTnLst>
                          </p:cTn>
                        </p:par>
                        <p:par>
                          <p:cTn id="41" fill="hold">
                            <p:stCondLst>
                              <p:cond delay="500"/>
                            </p:stCondLst>
                            <p:childTnLst>
                              <p:par>
                                <p:cTn id="42" presetID="2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down)">
                                      <p:cBhvr>
                                        <p:cTn id="44" dur="250"/>
                                        <p:tgtEl>
                                          <p:spTgt spid="11"/>
                                        </p:tgtEl>
                                      </p:cBhvr>
                                    </p:animEffect>
                                  </p:childTnLst>
                                </p:cTn>
                              </p:par>
                            </p:childTnLst>
                          </p:cTn>
                        </p:par>
                        <p:par>
                          <p:cTn id="45" fill="hold">
                            <p:stCondLst>
                              <p:cond delay="1000"/>
                            </p:stCondLst>
                            <p:childTnLst>
                              <p:par>
                                <p:cTn id="46" presetID="22" presetClass="entr" presetSubtype="2" fill="hold"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right)">
                                      <p:cBhvr>
                                        <p:cTn id="48" dur="250"/>
                                        <p:tgtEl>
                                          <p:spTgt spid="12"/>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randombar(horizontal)">
                                      <p:cBhvr>
                                        <p:cTn id="53" dur="500"/>
                                        <p:tgtEl>
                                          <p:spTgt spid="14"/>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38"/>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1" nodeType="clickEffect">
                                  <p:stCondLst>
                                    <p:cond delay="0"/>
                                  </p:stCondLst>
                                  <p:childTnLst>
                                    <p:animEffect transition="out" filter="fade">
                                      <p:cBhvr>
                                        <p:cTn id="61" dur="500"/>
                                        <p:tgtEl>
                                          <p:spTgt spid="15"/>
                                        </p:tgtEl>
                                      </p:cBhvr>
                                    </p:animEffect>
                                    <p:set>
                                      <p:cBhvr>
                                        <p:cTn id="62" dur="1" fill="hold">
                                          <p:stCondLst>
                                            <p:cond delay="499"/>
                                          </p:stCondLst>
                                        </p:cTn>
                                        <p:tgtEl>
                                          <p:spTgt spid="15"/>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500"/>
                                        <p:tgtEl>
                                          <p:spTgt spid="38"/>
                                        </p:tgtEl>
                                      </p:cBhvr>
                                    </p:animEffect>
                                    <p:set>
                                      <p:cBhvr>
                                        <p:cTn id="65" dur="1" fill="hold">
                                          <p:stCondLst>
                                            <p:cond delay="499"/>
                                          </p:stCondLst>
                                        </p:cTn>
                                        <p:tgtEl>
                                          <p:spTgt spid="38"/>
                                        </p:tgtEl>
                                        <p:attrNameLst>
                                          <p:attrName>style.visibility</p:attrName>
                                        </p:attrNameLst>
                                      </p:cBhvr>
                                      <p:to>
                                        <p:strVal val="hidden"/>
                                      </p:to>
                                    </p:set>
                                  </p:childTnLst>
                                </p:cTn>
                              </p:par>
                              <p:par>
                                <p:cTn id="66" presetID="14" presetClass="entr" presetSubtype="10" fill="hold" grpId="0" nodeType="with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randombar(horizontal)">
                                      <p:cBhvr>
                                        <p:cTn id="68" dur="500"/>
                                        <p:tgtEl>
                                          <p:spTgt spid="39"/>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ppt_w</p:attrName>
                                        </p:attrNameLst>
                                      </p:cBhvr>
                                      <p:tavLst>
                                        <p:tav tm="0">
                                          <p:val>
                                            <p:fltVal val="0"/>
                                          </p:val>
                                        </p:tav>
                                        <p:tav tm="100000">
                                          <p:val>
                                            <p:strVal val="#ppt_w"/>
                                          </p:val>
                                        </p:tav>
                                      </p:tavLst>
                                    </p:anim>
                                    <p:anim calcmode="lin" valueType="num">
                                      <p:cBhvr>
                                        <p:cTn id="74" dur="500" fill="hold"/>
                                        <p:tgtEl>
                                          <p:spTgt spid="26"/>
                                        </p:tgtEl>
                                        <p:attrNameLst>
                                          <p:attrName>ppt_h</p:attrName>
                                        </p:attrNameLst>
                                      </p:cBhvr>
                                      <p:tavLst>
                                        <p:tav tm="0">
                                          <p:val>
                                            <p:fltVal val="0"/>
                                          </p:val>
                                        </p:tav>
                                        <p:tav tm="100000">
                                          <p:val>
                                            <p:strVal val="#ppt_h"/>
                                          </p:val>
                                        </p:tav>
                                      </p:tavLst>
                                    </p:anim>
                                    <p:animEffect transition="in" filter="fade">
                                      <p:cBhvr>
                                        <p:cTn id="75" dur="500"/>
                                        <p:tgtEl>
                                          <p:spTgt spid="26"/>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42" fill="hold" grpId="0" nodeType="click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barn(outHorizontal)">
                                      <p:cBhvr>
                                        <p:cTn id="80" dur="500"/>
                                        <p:tgtEl>
                                          <p:spTgt spid="45"/>
                                        </p:tgtEl>
                                      </p:cBhvr>
                                    </p:animEffect>
                                  </p:childTnLst>
                                </p:cTn>
                              </p:par>
                              <p:par>
                                <p:cTn id="81" presetID="16" presetClass="entr" presetSubtype="42" fill="hold" nodeType="withEffect">
                                  <p:stCondLst>
                                    <p:cond delay="0"/>
                                  </p:stCondLst>
                                  <p:childTnLst>
                                    <p:set>
                                      <p:cBhvr>
                                        <p:cTn id="82" dur="1" fill="hold">
                                          <p:stCondLst>
                                            <p:cond delay="0"/>
                                          </p:stCondLst>
                                        </p:cTn>
                                        <p:tgtEl>
                                          <p:spTgt spid="47"/>
                                        </p:tgtEl>
                                        <p:attrNameLst>
                                          <p:attrName>style.visibility</p:attrName>
                                        </p:attrNameLst>
                                      </p:cBhvr>
                                      <p:to>
                                        <p:strVal val="visible"/>
                                      </p:to>
                                    </p:set>
                                    <p:animEffect transition="in" filter="barn(outHorizontal)">
                                      <p:cBhvr>
                                        <p:cTn id="83" dur="500"/>
                                        <p:tgtEl>
                                          <p:spTgt spid="47"/>
                                        </p:tgtEl>
                                      </p:cBhvr>
                                    </p:animEffect>
                                  </p:childTnLst>
                                </p:cTn>
                              </p:par>
                              <p:par>
                                <p:cTn id="84" presetID="16" presetClass="entr" presetSubtype="42" fill="hold" nodeType="withEffect">
                                  <p:stCondLst>
                                    <p:cond delay="0"/>
                                  </p:stCondLst>
                                  <p:childTnLst>
                                    <p:set>
                                      <p:cBhvr>
                                        <p:cTn id="85" dur="1" fill="hold">
                                          <p:stCondLst>
                                            <p:cond delay="0"/>
                                          </p:stCondLst>
                                        </p:cTn>
                                        <p:tgtEl>
                                          <p:spTgt spid="46"/>
                                        </p:tgtEl>
                                        <p:attrNameLst>
                                          <p:attrName>style.visibility</p:attrName>
                                        </p:attrNameLst>
                                      </p:cBhvr>
                                      <p:to>
                                        <p:strVal val="visible"/>
                                      </p:to>
                                    </p:set>
                                    <p:animEffect transition="in" filter="barn(outHorizontal)">
                                      <p:cBhvr>
                                        <p:cTn id="86" dur="500"/>
                                        <p:tgtEl>
                                          <p:spTgt spid="46"/>
                                        </p:tgtEl>
                                      </p:cBhvr>
                                    </p:animEffec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8"/>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nodeType="clickEffect">
                                  <p:stCondLst>
                                    <p:cond delay="0"/>
                                  </p:stCondLst>
                                  <p:childTnLst>
                                    <p:set>
                                      <p:cBhvr>
                                        <p:cTn id="94" dur="1" fill="hold">
                                          <p:stCondLst>
                                            <p:cond delay="0"/>
                                          </p:stCondLst>
                                        </p:cTn>
                                        <p:tgtEl>
                                          <p:spTgt spid="19"/>
                                        </p:tgtEl>
                                        <p:attrNameLst>
                                          <p:attrName>style.visibility</p:attrName>
                                        </p:attrNameLst>
                                      </p:cBhvr>
                                      <p:to>
                                        <p:strVal val="visible"/>
                                      </p:to>
                                    </p:set>
                                    <p:animEffect transition="in" filter="wipe(left)">
                                      <p:cBhvr>
                                        <p:cTn id="95" dur="500"/>
                                        <p:tgtEl>
                                          <p:spTgt spid="19"/>
                                        </p:tgtEl>
                                      </p:cBhvr>
                                    </p:animEffect>
                                  </p:childTnLst>
                                </p:cTn>
                              </p:par>
                            </p:childTnLst>
                          </p:cTn>
                        </p:par>
                        <p:par>
                          <p:cTn id="96" fill="hold">
                            <p:stCondLst>
                              <p:cond delay="500"/>
                            </p:stCondLst>
                            <p:childTnLst>
                              <p:par>
                                <p:cTn id="97" presetID="22" presetClass="entr" presetSubtype="8" fill="hold"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left)">
                                      <p:cBhvr>
                                        <p:cTn id="99" dur="500"/>
                                        <p:tgtEl>
                                          <p:spTgt spid="29"/>
                                        </p:tgtEl>
                                      </p:cBhvr>
                                    </p:animEffec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5" grpId="0"/>
      <p:bldP spid="6" grpId="0"/>
      <p:bldP spid="10" grpId="0"/>
      <p:bldP spid="14" grpId="0"/>
      <p:bldP spid="15" grpId="0" animBg="1"/>
      <p:bldP spid="15" grpId="1" animBg="1"/>
      <p:bldP spid="38" grpId="0" animBg="1"/>
      <p:bldP spid="38" grpId="1" animBg="1"/>
      <p:bldP spid="45" grpId="0"/>
      <p:bldP spid="48" grpId="0" animBg="1"/>
      <p:bldP spid="49" grpId="0" animBg="1"/>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custDataLst>
              <p:tags r:id="rId1"/>
            </p:custDataLst>
          </p:nvPr>
        </p:nvSpPr>
        <p:spPr>
          <a:xfrm>
            <a:off x="314756" y="1474366"/>
            <a:ext cx="3240359" cy="729615"/>
          </a:xfrm>
          <a:prstGeom prst="rect">
            <a:avLst/>
          </a:prstGeom>
        </p:spPr>
        <p:txBody>
          <a:bodyPr wrap="square" lIns="91406" tIns="45702" rIns="91406" bIns="45702">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fontAlgn="base" hangingPunct="0">
              <a:lnSpc>
                <a:spcPct val="130000"/>
              </a:lnSpc>
              <a:spcBef>
                <a:spcPct val="0"/>
              </a:spcBef>
              <a:spcAft>
                <a:spcPct val="0"/>
              </a:spcAft>
              <a:defRPr/>
            </a:pPr>
            <a:r>
              <a:rPr lang="zh-CN" altLang="en-US" sz="3200" b="1" smtClean="0">
                <a:solidFill>
                  <a:srgbClr val="5A3C38"/>
                </a:solidFill>
                <a:latin typeface="微软雅黑" panose="020B0503020204020204" charset="-122"/>
                <a:ea typeface="微软雅黑" panose="020B0503020204020204" charset="-122"/>
              </a:rPr>
              <a:t>特点：</a:t>
            </a:r>
            <a:endParaRPr lang="zh-CN" altLang="en-US" sz="3200" b="1">
              <a:solidFill>
                <a:srgbClr val="5A3C38"/>
              </a:solidFill>
              <a:latin typeface="微软雅黑" panose="020B0503020204020204" charset="-122"/>
              <a:ea typeface="微软雅黑" panose="020B0503020204020204" charset="-122"/>
            </a:endParaRPr>
          </a:p>
        </p:txBody>
      </p:sp>
      <p:pic>
        <p:nvPicPr>
          <p:cNvPr id="6" name="图片 5"/>
          <p:cNvPicPr>
            <a:picLocks noChangeAspect="1"/>
          </p:cNvPicPr>
          <p:nvPr>
            <p:custDataLst>
              <p:tags r:id="rId2"/>
            </p:custDataLst>
          </p:nvPr>
        </p:nvPicPr>
        <p:blipFill>
          <a:blip r:embed="rId3">
            <a:clrChange>
              <a:clrFrom>
                <a:srgbClr val="FFFBFA">
                  <a:alpha val="100000"/>
                </a:srgbClr>
              </a:clrFrom>
              <a:clrTo>
                <a:srgbClr val="FFFBFA">
                  <a:alpha val="100000"/>
                  <a:alpha val="0"/>
                </a:srgbClr>
              </a:clrTo>
            </a:clrChange>
          </a:blip>
          <a:stretch>
            <a:fillRect/>
          </a:stretch>
        </p:blipFill>
        <p:spPr>
          <a:xfrm>
            <a:off x="6384191" y="1772816"/>
            <a:ext cx="4906988" cy="4578523"/>
          </a:xfrm>
          <a:prstGeom prst="rect">
            <a:avLst/>
          </a:prstGeom>
        </p:spPr>
      </p:pic>
      <p:sp>
        <p:nvSpPr>
          <p:cNvPr id="7" name="圆角矩形 6"/>
          <p:cNvSpPr/>
          <p:nvPr>
            <p:custDataLst>
              <p:tags r:id="rId4"/>
            </p:custDataLst>
          </p:nvPr>
        </p:nvSpPr>
        <p:spPr>
          <a:xfrm>
            <a:off x="678066" y="2360883"/>
            <a:ext cx="4409980" cy="752760"/>
          </a:xfrm>
          <a:prstGeom prst="roundRect">
            <a:avLst/>
          </a:prstGeom>
        </p:spPr>
        <p:style>
          <a:lnRef idx="3">
            <a:schemeClr val="lt1"/>
          </a:lnRef>
          <a:fillRef idx="1">
            <a:schemeClr val="dk1"/>
          </a:fillRef>
          <a:effectRef idx="1">
            <a:schemeClr val="dk1"/>
          </a:effectRef>
          <a:fontRef idx="minor">
            <a:schemeClr val="lt1"/>
          </a:fontRef>
        </p:style>
        <p:txBody>
          <a:bodyPr lIns="91406" tIns="45702" rIns="91406" bIns="45702" rtlCol="0" anchor="ctr"/>
          <a:lstStyle/>
          <a:p>
            <a:pPr marL="457200" indent="-457200">
              <a:buFont typeface="Arial" panose="020B0604020202020204" pitchFamily="34" charset="0"/>
              <a:buChar char="•"/>
            </a:pPr>
            <a:r>
              <a:rPr lang="zh-CN" altLang="en-US" sz="3200" b="1">
                <a:latin typeface="微软雅黑" panose="020B0503020204020204" charset="-122"/>
                <a:ea typeface="微软雅黑" panose="020B0503020204020204" charset="-122"/>
              </a:rPr>
              <a:t>以土地为纽带</a:t>
            </a:r>
            <a:endParaRPr lang="zh-CN" altLang="en-US" sz="3200" b="1">
              <a:latin typeface="微软雅黑" panose="020B0503020204020204" charset="-122"/>
              <a:ea typeface="微软雅黑" panose="020B0503020204020204" charset="-122"/>
            </a:endParaRPr>
          </a:p>
        </p:txBody>
      </p:sp>
      <p:sp>
        <p:nvSpPr>
          <p:cNvPr id="8" name="圆角矩形 7"/>
          <p:cNvSpPr/>
          <p:nvPr>
            <p:custDataLst>
              <p:tags r:id="rId5"/>
            </p:custDataLst>
          </p:nvPr>
        </p:nvSpPr>
        <p:spPr>
          <a:xfrm>
            <a:off x="641430" y="5478159"/>
            <a:ext cx="4409981" cy="781424"/>
          </a:xfrm>
          <a:prstGeom prst="roundRect">
            <a:avLst/>
          </a:prstGeom>
        </p:spPr>
        <p:style>
          <a:lnRef idx="3">
            <a:schemeClr val="lt1"/>
          </a:lnRef>
          <a:fillRef idx="1">
            <a:schemeClr val="dk1"/>
          </a:fillRef>
          <a:effectRef idx="1">
            <a:schemeClr val="dk1"/>
          </a:effectRef>
          <a:fontRef idx="minor">
            <a:schemeClr val="lt1"/>
          </a:fontRef>
        </p:style>
        <p:txBody>
          <a:bodyPr lIns="91406" tIns="45702" rIns="91406" bIns="45702" rtlCol="0" anchor="ctr"/>
          <a:lstStyle/>
          <a:p>
            <a:pPr marL="457200" indent="-457200">
              <a:buFont typeface="Arial" panose="020B0604020202020204" pitchFamily="34" charset="0"/>
              <a:buChar char="•"/>
            </a:pPr>
            <a:r>
              <a:rPr lang="zh-CN" altLang="en-US" sz="3200" b="1">
                <a:latin typeface="微软雅黑" panose="020B0503020204020204" charset="-122"/>
                <a:ea typeface="微软雅黑" panose="020B0503020204020204" charset="-122"/>
              </a:rPr>
              <a:t>层层</a:t>
            </a:r>
            <a:r>
              <a:rPr lang="zh-CN" altLang="en-US" sz="3200" b="1" smtClean="0">
                <a:latin typeface="微软雅黑" panose="020B0503020204020204" charset="-122"/>
                <a:ea typeface="微软雅黑" panose="020B0503020204020204" charset="-122"/>
              </a:rPr>
              <a:t>分封</a:t>
            </a:r>
            <a:r>
              <a:rPr lang="zh-CN" altLang="en-US" sz="3200" b="1">
                <a:latin typeface="微软雅黑" panose="020B0503020204020204" charset="-122"/>
                <a:ea typeface="微软雅黑" panose="020B0503020204020204" charset="-122"/>
              </a:rPr>
              <a:t>，</a:t>
            </a:r>
            <a:r>
              <a:rPr lang="zh-CN" altLang="en-US" sz="3200" b="1" smtClean="0">
                <a:latin typeface="微软雅黑" panose="020B0503020204020204" charset="-122"/>
                <a:ea typeface="微软雅黑" panose="020B0503020204020204" charset="-122"/>
              </a:rPr>
              <a:t>等级</a:t>
            </a:r>
            <a:r>
              <a:rPr lang="zh-CN" altLang="en-US" sz="3200" b="1">
                <a:latin typeface="微软雅黑" panose="020B0503020204020204" charset="-122"/>
                <a:ea typeface="微软雅黑" panose="020B0503020204020204" charset="-122"/>
              </a:rPr>
              <a:t>森严</a:t>
            </a:r>
            <a:endParaRPr lang="zh-CN" altLang="en-US" sz="3200" b="1">
              <a:latin typeface="微软雅黑" panose="020B0503020204020204" charset="-122"/>
              <a:ea typeface="微软雅黑" panose="020B0503020204020204" charset="-122"/>
            </a:endParaRPr>
          </a:p>
        </p:txBody>
      </p:sp>
      <p:sp>
        <p:nvSpPr>
          <p:cNvPr id="9" name="圆角矩形 8"/>
          <p:cNvSpPr/>
          <p:nvPr>
            <p:custDataLst>
              <p:tags r:id="rId6"/>
            </p:custDataLst>
          </p:nvPr>
        </p:nvSpPr>
        <p:spPr>
          <a:xfrm>
            <a:off x="678066" y="3181985"/>
            <a:ext cx="4409980" cy="687409"/>
          </a:xfrm>
          <a:prstGeom prst="roundRect">
            <a:avLst/>
          </a:prstGeom>
        </p:spPr>
        <p:style>
          <a:lnRef idx="3">
            <a:schemeClr val="lt1"/>
          </a:lnRef>
          <a:fillRef idx="1">
            <a:schemeClr val="dk1"/>
          </a:fillRef>
          <a:effectRef idx="1">
            <a:schemeClr val="dk1"/>
          </a:effectRef>
          <a:fontRef idx="minor">
            <a:schemeClr val="lt1"/>
          </a:fontRef>
        </p:style>
        <p:txBody>
          <a:bodyPr lIns="91406" tIns="45702" rIns="91406" bIns="45702" rtlCol="0" anchor="ctr"/>
          <a:lstStyle/>
          <a:p>
            <a:pPr marL="457200" indent="-457200">
              <a:buFont typeface="Arial" panose="020B0604020202020204" pitchFamily="34" charset="0"/>
              <a:buChar char="•"/>
            </a:pPr>
            <a:r>
              <a:rPr lang="zh-CN" altLang="en-US" sz="3200" b="1">
                <a:latin typeface="微软雅黑" panose="020B0503020204020204" charset="-122"/>
                <a:ea typeface="微软雅黑" panose="020B0503020204020204" charset="-122"/>
              </a:rPr>
              <a:t>双向权利义务</a:t>
            </a:r>
            <a:endParaRPr lang="zh-CN" altLang="en-US" sz="3200" b="1">
              <a:latin typeface="微软雅黑" panose="020B0503020204020204" charset="-122"/>
              <a:ea typeface="微软雅黑" panose="020B0503020204020204" charset="-122"/>
            </a:endParaRPr>
          </a:p>
        </p:txBody>
      </p:sp>
      <p:sp>
        <p:nvSpPr>
          <p:cNvPr id="10" name="圆角矩形 9"/>
          <p:cNvSpPr/>
          <p:nvPr>
            <p:custDataLst>
              <p:tags r:id="rId7"/>
            </p:custDataLst>
          </p:nvPr>
        </p:nvSpPr>
        <p:spPr>
          <a:xfrm>
            <a:off x="654015" y="3974073"/>
            <a:ext cx="4431703" cy="687409"/>
          </a:xfrm>
          <a:prstGeom prst="roundRect">
            <a:avLst/>
          </a:prstGeom>
        </p:spPr>
        <p:style>
          <a:lnRef idx="3">
            <a:schemeClr val="lt1"/>
          </a:lnRef>
          <a:fillRef idx="1">
            <a:schemeClr val="dk1"/>
          </a:fillRef>
          <a:effectRef idx="1">
            <a:schemeClr val="dk1"/>
          </a:effectRef>
          <a:fontRef idx="minor">
            <a:schemeClr val="lt1"/>
          </a:fontRef>
        </p:style>
        <p:txBody>
          <a:bodyPr lIns="91406" tIns="45702" rIns="91406" bIns="45702" rtlCol="0" anchor="ctr"/>
          <a:lstStyle/>
          <a:p>
            <a:pPr marL="457200" indent="-457200">
              <a:buFont typeface="Arial" panose="020B0604020202020204" pitchFamily="34" charset="0"/>
              <a:buChar char="•"/>
            </a:pPr>
            <a:r>
              <a:rPr lang="zh-CN" altLang="en-US" sz="3200" b="1">
                <a:latin typeface="微软雅黑" panose="020B0503020204020204" charset="-122"/>
                <a:ea typeface="微软雅黑" panose="020B0503020204020204" charset="-122"/>
              </a:rPr>
              <a:t>契约意识</a:t>
            </a:r>
            <a:endParaRPr lang="zh-CN" altLang="en-US" sz="3200" b="1">
              <a:latin typeface="微软雅黑" panose="020B0503020204020204" charset="-122"/>
              <a:ea typeface="微软雅黑" panose="020B0503020204020204" charset="-122"/>
            </a:endParaRPr>
          </a:p>
        </p:txBody>
      </p:sp>
      <p:sp>
        <p:nvSpPr>
          <p:cNvPr id="11" name="圆角矩形 10"/>
          <p:cNvSpPr/>
          <p:nvPr>
            <p:custDataLst>
              <p:tags r:id="rId8"/>
            </p:custDataLst>
          </p:nvPr>
        </p:nvSpPr>
        <p:spPr>
          <a:xfrm>
            <a:off x="611263" y="4739318"/>
            <a:ext cx="4470316" cy="687409"/>
          </a:xfrm>
          <a:prstGeom prst="roundRect">
            <a:avLst/>
          </a:prstGeom>
        </p:spPr>
        <p:style>
          <a:lnRef idx="3">
            <a:schemeClr val="lt1"/>
          </a:lnRef>
          <a:fillRef idx="1">
            <a:schemeClr val="dk1"/>
          </a:fillRef>
          <a:effectRef idx="1">
            <a:schemeClr val="dk1"/>
          </a:effectRef>
          <a:fontRef idx="minor">
            <a:schemeClr val="lt1"/>
          </a:fontRef>
        </p:style>
        <p:txBody>
          <a:bodyPr lIns="91406" tIns="45702" rIns="91406" bIns="45702" rtlCol="0" anchor="ctr"/>
          <a:lstStyle/>
          <a:p>
            <a:pPr marL="457200" indent="-457200">
              <a:buFont typeface="Arial" panose="020B0604020202020204" pitchFamily="34" charset="0"/>
              <a:buChar char="•"/>
            </a:pPr>
            <a:r>
              <a:rPr lang="zh-CN" altLang="en-US" sz="3200" b="1">
                <a:latin typeface="微软雅黑" panose="020B0503020204020204" charset="-122"/>
                <a:ea typeface="微软雅黑" panose="020B0503020204020204" charset="-122"/>
              </a:rPr>
              <a:t>地方领主相对独立</a:t>
            </a:r>
            <a:endParaRPr lang="zh-CN" altLang="en-US" sz="3200" b="1">
              <a:latin typeface="微软雅黑" panose="020B0503020204020204" charset="-122"/>
              <a:ea typeface="微软雅黑" panose="020B0503020204020204" charset="-122"/>
            </a:endParaRPr>
          </a:p>
        </p:txBody>
      </p:sp>
      <p:sp>
        <p:nvSpPr>
          <p:cNvPr id="40" name="文本框 3"/>
          <p:cNvSpPr txBox="1"/>
          <p:nvPr>
            <p:custDataLst>
              <p:tags r:id="rId9"/>
            </p:custDataLst>
          </p:nvPr>
        </p:nvSpPr>
        <p:spPr>
          <a:xfrm>
            <a:off x="262890" y="860425"/>
            <a:ext cx="11459845" cy="520700"/>
          </a:xfrm>
          <a:prstGeom prst="rect">
            <a:avLst/>
          </a:prstGeom>
          <a:noFill/>
        </p:spPr>
        <p:txBody>
          <a:bodyPr wrap="square" lIns="91406" tIns="45702" rIns="91406" bIns="45702" rtlCol="0">
            <a:spAutoFit/>
          </a:bodyPr>
          <a:lstStyle/>
          <a:p>
            <a:pPr indent="0">
              <a:buFont typeface="Arial" panose="020B0604020202020204" pitchFamily="34" charset="0"/>
              <a:buNone/>
            </a:pPr>
            <a:r>
              <a:rPr lang="en-US" altLang="zh-CN" sz="2800" b="1">
                <a:latin typeface="+mj-ea"/>
                <a:ea typeface="+mj-ea"/>
              </a:rPr>
              <a:t>1</a:t>
            </a:r>
            <a:r>
              <a:rPr lang="zh-CN" altLang="en-US" sz="2800" b="1">
                <a:latin typeface="+mj-ea"/>
                <a:ea typeface="+mj-ea"/>
              </a:rPr>
              <a:t>、根据概念，结合材料，说明封君封臣制度有何特点？</a:t>
            </a:r>
            <a:endParaRPr lang="zh-CN" altLang="en-US" sz="2800" b="1">
              <a:latin typeface="+mj-ea"/>
              <a:ea typeface="+mj-ea"/>
            </a:endParaRPr>
          </a:p>
        </p:txBody>
      </p:sp>
      <p:sp>
        <p:nvSpPr>
          <p:cNvPr id="5" name="文本框 4"/>
          <p:cNvSpPr txBox="1"/>
          <p:nvPr>
            <p:custDataLst>
              <p:tags r:id="rId10"/>
            </p:custDataLst>
          </p:nvPr>
        </p:nvSpPr>
        <p:spPr>
          <a:xfrm>
            <a:off x="70485" y="-27940"/>
            <a:ext cx="12120880" cy="705485"/>
          </a:xfrm>
          <a:prstGeom prst="rect">
            <a:avLst/>
          </a:prstGeom>
          <a:solidFill>
            <a:srgbClr val="942B28"/>
          </a:solidFill>
        </p:spPr>
        <p:style>
          <a:lnRef idx="2">
            <a:schemeClr val="accent3"/>
          </a:lnRef>
          <a:fillRef idx="1">
            <a:schemeClr val="lt1"/>
          </a:fillRef>
          <a:effectRef idx="0">
            <a:schemeClr val="accent3"/>
          </a:effectRef>
          <a:fontRef idx="minor">
            <a:schemeClr val="dk1"/>
          </a:fontRef>
        </p:style>
        <p:txBody>
          <a:bodyPr wrap="square" lIns="91398" tIns="45702" rIns="91398" bIns="45702" rtlCol="0">
            <a:spAutoFit/>
          </a:bodyPr>
          <a:lstStyle/>
          <a:p>
            <a:pPr defTabSz="913130"/>
            <a:r>
              <a:rPr lang="zh-CN" altLang="en-US" sz="4000" b="1">
                <a:solidFill>
                  <a:prstClr val="white"/>
                </a:solidFill>
                <a:latin typeface="楷体" panose="02010609060101010101" pitchFamily="49" charset="-122"/>
                <a:ea typeface="楷体" panose="02010609060101010101" pitchFamily="49" charset="-122"/>
                <a:cs typeface="楷体" panose="02010609060101010101" pitchFamily="49" charset="-122"/>
              </a:rPr>
              <a:t>四、合作探究</a:t>
            </a:r>
            <a:r>
              <a:rPr lang="en-US" altLang="zh-CN" sz="4000" b="1">
                <a:solidFill>
                  <a:prstClr val="white"/>
                </a:solidFill>
                <a:latin typeface="楷体" panose="02010609060101010101" pitchFamily="49" charset="-122"/>
                <a:ea typeface="楷体" panose="02010609060101010101" pitchFamily="49" charset="-122"/>
                <a:cs typeface="楷体" panose="02010609060101010101" pitchFamily="49" charset="-122"/>
              </a:rPr>
              <a:t>——</a:t>
            </a:r>
            <a:r>
              <a:rPr lang="zh-CN" altLang="en-US" sz="4000" b="1">
                <a:solidFill>
                  <a:prstClr val="white"/>
                </a:solidFill>
                <a:latin typeface="楷体" panose="02010609060101010101" pitchFamily="49" charset="-122"/>
                <a:ea typeface="楷体" panose="02010609060101010101" pitchFamily="49" charset="-122"/>
                <a:cs typeface="楷体" panose="02010609060101010101" pitchFamily="49" charset="-122"/>
              </a:rPr>
              <a:t>重难点突破</a:t>
            </a:r>
            <a:endParaRPr lang="zh-CN" altLang="en-US" sz="4000" b="1">
              <a:solidFill>
                <a:prstClr val="white"/>
              </a:solidFill>
              <a:latin typeface="楷体" panose="02010609060101010101" pitchFamily="49" charset="-122"/>
              <a:ea typeface="楷体" panose="02010609060101010101" pitchFamily="49" charset="-122"/>
              <a:cs typeface="楷体" panose="02010609060101010101" pitchFamily="49"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trips(down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par>
                                <p:cTn id="24" presetID="14" presetClass="entr" presetSubtype="10" fill="hold" grpId="0" nodeType="with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randombar(horizontal)">
                                      <p:cBhvr>
                                        <p:cTn id="2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custDataLst>
              <p:tags r:id="rId1"/>
            </p:custDataLst>
          </p:nvPr>
        </p:nvPicPr>
        <p:blipFill>
          <a:blip r:embed="rId2"/>
          <a:srcRect l="395" t="1408" r="47314" b="1975"/>
          <a:stretch>
            <a:fillRect/>
          </a:stretch>
        </p:blipFill>
        <p:spPr>
          <a:xfrm>
            <a:off x="176531" y="1481455"/>
            <a:ext cx="3328035" cy="5104765"/>
          </a:xfrm>
          <a:prstGeom prst="roundRect">
            <a:avLst/>
          </a:prstGeom>
        </p:spPr>
      </p:pic>
      <p:pic>
        <p:nvPicPr>
          <p:cNvPr id="5" name="图片 4"/>
          <p:cNvPicPr>
            <a:picLocks noChangeAspect="1"/>
          </p:cNvPicPr>
          <p:nvPr>
            <p:custDataLst>
              <p:tags r:id="rId3"/>
            </p:custDataLst>
          </p:nvPr>
        </p:nvPicPr>
        <p:blipFill>
          <a:blip r:embed="rId2"/>
          <a:srcRect l="60643" t="-756"/>
          <a:stretch>
            <a:fillRect/>
          </a:stretch>
        </p:blipFill>
        <p:spPr>
          <a:xfrm>
            <a:off x="8583930" y="1691640"/>
            <a:ext cx="3452495" cy="4894580"/>
          </a:xfrm>
          <a:prstGeom prst="roundRect">
            <a:avLst/>
          </a:prstGeom>
        </p:spPr>
      </p:pic>
      <p:sp>
        <p:nvSpPr>
          <p:cNvPr id="8" name="圆角矩形 7"/>
          <p:cNvSpPr/>
          <p:nvPr>
            <p:custDataLst>
              <p:tags r:id="rId4"/>
            </p:custDataLst>
          </p:nvPr>
        </p:nvSpPr>
        <p:spPr>
          <a:xfrm>
            <a:off x="942975" y="334645"/>
            <a:ext cx="2059305" cy="522605"/>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sz="2800" b="1">
                <a:latin typeface="黑体" panose="02010609060101010101" charset="-122"/>
                <a:ea typeface="黑体" panose="02010609060101010101" charset="-122"/>
                <a:cs typeface="黑体" panose="02010609060101010101" charset="-122"/>
                <a:sym typeface="+mn-ea"/>
              </a:rPr>
              <a:t>合作探究</a:t>
            </a:r>
            <a:endParaRPr lang="zh-CN" altLang="en-US" sz="2800" b="1">
              <a:latin typeface="黑体" panose="02010609060101010101" charset="-122"/>
              <a:ea typeface="黑体" panose="02010609060101010101" charset="-122"/>
              <a:cs typeface="黑体" panose="02010609060101010101" charset="-122"/>
              <a:sym typeface="+mn-ea"/>
            </a:endParaRPr>
          </a:p>
        </p:txBody>
      </p:sp>
      <p:sp>
        <p:nvSpPr>
          <p:cNvPr id="9" name="椭圆 8"/>
          <p:cNvSpPr/>
          <p:nvPr>
            <p:custDataLst>
              <p:tags r:id="rId5"/>
            </p:custDataLst>
          </p:nvPr>
        </p:nvSpPr>
        <p:spPr>
          <a:xfrm>
            <a:off x="2882900" y="999490"/>
            <a:ext cx="708025" cy="692151"/>
          </a:xfrm>
          <a:prstGeom prst="ellipse">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a:t>同</a:t>
            </a:r>
            <a:endParaRPr lang="zh-CN" altLang="en-US" sz="3600" b="1"/>
          </a:p>
        </p:txBody>
      </p:sp>
      <p:sp>
        <p:nvSpPr>
          <p:cNvPr id="10" name="椭圆 9"/>
          <p:cNvSpPr/>
          <p:nvPr>
            <p:custDataLst>
              <p:tags r:id="rId6"/>
            </p:custDataLst>
          </p:nvPr>
        </p:nvSpPr>
        <p:spPr>
          <a:xfrm>
            <a:off x="2887980" y="3872865"/>
            <a:ext cx="708025" cy="692151"/>
          </a:xfrm>
          <a:prstGeom prst="ellipse">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a:t>异</a:t>
            </a:r>
            <a:endParaRPr lang="zh-CN" altLang="en-US" sz="3600" b="1"/>
          </a:p>
        </p:txBody>
      </p:sp>
      <p:sp>
        <p:nvSpPr>
          <p:cNvPr id="15" name="圆角矩形 14"/>
          <p:cNvSpPr/>
          <p:nvPr>
            <p:custDataLst>
              <p:tags r:id="rId7"/>
            </p:custDataLst>
          </p:nvPr>
        </p:nvSpPr>
        <p:spPr>
          <a:xfrm>
            <a:off x="3594735" y="1131570"/>
            <a:ext cx="1029970" cy="3956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t>目的</a:t>
            </a:r>
            <a:endParaRPr lang="zh-CN" altLang="en-US" sz="2400" b="1"/>
          </a:p>
        </p:txBody>
      </p:sp>
      <p:sp>
        <p:nvSpPr>
          <p:cNvPr id="16" name="圆角矩形 15"/>
          <p:cNvSpPr/>
          <p:nvPr>
            <p:custDataLst>
              <p:tags r:id="rId8"/>
            </p:custDataLst>
          </p:nvPr>
        </p:nvSpPr>
        <p:spPr>
          <a:xfrm>
            <a:off x="3573780" y="1681480"/>
            <a:ext cx="1029970" cy="4337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t>内容</a:t>
            </a:r>
            <a:endParaRPr lang="zh-CN" altLang="en-US" sz="2400" b="1"/>
          </a:p>
        </p:txBody>
      </p:sp>
      <p:sp>
        <p:nvSpPr>
          <p:cNvPr id="17" name="圆角矩形 16"/>
          <p:cNvSpPr/>
          <p:nvPr>
            <p:custDataLst>
              <p:tags r:id="rId9"/>
            </p:custDataLst>
          </p:nvPr>
        </p:nvSpPr>
        <p:spPr>
          <a:xfrm>
            <a:off x="3634105" y="2499360"/>
            <a:ext cx="960755" cy="4025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t>特点</a:t>
            </a:r>
            <a:endParaRPr lang="zh-CN" altLang="en-US" sz="2400" b="1"/>
          </a:p>
        </p:txBody>
      </p:sp>
      <p:sp>
        <p:nvSpPr>
          <p:cNvPr id="18" name="圆角矩形 17"/>
          <p:cNvSpPr/>
          <p:nvPr>
            <p:custDataLst>
              <p:tags r:id="rId10"/>
            </p:custDataLst>
          </p:nvPr>
        </p:nvSpPr>
        <p:spPr>
          <a:xfrm>
            <a:off x="3634105" y="3232150"/>
            <a:ext cx="1029970" cy="4718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t>结果</a:t>
            </a:r>
            <a:endParaRPr lang="zh-CN" altLang="en-US" sz="2400" b="1"/>
          </a:p>
        </p:txBody>
      </p:sp>
      <p:sp>
        <p:nvSpPr>
          <p:cNvPr id="19" name="圆角矩形 18"/>
          <p:cNvSpPr/>
          <p:nvPr>
            <p:custDataLst>
              <p:tags r:id="rId11"/>
            </p:custDataLst>
          </p:nvPr>
        </p:nvSpPr>
        <p:spPr>
          <a:xfrm>
            <a:off x="4868545" y="1088390"/>
            <a:ext cx="1785620" cy="3937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t>维护统治</a:t>
            </a:r>
            <a:endParaRPr lang="zh-CN" altLang="en-US" sz="2400" b="1"/>
          </a:p>
        </p:txBody>
      </p:sp>
      <p:sp>
        <p:nvSpPr>
          <p:cNvPr id="20" name="圆角矩形 19"/>
          <p:cNvSpPr/>
          <p:nvPr>
            <p:custDataLst>
              <p:tags r:id="rId12"/>
            </p:custDataLst>
          </p:nvPr>
        </p:nvSpPr>
        <p:spPr>
          <a:xfrm>
            <a:off x="4814570" y="1545590"/>
            <a:ext cx="3244850" cy="8261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t>有条件地分封土地</a:t>
            </a:r>
            <a:endParaRPr lang="zh-CN" altLang="en-US" sz="2400" b="1"/>
          </a:p>
          <a:p>
            <a:pPr algn="ctr"/>
            <a:r>
              <a:rPr lang="zh-CN" altLang="en-US" sz="2400" b="1"/>
              <a:t>行使权利</a:t>
            </a:r>
            <a:r>
              <a:rPr lang="en-US" altLang="zh-CN" sz="2400" b="1"/>
              <a:t>    </a:t>
            </a:r>
            <a:r>
              <a:rPr lang="zh-CN" altLang="en-US" sz="2400" b="1"/>
              <a:t>承担义务</a:t>
            </a:r>
            <a:endParaRPr lang="zh-CN" altLang="en-US" sz="2400" b="1"/>
          </a:p>
        </p:txBody>
      </p:sp>
      <p:sp>
        <p:nvSpPr>
          <p:cNvPr id="21" name="圆角矩形 20"/>
          <p:cNvSpPr/>
          <p:nvPr>
            <p:custDataLst>
              <p:tags r:id="rId13"/>
            </p:custDataLst>
          </p:nvPr>
        </p:nvSpPr>
        <p:spPr>
          <a:xfrm>
            <a:off x="4814570" y="2490470"/>
            <a:ext cx="3239770" cy="4184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t>层层分封</a:t>
            </a:r>
            <a:r>
              <a:rPr lang="en-US" altLang="zh-CN" sz="2400" b="1"/>
              <a:t>   </a:t>
            </a:r>
            <a:r>
              <a:rPr lang="zh-CN" altLang="en-US" sz="2400" b="1">
                <a:sym typeface="+mn-ea"/>
              </a:rPr>
              <a:t>等级森严</a:t>
            </a:r>
            <a:endParaRPr lang="zh-CN" altLang="en-US" sz="2400" b="1">
              <a:sym typeface="+mn-ea"/>
            </a:endParaRPr>
          </a:p>
        </p:txBody>
      </p:sp>
      <p:sp>
        <p:nvSpPr>
          <p:cNvPr id="22" name="圆角矩形 21"/>
          <p:cNvSpPr/>
          <p:nvPr>
            <p:custDataLst>
              <p:tags r:id="rId14"/>
            </p:custDataLst>
          </p:nvPr>
        </p:nvSpPr>
        <p:spPr>
          <a:xfrm>
            <a:off x="4928235" y="3174365"/>
            <a:ext cx="3126105" cy="7772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bg1"/>
                </a:solidFill>
                <a:latin typeface="宋体" panose="02010600030101010101" pitchFamily="2" charset="-122"/>
                <a:ea typeface="宋体" panose="02010600030101010101" pitchFamily="2" charset="-122"/>
                <a:sym typeface="+mn-ea"/>
              </a:rPr>
              <a:t>前期加强地方统治</a:t>
            </a:r>
            <a:endParaRPr lang="zh-CN" altLang="en-US" sz="2400" b="1">
              <a:solidFill>
                <a:schemeClr val="bg1"/>
              </a:solidFill>
              <a:latin typeface="宋体" panose="02010600030101010101" pitchFamily="2" charset="-122"/>
              <a:ea typeface="宋体" panose="02010600030101010101" pitchFamily="2" charset="-122"/>
              <a:sym typeface="+mn-ea"/>
            </a:endParaRPr>
          </a:p>
          <a:p>
            <a:pPr algn="ctr"/>
            <a:r>
              <a:rPr lang="zh-CN" altLang="en-US" sz="2400" b="1">
                <a:solidFill>
                  <a:schemeClr val="bg1"/>
                </a:solidFill>
                <a:latin typeface="宋体" panose="02010600030101010101" pitchFamily="2" charset="-122"/>
                <a:ea typeface="宋体" panose="02010600030101010101" pitchFamily="2" charset="-122"/>
                <a:sym typeface="+mn-ea"/>
              </a:rPr>
              <a:t>后期造成地方割据</a:t>
            </a:r>
            <a:endParaRPr lang="zh-CN" altLang="en-US" sz="2400" b="1">
              <a:solidFill>
                <a:schemeClr val="bg1"/>
              </a:solidFill>
              <a:latin typeface="宋体" panose="02010600030101010101" pitchFamily="2" charset="-122"/>
              <a:ea typeface="宋体" panose="02010600030101010101" pitchFamily="2" charset="-122"/>
              <a:sym typeface="+mn-ea"/>
            </a:endParaRPr>
          </a:p>
        </p:txBody>
      </p:sp>
      <p:sp>
        <p:nvSpPr>
          <p:cNvPr id="23" name="圆角矩形 22"/>
          <p:cNvSpPr/>
          <p:nvPr>
            <p:custDataLst>
              <p:tags r:id="rId15"/>
            </p:custDataLst>
          </p:nvPr>
        </p:nvSpPr>
        <p:spPr>
          <a:xfrm>
            <a:off x="3588385" y="4110355"/>
            <a:ext cx="2621280" cy="45466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tx1"/>
                </a:solidFill>
              </a:rPr>
              <a:t>维持手段不同</a:t>
            </a:r>
            <a:endParaRPr lang="zh-CN" altLang="en-US" sz="2400" b="1">
              <a:solidFill>
                <a:schemeClr val="tx1"/>
              </a:solidFill>
            </a:endParaRPr>
          </a:p>
        </p:txBody>
      </p:sp>
      <p:sp>
        <p:nvSpPr>
          <p:cNvPr id="2" name="文本框 1"/>
          <p:cNvSpPr txBox="1"/>
          <p:nvPr>
            <p:custDataLst>
              <p:tags r:id="rId16"/>
            </p:custDataLst>
          </p:nvPr>
        </p:nvSpPr>
        <p:spPr>
          <a:xfrm>
            <a:off x="3634105" y="334645"/>
            <a:ext cx="8256270" cy="521970"/>
          </a:xfrm>
          <a:prstGeom prst="rect">
            <a:avLst/>
          </a:prstGeom>
          <a:solidFill>
            <a:srgbClr val="7030A0"/>
          </a:solidFill>
        </p:spPr>
        <p:txBody>
          <a:bodyPr wrap="square" rtlCol="0" anchor="t">
            <a:spAutoFit/>
          </a:bodyPr>
          <a:lstStyle/>
          <a:p>
            <a:pPr algn="ctr"/>
            <a:r>
              <a:rPr lang="zh-CN" sz="2800" b="1">
                <a:solidFill>
                  <a:schemeClr val="bg1"/>
                </a:solidFill>
                <a:latin typeface="黑体" panose="02010609060101010101" charset="-122"/>
                <a:ea typeface="黑体" panose="02010609060101010101" charset="-122"/>
                <a:cs typeface="黑体" panose="02010609060101010101" charset="-122"/>
                <a:sym typeface="+mn-ea"/>
              </a:rPr>
              <a:t>西欧的封君封臣制与西周的宗法分封制有什么异同</a:t>
            </a:r>
            <a:r>
              <a:rPr lang="zh-CN" altLang="en-US" sz="2800" b="1">
                <a:solidFill>
                  <a:schemeClr val="bg1"/>
                </a:solidFill>
                <a:latin typeface="黑体" panose="02010609060101010101" charset="-122"/>
                <a:ea typeface="黑体" panose="02010609060101010101" charset="-122"/>
                <a:cs typeface="黑体" panose="02010609060101010101" charset="-122"/>
                <a:sym typeface="+mn-ea"/>
              </a:rPr>
              <a:t>？</a:t>
            </a:r>
            <a:endParaRPr lang="zh-CN" altLang="en-US" sz="2800" b="1">
              <a:solidFill>
                <a:schemeClr val="bg1"/>
              </a:solidFill>
              <a:latin typeface="黑体" panose="02010609060101010101" charset="-122"/>
              <a:ea typeface="黑体" panose="02010609060101010101" charset="-122"/>
              <a:cs typeface="黑体" panose="02010609060101010101" charset="-122"/>
              <a:sym typeface="+mn-ea"/>
            </a:endParaRPr>
          </a:p>
        </p:txBody>
      </p:sp>
      <p:sp>
        <p:nvSpPr>
          <p:cNvPr id="7" name="圆角矩形 6"/>
          <p:cNvSpPr/>
          <p:nvPr>
            <p:custDataLst>
              <p:tags r:id="rId17"/>
            </p:custDataLst>
          </p:nvPr>
        </p:nvSpPr>
        <p:spPr>
          <a:xfrm>
            <a:off x="3634105" y="5659755"/>
            <a:ext cx="2621280" cy="41275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tx1"/>
                </a:solidFill>
              </a:rPr>
              <a:t>社会性质不同</a:t>
            </a:r>
            <a:endParaRPr lang="zh-CN" altLang="en-US" sz="2400" b="1">
              <a:solidFill>
                <a:schemeClr val="tx1"/>
              </a:solidFill>
            </a:endParaRPr>
          </a:p>
        </p:txBody>
      </p:sp>
      <p:sp>
        <p:nvSpPr>
          <p:cNvPr id="3" name="圆角矩形 2"/>
          <p:cNvSpPr/>
          <p:nvPr>
            <p:custDataLst>
              <p:tags r:id="rId18"/>
            </p:custDataLst>
          </p:nvPr>
        </p:nvSpPr>
        <p:spPr>
          <a:xfrm>
            <a:off x="4558030" y="4714240"/>
            <a:ext cx="7361555" cy="71882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zh-CN" altLang="en-US" sz="2400" b="1">
                <a:solidFill>
                  <a:schemeClr val="tx1"/>
                </a:solidFill>
                <a:latin typeface="微软雅黑" panose="020B0503020204020204" charset="-122"/>
                <a:ea typeface="微软雅黑" panose="020B0503020204020204" charset="-122"/>
                <a:cs typeface="微软雅黑" panose="020B0503020204020204" charset="-122"/>
                <a:sym typeface="+mn-ea"/>
              </a:rPr>
              <a:t>西周：以血缘为纽带，宗法制来维系，天下共主</a:t>
            </a:r>
            <a:endParaRPr lang="en-US" altLang="zh-CN" sz="2400" b="1">
              <a:solidFill>
                <a:schemeClr val="tx1"/>
              </a:solidFill>
              <a:latin typeface="微软雅黑" panose="020B0503020204020204" charset="-122"/>
              <a:ea typeface="微软雅黑" panose="020B0503020204020204" charset="-122"/>
              <a:cs typeface="微软雅黑" panose="020B0503020204020204" charset="-122"/>
            </a:endParaRPr>
          </a:p>
          <a:p>
            <a:pPr algn="ctr"/>
            <a:r>
              <a:rPr lang="zh-CN" altLang="en-US" sz="2400" b="1">
                <a:solidFill>
                  <a:schemeClr val="tx1"/>
                </a:solidFill>
                <a:latin typeface="微软雅黑" panose="020B0503020204020204" charset="-122"/>
                <a:ea typeface="微软雅黑" panose="020B0503020204020204" charset="-122"/>
                <a:cs typeface="微软雅黑" panose="020B0503020204020204" charset="-122"/>
                <a:sym typeface="+mn-ea"/>
              </a:rPr>
              <a:t>西欧：以土地为纽带，靠效忠来维系 ，不可越级统治</a:t>
            </a:r>
            <a:endParaRPr lang="zh-CN" altLang="en-US" sz="2400" b="1">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6" name="圆角矩形 5"/>
          <p:cNvSpPr/>
          <p:nvPr>
            <p:custDataLst>
              <p:tags r:id="rId19"/>
            </p:custDataLst>
          </p:nvPr>
        </p:nvSpPr>
        <p:spPr>
          <a:xfrm>
            <a:off x="6618605" y="5643880"/>
            <a:ext cx="2606675" cy="74041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tx1"/>
                </a:solidFill>
                <a:latin typeface="微软雅黑" panose="020B0503020204020204" charset="-122"/>
                <a:ea typeface="微软雅黑" panose="020B0503020204020204" charset="-122"/>
                <a:cs typeface="微软雅黑" panose="020B0503020204020204" charset="-122"/>
                <a:sym typeface="+mn-ea"/>
              </a:rPr>
              <a:t>西周：奴隶社会</a:t>
            </a:r>
            <a:endParaRPr lang="en-US" altLang="zh-CN" sz="2400" b="1">
              <a:solidFill>
                <a:schemeClr val="tx1"/>
              </a:solidFill>
              <a:latin typeface="微软雅黑" panose="020B0503020204020204" charset="-122"/>
              <a:ea typeface="微软雅黑" panose="020B0503020204020204" charset="-122"/>
              <a:cs typeface="微软雅黑" panose="020B0503020204020204" charset="-122"/>
            </a:endParaRPr>
          </a:p>
          <a:p>
            <a:pPr algn="ctr"/>
            <a:r>
              <a:rPr lang="zh-CN" altLang="en-US" sz="2400" b="1">
                <a:solidFill>
                  <a:schemeClr val="tx1"/>
                </a:solidFill>
                <a:latin typeface="微软雅黑" panose="020B0503020204020204" charset="-122"/>
                <a:ea typeface="微软雅黑" panose="020B0503020204020204" charset="-122"/>
                <a:cs typeface="微软雅黑" panose="020B0503020204020204" charset="-122"/>
                <a:sym typeface="+mn-ea"/>
              </a:rPr>
              <a:t>西欧：封建社会</a:t>
            </a:r>
            <a:endParaRPr lang="zh-CN" altLang="en-US" sz="2400" b="1">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
        <p:nvSpPr>
          <p:cNvPr id="38" name="文本框 37"/>
          <p:cNvSpPr txBox="1"/>
          <p:nvPr>
            <p:custDataLst>
              <p:tags r:id="rId20"/>
            </p:custDataLst>
          </p:nvPr>
        </p:nvSpPr>
        <p:spPr>
          <a:xfrm>
            <a:off x="270275" y="1886593"/>
            <a:ext cx="3303505" cy="953135"/>
          </a:xfrm>
          <a:prstGeom prst="rect">
            <a:avLst/>
          </a:prstGeom>
          <a:solidFill>
            <a:srgbClr val="FFFF00"/>
          </a:solidFill>
        </p:spPr>
        <p:txBody>
          <a:bodyPr wrap="square">
            <a:spAutoFit/>
          </a:bodyPr>
          <a:lstStyle/>
          <a:p>
            <a:pPr algn="ctr">
              <a:buNone/>
            </a:pPr>
            <a:r>
              <a:rPr lang="zh-CN" altLang="en-US" sz="2800" b="1">
                <a:latin typeface="楷体" panose="02010609060101010101" pitchFamily="49" charset="-122"/>
                <a:ea typeface="楷体" panose="02010609060101010101" pitchFamily="49" charset="-122"/>
                <a:sym typeface="+mn-ea"/>
              </a:rPr>
              <a:t>我的附庸的附庸，不是我的附庸。</a:t>
            </a:r>
            <a:endParaRPr lang="zh-CN" altLang="en-US" sz="2800" b="1">
              <a:latin typeface="楷体" panose="02010609060101010101" pitchFamily="49" charset="-122"/>
              <a:ea typeface="楷体" panose="02010609060101010101" pitchFamily="49" charset="-122"/>
              <a:sym typeface="+mn-ea"/>
            </a:endParaRPr>
          </a:p>
        </p:txBody>
      </p:sp>
      <p:sp>
        <p:nvSpPr>
          <p:cNvPr id="40" name="文本框 39"/>
          <p:cNvSpPr txBox="1"/>
          <p:nvPr>
            <p:custDataLst>
              <p:tags r:id="rId21"/>
            </p:custDataLst>
          </p:nvPr>
        </p:nvSpPr>
        <p:spPr>
          <a:xfrm>
            <a:off x="8286116" y="1938020"/>
            <a:ext cx="4048124" cy="1038860"/>
          </a:xfrm>
          <a:prstGeom prst="rect">
            <a:avLst/>
          </a:prstGeom>
          <a:solidFill>
            <a:srgbClr val="FFFF00"/>
          </a:solidFill>
        </p:spPr>
        <p:txBody>
          <a:bodyPr wrap="square">
            <a:spAutoFit/>
          </a:bodyPr>
          <a:lstStyle/>
          <a:p>
            <a:pPr algn="ctr">
              <a:lnSpc>
                <a:spcPct val="110000"/>
              </a:lnSpc>
              <a:buNone/>
            </a:pPr>
            <a:r>
              <a:rPr lang="zh-CN" altLang="en-US" sz="2800">
                <a:latin typeface="华文新魏" panose="02010800040101010101" pitchFamily="2" charset="-122"/>
                <a:ea typeface="华文新魏" panose="02010800040101010101" pitchFamily="2" charset="-122"/>
                <a:sym typeface="+mn-ea"/>
              </a:rPr>
              <a:t>普天之下，莫非王土；</a:t>
            </a:r>
            <a:endParaRPr lang="zh-CN" altLang="en-US" sz="2800">
              <a:latin typeface="华文新魏" panose="02010800040101010101" pitchFamily="2" charset="-122"/>
              <a:ea typeface="华文新魏" panose="02010800040101010101" pitchFamily="2" charset="-122"/>
              <a:sym typeface="+mn-ea"/>
            </a:endParaRPr>
          </a:p>
          <a:p>
            <a:pPr algn="ctr">
              <a:lnSpc>
                <a:spcPct val="110000"/>
              </a:lnSpc>
              <a:buNone/>
            </a:pPr>
            <a:r>
              <a:rPr lang="zh-CN" altLang="en-US" sz="2800">
                <a:latin typeface="华文新魏" panose="02010800040101010101" pitchFamily="2" charset="-122"/>
                <a:ea typeface="华文新魏" panose="02010800040101010101" pitchFamily="2" charset="-122"/>
                <a:sym typeface="+mn-ea"/>
              </a:rPr>
              <a:t>率土之滨，莫非王臣。</a:t>
            </a:r>
            <a:endParaRPr lang="zh-CN" altLang="en-US" sz="2800">
              <a:latin typeface="华文新魏" panose="02010800040101010101" pitchFamily="2" charset="-122"/>
              <a:ea typeface="华文新魏" panose="02010800040101010101" pitchFamily="2" charset="-122"/>
              <a:sym typeface="+mn-ea"/>
            </a:endParaRPr>
          </a:p>
        </p:txBody>
      </p:sp>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500" fill="hold"/>
                                        <p:tgtEl>
                                          <p:spTgt spid="21"/>
                                        </p:tgtEl>
                                        <p:attrNameLst>
                                          <p:attrName>ppt_x</p:attrName>
                                        </p:attrNameLst>
                                      </p:cBhvr>
                                      <p:tavLst>
                                        <p:tav tm="0">
                                          <p:val>
                                            <p:strVal val="#ppt_x"/>
                                          </p:val>
                                        </p:tav>
                                        <p:tav tm="100000">
                                          <p:val>
                                            <p:strVal val="#ppt_x"/>
                                          </p:val>
                                        </p:tav>
                                      </p:tavLst>
                                    </p:anim>
                                    <p:anim calcmode="lin" valueType="num">
                                      <p:cBhvr additive="base">
                                        <p:cTn id="2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additive="base">
                                        <p:cTn id="25" dur="500" fill="hold"/>
                                        <p:tgtEl>
                                          <p:spTgt spid="22"/>
                                        </p:tgtEl>
                                        <p:attrNameLst>
                                          <p:attrName>ppt_x</p:attrName>
                                        </p:attrNameLst>
                                      </p:cBhvr>
                                      <p:tavLst>
                                        <p:tav tm="0">
                                          <p:val>
                                            <p:strVal val="#ppt_x"/>
                                          </p:val>
                                        </p:tav>
                                        <p:tav tm="100000">
                                          <p:val>
                                            <p:strVal val="#ppt_x"/>
                                          </p:val>
                                        </p:tav>
                                      </p:tavLst>
                                    </p:anim>
                                    <p:anim calcmode="lin" valueType="num">
                                      <p:cBhvr additive="base">
                                        <p:cTn id="2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blinds(horizontal)">
                                      <p:cBhvr>
                                        <p:cTn id="31" dur="5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blinds(horizontal)">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circle(in)">
                                      <p:cBhvr>
                                        <p:cTn id="41" dur="2000"/>
                                        <p:tgtEl>
                                          <p:spTgt spid="38"/>
                                        </p:tgtEl>
                                      </p:cBhvr>
                                    </p:animEffect>
                                  </p:childTnLst>
                                </p:cTn>
                              </p:par>
                              <p:par>
                                <p:cTn id="42" presetID="6" presetClass="entr" presetSubtype="16" fill="hold" grpId="0" nodeType="with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circle(in)">
                                      <p:cBhvr>
                                        <p:cTn id="44" dur="2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 grpId="0" animBg="1"/>
      <p:bldP spid="6" grpId="0" animBg="1"/>
      <p:bldP spid="38"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文本框 42"/>
          <p:cNvSpPr txBox="1"/>
          <p:nvPr>
            <p:custDataLst>
              <p:tags r:id="rId1"/>
            </p:custDataLst>
          </p:nvPr>
        </p:nvSpPr>
        <p:spPr>
          <a:xfrm>
            <a:off x="480531" y="1430990"/>
            <a:ext cx="11215698" cy="2030095"/>
          </a:xfrm>
          <a:prstGeom prst="rect">
            <a:avLst/>
          </a:prstGeom>
          <a:solidFill>
            <a:srgbClr val="FFFFFF"/>
          </a:solidFill>
          <a:ln w="38100">
            <a:noFill/>
          </a:ln>
          <a:effectLst/>
        </p:spPr>
        <p:style>
          <a:lnRef idx="2">
            <a:schemeClr val="accent6"/>
          </a:lnRef>
          <a:fillRef idx="1">
            <a:schemeClr val="lt1"/>
          </a:fillRef>
          <a:effectRef idx="0">
            <a:schemeClr val="accent6"/>
          </a:effectRef>
          <a:fontRef idx="minor">
            <a:schemeClr val="dk1"/>
          </a:fontRef>
        </p:style>
        <p:txBody>
          <a:bodyPr wrap="square" rtlCol="0">
            <a:spAutoFit/>
          </a:bodyPr>
          <a:lstStyle/>
          <a:p>
            <a:r>
              <a:rPr lang="zh-CN" altLang="en-US" sz="2600">
                <a:solidFill>
                  <a:schemeClr val="tx1"/>
                </a:solidFill>
                <a:effectLst/>
                <a:latin typeface="微软雅黑" panose="020B0503020204020204" charset="-122"/>
                <a:ea typeface="微软雅黑" panose="020B0503020204020204" charset="-122"/>
              </a:rPr>
              <a:t>材料</a:t>
            </a:r>
            <a:r>
              <a:rPr lang="en-US" altLang="zh-CN" sz="2600">
                <a:solidFill>
                  <a:schemeClr val="tx1"/>
                </a:solidFill>
                <a:effectLst/>
                <a:latin typeface="微软雅黑" panose="020B0503020204020204" charset="-122"/>
                <a:ea typeface="微软雅黑" panose="020B0503020204020204" charset="-122"/>
              </a:rPr>
              <a:t>3:</a:t>
            </a:r>
            <a:r>
              <a:rPr lang="zh-CN" altLang="en-US" sz="2600">
                <a:solidFill>
                  <a:schemeClr val="tx1"/>
                </a:solidFill>
                <a:effectLst/>
                <a:latin typeface="微软雅黑" panose="020B0503020204020204" charset="-122"/>
                <a:ea typeface="微软雅黑" panose="020B0503020204020204" charset="-122"/>
              </a:rPr>
              <a:t>封建主在庄园里建有住宅、教堂、磨坊、马厩、仓库等设施，而且备有耕畜和各种生产工具。有的大庄园还有一些手工业作坊和专职手工业者。庄园生产主要为生产者自家和领主提供生活资料，庄园的产品很少拿出去卖，除非万不得已，庄园很少出去采购。</a:t>
            </a:r>
            <a:endParaRPr lang="en-US" altLang="zh-CN" sz="2200">
              <a:solidFill>
                <a:schemeClr val="tx1"/>
              </a:solidFill>
              <a:effectLst/>
              <a:latin typeface="微软雅黑" panose="020B0503020204020204" charset="-122"/>
              <a:ea typeface="微软雅黑" panose="020B0503020204020204" charset="-122"/>
            </a:endParaRPr>
          </a:p>
          <a:p>
            <a:pPr algn="r"/>
            <a:r>
              <a:rPr lang="en-US" altLang="zh-CN" sz="2200">
                <a:solidFill>
                  <a:prstClr val="black"/>
                </a:solidFill>
                <a:latin typeface="微软雅黑" panose="020B0503020204020204" charset="-122"/>
                <a:ea typeface="微软雅黑" panose="020B0503020204020204" charset="-122"/>
              </a:rPr>
              <a:t>——</a:t>
            </a:r>
            <a:r>
              <a:rPr lang="zh-CN" altLang="en-US" sz="2200">
                <a:solidFill>
                  <a:prstClr val="black"/>
                </a:solidFill>
                <a:latin typeface="微软雅黑" panose="020B0503020204020204" charset="-122"/>
                <a:ea typeface="微软雅黑" panose="020B0503020204020204" charset="-122"/>
              </a:rPr>
              <a:t>孟广林</a:t>
            </a:r>
            <a:r>
              <a:rPr lang="en-US" altLang="zh-CN" sz="2200">
                <a:solidFill>
                  <a:prstClr val="black"/>
                </a:solidFill>
                <a:latin typeface="微软雅黑" panose="020B0503020204020204" charset="-122"/>
                <a:ea typeface="微软雅黑" panose="020B0503020204020204" charset="-122"/>
              </a:rPr>
              <a:t>《</a:t>
            </a:r>
            <a:r>
              <a:rPr lang="zh-CN" altLang="en-US" sz="2200">
                <a:solidFill>
                  <a:prstClr val="black"/>
                </a:solidFill>
                <a:latin typeface="微软雅黑" panose="020B0503020204020204" charset="-122"/>
                <a:ea typeface="微软雅黑" panose="020B0503020204020204" charset="-122"/>
              </a:rPr>
              <a:t>世界中世纪史</a:t>
            </a:r>
            <a:r>
              <a:rPr lang="en-US" altLang="zh-CN" sz="2200">
                <a:solidFill>
                  <a:prstClr val="black"/>
                </a:solidFill>
                <a:latin typeface="微软雅黑" panose="020B0503020204020204" charset="-122"/>
                <a:ea typeface="微软雅黑" panose="020B0503020204020204" charset="-122"/>
              </a:rPr>
              <a:t>》</a:t>
            </a:r>
            <a:endParaRPr lang="zh-CN" altLang="en-US" sz="2200">
              <a:solidFill>
                <a:prstClr val="black"/>
              </a:solidFill>
              <a:latin typeface="微软雅黑" panose="020B0503020204020204" charset="-122"/>
              <a:ea typeface="微软雅黑" panose="020B0503020204020204" charset="-122"/>
            </a:endParaRPr>
          </a:p>
        </p:txBody>
      </p:sp>
      <p:sp>
        <p:nvSpPr>
          <p:cNvPr id="44" name="文本框 43"/>
          <p:cNvSpPr txBox="1"/>
          <p:nvPr>
            <p:custDataLst>
              <p:tags r:id="rId2"/>
            </p:custDataLst>
          </p:nvPr>
        </p:nvSpPr>
        <p:spPr>
          <a:xfrm>
            <a:off x="480695" y="3192145"/>
            <a:ext cx="5559425" cy="460375"/>
          </a:xfrm>
          <a:prstGeom prst="rect">
            <a:avLst/>
          </a:prstGeom>
          <a:noFill/>
          <a:extLst>
            <a:ext uri="{909E8E84-426E-40DD-AFC4-6F175D3DCCD1}">
              <a14:hiddenFill xmlns:a14="http://schemas.microsoft.com/office/drawing/2010/main">
                <a:solidFill>
                  <a:srgbClr val="008080"/>
                </a:solidFill>
              </a14:hiddenFill>
            </a:ext>
          </a:extLst>
        </p:spPr>
        <p:txBody>
          <a:bodyPr wrap="square">
            <a:spAutoFit/>
          </a:bodyPr>
          <a:lstStyle/>
          <a:p>
            <a:pPr algn="l"/>
            <a:r>
              <a:rPr lang="zh-CN" altLang="en-US" sz="2400" b="1">
                <a:solidFill>
                  <a:srgbClr val="FF0000"/>
                </a:solidFill>
                <a:effectLst/>
                <a:latin typeface="微软雅黑" panose="020B0503020204020204" charset="-122"/>
                <a:ea typeface="微软雅黑" panose="020B0503020204020204" charset="-122"/>
                <a:sym typeface="+mn-ea"/>
              </a:rPr>
              <a:t>特征：</a:t>
            </a:r>
            <a:r>
              <a:rPr lang="zh-CN" altLang="en-US" sz="2400" b="1">
                <a:solidFill>
                  <a:srgbClr val="FF0000"/>
                </a:solidFill>
                <a:effectLst/>
                <a:latin typeface="Calibri" panose="020F0502020204030204"/>
                <a:ea typeface="微软雅黑" panose="020B0503020204020204" charset="-122"/>
                <a:sym typeface="+mn-ea"/>
              </a:rPr>
              <a:t>①</a:t>
            </a:r>
            <a:r>
              <a:rPr lang="zh-CN" altLang="en-US" sz="2400" b="1">
                <a:solidFill>
                  <a:srgbClr val="FF0000"/>
                </a:solidFill>
                <a:effectLst/>
                <a:latin typeface="微软雅黑" panose="020B0503020204020204" charset="-122"/>
                <a:ea typeface="微软雅黑" panose="020B0503020204020204" charset="-122"/>
                <a:sym typeface="+mn-ea"/>
              </a:rPr>
              <a:t>经济上相对封闭，自给自足</a:t>
            </a:r>
            <a:endParaRPr lang="zh-CN" altLang="en-US" sz="2400" b="1">
              <a:solidFill>
                <a:srgbClr val="FF0000"/>
              </a:solidFill>
              <a:effectLst/>
              <a:latin typeface="微软雅黑" panose="020B0503020204020204" charset="-122"/>
              <a:ea typeface="微软雅黑" panose="020B0503020204020204" charset="-122"/>
              <a:sym typeface="+mn-ea"/>
            </a:endParaRPr>
          </a:p>
        </p:txBody>
      </p:sp>
      <p:sp>
        <p:nvSpPr>
          <p:cNvPr id="45" name="文本框 44"/>
          <p:cNvSpPr txBox="1"/>
          <p:nvPr>
            <p:custDataLst>
              <p:tags r:id="rId3"/>
            </p:custDataLst>
          </p:nvPr>
        </p:nvSpPr>
        <p:spPr>
          <a:xfrm>
            <a:off x="480992" y="3795047"/>
            <a:ext cx="11215698" cy="1229995"/>
          </a:xfrm>
          <a:prstGeom prst="rect">
            <a:avLst/>
          </a:prstGeom>
          <a:solidFill>
            <a:srgbClr val="FFFFFF"/>
          </a:solidFill>
          <a:ln w="38100">
            <a:noFill/>
          </a:ln>
          <a:effectLst/>
        </p:spPr>
        <p:style>
          <a:lnRef idx="2">
            <a:schemeClr val="accent6"/>
          </a:lnRef>
          <a:fillRef idx="1">
            <a:schemeClr val="lt1"/>
          </a:fillRef>
          <a:effectRef idx="0">
            <a:schemeClr val="accent6"/>
          </a:effectRef>
          <a:fontRef idx="minor">
            <a:schemeClr val="dk1"/>
          </a:fontRef>
        </p:style>
        <p:txBody>
          <a:bodyPr wrap="square" rtlCol="0">
            <a:spAutoFit/>
          </a:bodyPr>
          <a:lstStyle/>
          <a:p>
            <a:r>
              <a:rPr lang="zh-CN" altLang="en-US" sz="2600">
                <a:solidFill>
                  <a:schemeClr val="tx1"/>
                </a:solidFill>
                <a:latin typeface="微软雅黑" panose="020B0503020204020204" charset="-122"/>
                <a:ea typeface="微软雅黑" panose="020B0503020204020204" charset="-122"/>
              </a:rPr>
              <a:t>材料</a:t>
            </a:r>
            <a:r>
              <a:rPr lang="en-US" altLang="zh-CN" sz="2600">
                <a:solidFill>
                  <a:schemeClr val="tx1"/>
                </a:solidFill>
                <a:latin typeface="微软雅黑" panose="020B0503020204020204" charset="-122"/>
                <a:ea typeface="微软雅黑" panose="020B0503020204020204" charset="-122"/>
              </a:rPr>
              <a:t>4:</a:t>
            </a:r>
            <a:r>
              <a:rPr lang="zh-CN" altLang="en-US" sz="2600">
                <a:solidFill>
                  <a:schemeClr val="tx1"/>
                </a:solidFill>
                <a:latin typeface="微软雅黑" panose="020B0503020204020204" charset="-122"/>
                <a:ea typeface="微软雅黑" panose="020B0503020204020204" charset="-122"/>
              </a:rPr>
              <a:t>随着庄园制度的发展，农奴渐渐地受领主的司法权管辖</a:t>
            </a:r>
            <a:r>
              <a:rPr lang="en-US" altLang="zh-CN" sz="2600">
                <a:solidFill>
                  <a:schemeClr val="tx1"/>
                </a:solidFill>
                <a:latin typeface="微软雅黑" panose="020B0503020204020204" charset="-122"/>
                <a:ea typeface="微软雅黑" panose="020B0503020204020204" charset="-122"/>
              </a:rPr>
              <a:t>……</a:t>
            </a:r>
            <a:r>
              <a:rPr lang="zh-CN" altLang="en-US" sz="2600">
                <a:solidFill>
                  <a:schemeClr val="tx1"/>
                </a:solidFill>
                <a:latin typeface="微软雅黑" panose="020B0503020204020204" charset="-122"/>
                <a:ea typeface="微软雅黑" panose="020B0503020204020204" charset="-122"/>
              </a:rPr>
              <a:t>有司法权的领主支配着佃户的人身和财产</a:t>
            </a:r>
            <a:r>
              <a:rPr lang="en-US" altLang="zh-CN" sz="2600">
                <a:solidFill>
                  <a:schemeClr val="tx1"/>
                </a:solidFill>
                <a:latin typeface="微软雅黑" panose="020B0503020204020204" charset="-122"/>
                <a:ea typeface="微软雅黑" panose="020B0503020204020204" charset="-122"/>
              </a:rPr>
              <a:t>……</a:t>
            </a:r>
            <a:r>
              <a:rPr lang="zh-CN" altLang="en-US" sz="2600">
                <a:solidFill>
                  <a:schemeClr val="tx1"/>
                </a:solidFill>
                <a:latin typeface="微软雅黑" panose="020B0503020204020204" charset="-122"/>
                <a:ea typeface="微软雅黑" panose="020B0503020204020204" charset="-122"/>
              </a:rPr>
              <a:t>甚至对他人拥有生杀大权。</a:t>
            </a:r>
            <a:endParaRPr lang="en-US" altLang="zh-CN" sz="2200">
              <a:solidFill>
                <a:schemeClr val="tx1"/>
              </a:solidFill>
              <a:latin typeface="微软雅黑" panose="020B0503020204020204" charset="-122"/>
              <a:ea typeface="微软雅黑" panose="020B0503020204020204" charset="-122"/>
            </a:endParaRPr>
          </a:p>
          <a:p>
            <a:pPr algn="r"/>
            <a:r>
              <a:rPr lang="en-US" altLang="zh-CN" sz="2200">
                <a:solidFill>
                  <a:schemeClr val="tx1"/>
                </a:solidFill>
                <a:latin typeface="微软雅黑" panose="020B0503020204020204" charset="-122"/>
                <a:ea typeface="微软雅黑" panose="020B0503020204020204" charset="-122"/>
              </a:rPr>
              <a:t>——[</a:t>
            </a:r>
            <a:r>
              <a:rPr lang="zh-CN" altLang="en-US" sz="2200">
                <a:solidFill>
                  <a:schemeClr val="tx1"/>
                </a:solidFill>
                <a:latin typeface="微软雅黑" panose="020B0503020204020204" charset="-122"/>
                <a:ea typeface="微软雅黑" panose="020B0503020204020204" charset="-122"/>
              </a:rPr>
              <a:t>美</a:t>
            </a:r>
            <a:r>
              <a:rPr lang="en-US" altLang="zh-CN" sz="2200">
                <a:solidFill>
                  <a:schemeClr val="tx1"/>
                </a:solidFill>
                <a:latin typeface="微软雅黑" panose="020B0503020204020204" charset="-122"/>
                <a:ea typeface="微软雅黑" panose="020B0503020204020204" charset="-122"/>
              </a:rPr>
              <a:t>]</a:t>
            </a:r>
            <a:r>
              <a:rPr lang="zh-CN" altLang="en-US" sz="2200">
                <a:solidFill>
                  <a:schemeClr val="tx1"/>
                </a:solidFill>
                <a:latin typeface="微软雅黑" panose="020B0503020204020204" charset="-122"/>
                <a:ea typeface="微软雅黑" panose="020B0503020204020204" charset="-122"/>
              </a:rPr>
              <a:t>布莱恩</a:t>
            </a:r>
            <a:r>
              <a:rPr lang="en-US" altLang="zh-CN" sz="2200">
                <a:solidFill>
                  <a:schemeClr val="tx1"/>
                </a:solidFill>
                <a:latin typeface="微软雅黑" panose="020B0503020204020204" charset="-122"/>
                <a:ea typeface="微软雅黑" panose="020B0503020204020204" charset="-122"/>
              </a:rPr>
              <a:t>·</a:t>
            </a:r>
            <a:r>
              <a:rPr lang="zh-CN" altLang="en-US" sz="2200">
                <a:solidFill>
                  <a:schemeClr val="tx1"/>
                </a:solidFill>
                <a:latin typeface="微软雅黑" panose="020B0503020204020204" charset="-122"/>
                <a:ea typeface="微软雅黑" panose="020B0503020204020204" charset="-122"/>
              </a:rPr>
              <a:t>蒂尔尼、西德尼</a:t>
            </a:r>
            <a:r>
              <a:rPr lang="en-US" altLang="zh-CN" sz="2200">
                <a:solidFill>
                  <a:schemeClr val="tx1"/>
                </a:solidFill>
                <a:latin typeface="微软雅黑" panose="020B0503020204020204" charset="-122"/>
                <a:ea typeface="微软雅黑" panose="020B0503020204020204" charset="-122"/>
              </a:rPr>
              <a:t>·</a:t>
            </a:r>
            <a:r>
              <a:rPr lang="zh-CN" altLang="en-US" sz="2200">
                <a:solidFill>
                  <a:schemeClr val="tx1"/>
                </a:solidFill>
                <a:latin typeface="微软雅黑" panose="020B0503020204020204" charset="-122"/>
                <a:ea typeface="微软雅黑" panose="020B0503020204020204" charset="-122"/>
              </a:rPr>
              <a:t>佩因特</a:t>
            </a:r>
            <a:r>
              <a:rPr lang="en-US" altLang="zh-CN" sz="2200">
                <a:solidFill>
                  <a:schemeClr val="tx1"/>
                </a:solidFill>
                <a:latin typeface="微软雅黑" panose="020B0503020204020204" charset="-122"/>
                <a:ea typeface="微软雅黑" panose="020B0503020204020204" charset="-122"/>
              </a:rPr>
              <a:t>《</a:t>
            </a:r>
            <a:r>
              <a:rPr lang="zh-CN" altLang="en-US" sz="2200">
                <a:solidFill>
                  <a:schemeClr val="tx1"/>
                </a:solidFill>
                <a:latin typeface="微软雅黑" panose="020B0503020204020204" charset="-122"/>
                <a:ea typeface="微软雅黑" panose="020B0503020204020204" charset="-122"/>
              </a:rPr>
              <a:t>西欧中世纪史</a:t>
            </a:r>
            <a:r>
              <a:rPr lang="en-US" altLang="zh-CN" sz="2200">
                <a:solidFill>
                  <a:schemeClr val="tx1"/>
                </a:solidFill>
                <a:latin typeface="微软雅黑" panose="020B0503020204020204" charset="-122"/>
                <a:ea typeface="微软雅黑" panose="020B0503020204020204" charset="-122"/>
              </a:rPr>
              <a:t>》</a:t>
            </a:r>
            <a:endParaRPr lang="en-US" altLang="zh-CN" sz="2200">
              <a:solidFill>
                <a:schemeClr val="tx1"/>
              </a:solidFill>
              <a:latin typeface="微软雅黑" panose="020B0503020204020204" charset="-122"/>
              <a:ea typeface="微软雅黑" panose="020B0503020204020204" charset="-122"/>
            </a:endParaRPr>
          </a:p>
        </p:txBody>
      </p:sp>
      <p:sp>
        <p:nvSpPr>
          <p:cNvPr id="46" name="文本框 45"/>
          <p:cNvSpPr txBox="1"/>
          <p:nvPr>
            <p:custDataLst>
              <p:tags r:id="rId4"/>
            </p:custDataLst>
          </p:nvPr>
        </p:nvSpPr>
        <p:spPr>
          <a:xfrm>
            <a:off x="1399540" y="4899660"/>
            <a:ext cx="8329295" cy="460375"/>
          </a:xfrm>
          <a:prstGeom prst="rect">
            <a:avLst/>
          </a:prstGeom>
          <a:noFill/>
        </p:spPr>
        <p:txBody>
          <a:bodyPr wrap="square">
            <a:spAutoFit/>
          </a:bodyPr>
          <a:lstStyle/>
          <a:p>
            <a:pPr algn="l"/>
            <a:r>
              <a:rPr lang="zh-CN" altLang="en-US" sz="2400" b="1">
                <a:solidFill>
                  <a:srgbClr val="FF0000"/>
                </a:solidFill>
                <a:effectLst/>
                <a:latin typeface="Calibri" panose="020F0502020204030204"/>
                <a:ea typeface="微软雅黑" panose="020B0503020204020204" charset="-122"/>
                <a:sym typeface="+mn-ea"/>
              </a:rPr>
              <a:t>②</a:t>
            </a:r>
            <a:r>
              <a:rPr lang="zh-CN" altLang="en-US" sz="2400" b="1">
                <a:solidFill>
                  <a:srgbClr val="FF0000"/>
                </a:solidFill>
                <a:effectLst/>
                <a:latin typeface="微软雅黑" panose="020B0503020204020204" charset="-122"/>
                <a:ea typeface="微软雅黑" panose="020B0503020204020204" charset="-122"/>
                <a:sym typeface="+mn-ea"/>
              </a:rPr>
              <a:t>政治上相对独立，拥有庄园法庭，维护庄园秩序</a:t>
            </a:r>
            <a:endParaRPr lang="zh-CN" altLang="en-US" sz="2400" b="1">
              <a:solidFill>
                <a:srgbClr val="FF0000"/>
              </a:solidFill>
              <a:effectLst/>
              <a:latin typeface="微软雅黑" panose="020B0503020204020204" charset="-122"/>
              <a:ea typeface="微软雅黑" panose="020B0503020204020204" charset="-122"/>
              <a:sym typeface="+mn-ea"/>
            </a:endParaRPr>
          </a:p>
        </p:txBody>
      </p:sp>
      <p:sp>
        <p:nvSpPr>
          <p:cNvPr id="48" name="文本框 47"/>
          <p:cNvSpPr txBox="1"/>
          <p:nvPr>
            <p:custDataLst>
              <p:tags r:id="rId5"/>
            </p:custDataLst>
          </p:nvPr>
        </p:nvSpPr>
        <p:spPr>
          <a:xfrm>
            <a:off x="489882" y="5426422"/>
            <a:ext cx="11208540" cy="460375"/>
          </a:xfrm>
          <a:prstGeom prst="rect">
            <a:avLst/>
          </a:prstGeom>
          <a:noFill/>
        </p:spPr>
        <p:txBody>
          <a:bodyPr wrap="square">
            <a:spAutoFit/>
          </a:bodyPr>
          <a:lstStyle/>
          <a:p>
            <a:pPr algn="l"/>
            <a:r>
              <a:rPr lang="zh-CN" altLang="en-US" sz="2400" b="1">
                <a:solidFill>
                  <a:srgbClr val="FF0000"/>
                </a:solidFill>
                <a:effectLst/>
                <a:latin typeface="微软雅黑" panose="020B0503020204020204" charset="-122"/>
                <a:ea typeface="微软雅黑" panose="020B0503020204020204" charset="-122"/>
                <a:sym typeface="+mn-ea"/>
              </a:rPr>
              <a:t>性质：是中古西欧基本的农业经济组织和社会政治单位</a:t>
            </a:r>
            <a:endParaRPr lang="zh-CN" altLang="en-US" sz="2400" b="1">
              <a:solidFill>
                <a:srgbClr val="FF0000"/>
              </a:solidFill>
              <a:effectLst/>
              <a:latin typeface="微软雅黑" panose="020B0503020204020204" charset="-122"/>
              <a:ea typeface="微软雅黑" panose="020B0503020204020204" charset="-122"/>
              <a:sym typeface="+mn-ea"/>
            </a:endParaRPr>
          </a:p>
        </p:txBody>
      </p:sp>
      <p:sp>
        <p:nvSpPr>
          <p:cNvPr id="3" name="文本框 2"/>
          <p:cNvSpPr txBox="1"/>
          <p:nvPr>
            <p:custDataLst>
              <p:tags r:id="rId6"/>
            </p:custDataLst>
          </p:nvPr>
        </p:nvSpPr>
        <p:spPr>
          <a:xfrm>
            <a:off x="70485" y="-27940"/>
            <a:ext cx="12120880" cy="705485"/>
          </a:xfrm>
          <a:prstGeom prst="rect">
            <a:avLst/>
          </a:prstGeom>
          <a:solidFill>
            <a:srgbClr val="942B28"/>
          </a:solidFill>
        </p:spPr>
        <p:style>
          <a:lnRef idx="2">
            <a:schemeClr val="accent3"/>
          </a:lnRef>
          <a:fillRef idx="1">
            <a:schemeClr val="lt1"/>
          </a:fillRef>
          <a:effectRef idx="0">
            <a:schemeClr val="accent3"/>
          </a:effectRef>
          <a:fontRef idx="minor">
            <a:schemeClr val="dk1"/>
          </a:fontRef>
        </p:style>
        <p:txBody>
          <a:bodyPr wrap="square" lIns="91398" tIns="45702" rIns="91398" bIns="45702" rtlCol="0">
            <a:spAutoFit/>
          </a:bodyPr>
          <a:lstStyle/>
          <a:p>
            <a:pPr defTabSz="913130"/>
            <a:r>
              <a:rPr lang="zh-CN" altLang="en-US" sz="4000" b="1">
                <a:solidFill>
                  <a:prstClr val="white"/>
                </a:solidFill>
                <a:latin typeface="楷体" panose="02010609060101010101" pitchFamily="49" charset="-122"/>
                <a:ea typeface="楷体" panose="02010609060101010101" pitchFamily="49" charset="-122"/>
                <a:cs typeface="楷体" panose="02010609060101010101" pitchFamily="49" charset="-122"/>
              </a:rPr>
              <a:t>四、合作探究</a:t>
            </a:r>
            <a:r>
              <a:rPr lang="en-US" altLang="zh-CN" sz="4000" b="1">
                <a:solidFill>
                  <a:prstClr val="white"/>
                </a:solidFill>
                <a:latin typeface="楷体" panose="02010609060101010101" pitchFamily="49" charset="-122"/>
                <a:ea typeface="楷体" panose="02010609060101010101" pitchFamily="49" charset="-122"/>
                <a:cs typeface="楷体" panose="02010609060101010101" pitchFamily="49" charset="-122"/>
              </a:rPr>
              <a:t>——</a:t>
            </a:r>
            <a:r>
              <a:rPr lang="zh-CN" altLang="en-US" sz="4000" b="1">
                <a:solidFill>
                  <a:prstClr val="white"/>
                </a:solidFill>
                <a:latin typeface="楷体" panose="02010609060101010101" pitchFamily="49" charset="-122"/>
                <a:ea typeface="楷体" panose="02010609060101010101" pitchFamily="49" charset="-122"/>
                <a:cs typeface="楷体" panose="02010609060101010101" pitchFamily="49" charset="-122"/>
              </a:rPr>
              <a:t>重难点突破</a:t>
            </a:r>
            <a:endParaRPr lang="zh-CN" altLang="en-US" sz="4000" b="1">
              <a:solidFill>
                <a:prstClr val="white"/>
              </a:solidFill>
              <a:latin typeface="楷体" panose="02010609060101010101" pitchFamily="49" charset="-122"/>
              <a:ea typeface="楷体" panose="02010609060101010101" pitchFamily="49" charset="-122"/>
              <a:cs typeface="楷体" panose="02010609060101010101" pitchFamily="49" charset="-122"/>
            </a:endParaRPr>
          </a:p>
        </p:txBody>
      </p:sp>
      <p:sp>
        <p:nvSpPr>
          <p:cNvPr id="5" name="文本框 3"/>
          <p:cNvSpPr txBox="1"/>
          <p:nvPr>
            <p:custDataLst>
              <p:tags r:id="rId7"/>
            </p:custDataLst>
          </p:nvPr>
        </p:nvSpPr>
        <p:spPr>
          <a:xfrm>
            <a:off x="70485" y="690880"/>
            <a:ext cx="11459845" cy="520700"/>
          </a:xfrm>
          <a:prstGeom prst="rect">
            <a:avLst/>
          </a:prstGeom>
          <a:noFill/>
        </p:spPr>
        <p:txBody>
          <a:bodyPr wrap="square" lIns="91406" tIns="45702" rIns="91406" bIns="45702" rtlCol="0">
            <a:spAutoFit/>
          </a:bodyPr>
          <a:lstStyle/>
          <a:p>
            <a:pPr indent="0">
              <a:buFont typeface="Arial" panose="020B0604020202020204" pitchFamily="34" charset="0"/>
              <a:buNone/>
            </a:pPr>
            <a:r>
              <a:rPr lang="en-US" altLang="zh-CN" sz="2800" b="1">
                <a:latin typeface="+mj-ea"/>
                <a:ea typeface="+mj-ea"/>
              </a:rPr>
              <a:t>2</a:t>
            </a:r>
            <a:r>
              <a:rPr lang="zh-CN" altLang="en-US" sz="2800" b="1">
                <a:latin typeface="+mj-ea"/>
                <a:ea typeface="+mj-ea"/>
              </a:rPr>
              <a:t>、根据资料书和以下材料，分析庄园与农奴制度的特征、性质及影响。</a:t>
            </a:r>
            <a:endParaRPr lang="zh-CN" altLang="en-US" sz="2800" b="1">
              <a:latin typeface="+mj-ea"/>
              <a:ea typeface="+mj-ea"/>
            </a:endParaRPr>
          </a:p>
        </p:txBody>
      </p:sp>
      <p:sp>
        <p:nvSpPr>
          <p:cNvPr id="6" name="文本框 5"/>
          <p:cNvSpPr txBox="1"/>
          <p:nvPr>
            <p:custDataLst>
              <p:tags r:id="rId8"/>
            </p:custDataLst>
          </p:nvPr>
        </p:nvSpPr>
        <p:spPr>
          <a:xfrm>
            <a:off x="490517" y="5953472"/>
            <a:ext cx="11208540" cy="460375"/>
          </a:xfrm>
          <a:prstGeom prst="rect">
            <a:avLst/>
          </a:prstGeom>
          <a:noFill/>
        </p:spPr>
        <p:txBody>
          <a:bodyPr wrap="square">
            <a:spAutoFit/>
          </a:bodyPr>
          <a:lstStyle/>
          <a:p>
            <a:pPr algn="l"/>
            <a:r>
              <a:rPr lang="zh-CN" altLang="en-US" sz="2400" b="1">
                <a:solidFill>
                  <a:srgbClr val="FF0000"/>
                </a:solidFill>
                <a:effectLst/>
                <a:latin typeface="微软雅黑" panose="020B0503020204020204" charset="-122"/>
                <a:ea typeface="微软雅黑" panose="020B0503020204020204" charset="-122"/>
                <a:sym typeface="+mn-ea"/>
              </a:rPr>
              <a:t>影响：是封建统治的经济基础，但导致分裂割据，阻碍王权强化。</a:t>
            </a:r>
            <a:endParaRPr lang="zh-CN" altLang="en-US" sz="2400" b="1">
              <a:solidFill>
                <a:srgbClr val="FF0000"/>
              </a:solidFill>
              <a:effectLst/>
              <a:latin typeface="微软雅黑" panose="020B0503020204020204" charset="-122"/>
              <a:ea typeface="微软雅黑" panose="020B0503020204020204" charset="-122"/>
              <a:sym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up)">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down)">
                                      <p:cBhvr>
                                        <p:cTn id="12" dur="500"/>
                                        <p:tgtEl>
                                          <p:spTgt spid="44"/>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up)">
                                      <p:cBhvr>
                                        <p:cTn id="16" dur="500"/>
                                        <p:tgtEl>
                                          <p:spTgt spid="4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down)">
                                      <p:cBhvr>
                                        <p:cTn id="21" dur="500"/>
                                        <p:tgtEl>
                                          <p:spTgt spid="46"/>
                                        </p:tgtEl>
                                      </p:cBhvr>
                                    </p:animEffect>
                                  </p:childTnLst>
                                </p:cTn>
                              </p:par>
                            </p:childTnLst>
                          </p:cTn>
                        </p:par>
                        <p:par>
                          <p:cTn id="22" fill="hold">
                            <p:stCondLst>
                              <p:cond delay="500"/>
                            </p:stCondLst>
                            <p:childTnLst>
                              <p:par>
                                <p:cTn id="23" presetID="22" presetClass="entr" presetSubtype="4"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down)">
                                      <p:cBhvr>
                                        <p:cTn id="25" dur="500"/>
                                        <p:tgtEl>
                                          <p:spTgt spid="48"/>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randombar(horizontal)">
                                      <p:cBhvr>
                                        <p:cTn id="28" dur="500"/>
                                        <p:tgtEl>
                                          <p:spTgt spid="5"/>
                                        </p:tgtEl>
                                      </p:cBhvr>
                                    </p:animEffect>
                                  </p:childTnLst>
                                </p:cTn>
                              </p:par>
                            </p:childTnLst>
                          </p:cTn>
                        </p:par>
                        <p:par>
                          <p:cTn id="29" fill="hold">
                            <p:stCondLst>
                              <p:cond delay="1000"/>
                            </p:stCondLst>
                            <p:childTnLst>
                              <p:par>
                                <p:cTn id="30" presetID="22" presetClass="entr" presetSubtype="4"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down)">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8" grpId="0" animBg="1"/>
      <p:bldP spid="5" grpId="0"/>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26908" y="-27939"/>
            <a:ext cx="12243746" cy="705485"/>
          </a:xfrm>
          <a:prstGeom prst="rect">
            <a:avLst/>
          </a:prstGeom>
          <a:solidFill>
            <a:srgbClr val="942B28"/>
          </a:solidFill>
        </p:spPr>
        <p:style>
          <a:lnRef idx="2">
            <a:schemeClr val="accent3"/>
          </a:lnRef>
          <a:fillRef idx="1">
            <a:schemeClr val="lt1"/>
          </a:fillRef>
          <a:effectRef idx="0">
            <a:schemeClr val="accent3"/>
          </a:effectRef>
          <a:fontRef idx="minor">
            <a:schemeClr val="dk1"/>
          </a:fontRef>
        </p:style>
        <p:txBody>
          <a:bodyPr wrap="square" lIns="91398" tIns="45702" rIns="91398" bIns="45702" rtlCol="0">
            <a:spAutoFit/>
          </a:bodyPr>
          <a:lstStyle/>
          <a:p>
            <a:pPr defTabSz="913130"/>
            <a:r>
              <a:rPr lang="zh-CN" altLang="en-US" sz="4000" b="1">
                <a:solidFill>
                  <a:prstClr val="white"/>
                </a:solidFill>
                <a:latin typeface="楷体" panose="02010609060101010101" pitchFamily="49" charset="-122"/>
                <a:ea typeface="楷体" panose="02010609060101010101" pitchFamily="49" charset="-122"/>
                <a:cs typeface="楷体" panose="02010609060101010101" pitchFamily="49" charset="-122"/>
                <a:sym typeface="+mn-ea"/>
              </a:rPr>
              <a:t>四、合作探究</a:t>
            </a:r>
            <a:r>
              <a:rPr lang="en-US" altLang="zh-CN" sz="4000" b="1">
                <a:solidFill>
                  <a:prstClr val="white"/>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sz="4000" b="1">
                <a:solidFill>
                  <a:prstClr val="white"/>
                </a:solidFill>
                <a:latin typeface="楷体" panose="02010609060101010101" pitchFamily="49" charset="-122"/>
                <a:ea typeface="楷体" panose="02010609060101010101" pitchFamily="49" charset="-122"/>
                <a:cs typeface="楷体" panose="02010609060101010101" pitchFamily="49" charset="-122"/>
                <a:sym typeface="+mn-ea"/>
              </a:rPr>
              <a:t>重难点突破</a:t>
            </a:r>
            <a:endParaRPr lang="zh-CN" altLang="en-US" sz="4000" b="1">
              <a:solidFill>
                <a:prstClr val="white"/>
              </a:solidFill>
              <a:latin typeface="楷体" panose="02010609060101010101" pitchFamily="49" charset="-122"/>
              <a:ea typeface="楷体" panose="02010609060101010101" pitchFamily="49" charset="-122"/>
              <a:cs typeface="楷体" panose="02010609060101010101" pitchFamily="49" charset="-122"/>
            </a:endParaRPr>
          </a:p>
        </p:txBody>
      </p:sp>
      <p:sp>
        <p:nvSpPr>
          <p:cNvPr id="4" name="文本框 16"/>
          <p:cNvSpPr txBox="1"/>
          <p:nvPr>
            <p:custDataLst>
              <p:tags r:id="rId2"/>
            </p:custDataLst>
          </p:nvPr>
        </p:nvSpPr>
        <p:spPr>
          <a:xfrm>
            <a:off x="263511" y="1700814"/>
            <a:ext cx="11593288" cy="1380491"/>
          </a:xfrm>
          <a:prstGeom prst="rect">
            <a:avLst/>
          </a:prstGeom>
          <a:noFill/>
        </p:spPr>
        <p:txBody>
          <a:bodyPr wrap="square" lIns="89966" tIns="46782" rIns="89966" bIns="46782" rtlCol="0" anchor="ctr" anchorCtr="0"/>
          <a:lstStyle/>
          <a:p>
            <a:pPr algn="just"/>
            <a:r>
              <a:rPr lang="zh-CN" altLang="en-US" sz="2400" b="1">
                <a:latin typeface="微软雅黑" panose="020B0503020204020204" charset="-122"/>
                <a:ea typeface="微软雅黑" panose="020B0503020204020204" charset="-122"/>
                <a:cs typeface="华文中宋" panose="02010600040101010101" pitchFamily="2" charset="-122"/>
              </a:rPr>
              <a:t>材料一：乡村意味着“隔绝和分散”，而城市“表明了人口、生产工具、资本、享受和需求的集中”……在西欧城市重新兴起和工商业迅速发展的过程中，市民阶层形成了，商人和银行家作为市民阶层的上层，发展为早期的资产阶级。</a:t>
            </a:r>
            <a:endParaRPr lang="zh-CN" altLang="en-US" sz="2400" b="1">
              <a:latin typeface="微软雅黑" panose="020B0503020204020204" charset="-122"/>
              <a:ea typeface="微软雅黑" panose="020B0503020204020204" charset="-122"/>
              <a:cs typeface="华文中宋" panose="02010600040101010101" pitchFamily="2" charset="-122"/>
            </a:endParaRPr>
          </a:p>
          <a:p>
            <a:pPr algn="r"/>
            <a:r>
              <a:rPr lang="zh-CN" altLang="en-US" sz="2400" b="1">
                <a:latin typeface="微软雅黑" panose="020B0503020204020204" charset="-122"/>
                <a:ea typeface="微软雅黑" panose="020B0503020204020204" charset="-122"/>
                <a:cs typeface="华文中宋" panose="02010600040101010101" pitchFamily="2" charset="-122"/>
              </a:rPr>
              <a:t>——摘编自《世界中古史》</a:t>
            </a:r>
            <a:endParaRPr lang="zh-CN" altLang="en-US" sz="2400" b="1">
              <a:latin typeface="微软雅黑" panose="020B0503020204020204" charset="-122"/>
              <a:ea typeface="微软雅黑" panose="020B0503020204020204" charset="-122"/>
              <a:cs typeface="华文中宋" panose="02010600040101010101" pitchFamily="2" charset="-122"/>
            </a:endParaRPr>
          </a:p>
        </p:txBody>
      </p:sp>
      <p:sp>
        <p:nvSpPr>
          <p:cNvPr id="5" name="文本框 44"/>
          <p:cNvSpPr txBox="1"/>
          <p:nvPr>
            <p:custDataLst>
              <p:tags r:id="rId3"/>
            </p:custDataLst>
          </p:nvPr>
        </p:nvSpPr>
        <p:spPr>
          <a:xfrm>
            <a:off x="264201" y="3199412"/>
            <a:ext cx="11592577" cy="1441451"/>
          </a:xfrm>
          <a:prstGeom prst="rect">
            <a:avLst/>
          </a:prstGeom>
          <a:noFill/>
        </p:spPr>
        <p:txBody>
          <a:bodyPr wrap="square" lIns="89966" tIns="46782" rIns="89966" bIns="46782" rtlCol="0" anchor="ctr" anchorCtr="0"/>
          <a:lstStyle/>
          <a:p>
            <a:pPr algn="just"/>
            <a:r>
              <a:rPr lang="zh-CN" altLang="en-US" sz="2400" b="1">
                <a:latin typeface="微软雅黑" panose="020B0503020204020204" charset="-122"/>
                <a:ea typeface="微软雅黑" panose="020B0503020204020204" charset="-122"/>
                <a:cs typeface="华文中宋" panose="02010600040101010101" pitchFamily="2" charset="-122"/>
              </a:rPr>
              <a:t>材料二：市民反对封建割据，反对领主特权，支持国家统一和王权强化。而建立新城市符合国王们削弱诸侯势力的政治考虑，因而国王成为城市的长期盟友。国家出现了不与封土相联系的官吏；市民阶级开始参与政治。</a:t>
            </a:r>
            <a:endParaRPr lang="zh-CN" altLang="en-US" sz="2400" b="1">
              <a:latin typeface="微软雅黑" panose="020B0503020204020204" charset="-122"/>
              <a:ea typeface="微软雅黑" panose="020B0503020204020204" charset="-122"/>
              <a:cs typeface="华文中宋" panose="02010600040101010101" pitchFamily="2" charset="-122"/>
            </a:endParaRPr>
          </a:p>
          <a:p>
            <a:pPr algn="r"/>
            <a:r>
              <a:rPr lang="zh-CN" altLang="en-US" sz="2400" b="1">
                <a:latin typeface="微软雅黑" panose="020B0503020204020204" charset="-122"/>
                <a:ea typeface="微软雅黑" panose="020B0503020204020204" charset="-122"/>
                <a:cs typeface="华文中宋" panose="02010600040101010101" pitchFamily="2" charset="-122"/>
              </a:rPr>
              <a:t>——摘编自《世界中古史》</a:t>
            </a:r>
            <a:endParaRPr lang="zh-CN" altLang="en-US" sz="2400" b="1">
              <a:latin typeface="微软雅黑" panose="020B0503020204020204" charset="-122"/>
              <a:ea typeface="微软雅黑" panose="020B0503020204020204" charset="-122"/>
              <a:cs typeface="华文中宋" panose="02010600040101010101" pitchFamily="2" charset="-122"/>
            </a:endParaRPr>
          </a:p>
        </p:txBody>
      </p:sp>
      <p:sp>
        <p:nvSpPr>
          <p:cNvPr id="6" name="文本框 49"/>
          <p:cNvSpPr txBox="1"/>
          <p:nvPr>
            <p:custDataLst>
              <p:tags r:id="rId4"/>
            </p:custDataLst>
          </p:nvPr>
        </p:nvSpPr>
        <p:spPr>
          <a:xfrm>
            <a:off x="263511" y="4795166"/>
            <a:ext cx="11593288" cy="1490980"/>
          </a:xfrm>
          <a:prstGeom prst="rect">
            <a:avLst/>
          </a:prstGeom>
          <a:noFill/>
        </p:spPr>
        <p:txBody>
          <a:bodyPr wrap="square" lIns="89966" tIns="46782" rIns="89966" bIns="46782" rtlCol="0" anchor="ctr" anchorCtr="0"/>
          <a:lstStyle/>
          <a:p>
            <a:pPr algn="just"/>
            <a:r>
              <a:rPr lang="zh-CN" altLang="en-US" sz="2400" b="1">
                <a:latin typeface="微软雅黑" panose="020B0503020204020204" charset="-122"/>
                <a:ea typeface="微软雅黑" panose="020B0503020204020204" charset="-122"/>
                <a:cs typeface="华文中宋" panose="02010600040101010101" pitchFamily="2" charset="-122"/>
              </a:rPr>
              <a:t>材料三：11世纪西欧城市兴起以后，由于手工业和商业的发展以及城市反对领主的斗争，迫切需要能读会写、具有各方面知识的人才。原有的僧院学校远不能满足社会发展的需要。于是，一些城市的手工业行会和商人公会，以及市政当局，打破教会几百年来对教育的垄断，自发地创办了世俗学校……</a:t>
            </a:r>
            <a:endParaRPr lang="zh-CN" altLang="en-US" sz="2400" b="1">
              <a:latin typeface="微软雅黑" panose="020B0503020204020204" charset="-122"/>
              <a:ea typeface="微软雅黑" panose="020B0503020204020204" charset="-122"/>
              <a:cs typeface="华文中宋" panose="02010600040101010101" pitchFamily="2" charset="-122"/>
            </a:endParaRPr>
          </a:p>
        </p:txBody>
      </p:sp>
      <p:sp>
        <p:nvSpPr>
          <p:cNvPr id="7" name="矩形 6"/>
          <p:cNvSpPr/>
          <p:nvPr>
            <p:custDataLst>
              <p:tags r:id="rId5"/>
            </p:custDataLst>
          </p:nvPr>
        </p:nvSpPr>
        <p:spPr>
          <a:xfrm>
            <a:off x="105093" y="828937"/>
            <a:ext cx="12190413" cy="56097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2" tIns="45718" rIns="91432" bIns="45718" rtlCol="0" anchor="ctr"/>
          <a:lstStyle/>
          <a:p>
            <a:pPr algn="l"/>
            <a:r>
              <a:rPr lang="en-US" altLang="zh-CN" sz="2800" smtClean="0">
                <a:solidFill>
                  <a:schemeClr val="tx1"/>
                </a:solidFill>
                <a:latin typeface="微软雅黑" panose="020B0503020204020204" charset="-122"/>
                <a:ea typeface="微软雅黑" panose="020B0503020204020204" charset="-122"/>
              </a:rPr>
              <a:t>3</a:t>
            </a:r>
            <a:r>
              <a:rPr lang="zh-CN" altLang="en-US" sz="2800" smtClean="0">
                <a:solidFill>
                  <a:schemeClr val="tx1"/>
                </a:solidFill>
                <a:latin typeface="微软雅黑" panose="020B0503020204020204" charset="-122"/>
                <a:ea typeface="微软雅黑" panose="020B0503020204020204" charset="-122"/>
              </a:rPr>
              <a:t>、阅读课本</a:t>
            </a:r>
            <a:r>
              <a:rPr lang="en-US" altLang="zh-CN" sz="2800" smtClean="0">
                <a:solidFill>
                  <a:schemeClr val="tx1"/>
                </a:solidFill>
                <a:latin typeface="微软雅黑" panose="020B0503020204020204" charset="-122"/>
                <a:ea typeface="微软雅黑" panose="020B0503020204020204" charset="-122"/>
              </a:rPr>
              <a:t>P17</a:t>
            </a:r>
            <a:r>
              <a:rPr lang="zh-CN" altLang="en-US" sz="2800" smtClean="0">
                <a:solidFill>
                  <a:schemeClr val="tx1"/>
                </a:solidFill>
                <a:latin typeface="微软雅黑" panose="020B0503020204020204" charset="-122"/>
                <a:ea typeface="微软雅黑" panose="020B0503020204020204" charset="-122"/>
              </a:rPr>
              <a:t>及材料，分析西欧城市自治带来的影响。</a:t>
            </a:r>
            <a:endParaRPr lang="zh-CN" altLang="en-US" sz="2800">
              <a:solidFill>
                <a:schemeClr val="tx1"/>
              </a:solidFill>
              <a:latin typeface="微软雅黑" panose="020B0503020204020204" charset="-122"/>
              <a:ea typeface="微软雅黑" panose="020B0503020204020204" charset="-122"/>
            </a:endParaRPr>
          </a:p>
        </p:txBody>
      </p:sp>
      <p:sp>
        <p:nvSpPr>
          <p:cNvPr id="8" name="矩形 7"/>
          <p:cNvSpPr/>
          <p:nvPr>
            <p:custDataLst>
              <p:tags r:id="rId6"/>
            </p:custDataLst>
          </p:nvPr>
        </p:nvSpPr>
        <p:spPr>
          <a:xfrm>
            <a:off x="335518" y="1678587"/>
            <a:ext cx="7632848" cy="117181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a:solidFill>
                  <a:schemeClr val="bg1"/>
                </a:solidFill>
                <a:latin typeface="仿宋" panose="02010609060101010101" pitchFamily="49" charset="-122"/>
                <a:ea typeface="仿宋" panose="02010609060101010101" pitchFamily="49" charset="-122"/>
                <a:cs typeface="仿宋" panose="02010609060101010101" pitchFamily="49" charset="-122"/>
                <a:sym typeface="+mn-ea"/>
              </a:rPr>
              <a:t>经济：有利于城市经济的发展，推动资本主义的萌芽</a:t>
            </a:r>
            <a:endParaRPr lang="en-US" altLang="zh-CN" sz="2800" b="1">
              <a:latin typeface="微软雅黑" panose="020B0503020204020204" charset="-122"/>
              <a:ea typeface="微软雅黑" panose="020B0503020204020204" charset="-122"/>
            </a:endParaRPr>
          </a:p>
        </p:txBody>
      </p:sp>
      <p:sp>
        <p:nvSpPr>
          <p:cNvPr id="9" name="矩形 8"/>
          <p:cNvSpPr/>
          <p:nvPr>
            <p:custDataLst>
              <p:tags r:id="rId7"/>
            </p:custDataLst>
          </p:nvPr>
        </p:nvSpPr>
        <p:spPr>
          <a:xfrm>
            <a:off x="335280" y="2988945"/>
            <a:ext cx="7632700" cy="15684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a:solidFill>
                  <a:schemeClr val="bg1"/>
                </a:solidFill>
                <a:latin typeface="仿宋" panose="02010609060101010101" pitchFamily="49" charset="-122"/>
                <a:ea typeface="仿宋" panose="02010609060101010101" pitchFamily="49" charset="-122"/>
                <a:cs typeface="仿宋" panose="02010609060101010101" pitchFamily="49" charset="-122"/>
                <a:sym typeface="+mn-ea"/>
              </a:rPr>
              <a:t>政治：市民阶层兴起并参与政治，促进了王权强化与国王的统一事业；也推动了议会和民主进程的发展</a:t>
            </a:r>
            <a:endParaRPr lang="en-US" altLang="zh-CN" sz="2800" b="1">
              <a:latin typeface="微软雅黑" panose="020B0503020204020204" charset="-122"/>
              <a:ea typeface="微软雅黑" panose="020B0503020204020204" charset="-122"/>
            </a:endParaRPr>
          </a:p>
        </p:txBody>
      </p:sp>
      <p:sp>
        <p:nvSpPr>
          <p:cNvPr id="10" name="矩形 9"/>
          <p:cNvSpPr/>
          <p:nvPr>
            <p:custDataLst>
              <p:tags r:id="rId8"/>
            </p:custDataLst>
          </p:nvPr>
        </p:nvSpPr>
        <p:spPr>
          <a:xfrm>
            <a:off x="335519" y="4720376"/>
            <a:ext cx="7632848" cy="15657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800" b="1">
                <a:solidFill>
                  <a:schemeClr val="bg1"/>
                </a:solidFill>
                <a:latin typeface="仿宋" panose="02010609060101010101" pitchFamily="49" charset="-122"/>
                <a:ea typeface="仿宋" panose="02010609060101010101" pitchFamily="49" charset="-122"/>
                <a:cs typeface="仿宋" panose="02010609060101010101" pitchFamily="49" charset="-122"/>
                <a:sym typeface="+mn-ea"/>
              </a:rPr>
              <a:t>文化：兴办大学，打破教会对文化教育的垄断，推动文化事业发展，为文艺复兴、宗教改革创造条件。</a:t>
            </a:r>
            <a:endParaRPr lang="zh-CN" altLang="en-US" sz="2800" b="1">
              <a:latin typeface="微软雅黑" panose="020B0503020204020204" charset="-122"/>
              <a:ea typeface="微软雅黑" panose="020B0503020204020204" charset="-122"/>
            </a:endParaRPr>
          </a:p>
        </p:txBody>
      </p:sp>
      <p:sp>
        <p:nvSpPr>
          <p:cNvPr id="11" name="右大括号 10"/>
          <p:cNvSpPr/>
          <p:nvPr>
            <p:custDataLst>
              <p:tags r:id="rId9"/>
            </p:custDataLst>
          </p:nvPr>
        </p:nvSpPr>
        <p:spPr>
          <a:xfrm>
            <a:off x="8086061" y="1739608"/>
            <a:ext cx="767996" cy="4425696"/>
          </a:xfrm>
          <a:prstGeom prst="rightBrace">
            <a:avLst/>
          </a:prstGeom>
          <a:ln w="111125">
            <a:solidFill>
              <a:srgbClr val="FF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zh-CN" altLang="en-US"/>
          </a:p>
        </p:txBody>
      </p:sp>
      <p:sp>
        <p:nvSpPr>
          <p:cNvPr id="12" name="文本框 17"/>
          <p:cNvSpPr txBox="1"/>
          <p:nvPr>
            <p:custDataLst>
              <p:tags r:id="rId10"/>
            </p:custDataLst>
          </p:nvPr>
        </p:nvSpPr>
        <p:spPr>
          <a:xfrm>
            <a:off x="8904471" y="2438886"/>
            <a:ext cx="2952307" cy="2861310"/>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lvl="0" algn="l">
              <a:buClrTx/>
              <a:buSzTx/>
              <a:buFontTx/>
            </a:pPr>
            <a:r>
              <a:rPr lang="zh-CN" altLang="en-US" sz="3600" b="1" smtClean="0">
                <a:solidFill>
                  <a:srgbClr val="FF0000"/>
                </a:solidFill>
                <a:latin typeface="微软雅黑" panose="020B0503020204020204" charset="-122"/>
                <a:ea typeface="微软雅黑" panose="020B0503020204020204" charset="-122"/>
                <a:sym typeface="+mn-ea"/>
              </a:rPr>
              <a:t>      对</a:t>
            </a:r>
            <a:r>
              <a:rPr lang="zh-CN" altLang="en-US" sz="3600" b="1">
                <a:solidFill>
                  <a:srgbClr val="FF0000"/>
                </a:solidFill>
                <a:latin typeface="微软雅黑" panose="020B0503020204020204" charset="-122"/>
                <a:ea typeface="微软雅黑" panose="020B0503020204020204" charset="-122"/>
                <a:sym typeface="+mn-ea"/>
              </a:rPr>
              <a:t>瓦解西欧封建制度和孕育近现代西方文明起重要作用。</a:t>
            </a:r>
            <a:endParaRPr lang="zh-CN" altLang="en-US" sz="3600" b="1">
              <a:solidFill>
                <a:srgbClr val="FF0000"/>
              </a:solidFill>
              <a:latin typeface="微软雅黑" panose="020B0503020204020204" charset="-122"/>
              <a:ea typeface="微软雅黑" panose="020B0503020204020204" charset="-122"/>
              <a:sym typeface="+mn-e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249"/>
                                          </p:stCondLst>
                                        </p:cTn>
                                        <p:tgtEl>
                                          <p:spTgt spid="11"/>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6" presetClass="entr" presetSubtype="32"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circle(out)">
                                      <p:cBhvr>
                                        <p:cTn id="26"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tags/tag1.xml><?xml version="1.0" encoding="utf-8"?>
<p:tagLst xmlns:p="http://schemas.openxmlformats.org/presentationml/2006/main">
  <p:tag name="AS_UNIQUEID" val="2846"/>
</p:tagLst>
</file>

<file path=ppt/tags/tag10.xml><?xml version="1.0" encoding="utf-8"?>
<p:tagLst xmlns:p="http://schemas.openxmlformats.org/presentationml/2006/main">
  <p:tag name="AS_UNIQUEID" val="2856"/>
</p:tagLst>
</file>

<file path=ppt/tags/tag100.xml><?xml version="1.0" encoding="utf-8"?>
<p:tagLst xmlns:p="http://schemas.openxmlformats.org/presentationml/2006/main">
  <p:tag name="AS_UNIQUEID" val="1942"/>
</p:tagLst>
</file>

<file path=ppt/tags/tag101.xml><?xml version="1.0" encoding="utf-8"?>
<p:tagLst xmlns:p="http://schemas.openxmlformats.org/presentationml/2006/main">
  <p:tag name="AS_UNIQUEID" val="1943"/>
</p:tagLst>
</file>

<file path=ppt/tags/tag102.xml><?xml version="1.0" encoding="utf-8"?>
<p:tagLst xmlns:p="http://schemas.openxmlformats.org/presentationml/2006/main">
  <p:tag name="AS_UNIQUEID" val="1945"/>
</p:tagLst>
</file>

<file path=ppt/tags/tag103.xml><?xml version="1.0" encoding="utf-8"?>
<p:tagLst xmlns:p="http://schemas.openxmlformats.org/presentationml/2006/main">
  <p:tag name="AS_UNIQUEID" val="1946"/>
</p:tagLst>
</file>

<file path=ppt/tags/tag104.xml><?xml version="1.0" encoding="utf-8"?>
<p:tagLst xmlns:p="http://schemas.openxmlformats.org/presentationml/2006/main">
  <p:tag name="AS_UNIQUEID" val="1947"/>
</p:tagLst>
</file>

<file path=ppt/tags/tag105.xml><?xml version="1.0" encoding="utf-8"?>
<p:tagLst xmlns:p="http://schemas.openxmlformats.org/presentationml/2006/main">
  <p:tag name="AS_UNIQUEID" val="1948"/>
</p:tagLst>
</file>

<file path=ppt/tags/tag106.xml><?xml version="1.0" encoding="utf-8"?>
<p:tagLst xmlns:p="http://schemas.openxmlformats.org/presentationml/2006/main">
  <p:tag name="AS_UNIQUEID" val="1949"/>
</p:tagLst>
</file>

<file path=ppt/tags/tag107.xml><?xml version="1.0" encoding="utf-8"?>
<p:tagLst xmlns:p="http://schemas.openxmlformats.org/presentationml/2006/main">
  <p:tag name="AS_UNIQUEID" val="1951"/>
</p:tagLst>
</file>

<file path=ppt/tags/tag108.xml><?xml version="1.0" encoding="utf-8"?>
<p:tagLst xmlns:p="http://schemas.openxmlformats.org/presentationml/2006/main">
  <p:tag name="AS_UNIQUEID" val="1952"/>
</p:tagLst>
</file>

<file path=ppt/tags/tag109.xml><?xml version="1.0" encoding="utf-8"?>
<p:tagLst xmlns:p="http://schemas.openxmlformats.org/presentationml/2006/main">
  <p:tag name="AS_UNIQUEID" val="1953"/>
</p:tagLst>
</file>

<file path=ppt/tags/tag11.xml><?xml version="1.0" encoding="utf-8"?>
<p:tagLst xmlns:p="http://schemas.openxmlformats.org/presentationml/2006/main">
  <p:tag name="AS_UNIQUEID" val="2858"/>
</p:tagLst>
</file>

<file path=ppt/tags/tag110.xml><?xml version="1.0" encoding="utf-8"?>
<p:tagLst xmlns:p="http://schemas.openxmlformats.org/presentationml/2006/main">
  <p:tag name="AS_UNIQUEID" val="1954"/>
</p:tagLst>
</file>

<file path=ppt/tags/tag111.xml><?xml version="1.0" encoding="utf-8"?>
<p:tagLst xmlns:p="http://schemas.openxmlformats.org/presentationml/2006/main">
  <p:tag name="AS_UNIQUEID" val="3179"/>
</p:tagLst>
</file>

<file path=ppt/tags/tag112.xml><?xml version="1.0" encoding="utf-8"?>
<p:tagLst xmlns:p="http://schemas.openxmlformats.org/presentationml/2006/main">
  <p:tag name="AS_UNIQUEID" val="3180"/>
</p:tagLst>
</file>

<file path=ppt/tags/tag113.xml><?xml version="1.0" encoding="utf-8"?>
<p:tagLst xmlns:p="http://schemas.openxmlformats.org/presentationml/2006/main">
  <p:tag name="AS_UNIQUEID" val="3181"/>
</p:tagLst>
</file>

<file path=ppt/tags/tag114.xml><?xml version="1.0" encoding="utf-8"?>
<p:tagLst xmlns:p="http://schemas.openxmlformats.org/presentationml/2006/main">
  <p:tag name="AS_UNIQUEID" val="4689"/>
</p:tagLst>
</file>

<file path=ppt/tags/tag115.xml><?xml version="1.0" encoding="utf-8"?>
<p:tagLst xmlns:p="http://schemas.openxmlformats.org/presentationml/2006/main">
  <p:tag name="AS_UNIQUEID" val="4690"/>
</p:tagLst>
</file>

<file path=ppt/tags/tag116.xml><?xml version="1.0" encoding="utf-8"?>
<p:tagLst xmlns:p="http://schemas.openxmlformats.org/presentationml/2006/main">
  <p:tag name="AS_UNIQUEID" val="4691"/>
</p:tagLst>
</file>

<file path=ppt/tags/tag117.xml><?xml version="1.0" encoding="utf-8"?>
<p:tagLst xmlns:p="http://schemas.openxmlformats.org/presentationml/2006/main">
  <p:tag name="AS_UNIQUEID" val="4692"/>
</p:tagLst>
</file>

<file path=ppt/tags/tag118.xml><?xml version="1.0" encoding="utf-8"?>
<p:tagLst xmlns:p="http://schemas.openxmlformats.org/presentationml/2006/main">
  <p:tag name="AS_UNIQUEID" val="4693"/>
</p:tagLst>
</file>

<file path=ppt/tags/tag119.xml><?xml version="1.0" encoding="utf-8"?>
<p:tagLst xmlns:p="http://schemas.openxmlformats.org/presentationml/2006/main">
  <p:tag name="AS_UNIQUEID" val="4694"/>
</p:tagLst>
</file>

<file path=ppt/tags/tag12.xml><?xml version="1.0" encoding="utf-8"?>
<p:tagLst xmlns:p="http://schemas.openxmlformats.org/presentationml/2006/main">
  <p:tag name="AS_UNIQUEID" val="2859"/>
</p:tagLst>
</file>

<file path=ppt/tags/tag120.xml><?xml version="1.0" encoding="utf-8"?>
<p:tagLst xmlns:p="http://schemas.openxmlformats.org/presentationml/2006/main">
  <p:tag name="AS_UNIQUEID" val="4695"/>
</p:tagLst>
</file>

<file path=ppt/tags/tag121.xml><?xml version="1.0" encoding="utf-8"?>
<p:tagLst xmlns:p="http://schemas.openxmlformats.org/presentationml/2006/main">
  <p:tag name="AS_UNIQUEID" val="4696"/>
</p:tagLst>
</file>

<file path=ppt/tags/tag122.xml><?xml version="1.0" encoding="utf-8"?>
<p:tagLst xmlns:p="http://schemas.openxmlformats.org/presentationml/2006/main">
  <p:tag name="AS_UNIQUEID" val="4697"/>
</p:tagLst>
</file>

<file path=ppt/tags/tag123.xml><?xml version="1.0" encoding="utf-8"?>
<p:tagLst xmlns:p="http://schemas.openxmlformats.org/presentationml/2006/main">
  <p:tag name="AS_UNIQUEID" val="4698"/>
</p:tagLst>
</file>

<file path=ppt/tags/tag124.xml><?xml version="1.0" encoding="utf-8"?>
<p:tagLst xmlns:p="http://schemas.openxmlformats.org/presentationml/2006/main">
  <p:tag name="AS_UNIQUEID" val="4699"/>
</p:tagLst>
</file>

<file path=ppt/tags/tag125.xml><?xml version="1.0" encoding="utf-8"?>
<p:tagLst xmlns:p="http://schemas.openxmlformats.org/presentationml/2006/main">
  <p:tag name="AS_UNIQUEID" val="4700"/>
</p:tagLst>
</file>

<file path=ppt/tags/tag126.xml><?xml version="1.0" encoding="utf-8"?>
<p:tagLst xmlns:p="http://schemas.openxmlformats.org/presentationml/2006/main">
  <p:tag name="AS_UNIQUEID" val="4701"/>
</p:tagLst>
</file>

<file path=ppt/tags/tag127.xml><?xml version="1.0" encoding="utf-8"?>
<p:tagLst xmlns:p="http://schemas.openxmlformats.org/presentationml/2006/main">
  <p:tag name="AS_UNIQUEID" val="4702"/>
</p:tagLst>
</file>

<file path=ppt/tags/tag128.xml><?xml version="1.0" encoding="utf-8"?>
<p:tagLst xmlns:p="http://schemas.openxmlformats.org/presentationml/2006/main">
  <p:tag name="AS_UNIQUEID" val="4703"/>
</p:tagLst>
</file>

<file path=ppt/tags/tag129.xml><?xml version="1.0" encoding="utf-8"?>
<p:tagLst xmlns:p="http://schemas.openxmlformats.org/presentationml/2006/main">
  <p:tag name="AS_UNIQUEID" val="4704"/>
</p:tagLst>
</file>

<file path=ppt/tags/tag13.xml><?xml version="1.0" encoding="utf-8"?>
<p:tagLst xmlns:p="http://schemas.openxmlformats.org/presentationml/2006/main">
  <p:tag name="AS_UNIQUEID" val="2860"/>
</p:tagLst>
</file>

<file path=ppt/tags/tag130.xml><?xml version="1.0" encoding="utf-8"?>
<p:tagLst xmlns:p="http://schemas.openxmlformats.org/presentationml/2006/main">
  <p:tag name="AS_UNIQUEID" val="4705"/>
</p:tagLst>
</file>

<file path=ppt/tags/tag131.xml><?xml version="1.0" encoding="utf-8"?>
<p:tagLst xmlns:p="http://schemas.openxmlformats.org/presentationml/2006/main">
  <p:tag name="AS_UNIQUEID" val="4706"/>
</p:tagLst>
</file>

<file path=ppt/tags/tag132.xml><?xml version="1.0" encoding="utf-8"?>
<p:tagLst xmlns:p="http://schemas.openxmlformats.org/presentationml/2006/main">
  <p:tag name="AS_UNIQUEID" val="4707"/>
</p:tagLst>
</file>

<file path=ppt/tags/tag133.xml><?xml version="1.0" encoding="utf-8"?>
<p:tagLst xmlns:p="http://schemas.openxmlformats.org/presentationml/2006/main">
  <p:tag name="AS_UNIQUEID" val="4708"/>
</p:tagLst>
</file>

<file path=ppt/tags/tag134.xml><?xml version="1.0" encoding="utf-8"?>
<p:tagLst xmlns:p="http://schemas.openxmlformats.org/presentationml/2006/main">
  <p:tag name="AS_UNIQUEID" val="4709"/>
</p:tagLst>
</file>

<file path=ppt/tags/tag135.xml><?xml version="1.0" encoding="utf-8"?>
<p:tagLst xmlns:p="http://schemas.openxmlformats.org/presentationml/2006/main">
  <p:tag name="AS_UNIQUEID" val="4710"/>
</p:tagLst>
</file>

<file path=ppt/tags/tag136.xml><?xml version="1.0" encoding="utf-8"?>
<p:tagLst xmlns:p="http://schemas.openxmlformats.org/presentationml/2006/main">
  <p:tag name="AS_UNIQUEID" val="4711"/>
</p:tagLst>
</file>

<file path=ppt/tags/tag137.xml><?xml version="1.0" encoding="utf-8"?>
<p:tagLst xmlns:p="http://schemas.openxmlformats.org/presentationml/2006/main">
  <p:tag name="AS_UNIQUEID" val="4712"/>
</p:tagLst>
</file>

<file path=ppt/tags/tag138.xml><?xml version="1.0" encoding="utf-8"?>
<p:tagLst xmlns:p="http://schemas.openxmlformats.org/presentationml/2006/main">
  <p:tag name="AS_UNIQUEID" val="4713"/>
</p:tagLst>
</file>

<file path=ppt/tags/tag139.xml><?xml version="1.0" encoding="utf-8"?>
<p:tagLst xmlns:p="http://schemas.openxmlformats.org/presentationml/2006/main">
  <p:tag name="AS_UNIQUEID" val="4714"/>
</p:tagLst>
</file>

<file path=ppt/tags/tag14.xml><?xml version="1.0" encoding="utf-8"?>
<p:tagLst xmlns:p="http://schemas.openxmlformats.org/presentationml/2006/main">
  <p:tag name="AS_UNIQUEID" val="2861"/>
</p:tagLst>
</file>

<file path=ppt/tags/tag140.xml><?xml version="1.0" encoding="utf-8"?>
<p:tagLst xmlns:p="http://schemas.openxmlformats.org/presentationml/2006/main">
  <p:tag name="AS_UNIQUEID" val="4715"/>
</p:tagLst>
</file>

<file path=ppt/tags/tag141.xml><?xml version="1.0" encoding="utf-8"?>
<p:tagLst xmlns:p="http://schemas.openxmlformats.org/presentationml/2006/main">
  <p:tag name="AS_UNIQUEID" val="4717"/>
</p:tagLst>
</file>

<file path=ppt/tags/tag142.xml><?xml version="1.0" encoding="utf-8"?>
<p:tagLst xmlns:p="http://schemas.openxmlformats.org/presentationml/2006/main">
  <p:tag name="AS_UNIQUEID" val="4718"/>
</p:tagLst>
</file>

<file path=ppt/tags/tag143.xml><?xml version="1.0" encoding="utf-8"?>
<p:tagLst xmlns:p="http://schemas.openxmlformats.org/presentationml/2006/main">
  <p:tag name="AS_UNIQUEID" val="4719"/>
</p:tagLst>
</file>

<file path=ppt/tags/tag144.xml><?xml version="1.0" encoding="utf-8"?>
<p:tagLst xmlns:p="http://schemas.openxmlformats.org/presentationml/2006/main">
  <p:tag name="AS_UNIQUEID" val="4720"/>
</p:tagLst>
</file>

<file path=ppt/tags/tag145.xml><?xml version="1.0" encoding="utf-8"?>
<p:tagLst xmlns:p="http://schemas.openxmlformats.org/presentationml/2006/main">
  <p:tag name="AS_UNIQUEID" val="4721"/>
</p:tagLst>
</file>

<file path=ppt/tags/tag146.xml><?xml version="1.0" encoding="utf-8"?>
<p:tagLst xmlns:p="http://schemas.openxmlformats.org/presentationml/2006/main">
  <p:tag name="AS_UNIQUEID" val="4722"/>
</p:tagLst>
</file>

<file path=ppt/tags/tag147.xml><?xml version="1.0" encoding="utf-8"?>
<p:tagLst xmlns:p="http://schemas.openxmlformats.org/presentationml/2006/main">
  <p:tag name="AS_UNIQUEID" val="4723"/>
</p:tagLst>
</file>

<file path=ppt/tags/tag148.xml><?xml version="1.0" encoding="utf-8"?>
<p:tagLst xmlns:p="http://schemas.openxmlformats.org/presentationml/2006/main">
  <p:tag name="AS_UNIQUEID" val="4724"/>
</p:tagLst>
</file>

<file path=ppt/tags/tag149.xml><?xml version="1.0" encoding="utf-8"?>
<p:tagLst xmlns:p="http://schemas.openxmlformats.org/presentationml/2006/main">
  <p:tag name="AS_UNIQUEID" val="4725"/>
</p:tagLst>
</file>

<file path=ppt/tags/tag15.xml><?xml version="1.0" encoding="utf-8"?>
<p:tagLst xmlns:p="http://schemas.openxmlformats.org/presentationml/2006/main">
  <p:tag name="AS_UNIQUEID" val="2862"/>
</p:tagLst>
</file>

<file path=ppt/tags/tag150.xml><?xml version="1.0" encoding="utf-8"?>
<p:tagLst xmlns:p="http://schemas.openxmlformats.org/presentationml/2006/main">
  <p:tag name="AS_UNIQUEID" val="4726"/>
</p:tagLst>
</file>

<file path=ppt/tags/tag151.xml><?xml version="1.0" encoding="utf-8"?>
<p:tagLst xmlns:p="http://schemas.openxmlformats.org/presentationml/2006/main">
  <p:tag name="AS_UNIQUEID" val="4727"/>
</p:tagLst>
</file>

<file path=ppt/tags/tag152.xml><?xml version="1.0" encoding="utf-8"?>
<p:tagLst xmlns:p="http://schemas.openxmlformats.org/presentationml/2006/main">
  <p:tag name="AS_UNIQUEID" val="4728"/>
</p:tagLst>
</file>

<file path=ppt/tags/tag153.xml><?xml version="1.0" encoding="utf-8"?>
<p:tagLst xmlns:p="http://schemas.openxmlformats.org/presentationml/2006/main">
  <p:tag name="AS_UNIQUEID" val="4729"/>
</p:tagLst>
</file>

<file path=ppt/tags/tag154.xml><?xml version="1.0" encoding="utf-8"?>
<p:tagLst xmlns:p="http://schemas.openxmlformats.org/presentationml/2006/main">
  <p:tag name="AS_UNIQUEID" val="4730"/>
</p:tagLst>
</file>

<file path=ppt/tags/tag155.xml><?xml version="1.0" encoding="utf-8"?>
<p:tagLst xmlns:p="http://schemas.openxmlformats.org/presentationml/2006/main">
  <p:tag name="AS_UNIQUEID" val="4731"/>
</p:tagLst>
</file>

<file path=ppt/tags/tag156.xml><?xml version="1.0" encoding="utf-8"?>
<p:tagLst xmlns:p="http://schemas.openxmlformats.org/presentationml/2006/main">
  <p:tag name="AS_UNIQUEID" val="4732"/>
</p:tagLst>
</file>

<file path=ppt/tags/tag157.xml><?xml version="1.0" encoding="utf-8"?>
<p:tagLst xmlns:p="http://schemas.openxmlformats.org/presentationml/2006/main">
  <p:tag name="AS_UNIQUEID" val="4733"/>
</p:tagLst>
</file>

<file path=ppt/tags/tag158.xml><?xml version="1.0" encoding="utf-8"?>
<p:tagLst xmlns:p="http://schemas.openxmlformats.org/presentationml/2006/main">
  <p:tag name="AS_UNIQUEID" val="4734"/>
</p:tagLst>
</file>

<file path=ppt/tags/tag159.xml><?xml version="1.0" encoding="utf-8"?>
<p:tagLst xmlns:p="http://schemas.openxmlformats.org/presentationml/2006/main">
  <p:tag name="AS_UNIQUEID" val="4735"/>
</p:tagLst>
</file>

<file path=ppt/tags/tag16.xml><?xml version="1.0" encoding="utf-8"?>
<p:tagLst xmlns:p="http://schemas.openxmlformats.org/presentationml/2006/main">
  <p:tag name="AS_UNIQUEID" val="2864"/>
</p:tagLst>
</file>

<file path=ppt/tags/tag160.xml><?xml version="1.0" encoding="utf-8"?>
<p:tagLst xmlns:p="http://schemas.openxmlformats.org/presentationml/2006/main">
  <p:tag name="AS_UNIQUEID" val="4736"/>
</p:tagLst>
</file>

<file path=ppt/tags/tag161.xml><?xml version="1.0" encoding="utf-8"?>
<p:tagLst xmlns:p="http://schemas.openxmlformats.org/presentationml/2006/main">
  <p:tag name="AS_UNIQUEID" val="4737"/>
</p:tagLst>
</file>

<file path=ppt/tags/tag162.xml><?xml version="1.0" encoding="utf-8"?>
<p:tagLst xmlns:p="http://schemas.openxmlformats.org/presentationml/2006/main">
  <p:tag name="AS_UNIQUEID" val="4738"/>
</p:tagLst>
</file>

<file path=ppt/tags/tag163.xml><?xml version="1.0" encoding="utf-8"?>
<p:tagLst xmlns:p="http://schemas.openxmlformats.org/presentationml/2006/main">
  <p:tag name="AS_UNIQUEID" val="4739"/>
</p:tagLst>
</file>

<file path=ppt/tags/tag164.xml><?xml version="1.0" encoding="utf-8"?>
<p:tagLst xmlns:p="http://schemas.openxmlformats.org/presentationml/2006/main">
  <p:tag name="AS_UNIQUEID" val="4740"/>
</p:tagLst>
</file>

<file path=ppt/tags/tag165.xml><?xml version="1.0" encoding="utf-8"?>
<p:tagLst xmlns:p="http://schemas.openxmlformats.org/presentationml/2006/main">
  <p:tag name="AS_UNIQUEID" val="4741"/>
</p:tagLst>
</file>

<file path=ppt/tags/tag166.xml><?xml version="1.0" encoding="utf-8"?>
<p:tagLst xmlns:p="http://schemas.openxmlformats.org/presentationml/2006/main">
  <p:tag name="AS_UNIQUEID" val="4742"/>
</p:tagLst>
</file>

<file path=ppt/tags/tag167.xml><?xml version="1.0" encoding="utf-8"?>
<p:tagLst xmlns:p="http://schemas.openxmlformats.org/presentationml/2006/main">
  <p:tag name="AS_UNIQUEID" val="4743"/>
</p:tagLst>
</file>

<file path=ppt/tags/tag168.xml><?xml version="1.0" encoding="utf-8"?>
<p:tagLst xmlns:p="http://schemas.openxmlformats.org/presentationml/2006/main">
  <p:tag name="AS_UNIQUEID" val="1957"/>
</p:tagLst>
</file>

<file path=ppt/tags/tag169.xml><?xml version="1.0" encoding="utf-8"?>
<p:tagLst xmlns:p="http://schemas.openxmlformats.org/presentationml/2006/main">
  <p:tag name="AS_UNIQUEID" val="1958"/>
</p:tagLst>
</file>

<file path=ppt/tags/tag17.xml><?xml version="1.0" encoding="utf-8"?>
<p:tagLst xmlns:p="http://schemas.openxmlformats.org/presentationml/2006/main">
  <p:tag name="AS_UNIQUEID" val="2865"/>
</p:tagLst>
</file>

<file path=ppt/tags/tag170.xml><?xml version="1.0" encoding="utf-8"?>
<p:tagLst xmlns:p="http://schemas.openxmlformats.org/presentationml/2006/main">
  <p:tag name="AS_UNIQUEID" val="1959"/>
</p:tagLst>
</file>

<file path=ppt/tags/tag171.xml><?xml version="1.0" encoding="utf-8"?>
<p:tagLst xmlns:p="http://schemas.openxmlformats.org/presentationml/2006/main">
  <p:tag name="AS_UNIQUEID" val="1960"/>
</p:tagLst>
</file>

<file path=ppt/tags/tag172.xml><?xml version="1.0" encoding="utf-8"?>
<p:tagLst xmlns:p="http://schemas.openxmlformats.org/presentationml/2006/main">
  <p:tag name="AS_UNIQUEID" val="1961"/>
</p:tagLst>
</file>

<file path=ppt/tags/tag173.xml><?xml version="1.0" encoding="utf-8"?>
<p:tagLst xmlns:p="http://schemas.openxmlformats.org/presentationml/2006/main">
  <p:tag name="AS_UNIQUEID" val="1962"/>
</p:tagLst>
</file>

<file path=ppt/tags/tag174.xml><?xml version="1.0" encoding="utf-8"?>
<p:tagLst xmlns:p="http://schemas.openxmlformats.org/presentationml/2006/main">
  <p:tag name="AS_UNIQUEID" val="2367"/>
</p:tagLst>
</file>

<file path=ppt/tags/tag175.xml><?xml version="1.0" encoding="utf-8"?>
<p:tagLst xmlns:p="http://schemas.openxmlformats.org/presentationml/2006/main">
  <p:tag name="AS_UNIQUEID" val="2926"/>
</p:tagLst>
</file>

<file path=ppt/tags/tag176.xml><?xml version="1.0" encoding="utf-8"?>
<p:tagLst xmlns:p="http://schemas.openxmlformats.org/presentationml/2006/main">
  <p:tag name="AS_UNIQUEID" val="3235"/>
</p:tagLst>
</file>

<file path=ppt/tags/tag177.xml><?xml version="1.0" encoding="utf-8"?>
<p:tagLst xmlns:p="http://schemas.openxmlformats.org/presentationml/2006/main">
  <p:tag name="AS_UNIQUEID" val="4745"/>
</p:tagLst>
</file>

<file path=ppt/tags/tag178.xml><?xml version="1.0" encoding="utf-8"?>
<p:tagLst xmlns:p="http://schemas.openxmlformats.org/presentationml/2006/main">
  <p:tag name="AS_UNIQUEID" val="2369"/>
</p:tagLst>
</file>

<file path=ppt/tags/tag179.xml><?xml version="1.0" encoding="utf-8"?>
<p:tagLst xmlns:p="http://schemas.openxmlformats.org/presentationml/2006/main">
  <p:tag name="AS_UNIQUEID" val="2370"/>
</p:tagLst>
</file>

<file path=ppt/tags/tag18.xml><?xml version="1.0" encoding="utf-8"?>
<p:tagLst xmlns:p="http://schemas.openxmlformats.org/presentationml/2006/main">
  <p:tag name="AS_UNIQUEID" val="2866"/>
</p:tagLst>
</file>

<file path=ppt/tags/tag180.xml><?xml version="1.0" encoding="utf-8"?>
<p:tagLst xmlns:p="http://schemas.openxmlformats.org/presentationml/2006/main">
  <p:tag name="AS_UNIQUEID" val="2371"/>
</p:tagLst>
</file>

<file path=ppt/tags/tag181.xml><?xml version="1.0" encoding="utf-8"?>
<p:tagLst xmlns:p="http://schemas.openxmlformats.org/presentationml/2006/main">
  <p:tag name="AS_UNIQUEID" val="2372"/>
</p:tagLst>
</file>

<file path=ppt/tags/tag182.xml><?xml version="1.0" encoding="utf-8"?>
<p:tagLst xmlns:p="http://schemas.openxmlformats.org/presentationml/2006/main">
  <p:tag name="AS_UNIQUEID" val="2373"/>
</p:tagLst>
</file>

<file path=ppt/tags/tag183.xml><?xml version="1.0" encoding="utf-8"?>
<p:tagLst xmlns:p="http://schemas.openxmlformats.org/presentationml/2006/main">
  <p:tag name="AS_UNIQUEID" val="2375"/>
</p:tagLst>
</file>

<file path=ppt/tags/tag184.xml><?xml version="1.0" encoding="utf-8"?>
<p:tagLst xmlns:p="http://schemas.openxmlformats.org/presentationml/2006/main">
  <p:tag name="AS_UNIQUEID" val="2376"/>
</p:tagLst>
</file>

<file path=ppt/tags/tag185.xml><?xml version="1.0" encoding="utf-8"?>
<p:tagLst xmlns:p="http://schemas.openxmlformats.org/presentationml/2006/main">
  <p:tag name="AS_UNIQUEID" val="2377"/>
</p:tagLst>
</file>

<file path=ppt/tags/tag186.xml><?xml version="1.0" encoding="utf-8"?>
<p:tagLst xmlns:p="http://schemas.openxmlformats.org/presentationml/2006/main">
  <p:tag name="AS_UNIQUEID" val="2378"/>
</p:tagLst>
</file>

<file path=ppt/tags/tag187.xml><?xml version="1.0" encoding="utf-8"?>
<p:tagLst xmlns:p="http://schemas.openxmlformats.org/presentationml/2006/main">
  <p:tag name="AS_UNIQUEID" val="2379"/>
</p:tagLst>
</file>

<file path=ppt/tags/tag188.xml><?xml version="1.0" encoding="utf-8"?>
<p:tagLst xmlns:p="http://schemas.openxmlformats.org/presentationml/2006/main">
  <p:tag name="AS_UNIQUEID" val="2381"/>
</p:tagLst>
</file>

<file path=ppt/tags/tag189.xml><?xml version="1.0" encoding="utf-8"?>
<p:tagLst xmlns:p="http://schemas.openxmlformats.org/presentationml/2006/main">
  <p:tag name="AS_UNIQUEID" val="2382"/>
</p:tagLst>
</file>

<file path=ppt/tags/tag19.xml><?xml version="1.0" encoding="utf-8"?>
<p:tagLst xmlns:p="http://schemas.openxmlformats.org/presentationml/2006/main">
  <p:tag name="AS_UNIQUEID" val="2867"/>
</p:tagLst>
</file>

<file path=ppt/tags/tag190.xml><?xml version="1.0" encoding="utf-8"?>
<p:tagLst xmlns:p="http://schemas.openxmlformats.org/presentationml/2006/main">
  <p:tag name="AS_UNIQUEID" val="2383"/>
</p:tagLst>
</file>

<file path=ppt/tags/tag191.xml><?xml version="1.0" encoding="utf-8"?>
<p:tagLst xmlns:p="http://schemas.openxmlformats.org/presentationml/2006/main">
  <p:tag name="AS_UNIQUEID" val="2384"/>
</p:tagLst>
</file>

<file path=ppt/tags/tag192.xml><?xml version="1.0" encoding="utf-8"?>
<p:tagLst xmlns:p="http://schemas.openxmlformats.org/presentationml/2006/main">
  <p:tag name="AS_UNIQUEID" val="2385"/>
</p:tagLst>
</file>

<file path=ppt/tags/tag193.xml><?xml version="1.0" encoding="utf-8"?>
<p:tagLst xmlns:p="http://schemas.openxmlformats.org/presentationml/2006/main">
  <p:tag name="AS_UNIQUEID" val="2387"/>
</p:tagLst>
</file>

<file path=ppt/tags/tag194.xml><?xml version="1.0" encoding="utf-8"?>
<p:tagLst xmlns:p="http://schemas.openxmlformats.org/presentationml/2006/main">
  <p:tag name="AS_UNIQUEID" val="2388"/>
</p:tagLst>
</file>

<file path=ppt/tags/tag195.xml><?xml version="1.0" encoding="utf-8"?>
<p:tagLst xmlns:p="http://schemas.openxmlformats.org/presentationml/2006/main">
  <p:tag name="AS_UNIQUEID" val="2389"/>
</p:tagLst>
</file>

<file path=ppt/tags/tag196.xml><?xml version="1.0" encoding="utf-8"?>
<p:tagLst xmlns:p="http://schemas.openxmlformats.org/presentationml/2006/main">
  <p:tag name="AS_UNIQUEID" val="2390"/>
</p:tagLst>
</file>

<file path=ppt/tags/tag197.xml><?xml version="1.0" encoding="utf-8"?>
<p:tagLst xmlns:p="http://schemas.openxmlformats.org/presentationml/2006/main">
  <p:tag name="AS_UNIQUEID" val="2391"/>
</p:tagLst>
</file>

<file path=ppt/tags/tag198.xml><?xml version="1.0" encoding="utf-8"?>
<p:tagLst xmlns:p="http://schemas.openxmlformats.org/presentationml/2006/main">
  <p:tag name="AS_UNIQUEID" val="2392"/>
</p:tagLst>
</file>

<file path=ppt/tags/tag199.xml><?xml version="1.0" encoding="utf-8"?>
<p:tagLst xmlns:p="http://schemas.openxmlformats.org/presentationml/2006/main">
  <p:tag name="AS_UNIQUEID" val="2394"/>
</p:tagLst>
</file>

<file path=ppt/tags/tag2.xml><?xml version="1.0" encoding="utf-8"?>
<p:tagLst xmlns:p="http://schemas.openxmlformats.org/presentationml/2006/main">
  <p:tag name="AS_UNIQUEID" val="2847"/>
</p:tagLst>
</file>

<file path=ppt/tags/tag20.xml><?xml version="1.0" encoding="utf-8"?>
<p:tagLst xmlns:p="http://schemas.openxmlformats.org/presentationml/2006/main">
  <p:tag name="AS_UNIQUEID" val="2868"/>
</p:tagLst>
</file>

<file path=ppt/tags/tag200.xml><?xml version="1.0" encoding="utf-8"?>
<p:tagLst xmlns:p="http://schemas.openxmlformats.org/presentationml/2006/main">
  <p:tag name="AS_UNIQUEID" val="2395"/>
</p:tagLst>
</file>

<file path=ppt/tags/tag201.xml><?xml version="1.0" encoding="utf-8"?>
<p:tagLst xmlns:p="http://schemas.openxmlformats.org/presentationml/2006/main">
  <p:tag name="AS_UNIQUEID" val="2396"/>
</p:tagLst>
</file>

<file path=ppt/tags/tag202.xml><?xml version="1.0" encoding="utf-8"?>
<p:tagLst xmlns:p="http://schemas.openxmlformats.org/presentationml/2006/main">
  <p:tag name="AS_UNIQUEID" val="2397"/>
</p:tagLst>
</file>

<file path=ppt/tags/tag203.xml><?xml version="1.0" encoding="utf-8"?>
<p:tagLst xmlns:p="http://schemas.openxmlformats.org/presentationml/2006/main">
  <p:tag name="AS_UNIQUEID" val="2398"/>
</p:tagLst>
</file>

<file path=ppt/tags/tag204.xml><?xml version="1.0" encoding="utf-8"?>
<p:tagLst xmlns:p="http://schemas.openxmlformats.org/presentationml/2006/main">
  <p:tag name="AS_UNIQUEID" val="2399"/>
</p:tagLst>
</file>

<file path=ppt/tags/tag205.xml><?xml version="1.0" encoding="utf-8"?>
<p:tagLst xmlns:p="http://schemas.openxmlformats.org/presentationml/2006/main">
  <p:tag name="AS_UNIQUEID" val="2400"/>
</p:tagLst>
</file>

<file path=ppt/tags/tag206.xml><?xml version="1.0" encoding="utf-8"?>
<p:tagLst xmlns:p="http://schemas.openxmlformats.org/presentationml/2006/main">
  <p:tag name="AS_UNIQUEID" val="2401"/>
</p:tagLst>
</file>

<file path=ppt/tags/tag207.xml><?xml version="1.0" encoding="utf-8"?>
<p:tagLst xmlns:p="http://schemas.openxmlformats.org/presentationml/2006/main">
  <p:tag name="AS_UNIQUEID" val="2403"/>
</p:tagLst>
</file>

<file path=ppt/tags/tag208.xml><?xml version="1.0" encoding="utf-8"?>
<p:tagLst xmlns:p="http://schemas.openxmlformats.org/presentationml/2006/main">
  <p:tag name="AS_UNIQUEID" val="2404"/>
</p:tagLst>
</file>

<file path=ppt/tags/tag209.xml><?xml version="1.0" encoding="utf-8"?>
<p:tagLst xmlns:p="http://schemas.openxmlformats.org/presentationml/2006/main">
  <p:tag name="AS_UNIQUEID" val="2405"/>
</p:tagLst>
</file>

<file path=ppt/tags/tag21.xml><?xml version="1.0" encoding="utf-8"?>
<p:tagLst xmlns:p="http://schemas.openxmlformats.org/presentationml/2006/main">
  <p:tag name="AS_UNIQUEID" val="2869"/>
</p:tagLst>
</file>

<file path=ppt/tags/tag210.xml><?xml version="1.0" encoding="utf-8"?>
<p:tagLst xmlns:p="http://schemas.openxmlformats.org/presentationml/2006/main">
  <p:tag name="AS_UNIQUEID" val="2406"/>
</p:tagLst>
</file>

<file path=ppt/tags/tag211.xml><?xml version="1.0" encoding="utf-8"?>
<p:tagLst xmlns:p="http://schemas.openxmlformats.org/presentationml/2006/main">
  <p:tag name="AS_UNIQUEID" val="2408"/>
</p:tagLst>
</file>

<file path=ppt/tags/tag212.xml><?xml version="1.0" encoding="utf-8"?>
<p:tagLst xmlns:p="http://schemas.openxmlformats.org/presentationml/2006/main">
  <p:tag name="AS_UNIQUEID" val="2409"/>
</p:tagLst>
</file>

<file path=ppt/tags/tag213.xml><?xml version="1.0" encoding="utf-8"?>
<p:tagLst xmlns:p="http://schemas.openxmlformats.org/presentationml/2006/main">
  <p:tag name="AS_UNIQUEID" val="2410"/>
</p:tagLst>
</file>

<file path=ppt/tags/tag214.xml><?xml version="1.0" encoding="utf-8"?>
<p:tagLst xmlns:p="http://schemas.openxmlformats.org/presentationml/2006/main">
  <p:tag name="AS_UNIQUEID" val="2412"/>
</p:tagLst>
</file>

<file path=ppt/tags/tag215.xml><?xml version="1.0" encoding="utf-8"?>
<p:tagLst xmlns:p="http://schemas.openxmlformats.org/presentationml/2006/main">
  <p:tag name="AS_UNIQUEID" val="2413"/>
</p:tagLst>
</file>

<file path=ppt/tags/tag216.xml><?xml version="1.0" encoding="utf-8"?>
<p:tagLst xmlns:p="http://schemas.openxmlformats.org/presentationml/2006/main">
  <p:tag name="AS_UNIQUEID" val="2414"/>
</p:tagLst>
</file>

<file path=ppt/tags/tag217.xml><?xml version="1.0" encoding="utf-8"?>
<p:tagLst xmlns:p="http://schemas.openxmlformats.org/presentationml/2006/main">
  <p:tag name="AS_UNIQUEID" val="2415"/>
</p:tagLst>
</file>

<file path=ppt/tags/tag218.xml><?xml version="1.0" encoding="utf-8"?>
<p:tagLst xmlns:p="http://schemas.openxmlformats.org/presentationml/2006/main">
  <p:tag name="AS_UNIQUEID" val="2416"/>
</p:tagLst>
</file>

<file path=ppt/tags/tag219.xml><?xml version="1.0" encoding="utf-8"?>
<p:tagLst xmlns:p="http://schemas.openxmlformats.org/presentationml/2006/main">
  <p:tag name="AS_UNIQUEID" val="2417"/>
</p:tagLst>
</file>

<file path=ppt/tags/tag22.xml><?xml version="1.0" encoding="utf-8"?>
<p:tagLst xmlns:p="http://schemas.openxmlformats.org/presentationml/2006/main">
  <p:tag name="AS_UNIQUEID" val="2871"/>
</p:tagLst>
</file>

<file path=ppt/tags/tag220.xml><?xml version="1.0" encoding="utf-8"?>
<p:tagLst xmlns:p="http://schemas.openxmlformats.org/presentationml/2006/main">
  <p:tag name="AS_UNIQUEID" val="2419"/>
</p:tagLst>
</file>

<file path=ppt/tags/tag221.xml><?xml version="1.0" encoding="utf-8"?>
<p:tagLst xmlns:p="http://schemas.openxmlformats.org/presentationml/2006/main">
  <p:tag name="AS_UNIQUEID" val="2420"/>
</p:tagLst>
</file>

<file path=ppt/tags/tag222.xml><?xml version="1.0" encoding="utf-8"?>
<p:tagLst xmlns:p="http://schemas.openxmlformats.org/presentationml/2006/main">
  <p:tag name="AS_UNIQUEID" val="2421"/>
</p:tagLst>
</file>

<file path=ppt/tags/tag223.xml><?xml version="1.0" encoding="utf-8"?>
<p:tagLst xmlns:p="http://schemas.openxmlformats.org/presentationml/2006/main">
  <p:tag name="AS_UNIQUEID" val="2422"/>
</p:tagLst>
</file>

<file path=ppt/tags/tag224.xml><?xml version="1.0" encoding="utf-8"?>
<p:tagLst xmlns:p="http://schemas.openxmlformats.org/presentationml/2006/main">
  <p:tag name="AS_UNIQUEID" val="2423"/>
</p:tagLst>
</file>

<file path=ppt/tags/tag225.xml><?xml version="1.0" encoding="utf-8"?>
<p:tagLst xmlns:p="http://schemas.openxmlformats.org/presentationml/2006/main">
  <p:tag name="AS_UNIQUEID" val="2425"/>
</p:tagLst>
</file>

<file path=ppt/tags/tag226.xml><?xml version="1.0" encoding="utf-8"?>
<p:tagLst xmlns:p="http://schemas.openxmlformats.org/presentationml/2006/main">
  <p:tag name="AS_UNIQUEID" val="2426"/>
</p:tagLst>
</file>

<file path=ppt/tags/tag227.xml><?xml version="1.0" encoding="utf-8"?>
<p:tagLst xmlns:p="http://schemas.openxmlformats.org/presentationml/2006/main">
  <p:tag name="AS_UNIQUEID" val="2427"/>
</p:tagLst>
</file>

<file path=ppt/tags/tag228.xml><?xml version="1.0" encoding="utf-8"?>
<p:tagLst xmlns:p="http://schemas.openxmlformats.org/presentationml/2006/main">
  <p:tag name="AS_UNIQUEID" val="2428"/>
</p:tagLst>
</file>

<file path=ppt/tags/tag229.xml><?xml version="1.0" encoding="utf-8"?>
<p:tagLst xmlns:p="http://schemas.openxmlformats.org/presentationml/2006/main">
  <p:tag name="AS_UNIQUEID" val="2431"/>
</p:tagLst>
</file>

<file path=ppt/tags/tag23.xml><?xml version="1.0" encoding="utf-8"?>
<p:tagLst xmlns:p="http://schemas.openxmlformats.org/presentationml/2006/main">
  <p:tag name="AS_UNIQUEID" val="2872"/>
</p:tagLst>
</file>

<file path=ppt/tags/tag230.xml><?xml version="1.0" encoding="utf-8"?>
<p:tagLst xmlns:p="http://schemas.openxmlformats.org/presentationml/2006/main">
  <p:tag name="AS_UNIQUEID" val="2432"/>
</p:tagLst>
</file>

<file path=ppt/tags/tag231.xml><?xml version="1.0" encoding="utf-8"?>
<p:tagLst xmlns:p="http://schemas.openxmlformats.org/presentationml/2006/main">
  <p:tag name="AS_UNIQUEID" val="2433"/>
</p:tagLst>
</file>

<file path=ppt/tags/tag232.xml><?xml version="1.0" encoding="utf-8"?>
<p:tagLst xmlns:p="http://schemas.openxmlformats.org/presentationml/2006/main">
  <p:tag name="AS_UNIQUEID" val="2434"/>
</p:tagLst>
</file>

<file path=ppt/tags/tag233.xml><?xml version="1.0" encoding="utf-8"?>
<p:tagLst xmlns:p="http://schemas.openxmlformats.org/presentationml/2006/main">
  <p:tag name="AS_UNIQUEID" val="2435"/>
</p:tagLst>
</file>

<file path=ppt/tags/tag234.xml><?xml version="1.0" encoding="utf-8"?>
<p:tagLst xmlns:p="http://schemas.openxmlformats.org/presentationml/2006/main">
  <p:tag name="AS_UNIQUEID" val="2436"/>
</p:tagLst>
</file>

<file path=ppt/tags/tag235.xml><?xml version="1.0" encoding="utf-8"?>
<p:tagLst xmlns:p="http://schemas.openxmlformats.org/presentationml/2006/main">
  <p:tag name="AS_UNIQUEID" val="2944"/>
</p:tagLst>
</file>

<file path=ppt/tags/tag236.xml><?xml version="1.0" encoding="utf-8"?>
<p:tagLst xmlns:p="http://schemas.openxmlformats.org/presentationml/2006/main">
  <p:tag name="AS_UNIQUEID" val="3253"/>
</p:tagLst>
</file>

<file path=ppt/tags/tag237.xml><?xml version="1.0" encoding="utf-8"?>
<p:tagLst xmlns:p="http://schemas.openxmlformats.org/presentationml/2006/main">
  <p:tag name="AS_UNIQUEID" val="4758"/>
</p:tagLst>
</file>

<file path=ppt/tags/tag238.xml><?xml version="1.0" encoding="utf-8"?>
<p:tagLst xmlns:p="http://schemas.openxmlformats.org/presentationml/2006/main">
  <p:tag name="AS_UNIQUEID" val="2092"/>
</p:tagLst>
</file>

<file path=ppt/tags/tag239.xml><?xml version="1.0" encoding="utf-8"?>
<p:tagLst xmlns:p="http://schemas.openxmlformats.org/presentationml/2006/main">
  <p:tag name="AS_UNIQUEID" val="2093"/>
</p:tagLst>
</file>

<file path=ppt/tags/tag24.xml><?xml version="1.0" encoding="utf-8"?>
<p:tagLst xmlns:p="http://schemas.openxmlformats.org/presentationml/2006/main">
  <p:tag name="AS_UNIQUEID" val="2873"/>
</p:tagLst>
</file>

<file path=ppt/tags/tag240.xml><?xml version="1.0" encoding="utf-8"?>
<p:tagLst xmlns:p="http://schemas.openxmlformats.org/presentationml/2006/main">
  <p:tag name="AS_UNIQUEID" val="2094"/>
</p:tagLst>
</file>

<file path=ppt/tags/tag241.xml><?xml version="1.0" encoding="utf-8"?>
<p:tagLst xmlns:p="http://schemas.openxmlformats.org/presentationml/2006/main">
  <p:tag name="AS_UNIQUEID" val="2095"/>
</p:tagLst>
</file>

<file path=ppt/tags/tag242.xml><?xml version="1.0" encoding="utf-8"?>
<p:tagLst xmlns:p="http://schemas.openxmlformats.org/presentationml/2006/main">
  <p:tag name="AS_UNIQUEID" val="2096"/>
</p:tagLst>
</file>

<file path=ppt/tags/tag243.xml><?xml version="1.0" encoding="utf-8"?>
<p:tagLst xmlns:p="http://schemas.openxmlformats.org/presentationml/2006/main">
  <p:tag name="AS_UNIQUEID" val="2098"/>
</p:tagLst>
</file>

<file path=ppt/tags/tag244.xml><?xml version="1.0" encoding="utf-8"?>
<p:tagLst xmlns:p="http://schemas.openxmlformats.org/presentationml/2006/main">
  <p:tag name="AS_UNIQUEID" val="2099"/>
</p:tagLst>
</file>

<file path=ppt/tags/tag245.xml><?xml version="1.0" encoding="utf-8"?>
<p:tagLst xmlns:p="http://schemas.openxmlformats.org/presentationml/2006/main">
  <p:tag name="AS_UNIQUEID" val="2100"/>
</p:tagLst>
</file>

<file path=ppt/tags/tag246.xml><?xml version="1.0" encoding="utf-8"?>
<p:tagLst xmlns:p="http://schemas.openxmlformats.org/presentationml/2006/main">
  <p:tag name="AS_UNIQUEID" val="2101"/>
</p:tagLst>
</file>

<file path=ppt/tags/tag247.xml><?xml version="1.0" encoding="utf-8"?>
<p:tagLst xmlns:p="http://schemas.openxmlformats.org/presentationml/2006/main">
  <p:tag name="AS_UNIQUEID" val="2102"/>
</p:tagLst>
</file>

<file path=ppt/tags/tag248.xml><?xml version="1.0" encoding="utf-8"?>
<p:tagLst xmlns:p="http://schemas.openxmlformats.org/presentationml/2006/main">
  <p:tag name="AS_UNIQUEID" val="2104"/>
</p:tagLst>
</file>

<file path=ppt/tags/tag249.xml><?xml version="1.0" encoding="utf-8"?>
<p:tagLst xmlns:p="http://schemas.openxmlformats.org/presentationml/2006/main">
  <p:tag name="AS_UNIQUEID" val="2105"/>
</p:tagLst>
</file>

<file path=ppt/tags/tag25.xml><?xml version="1.0" encoding="utf-8"?>
<p:tagLst xmlns:p="http://schemas.openxmlformats.org/presentationml/2006/main">
  <p:tag name="AS_UNIQUEID" val="2874"/>
</p:tagLst>
</file>

<file path=ppt/tags/tag250.xml><?xml version="1.0" encoding="utf-8"?>
<p:tagLst xmlns:p="http://schemas.openxmlformats.org/presentationml/2006/main">
  <p:tag name="AS_UNIQUEID" val="2106"/>
</p:tagLst>
</file>

<file path=ppt/tags/tag251.xml><?xml version="1.0" encoding="utf-8"?>
<p:tagLst xmlns:p="http://schemas.openxmlformats.org/presentationml/2006/main">
  <p:tag name="AS_UNIQUEID" val="2107"/>
</p:tagLst>
</file>

<file path=ppt/tags/tag252.xml><?xml version="1.0" encoding="utf-8"?>
<p:tagLst xmlns:p="http://schemas.openxmlformats.org/presentationml/2006/main">
  <p:tag name="AS_UNIQUEID" val="2108"/>
</p:tagLst>
</file>

<file path=ppt/tags/tag253.xml><?xml version="1.0" encoding="utf-8"?>
<p:tagLst xmlns:p="http://schemas.openxmlformats.org/presentationml/2006/main">
  <p:tag name="AS_UNIQUEID" val="2110"/>
</p:tagLst>
</file>

<file path=ppt/tags/tag254.xml><?xml version="1.0" encoding="utf-8"?>
<p:tagLst xmlns:p="http://schemas.openxmlformats.org/presentationml/2006/main">
  <p:tag name="AS_UNIQUEID" val="2111"/>
</p:tagLst>
</file>

<file path=ppt/tags/tag255.xml><?xml version="1.0" encoding="utf-8"?>
<p:tagLst xmlns:p="http://schemas.openxmlformats.org/presentationml/2006/main">
  <p:tag name="AS_UNIQUEID" val="2112"/>
</p:tagLst>
</file>

<file path=ppt/tags/tag256.xml><?xml version="1.0" encoding="utf-8"?>
<p:tagLst xmlns:p="http://schemas.openxmlformats.org/presentationml/2006/main">
  <p:tag name="AS_UNIQUEID" val="2113"/>
</p:tagLst>
</file>

<file path=ppt/tags/tag257.xml><?xml version="1.0" encoding="utf-8"?>
<p:tagLst xmlns:p="http://schemas.openxmlformats.org/presentationml/2006/main">
  <p:tag name="AS_UNIQUEID" val="2114"/>
</p:tagLst>
</file>

<file path=ppt/tags/tag258.xml><?xml version="1.0" encoding="utf-8"?>
<p:tagLst xmlns:p="http://schemas.openxmlformats.org/presentationml/2006/main">
  <p:tag name="AS_UNIQUEID" val="2115"/>
</p:tagLst>
</file>

<file path=ppt/tags/tag259.xml><?xml version="1.0" encoding="utf-8"?>
<p:tagLst xmlns:p="http://schemas.openxmlformats.org/presentationml/2006/main">
  <p:tag name="AS_UNIQUEID" val="2117"/>
</p:tagLst>
</file>

<file path=ppt/tags/tag26.xml><?xml version="1.0" encoding="utf-8"?>
<p:tagLst xmlns:p="http://schemas.openxmlformats.org/presentationml/2006/main">
  <p:tag name="AS_UNIQUEID" val="2875"/>
</p:tagLst>
</file>

<file path=ppt/tags/tag260.xml><?xml version="1.0" encoding="utf-8"?>
<p:tagLst xmlns:p="http://schemas.openxmlformats.org/presentationml/2006/main">
  <p:tag name="AS_UNIQUEID" val="2118"/>
</p:tagLst>
</file>

<file path=ppt/tags/tag261.xml><?xml version="1.0" encoding="utf-8"?>
<p:tagLst xmlns:p="http://schemas.openxmlformats.org/presentationml/2006/main">
  <p:tag name="AS_UNIQUEID" val="2119"/>
</p:tagLst>
</file>

<file path=ppt/tags/tag262.xml><?xml version="1.0" encoding="utf-8"?>
<p:tagLst xmlns:p="http://schemas.openxmlformats.org/presentationml/2006/main">
  <p:tag name="AS_UNIQUEID" val="2120"/>
</p:tagLst>
</file>

<file path=ppt/tags/tag263.xml><?xml version="1.0" encoding="utf-8"?>
<p:tagLst xmlns:p="http://schemas.openxmlformats.org/presentationml/2006/main">
  <p:tag name="AS_UNIQUEID" val="2121"/>
</p:tagLst>
</file>

<file path=ppt/tags/tag264.xml><?xml version="1.0" encoding="utf-8"?>
<p:tagLst xmlns:p="http://schemas.openxmlformats.org/presentationml/2006/main">
  <p:tag name="AS_UNIQUEID" val="2122"/>
</p:tagLst>
</file>

<file path=ppt/tags/tag265.xml><?xml version="1.0" encoding="utf-8"?>
<p:tagLst xmlns:p="http://schemas.openxmlformats.org/presentationml/2006/main">
  <p:tag name="AS_UNIQUEID" val="2123"/>
</p:tagLst>
</file>

<file path=ppt/tags/tag266.xml><?xml version="1.0" encoding="utf-8"?>
<p:tagLst xmlns:p="http://schemas.openxmlformats.org/presentationml/2006/main">
  <p:tag name="AS_UNIQUEID" val="2124"/>
</p:tagLst>
</file>

<file path=ppt/tags/tag267.xml><?xml version="1.0" encoding="utf-8"?>
<p:tagLst xmlns:p="http://schemas.openxmlformats.org/presentationml/2006/main">
  <p:tag name="AS_UNIQUEID" val="2126"/>
</p:tagLst>
</file>

<file path=ppt/tags/tag268.xml><?xml version="1.0" encoding="utf-8"?>
<p:tagLst xmlns:p="http://schemas.openxmlformats.org/presentationml/2006/main">
  <p:tag name="AS_UNIQUEID" val="2127"/>
</p:tagLst>
</file>

<file path=ppt/tags/tag269.xml><?xml version="1.0" encoding="utf-8"?>
<p:tagLst xmlns:p="http://schemas.openxmlformats.org/presentationml/2006/main">
  <p:tag name="AS_UNIQUEID" val="2128"/>
</p:tagLst>
</file>

<file path=ppt/tags/tag27.xml><?xml version="1.0" encoding="utf-8"?>
<p:tagLst xmlns:p="http://schemas.openxmlformats.org/presentationml/2006/main">
  <p:tag name="AS_UNIQUEID" val="2876"/>
</p:tagLst>
</file>

<file path=ppt/tags/tag270.xml><?xml version="1.0" encoding="utf-8"?>
<p:tagLst xmlns:p="http://schemas.openxmlformats.org/presentationml/2006/main">
  <p:tag name="AS_UNIQUEID" val="2129"/>
</p:tagLst>
</file>

<file path=ppt/tags/tag271.xml><?xml version="1.0" encoding="utf-8"?>
<p:tagLst xmlns:p="http://schemas.openxmlformats.org/presentationml/2006/main">
  <p:tag name="AS_UNIQUEID" val="2131"/>
</p:tagLst>
</file>

<file path=ppt/tags/tag272.xml><?xml version="1.0" encoding="utf-8"?>
<p:tagLst xmlns:p="http://schemas.openxmlformats.org/presentationml/2006/main">
  <p:tag name="AS_UNIQUEID" val="2132"/>
</p:tagLst>
</file>

<file path=ppt/tags/tag273.xml><?xml version="1.0" encoding="utf-8"?>
<p:tagLst xmlns:p="http://schemas.openxmlformats.org/presentationml/2006/main">
  <p:tag name="AS_UNIQUEID" val="2133"/>
</p:tagLst>
</file>

<file path=ppt/tags/tag274.xml><?xml version="1.0" encoding="utf-8"?>
<p:tagLst xmlns:p="http://schemas.openxmlformats.org/presentationml/2006/main">
  <p:tag name="AS_UNIQUEID" val="2135"/>
</p:tagLst>
</file>

<file path=ppt/tags/tag275.xml><?xml version="1.0" encoding="utf-8"?>
<p:tagLst xmlns:p="http://schemas.openxmlformats.org/presentationml/2006/main">
  <p:tag name="AS_UNIQUEID" val="2136"/>
</p:tagLst>
</file>

<file path=ppt/tags/tag276.xml><?xml version="1.0" encoding="utf-8"?>
<p:tagLst xmlns:p="http://schemas.openxmlformats.org/presentationml/2006/main">
  <p:tag name="AS_UNIQUEID" val="2137"/>
</p:tagLst>
</file>

<file path=ppt/tags/tag277.xml><?xml version="1.0" encoding="utf-8"?>
<p:tagLst xmlns:p="http://schemas.openxmlformats.org/presentationml/2006/main">
  <p:tag name="AS_UNIQUEID" val="2138"/>
</p:tagLst>
</file>

<file path=ppt/tags/tag278.xml><?xml version="1.0" encoding="utf-8"?>
<p:tagLst xmlns:p="http://schemas.openxmlformats.org/presentationml/2006/main">
  <p:tag name="AS_UNIQUEID" val="2139"/>
</p:tagLst>
</file>

<file path=ppt/tags/tag279.xml><?xml version="1.0" encoding="utf-8"?>
<p:tagLst xmlns:p="http://schemas.openxmlformats.org/presentationml/2006/main">
  <p:tag name="AS_UNIQUEID" val="2140"/>
</p:tagLst>
</file>

<file path=ppt/tags/tag28.xml><?xml version="1.0" encoding="utf-8"?>
<p:tagLst xmlns:p="http://schemas.openxmlformats.org/presentationml/2006/main">
  <p:tag name="AS_UNIQUEID" val="2877"/>
</p:tagLst>
</file>

<file path=ppt/tags/tag280.xml><?xml version="1.0" encoding="utf-8"?>
<p:tagLst xmlns:p="http://schemas.openxmlformats.org/presentationml/2006/main">
  <p:tag name="AS_UNIQUEID" val="2142"/>
</p:tagLst>
</file>

<file path=ppt/tags/tag281.xml><?xml version="1.0" encoding="utf-8"?>
<p:tagLst xmlns:p="http://schemas.openxmlformats.org/presentationml/2006/main">
  <p:tag name="AS_UNIQUEID" val="2143"/>
</p:tagLst>
</file>

<file path=ppt/tags/tag282.xml><?xml version="1.0" encoding="utf-8"?>
<p:tagLst xmlns:p="http://schemas.openxmlformats.org/presentationml/2006/main">
  <p:tag name="AS_UNIQUEID" val="2144"/>
</p:tagLst>
</file>

<file path=ppt/tags/tag283.xml><?xml version="1.0" encoding="utf-8"?>
<p:tagLst xmlns:p="http://schemas.openxmlformats.org/presentationml/2006/main">
  <p:tag name="AS_UNIQUEID" val="2145"/>
</p:tagLst>
</file>

<file path=ppt/tags/tag284.xml><?xml version="1.0" encoding="utf-8"?>
<p:tagLst xmlns:p="http://schemas.openxmlformats.org/presentationml/2006/main">
  <p:tag name="AS_UNIQUEID" val="2146"/>
</p:tagLst>
</file>

<file path=ppt/tags/tag285.xml><?xml version="1.0" encoding="utf-8"?>
<p:tagLst xmlns:p="http://schemas.openxmlformats.org/presentationml/2006/main">
  <p:tag name="AS_UNIQUEID" val="2147"/>
</p:tagLst>
</file>

<file path=ppt/tags/tag286.xml><?xml version="1.0" encoding="utf-8"?>
<p:tagLst xmlns:p="http://schemas.openxmlformats.org/presentationml/2006/main">
  <p:tag name="AS_UNIQUEID" val="2149"/>
</p:tagLst>
</file>

<file path=ppt/tags/tag287.xml><?xml version="1.0" encoding="utf-8"?>
<p:tagLst xmlns:p="http://schemas.openxmlformats.org/presentationml/2006/main">
  <p:tag name="AS_UNIQUEID" val="2150"/>
</p:tagLst>
</file>

<file path=ppt/tags/tag288.xml><?xml version="1.0" encoding="utf-8"?>
<p:tagLst xmlns:p="http://schemas.openxmlformats.org/presentationml/2006/main">
  <p:tag name="AS_UNIQUEID" val="2151"/>
</p:tagLst>
</file>

<file path=ppt/tags/tag289.xml><?xml version="1.0" encoding="utf-8"?>
<p:tagLst xmlns:p="http://schemas.openxmlformats.org/presentationml/2006/main">
  <p:tag name="AS_UNIQUEID" val="2152"/>
</p:tagLst>
</file>

<file path=ppt/tags/tag29.xml><?xml version="1.0" encoding="utf-8"?>
<p:tagLst xmlns:p="http://schemas.openxmlformats.org/presentationml/2006/main">
  <p:tag name="AS_UNIQUEID" val="2878"/>
</p:tagLst>
</file>

<file path=ppt/tags/tag290.xml><?xml version="1.0" encoding="utf-8"?>
<p:tagLst xmlns:p="http://schemas.openxmlformats.org/presentationml/2006/main">
  <p:tag name="AS_UNIQUEID" val="2153"/>
</p:tagLst>
</file>

<file path=ppt/tags/tag291.xml><?xml version="1.0" encoding="utf-8"?>
<p:tagLst xmlns:p="http://schemas.openxmlformats.org/presentationml/2006/main">
  <p:tag name="AS_UNIQUEID" val="2155"/>
</p:tagLst>
</file>

<file path=ppt/tags/tag292.xml><?xml version="1.0" encoding="utf-8"?>
<p:tagLst xmlns:p="http://schemas.openxmlformats.org/presentationml/2006/main">
  <p:tag name="AS_UNIQUEID" val="2156"/>
</p:tagLst>
</file>

<file path=ppt/tags/tag293.xml><?xml version="1.0" encoding="utf-8"?>
<p:tagLst xmlns:p="http://schemas.openxmlformats.org/presentationml/2006/main">
  <p:tag name="AS_UNIQUEID" val="2157"/>
</p:tagLst>
</file>

<file path=ppt/tags/tag294.xml><?xml version="1.0" encoding="utf-8"?>
<p:tagLst xmlns:p="http://schemas.openxmlformats.org/presentationml/2006/main">
  <p:tag name="AS_UNIQUEID" val="2158"/>
</p:tagLst>
</file>

<file path=ppt/tags/tag295.xml><?xml version="1.0" encoding="utf-8"?>
<p:tagLst xmlns:p="http://schemas.openxmlformats.org/presentationml/2006/main">
  <p:tag name="AS_UNIQUEID" val="2159"/>
</p:tagLst>
</file>

<file path=ppt/tags/tag296.xml><?xml version="1.0" encoding="utf-8"?>
<p:tagLst xmlns:p="http://schemas.openxmlformats.org/presentationml/2006/main">
  <p:tag name="AS_UNIQUEID" val="2161"/>
</p:tagLst>
</file>

<file path=ppt/tags/tag297.xml><?xml version="1.0" encoding="utf-8"?>
<p:tagLst xmlns:p="http://schemas.openxmlformats.org/presentationml/2006/main">
  <p:tag name="AS_UNIQUEID" val="2162"/>
</p:tagLst>
</file>

<file path=ppt/tags/tag298.xml><?xml version="1.0" encoding="utf-8"?>
<p:tagLst xmlns:p="http://schemas.openxmlformats.org/presentationml/2006/main">
  <p:tag name="AS_UNIQUEID" val="2163"/>
</p:tagLst>
</file>

<file path=ppt/tags/tag299.xml><?xml version="1.0" encoding="utf-8"?>
<p:tagLst xmlns:p="http://schemas.openxmlformats.org/presentationml/2006/main">
  <p:tag name="AS_UNIQUEID" val="2166"/>
</p:tagLst>
</file>

<file path=ppt/tags/tag3.xml><?xml version="1.0" encoding="utf-8"?>
<p:tagLst xmlns:p="http://schemas.openxmlformats.org/presentationml/2006/main">
  <p:tag name="AS_UNIQUEID" val="2848"/>
</p:tagLst>
</file>

<file path=ppt/tags/tag30.xml><?xml version="1.0" encoding="utf-8"?>
<p:tagLst xmlns:p="http://schemas.openxmlformats.org/presentationml/2006/main">
  <p:tag name="AS_UNIQUEID" val="2880"/>
</p:tagLst>
</file>

<file path=ppt/tags/tag300.xml><?xml version="1.0" encoding="utf-8"?>
<p:tagLst xmlns:p="http://schemas.openxmlformats.org/presentationml/2006/main">
  <p:tag name="AS_UNIQUEID" val="2167"/>
</p:tagLst>
</file>

<file path=ppt/tags/tag301.xml><?xml version="1.0" encoding="utf-8"?>
<p:tagLst xmlns:p="http://schemas.openxmlformats.org/presentationml/2006/main">
  <p:tag name="AS_UNIQUEID" val="2168"/>
</p:tagLst>
</file>

<file path=ppt/tags/tag302.xml><?xml version="1.0" encoding="utf-8"?>
<p:tagLst xmlns:p="http://schemas.openxmlformats.org/presentationml/2006/main">
  <p:tag name="AS_UNIQUEID" val="2169"/>
</p:tagLst>
</file>

<file path=ppt/tags/tag303.xml><?xml version="1.0" encoding="utf-8"?>
<p:tagLst xmlns:p="http://schemas.openxmlformats.org/presentationml/2006/main">
  <p:tag name="AS_UNIQUEID" val="2170"/>
</p:tagLst>
</file>

<file path=ppt/tags/tag304.xml><?xml version="1.0" encoding="utf-8"?>
<p:tagLst xmlns:p="http://schemas.openxmlformats.org/presentationml/2006/main">
  <p:tag name="AS_UNIQUEID" val="2171"/>
</p:tagLst>
</file>

<file path=ppt/tags/tag305.xml><?xml version="1.0" encoding="utf-8"?>
<p:tagLst xmlns:p="http://schemas.openxmlformats.org/presentationml/2006/main">
  <p:tag name="AS_UNIQUEID" val="4773"/>
</p:tagLst>
</file>

<file path=ppt/tags/tag306.xml><?xml version="1.0" encoding="utf-8"?>
<p:tagLst xmlns:p="http://schemas.openxmlformats.org/presentationml/2006/main">
  <p:tag name="AS_UNIQUEID" val="2976"/>
  <p:tag name="KSO_WM_BEAUTIFY_FLAG" val=""/>
</p:tagLst>
</file>

<file path=ppt/tags/tag307.xml><?xml version="1.0" encoding="utf-8"?>
<p:tagLst xmlns:p="http://schemas.openxmlformats.org/presentationml/2006/main">
  <p:tag name="AS_UNIQUEID" val="2978"/>
  <p:tag name="KSO_WM_BEAUTIFY_FLAG" val=""/>
</p:tagLst>
</file>

<file path=ppt/tags/tag308.xml><?xml version="1.0" encoding="utf-8"?>
<p:tagLst xmlns:p="http://schemas.openxmlformats.org/presentationml/2006/main">
  <p:tag name="AS_UNIQUEID" val="2979"/>
  <p:tag name="KSO_WM_BEAUTIFY_FLAG" val=""/>
</p:tagLst>
</file>

<file path=ppt/tags/tag309.xml><?xml version="1.0" encoding="utf-8"?>
<p:tagLst xmlns:p="http://schemas.openxmlformats.org/presentationml/2006/main">
  <p:tag name="AS_UNIQUEID" val="2980"/>
</p:tagLst>
</file>

<file path=ppt/tags/tag31.xml><?xml version="1.0" encoding="utf-8"?>
<p:tagLst xmlns:p="http://schemas.openxmlformats.org/presentationml/2006/main">
  <p:tag name="AS_UNIQUEID" val="2881"/>
</p:tagLst>
</file>

<file path=ppt/tags/tag310.xml><?xml version="1.0" encoding="utf-8"?>
<p:tagLst xmlns:p="http://schemas.openxmlformats.org/presentationml/2006/main">
  <p:tag name="AS_UNIQUEID" val="2981"/>
  <p:tag name="KSO_WM_BEAUTIFY_FLAG" val=""/>
</p:tagLst>
</file>

<file path=ppt/tags/tag311.xml><?xml version="1.0" encoding="utf-8"?>
<p:tagLst xmlns:p="http://schemas.openxmlformats.org/presentationml/2006/main">
  <p:tag name="AS_UNIQUEID" val="2982"/>
  <p:tag name="KSO_WM_BEAUTIFY_FLAG" val=""/>
</p:tagLst>
</file>

<file path=ppt/tags/tag312.xml><?xml version="1.0" encoding="utf-8"?>
<p:tagLst xmlns:p="http://schemas.openxmlformats.org/presentationml/2006/main">
  <p:tag name="AS_UNIQUEID" val="2983"/>
  <p:tag name="KSO_WM_BEAUTIFY_FLAG" val=""/>
</p:tagLst>
</file>

<file path=ppt/tags/tag313.xml><?xml version="1.0" encoding="utf-8"?>
<p:tagLst xmlns:p="http://schemas.openxmlformats.org/presentationml/2006/main">
  <p:tag name="AS_UNIQUEID" val="1446"/>
</p:tagLst>
</file>

<file path=ppt/tags/tag314.xml><?xml version="1.0" encoding="utf-8"?>
<p:tagLst xmlns:p="http://schemas.openxmlformats.org/presentationml/2006/main">
  <p:tag name="AS_UNIQUEID" val="1455"/>
  <p:tag name="KSO_WM_BEAUTIFY_FLAG" val=""/>
</p:tagLst>
</file>

<file path=ppt/tags/tag315.xml><?xml version="1.0" encoding="utf-8"?>
<p:tagLst xmlns:p="http://schemas.openxmlformats.org/presentationml/2006/main">
  <p:tag name="AS_UNIQUEID" val="1447"/>
</p:tagLst>
</file>

<file path=ppt/tags/tag316.xml><?xml version="1.0" encoding="utf-8"?>
<p:tagLst xmlns:p="http://schemas.openxmlformats.org/presentationml/2006/main">
  <p:tag name="AS_UNIQUEID" val="3048"/>
</p:tagLst>
</file>

<file path=ppt/tags/tag317.xml><?xml version="1.0" encoding="utf-8"?>
<p:tagLst xmlns:p="http://schemas.openxmlformats.org/presentationml/2006/main">
  <p:tag name="AS_UNIQUEID" val="4777"/>
</p:tagLst>
</file>

<file path=ppt/tags/tag318.xml><?xml version="1.0" encoding="utf-8"?>
<p:tagLst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319.xml><?xml version="1.0" encoding="utf-8"?>
<p:tagLst xmlns:p="http://schemas.openxmlformats.org/presentationml/2006/main">
  <p:tag name="AS_UNIQUEID" val="2030"/>
</p:tagLst>
</file>

<file path=ppt/tags/tag32.xml><?xml version="1.0" encoding="utf-8"?>
<p:tagLst xmlns:p="http://schemas.openxmlformats.org/presentationml/2006/main">
  <p:tag name="AS_UNIQUEID" val="2882"/>
</p:tagLst>
</file>

<file path=ppt/tags/tag320.xml><?xml version="1.0" encoding="utf-8"?>
<p:tagLst xmlns:p="http://schemas.openxmlformats.org/presentationml/2006/main">
  <p:tag name="AS_UNIQUEID" val="2034"/>
</p:tagLst>
</file>

<file path=ppt/tags/tag321.xml><?xml version="1.0" encoding="utf-8"?>
<p:tagLst xmlns:p="http://schemas.openxmlformats.org/presentationml/2006/main">
  <p:tag name="AS_UNIQUEID" val="2037"/>
  <p:tag name="TABLE_ENDDRAG_ORIGIN_RECT" val="942*488"/>
  <p:tag name="TABLE_ENDDRAG_RECT" val="5*25*942*488"/>
</p:tagLst>
</file>

<file path=ppt/tags/tag322.xml><?xml version="1.0" encoding="utf-8"?>
<p:tagLst xmlns:p="http://schemas.openxmlformats.org/presentationml/2006/main">
  <p:tag name="AS_UNIQUEID" val="4779"/>
</p:tagLst>
</file>

<file path=ppt/tags/tag323.xml><?xml version="1.0" encoding="utf-8"?>
<p:tagLst xmlns:p="http://schemas.openxmlformats.org/presentationml/2006/main">
  <p:tag name="AS_UNIQUEID" val="4070"/>
</p:tagLst>
</file>

<file path=ppt/tags/tag324.xml><?xml version="1.0" encoding="utf-8"?>
<p:tagLst xmlns:p="http://schemas.openxmlformats.org/presentationml/2006/main">
  <p:tag name="AS_UNIQUEID" val="4071"/>
</p:tagLst>
</file>

<file path=ppt/tags/tag325.xml><?xml version="1.0" encoding="utf-8"?>
<p:tagLst xmlns:p="http://schemas.openxmlformats.org/presentationml/2006/main">
  <p:tag name="AS_UNIQUEID" val="4072"/>
</p:tagLst>
</file>

<file path=ppt/tags/tag326.xml><?xml version="1.0" encoding="utf-8"?>
<p:tagLst xmlns:p="http://schemas.openxmlformats.org/presentationml/2006/main">
  <p:tag name="AS_UNIQUEID" val="4073"/>
</p:tagLst>
</file>

<file path=ppt/tags/tag327.xml><?xml version="1.0" encoding="utf-8"?>
<p:tagLst xmlns:p="http://schemas.openxmlformats.org/presentationml/2006/main">
  <p:tag name="AS_UNIQUEID" val="4074"/>
</p:tagLst>
</file>

<file path=ppt/tags/tag328.xml><?xml version="1.0" encoding="utf-8"?>
<p:tagLst xmlns:p="http://schemas.openxmlformats.org/presentationml/2006/main">
  <p:tag name="AS_UNIQUEID" val="4075"/>
</p:tagLst>
</file>

<file path=ppt/tags/tag329.xml><?xml version="1.0" encoding="utf-8"?>
<p:tagLst xmlns:p="http://schemas.openxmlformats.org/presentationml/2006/main">
  <p:tag name="AS_UNIQUEID" val="1744"/>
</p:tagLst>
</file>

<file path=ppt/tags/tag33.xml><?xml version="1.0" encoding="utf-8"?>
<p:tagLst xmlns:p="http://schemas.openxmlformats.org/presentationml/2006/main">
  <p:tag name="AS_UNIQUEID" val="2883"/>
</p:tagLst>
</file>

<file path=ppt/tags/tag330.xml><?xml version="1.0" encoding="utf-8"?>
<p:tagLst xmlns:p="http://schemas.openxmlformats.org/presentationml/2006/main">
  <p:tag name="AS_UNIQUEID" val="1745"/>
</p:tagLst>
</file>

<file path=ppt/tags/tag331.xml><?xml version="1.0" encoding="utf-8"?>
<p:tagLst xmlns:p="http://schemas.openxmlformats.org/presentationml/2006/main">
  <p:tag name="AS_UNIQUEID" val="1746"/>
</p:tagLst>
</file>

<file path=ppt/tags/tag332.xml><?xml version="1.0" encoding="utf-8"?>
<p:tagLst xmlns:p="http://schemas.openxmlformats.org/presentationml/2006/main">
  <p:tag name="AS_UNIQUEID" val="4076"/>
</p:tagLst>
</file>

<file path=ppt/tags/tag333.xml><?xml version="1.0" encoding="utf-8"?>
<p:tagLst xmlns:p="http://schemas.openxmlformats.org/presentationml/2006/main">
  <p:tag name="AS_UNIQUEID" val="4077"/>
</p:tagLst>
</file>

<file path=ppt/tags/tag334.xml><?xml version="1.0" encoding="utf-8"?>
<p:tagLst xmlns:p="http://schemas.openxmlformats.org/presentationml/2006/main">
  <p:tag name="AS_UNIQUEID" val="4078"/>
</p:tagLst>
</file>

<file path=ppt/tags/tag335.xml><?xml version="1.0" encoding="utf-8"?>
<p:tagLst xmlns:p="http://schemas.openxmlformats.org/presentationml/2006/main">
  <p:tag name="AS_UNIQUEID" val="4079"/>
</p:tagLst>
</file>

<file path=ppt/tags/tag336.xml><?xml version="1.0" encoding="utf-8"?>
<p:tagLst xmlns:p="http://schemas.openxmlformats.org/presentationml/2006/main">
  <p:tag name="AS_UNIQUEID" val="4066"/>
</p:tagLst>
</file>

<file path=ppt/tags/tag337.xml><?xml version="1.0" encoding="utf-8"?>
<p:tagLst xmlns:p="http://schemas.openxmlformats.org/presentationml/2006/main">
  <p:tag name="AS_UNIQUEID" val="4067"/>
</p:tagLst>
</file>

<file path=ppt/tags/tag338.xml><?xml version="1.0" encoding="utf-8"?>
<p:tagLst xmlns:p="http://schemas.openxmlformats.org/presentationml/2006/main">
  <p:tag name="AS_UNIQUEID" val="4068"/>
</p:tagLst>
</file>

<file path=ppt/tags/tag339.xml><?xml version="1.0" encoding="utf-8"?>
<p:tagLst xmlns:p="http://schemas.openxmlformats.org/presentationml/2006/main">
  <p:tag name="AS_UNIQUEID" val="4783"/>
</p:tagLst>
</file>

<file path=ppt/tags/tag34.xml><?xml version="1.0" encoding="utf-8"?>
<p:tagLst xmlns:p="http://schemas.openxmlformats.org/presentationml/2006/main">
  <p:tag name="AS_UNIQUEID" val="2885"/>
</p:tagLst>
</file>

<file path=ppt/tags/tag340.xml><?xml version="1.0" encoding="utf-8"?>
<p:tagLst xmlns:p="http://schemas.openxmlformats.org/presentationml/2006/main">
  <p:tag name="AS_UNIQUEID" val="4784"/>
</p:tagLst>
</file>

<file path=ppt/tags/tag341.xml><?xml version="1.0" encoding="utf-8"?>
<p:tagLst xmlns:p="http://schemas.openxmlformats.org/presentationml/2006/main">
  <p:tag name="AS_UNIQUEID" val="2323"/>
</p:tagLst>
</file>

<file path=ppt/tags/tag342.xml><?xml version="1.0" encoding="utf-8"?>
<p:tagLst xmlns:p="http://schemas.openxmlformats.org/presentationml/2006/main">
  <p:tag name="AS_UNIQUEID" val="2324"/>
</p:tagLst>
</file>

<file path=ppt/tags/tag343.xml><?xml version="1.0" encoding="utf-8"?>
<p:tagLst xmlns:p="http://schemas.openxmlformats.org/presentationml/2006/main">
  <p:tag name="AS_UNIQUEID" val="2326"/>
</p:tagLst>
</file>

<file path=ppt/tags/tag344.xml><?xml version="1.0" encoding="utf-8"?>
<p:tagLst xmlns:p="http://schemas.openxmlformats.org/presentationml/2006/main">
  <p:tag name="AS_UNIQUEID" val="2327"/>
</p:tagLst>
</file>

<file path=ppt/tags/tag345.xml><?xml version="1.0" encoding="utf-8"?>
<p:tagLst xmlns:p="http://schemas.openxmlformats.org/presentationml/2006/main">
  <p:tag name="AS_UNIQUEID" val="2328"/>
</p:tagLst>
</file>

<file path=ppt/tags/tag346.xml><?xml version="1.0" encoding="utf-8"?>
<p:tagLst xmlns:p="http://schemas.openxmlformats.org/presentationml/2006/main">
  <p:tag name="AS_UNIQUEID" val="2329"/>
</p:tagLst>
</file>

<file path=ppt/tags/tag347.xml><?xml version="1.0" encoding="utf-8"?>
<p:tagLst xmlns:p="http://schemas.openxmlformats.org/presentationml/2006/main">
  <p:tag name="AS_UNIQUEID" val="2330"/>
</p:tagLst>
</file>

<file path=ppt/tags/tag348.xml><?xml version="1.0" encoding="utf-8"?>
<p:tagLst xmlns:p="http://schemas.openxmlformats.org/presentationml/2006/main">
  <p:tag name="AS_UNIQUEID" val="2331"/>
</p:tagLst>
</file>

<file path=ppt/tags/tag349.xml><?xml version="1.0" encoding="utf-8"?>
<p:tagLst xmlns:p="http://schemas.openxmlformats.org/presentationml/2006/main">
  <p:tag name="AS_UNIQUEID" val="2332"/>
</p:tagLst>
</file>

<file path=ppt/tags/tag35.xml><?xml version="1.0" encoding="utf-8"?>
<p:tagLst xmlns:p="http://schemas.openxmlformats.org/presentationml/2006/main">
  <p:tag name="AS_UNIQUEID" val="2886"/>
</p:tagLst>
</file>

<file path=ppt/tags/tag350.xml><?xml version="1.0" encoding="utf-8"?>
<p:tagLst xmlns:p="http://schemas.openxmlformats.org/presentationml/2006/main">
  <p:tag name="AS_UNIQUEID" val="2333"/>
</p:tagLst>
</file>

<file path=ppt/tags/tag351.xml><?xml version="1.0" encoding="utf-8"?>
<p:tagLst xmlns:p="http://schemas.openxmlformats.org/presentationml/2006/main">
  <p:tag name="AS_UNIQUEID" val="2334"/>
</p:tagLst>
</file>

<file path=ppt/tags/tag352.xml><?xml version="1.0" encoding="utf-8"?>
<p:tagLst xmlns:p="http://schemas.openxmlformats.org/presentationml/2006/main">
  <p:tag name="AS_UNIQUEID" val="2335"/>
</p:tagLst>
</file>

<file path=ppt/tags/tag353.xml><?xml version="1.0" encoding="utf-8"?>
<p:tagLst xmlns:p="http://schemas.openxmlformats.org/presentationml/2006/main">
  <p:tag name="AS_UNIQUEID" val="2336"/>
</p:tagLst>
</file>

<file path=ppt/tags/tag354.xml><?xml version="1.0" encoding="utf-8"?>
<p:tagLst xmlns:p="http://schemas.openxmlformats.org/presentationml/2006/main">
  <p:tag name="AS_UNIQUEID" val="2337"/>
</p:tagLst>
</file>

<file path=ppt/tags/tag355.xml><?xml version="1.0" encoding="utf-8"?>
<p:tagLst xmlns:p="http://schemas.openxmlformats.org/presentationml/2006/main">
  <p:tag name="AS_UNIQUEID" val="2338"/>
</p:tagLst>
</file>

<file path=ppt/tags/tag356.xml><?xml version="1.0" encoding="utf-8"?>
<p:tagLst xmlns:p="http://schemas.openxmlformats.org/presentationml/2006/main">
  <p:tag name="AS_UNIQUEID" val="2339"/>
</p:tagLst>
</file>

<file path=ppt/tags/tag357.xml><?xml version="1.0" encoding="utf-8"?>
<p:tagLst xmlns:p="http://schemas.openxmlformats.org/presentationml/2006/main">
  <p:tag name="AS_UNIQUEID" val="2340"/>
</p:tagLst>
</file>

<file path=ppt/tags/tag358.xml><?xml version="1.0" encoding="utf-8"?>
<p:tagLst xmlns:p="http://schemas.openxmlformats.org/presentationml/2006/main">
  <p:tag name="AS_UNIQUEID" val="2341"/>
</p:tagLst>
</file>

<file path=ppt/tags/tag359.xml><?xml version="1.0" encoding="utf-8"?>
<p:tagLst xmlns:p="http://schemas.openxmlformats.org/presentationml/2006/main">
  <p:tag name="AS_UNIQUEID" val="2342"/>
</p:tagLst>
</file>

<file path=ppt/tags/tag36.xml><?xml version="1.0" encoding="utf-8"?>
<p:tagLst xmlns:p="http://schemas.openxmlformats.org/presentationml/2006/main">
  <p:tag name="AS_UNIQUEID" val="2887"/>
</p:tagLst>
</file>

<file path=ppt/tags/tag360.xml><?xml version="1.0" encoding="utf-8"?>
<p:tagLst xmlns:p="http://schemas.openxmlformats.org/presentationml/2006/main">
  <p:tag name="AS_UNIQUEID" val="2343"/>
</p:tagLst>
</file>

<file path=ppt/tags/tag361.xml><?xml version="1.0" encoding="utf-8"?>
<p:tagLst xmlns:p="http://schemas.openxmlformats.org/presentationml/2006/main">
  <p:tag name="AS_UNIQUEID" val="2344"/>
</p:tagLst>
</file>

<file path=ppt/tags/tag362.xml><?xml version="1.0" encoding="utf-8"?>
<p:tagLst xmlns:p="http://schemas.openxmlformats.org/presentationml/2006/main">
  <p:tag name="AS_UNIQUEID" val="2345"/>
</p:tagLst>
</file>

<file path=ppt/tags/tag363.xml><?xml version="1.0" encoding="utf-8"?>
<p:tagLst xmlns:p="http://schemas.openxmlformats.org/presentationml/2006/main">
  <p:tag name="AS_UNIQUEID" val="2346"/>
</p:tagLst>
</file>

<file path=ppt/tags/tag364.xml><?xml version="1.0" encoding="utf-8"?>
<p:tagLst xmlns:p="http://schemas.openxmlformats.org/presentationml/2006/main">
  <p:tag name="AS_UNIQUEID" val="2319"/>
</p:tagLst>
</file>

<file path=ppt/tags/tag365.xml><?xml version="1.0" encoding="utf-8"?>
<p:tagLst xmlns:p="http://schemas.openxmlformats.org/presentationml/2006/main">
  <p:tag name="AS_UNIQUEID" val="2320"/>
</p:tagLst>
</file>

<file path=ppt/tags/tag366.xml><?xml version="1.0" encoding="utf-8"?>
<p:tagLst xmlns:p="http://schemas.openxmlformats.org/presentationml/2006/main">
  <p:tag name="AS_UNIQUEID" val="2321"/>
</p:tagLst>
</file>

<file path=ppt/tags/tag367.xml><?xml version="1.0" encoding="utf-8"?>
<p:tagLst xmlns:p="http://schemas.openxmlformats.org/presentationml/2006/main">
  <p:tag name="AS_UNIQUEID" val="2353"/>
</p:tagLst>
</file>

<file path=ppt/tags/tag368.xml><?xml version="1.0" encoding="utf-8"?>
<p:tagLst xmlns:p="http://schemas.openxmlformats.org/presentationml/2006/main">
  <p:tag name="AS_UNIQUEID" val="2354"/>
  <p:tag name="KSO_WM_UNIT_PLACING_PICTURE_USER_VIEWPORT" val="{&quot;height&quot;:5088,&quot;width&quot;:7680}"/>
  <p:tag name="REFSHAPE" val="716783420"/>
</p:tagLst>
</file>

<file path=ppt/tags/tag369.xml><?xml version="1.0" encoding="utf-8"?>
<p:tagLst xmlns:p="http://schemas.openxmlformats.org/presentationml/2006/main">
  <p:tag name="AS_UNIQUEID" val="2355"/>
</p:tagLst>
</file>

<file path=ppt/tags/tag37.xml><?xml version="1.0" encoding="utf-8"?>
<p:tagLst xmlns:p="http://schemas.openxmlformats.org/presentationml/2006/main">
  <p:tag name="AS_UNIQUEID" val="2889"/>
</p:tagLst>
</file>

<file path=ppt/tags/tag370.xml><?xml version="1.0" encoding="utf-8"?>
<p:tagLst xmlns:p="http://schemas.openxmlformats.org/presentationml/2006/main">
  <p:tag name="AS_UNIQUEID" val="2356"/>
</p:tagLst>
</file>

<file path=ppt/tags/tag371.xml><?xml version="1.0" encoding="utf-8"?>
<p:tagLst xmlns:p="http://schemas.openxmlformats.org/presentationml/2006/main">
  <p:tag name="AS_UNIQUEID" val="2357"/>
</p:tagLst>
</file>

<file path=ppt/tags/tag372.xml><?xml version="1.0" encoding="utf-8"?>
<p:tagLst xmlns:p="http://schemas.openxmlformats.org/presentationml/2006/main">
  <p:tag name="AS_UNIQUEID" val="2358"/>
</p:tagLst>
</file>

<file path=ppt/tags/tag373.xml><?xml version="1.0" encoding="utf-8"?>
<p:tagLst xmlns:p="http://schemas.openxmlformats.org/presentationml/2006/main">
  <p:tag name="AS_UNIQUEID" val="2359"/>
</p:tagLst>
</file>

<file path=ppt/tags/tag374.xml><?xml version="1.0" encoding="utf-8"?>
<p:tagLst xmlns:p="http://schemas.openxmlformats.org/presentationml/2006/main">
  <p:tag name="AS_UNIQUEID" val="2338"/>
</p:tagLst>
</file>

<file path=ppt/tags/tag375.xml><?xml version="1.0" encoding="utf-8"?>
<p:tagLst xmlns:p="http://schemas.openxmlformats.org/presentationml/2006/main">
  <p:tag name="AS_UNIQUEID" val="2324"/>
</p:tagLst>
</file>

<file path=ppt/tags/tag376.xml><?xml version="1.0" encoding="utf-8"?>
<p:tagLst xmlns:p="http://schemas.openxmlformats.org/presentationml/2006/main">
  <p:tag name="AS_UNIQUEID" val="2348"/>
</p:tagLst>
</file>

<file path=ppt/tags/tag377.xml><?xml version="1.0" encoding="utf-8"?>
<p:tagLst xmlns:p="http://schemas.openxmlformats.org/presentationml/2006/main">
  <p:tag name="AS_UNIQUEID" val="2349"/>
</p:tagLst>
</file>

<file path=ppt/tags/tag378.xml><?xml version="1.0" encoding="utf-8"?>
<p:tagLst xmlns:p="http://schemas.openxmlformats.org/presentationml/2006/main">
  <p:tag name="AS_UNIQUEID" val="2350"/>
</p:tagLst>
</file>

<file path=ppt/tags/tag379.xml><?xml version="1.0" encoding="utf-8"?>
<p:tagLst xmlns:p="http://schemas.openxmlformats.org/presentationml/2006/main">
  <p:tag name="AS_UNIQUEID" val="369"/>
  <p:tag name="KSO_WM_UNIT_PLACING_PICTURE_USER_VIEWPORT" val="{&quot;height&quot;:3900,&quot;width&quot;:11880}"/>
  <p:tag name="REFSHAPE" val="456946484"/>
</p:tagLst>
</file>

<file path=ppt/tags/tag38.xml><?xml version="1.0" encoding="utf-8"?>
<p:tagLst xmlns:p="http://schemas.openxmlformats.org/presentationml/2006/main">
  <p:tag name="AS_UNIQUEID" val="2890"/>
</p:tagLst>
</file>

<file path=ppt/tags/tag380.xml><?xml version="1.0" encoding="utf-8"?>
<p:tagLst xmlns:p="http://schemas.openxmlformats.org/presentationml/2006/main">
  <p:tag name="AS_UNIQUEID" val="370"/>
  <p:tag name="KSO_WM_UNIT_PLACING_PICTURE_USER_VIEWPORT" val="{&quot;height&quot;:3900,&quot;width&quot;:11880}"/>
  <p:tag name="REFSHAPE" val="456946484"/>
</p:tagLst>
</file>

<file path=ppt/tags/tag381.xml><?xml version="1.0" encoding="utf-8"?>
<p:tagLst xmlns:p="http://schemas.openxmlformats.org/presentationml/2006/main">
  <p:tag name="AS_UNIQUEID" val="371"/>
</p:tagLst>
</file>

<file path=ppt/tags/tag382.xml><?xml version="1.0" encoding="utf-8"?>
<p:tagLst xmlns:p="http://schemas.openxmlformats.org/presentationml/2006/main">
  <p:tag name="AS_UNIQUEID" val="372"/>
</p:tagLst>
</file>

<file path=ppt/tags/tag383.xml><?xml version="1.0" encoding="utf-8"?>
<p:tagLst xmlns:p="http://schemas.openxmlformats.org/presentationml/2006/main">
  <p:tag name="AS_UNIQUEID" val="373"/>
</p:tagLst>
</file>

<file path=ppt/tags/tag384.xml><?xml version="1.0" encoding="utf-8"?>
<p:tagLst xmlns:p="http://schemas.openxmlformats.org/presentationml/2006/main">
  <p:tag name="AS_UNIQUEID" val="374"/>
</p:tagLst>
</file>

<file path=ppt/tags/tag385.xml><?xml version="1.0" encoding="utf-8"?>
<p:tagLst xmlns:p="http://schemas.openxmlformats.org/presentationml/2006/main">
  <p:tag name="AS_UNIQUEID" val="375"/>
</p:tagLst>
</file>

<file path=ppt/tags/tag386.xml><?xml version="1.0" encoding="utf-8"?>
<p:tagLst xmlns:p="http://schemas.openxmlformats.org/presentationml/2006/main">
  <p:tag name="AS_UNIQUEID" val="376"/>
</p:tagLst>
</file>

<file path=ppt/tags/tag387.xml><?xml version="1.0" encoding="utf-8"?>
<p:tagLst xmlns:p="http://schemas.openxmlformats.org/presentationml/2006/main">
  <p:tag name="AS_UNIQUEID" val="377"/>
</p:tagLst>
</file>

<file path=ppt/tags/tag388.xml><?xml version="1.0" encoding="utf-8"?>
<p:tagLst xmlns:p="http://schemas.openxmlformats.org/presentationml/2006/main">
  <p:tag name="AS_UNIQUEID" val="378"/>
</p:tagLst>
</file>

<file path=ppt/tags/tag389.xml><?xml version="1.0" encoding="utf-8"?>
<p:tagLst xmlns:p="http://schemas.openxmlformats.org/presentationml/2006/main">
  <p:tag name="AS_UNIQUEID" val="379"/>
</p:tagLst>
</file>

<file path=ppt/tags/tag39.xml><?xml version="1.0" encoding="utf-8"?>
<p:tagLst xmlns:p="http://schemas.openxmlformats.org/presentationml/2006/main">
  <p:tag name="AS_UNIQUEID" val="2891"/>
</p:tagLst>
</file>

<file path=ppt/tags/tag390.xml><?xml version="1.0" encoding="utf-8"?>
<p:tagLst xmlns:p="http://schemas.openxmlformats.org/presentationml/2006/main">
  <p:tag name="AS_UNIQUEID" val="380"/>
</p:tagLst>
</file>

<file path=ppt/tags/tag391.xml><?xml version="1.0" encoding="utf-8"?>
<p:tagLst xmlns:p="http://schemas.openxmlformats.org/presentationml/2006/main">
  <p:tag name="AS_UNIQUEID" val="381"/>
</p:tagLst>
</file>

<file path=ppt/tags/tag392.xml><?xml version="1.0" encoding="utf-8"?>
<p:tagLst xmlns:p="http://schemas.openxmlformats.org/presentationml/2006/main">
  <p:tag name="AS_UNIQUEID" val="382"/>
</p:tagLst>
</file>

<file path=ppt/tags/tag393.xml><?xml version="1.0" encoding="utf-8"?>
<p:tagLst xmlns:p="http://schemas.openxmlformats.org/presentationml/2006/main">
  <p:tag name="AS_UNIQUEID" val="3279"/>
</p:tagLst>
</file>

<file path=ppt/tags/tag394.xml><?xml version="1.0" encoding="utf-8"?>
<p:tagLst xmlns:p="http://schemas.openxmlformats.org/presentationml/2006/main">
  <p:tag name="AS_UNIQUEID" val="382"/>
  <p:tag name="KSO_WM_BEAUTIFY_FLAG" val=""/>
</p:tagLst>
</file>

<file path=ppt/tags/tag395.xml><?xml version="1.0" encoding="utf-8"?>
<p:tagLst xmlns:p="http://schemas.openxmlformats.org/presentationml/2006/main">
  <p:tag name="AS_UNIQUEID" val="3280"/>
</p:tagLst>
</file>

<file path=ppt/tags/tag396.xml><?xml version="1.0" encoding="utf-8"?>
<p:tagLst xmlns:p="http://schemas.openxmlformats.org/presentationml/2006/main">
  <p:tag name="AS_UNIQUEID" val="3281"/>
</p:tagLst>
</file>

<file path=ppt/tags/tag397.xml><?xml version="1.0" encoding="utf-8"?>
<p:tagLst xmlns:p="http://schemas.openxmlformats.org/presentationml/2006/main">
  <p:tag name="AS_UNIQUEID" val="4283"/>
  <p:tag name="KSO_WM_BEAUTIFY_FLAG" val=""/>
</p:tagLst>
</file>

<file path=ppt/tags/tag398.xml><?xml version="1.0" encoding="utf-8"?>
<p:tagLst xmlns:p="http://schemas.openxmlformats.org/presentationml/2006/main">
  <p:tag name="AS_UNIQUEID" val="4284"/>
  <p:tag name="KSO_WM_BEAUTIFY_FLAG" val=""/>
</p:tagLst>
</file>

<file path=ppt/tags/tag399.xml><?xml version="1.0" encoding="utf-8"?>
<p:tagLst xmlns:p="http://schemas.openxmlformats.org/presentationml/2006/main">
  <p:tag name="AS_UNIQUEID" val="4200"/>
</p:tagLst>
</file>

<file path=ppt/tags/tag4.xml><?xml version="1.0" encoding="utf-8"?>
<p:tagLst xmlns:p="http://schemas.openxmlformats.org/presentationml/2006/main">
  <p:tag name="AS_UNIQUEID" val="2849"/>
</p:tagLst>
</file>

<file path=ppt/tags/tag40.xml><?xml version="1.0" encoding="utf-8"?>
<p:tagLst xmlns:p="http://schemas.openxmlformats.org/presentationml/2006/main">
  <p:tag name="AS_UNIQUEID" val="2892"/>
</p:tagLst>
</file>

<file path=ppt/tags/tag400.xml><?xml version="1.0" encoding="utf-8"?>
<p:tagLst xmlns:p="http://schemas.openxmlformats.org/presentationml/2006/main">
  <p:tag name="AS_UNIQUEID" val="4201"/>
</p:tagLst>
</file>

<file path=ppt/tags/tag401.xml><?xml version="1.0" encoding="utf-8"?>
<p:tagLst xmlns:p="http://schemas.openxmlformats.org/presentationml/2006/main">
  <p:tag name="AS_UNIQUEID" val="4202"/>
</p:tagLst>
</file>

<file path=ppt/tags/tag402.xml><?xml version="1.0" encoding="utf-8"?>
<p:tagLst xmlns:p="http://schemas.openxmlformats.org/presentationml/2006/main">
  <p:tag name="AS_UNIQUEID" val="4203"/>
</p:tagLst>
</file>

<file path=ppt/tags/tag403.xml><?xml version="1.0" encoding="utf-8"?>
<p:tagLst xmlns:p="http://schemas.openxmlformats.org/presentationml/2006/main">
  <p:tag name="AS_UNIQUEID" val="4204"/>
</p:tagLst>
</file>

<file path=ppt/tags/tag404.xml><?xml version="1.0" encoding="utf-8"?>
<p:tagLst xmlns:p="http://schemas.openxmlformats.org/presentationml/2006/main">
  <p:tag name="AS_UNIQUEID" val="2324"/>
</p:tagLst>
</file>

<file path=ppt/tags/tag405.xml><?xml version="1.0" encoding="utf-8"?>
<p:tagLst xmlns:p="http://schemas.openxmlformats.org/presentationml/2006/main">
  <p:tag name="AS_UNIQUEID" val="2338"/>
</p:tagLst>
</file>

<file path=ppt/tags/tag406.xml><?xml version="1.0" encoding="utf-8"?>
<p:tagLst xmlns:p="http://schemas.openxmlformats.org/presentationml/2006/main">
  <p:tag name="AS_UNIQUEID" val="4204"/>
</p:tagLst>
</file>

<file path=ppt/tags/tag407.xml><?xml version="1.0" encoding="utf-8"?>
<p:tagLst xmlns:p="http://schemas.openxmlformats.org/presentationml/2006/main">
  <p:tag name="AS_UNIQUEID" val="4184"/>
</p:tagLst>
</file>

<file path=ppt/tags/tag408.xml><?xml version="1.0" encoding="utf-8"?>
<p:tagLst xmlns:p="http://schemas.openxmlformats.org/presentationml/2006/main">
  <p:tag name="AS_UNIQUEID" val="4185"/>
</p:tagLst>
</file>

<file path=ppt/tags/tag409.xml><?xml version="1.0" encoding="utf-8"?>
<p:tagLst xmlns:p="http://schemas.openxmlformats.org/presentationml/2006/main">
  <p:tag name="AS_UNIQUEID" val="4186"/>
</p:tagLst>
</file>

<file path=ppt/tags/tag41.xml><?xml version="1.0" encoding="utf-8"?>
<p:tagLst xmlns:p="http://schemas.openxmlformats.org/presentationml/2006/main">
  <p:tag name="AS_UNIQUEID" val="2893"/>
</p:tagLst>
</file>

<file path=ppt/tags/tag410.xml><?xml version="1.0" encoding="utf-8"?>
<p:tagLst xmlns:p="http://schemas.openxmlformats.org/presentationml/2006/main">
  <p:tag name="AS_UNIQUEID" val="2680"/>
</p:tagLst>
</file>

<file path=ppt/tags/tag411.xml><?xml version="1.0" encoding="utf-8"?>
<p:tagLst xmlns:p="http://schemas.openxmlformats.org/presentationml/2006/main">
  <p:tag name="AS_UNIQUEID" val="1083"/>
  <p:tag name="KSO_WM_BEAUTIFY_FLAG" val="#wm#"/>
  <p:tag name="KSO_WM_FULL_TEXT_BEAUTIFY_COPY_ID" val="17"/>
  <p:tag name="KSO_WM_TAG_VERSION" val="1.0"/>
  <p:tag name="KSO_WM_TEMPLATE_CATEGORY" val="diagram"/>
  <p:tag name="KSO_WM_TEMPLATE_INDEX" val="20201119"/>
  <p:tag name="KSO_WM_UNIT_COMPATIBLE" val="0"/>
  <p:tag name="KSO_WM_UNIT_DIAGRAM_ISNUMVISUAL" val="0"/>
  <p:tag name="KSO_WM_UNIT_DIAGRAM_ISREFERUNIT" val="0"/>
  <p:tag name="KSO_WM_UNIT_HIGHLIGHT" val="0"/>
  <p:tag name="KSO_WM_UNIT_ID" val="diagram20201119_1*h_a*1_1"/>
  <p:tag name="KSO_WM_UNIT_INDEX" val="1_1"/>
  <p:tag name="KSO_WM_UNIT_ISCONTENTSTITLE" val="0"/>
  <p:tag name="KSO_WM_UNIT_LAYERLEVEL" val="1_1"/>
  <p:tag name="KSO_WM_UNIT_NOCLEAR" val="0"/>
  <p:tag name="KSO_WM_UNIT_PRESET_TEXT_INDEX" val="1"/>
  <p:tag name="KSO_WM_UNIT_PRESET_TEXT_LEN" val="4"/>
  <p:tag name="KSO_WM_UNIT_SHOW_EDIT_AREA_INDICATION" val="1"/>
  <p:tag name="KSO_WM_UNIT_TYPE" val="h_a"/>
  <p:tag name="KSO_WM_UNIT_VALUE" val="33"/>
</p:tagLst>
</file>

<file path=ppt/tags/tag412.xml><?xml version="1.0" encoding="utf-8"?>
<p:tagLst xmlns:p="http://schemas.openxmlformats.org/presentationml/2006/main">
  <p:tag name="AS_UNIQUEID" val="1087"/>
  <p:tag name="KSO_WM_BEAUTIFY_FLAG" val="#wm#"/>
  <p:tag name="KSO_WM_FULL_TEXT_BEAUTIFY_COPY_ID" val="45"/>
  <p:tag name="KSO_WM_TAG_VERSION" val="1.0"/>
  <p:tag name="KSO_WM_TEMPLATE_CATEGORY" val="diagram"/>
  <p:tag name="KSO_WM_TEMPLATE_INDEX" val="20201119"/>
  <p:tag name="KSO_WM_UNIT_COMPATIBLE" val="0"/>
  <p:tag name="KSO_WM_UNIT_DIAGRAM_ISNUMVISUAL" val="0"/>
  <p:tag name="KSO_WM_UNIT_DIAGRAM_ISREFERUNIT" val="0"/>
  <p:tag name="KSO_WM_UNIT_HIGHLIGHT" val="0"/>
  <p:tag name="KSO_WM_UNIT_ID" val="diagram20201119_1*h_a*2_1"/>
  <p:tag name="KSO_WM_UNIT_INDEX" val="2_1"/>
  <p:tag name="KSO_WM_UNIT_ISCONTENTSTITLE" val="0"/>
  <p:tag name="KSO_WM_UNIT_LAYERLEVEL" val="1_1"/>
  <p:tag name="KSO_WM_UNIT_NOCLEAR" val="0"/>
  <p:tag name="KSO_WM_UNIT_PRESET_TEXT_INDEX" val="1"/>
  <p:tag name="KSO_WM_UNIT_PRESET_TEXT_LEN" val="4"/>
  <p:tag name="KSO_WM_UNIT_SHOW_EDIT_AREA_INDICATION" val="1"/>
  <p:tag name="KSO_WM_UNIT_TYPE" val="h_a"/>
  <p:tag name="KSO_WM_UNIT_VALUE" val="33"/>
</p:tagLst>
</file>

<file path=ppt/tags/tag413.xml><?xml version="1.0" encoding="utf-8"?>
<p:tagLst xmlns:p="http://schemas.openxmlformats.org/presentationml/2006/main">
  <p:tag name="AS_UNIQUEID" val="1091"/>
  <p:tag name="KSO_WM_BEAUTIFY_FLAG" val="#wm#"/>
  <p:tag name="KSO_WM_FULL_TEXT_BEAUTIFY_COPY_ID" val="50"/>
  <p:tag name="KSO_WM_TAG_VERSION" val="1.0"/>
  <p:tag name="KSO_WM_TEMPLATE_CATEGORY" val="diagram"/>
  <p:tag name="KSO_WM_TEMPLATE_INDEX" val="20201119"/>
  <p:tag name="KSO_WM_UNIT_COMPATIBLE" val="0"/>
  <p:tag name="KSO_WM_UNIT_DIAGRAM_ISNUMVISUAL" val="0"/>
  <p:tag name="KSO_WM_UNIT_DIAGRAM_ISREFERUNIT" val="0"/>
  <p:tag name="KSO_WM_UNIT_HIGHLIGHT" val="0"/>
  <p:tag name="KSO_WM_UNIT_ID" val="diagram20201119_1*h_a*3_1"/>
  <p:tag name="KSO_WM_UNIT_INDEX" val="3_1"/>
  <p:tag name="KSO_WM_UNIT_ISCONTENTSTITLE" val="0"/>
  <p:tag name="KSO_WM_UNIT_LAYERLEVEL" val="1_1"/>
  <p:tag name="KSO_WM_UNIT_NOCLEAR" val="0"/>
  <p:tag name="KSO_WM_UNIT_PRESET_TEXT_INDEX" val="1"/>
  <p:tag name="KSO_WM_UNIT_PRESET_TEXT_LEN" val="4"/>
  <p:tag name="KSO_WM_UNIT_SHOW_EDIT_AREA_INDICATION" val="1"/>
  <p:tag name="KSO_WM_UNIT_TYPE" val="h_a"/>
  <p:tag name="KSO_WM_UNIT_VALUE" val="33"/>
</p:tagLst>
</file>

<file path=ppt/tags/tag414.xml><?xml version="1.0" encoding="utf-8"?>
<p:tagLst xmlns:p="http://schemas.openxmlformats.org/presentationml/2006/main">
  <p:tag name="AS_UNIQUEID" val="2681"/>
</p:tagLst>
</file>

<file path=ppt/tags/tag415.xml><?xml version="1.0" encoding="utf-8"?>
<p:tagLst xmlns:p="http://schemas.openxmlformats.org/presentationml/2006/main">
  <p:tag name="AS_UNIQUEID" val="2682"/>
</p:tagLst>
</file>

<file path=ppt/tags/tag416.xml><?xml version="1.0" encoding="utf-8"?>
<p:tagLst xmlns:p="http://schemas.openxmlformats.org/presentationml/2006/main">
  <p:tag name="AS_UNIQUEID" val="2683"/>
</p:tagLst>
</file>

<file path=ppt/tags/tag417.xml><?xml version="1.0" encoding="utf-8"?>
<p:tagLst xmlns:p="http://schemas.openxmlformats.org/presentationml/2006/main">
  <p:tag name="AS_UNIQUEID" val="2684"/>
</p:tagLst>
</file>

<file path=ppt/tags/tag418.xml><?xml version="1.0" encoding="utf-8"?>
<p:tagLst xmlns:p="http://schemas.openxmlformats.org/presentationml/2006/main">
  <p:tag name="AS_UNIQUEID" val="2685"/>
</p:tagLst>
</file>

<file path=ppt/tags/tag419.xml><?xml version="1.0" encoding="utf-8"?>
<p:tagLst xmlns:p="http://schemas.openxmlformats.org/presentationml/2006/main">
  <p:tag name="AS_UNIQUEID" val="2686"/>
</p:tagLst>
</file>

<file path=ppt/tags/tag42.xml><?xml version="1.0" encoding="utf-8"?>
<p:tagLst xmlns:p="http://schemas.openxmlformats.org/presentationml/2006/main">
  <p:tag name="AS_UNIQUEID" val="2894"/>
</p:tagLst>
</file>

<file path=ppt/tags/tag420.xml><?xml version="1.0" encoding="utf-8"?>
<p:tagLst xmlns:p="http://schemas.openxmlformats.org/presentationml/2006/main">
  <p:tag name="AS_UNIQUEID" val="2676"/>
</p:tagLst>
</file>

<file path=ppt/tags/tag421.xml><?xml version="1.0" encoding="utf-8"?>
<p:tagLst xmlns:p="http://schemas.openxmlformats.org/presentationml/2006/main">
  <p:tag name="AS_UNIQUEID" val="2677"/>
</p:tagLst>
</file>

<file path=ppt/tags/tag422.xml><?xml version="1.0" encoding="utf-8"?>
<p:tagLst xmlns:p="http://schemas.openxmlformats.org/presentationml/2006/main">
  <p:tag name="AS_UNIQUEID" val="2678"/>
</p:tagLst>
</file>

<file path=ppt/tags/tag423.xml><?xml version="1.0" encoding="utf-8"?>
<p:tagLst xmlns:p="http://schemas.openxmlformats.org/presentationml/2006/main">
  <p:tag name="AS_UNIQUEID" val="4448"/>
</p:tagLst>
</file>

<file path=ppt/tags/tag424.xml><?xml version="1.0" encoding="utf-8"?>
<p:tagLst xmlns:p="http://schemas.openxmlformats.org/presentationml/2006/main">
  <p:tag name="AS_UNIQUEID" val="4449"/>
</p:tagLst>
</file>

<file path=ppt/tags/tag425.xml><?xml version="1.0" encoding="utf-8"?>
<p:tagLst xmlns:p="http://schemas.openxmlformats.org/presentationml/2006/main">
  <p:tag name="AS_UNIQUEID" val="4443"/>
</p:tagLst>
</file>

<file path=ppt/tags/tag426.xml><?xml version="1.0" encoding="utf-8"?>
<p:tagLst xmlns:p="http://schemas.openxmlformats.org/presentationml/2006/main">
  <p:tag name="AS_UNIQUEID" val="4444"/>
</p:tagLst>
</file>

<file path=ppt/tags/tag427.xml><?xml version="1.0" encoding="utf-8"?>
<p:tagLst xmlns:p="http://schemas.openxmlformats.org/presentationml/2006/main">
  <p:tag name="AS_UNIQUEID" val="4445"/>
</p:tagLst>
</file>

<file path=ppt/tags/tag428.xml><?xml version="1.0" encoding="utf-8"?>
<p:tagLst xmlns:p="http://schemas.openxmlformats.org/presentationml/2006/main">
  <p:tag name="AS_UNIQUEID" val="1841"/>
</p:tagLst>
</file>

<file path=ppt/tags/tag429.xml><?xml version="1.0" encoding="utf-8"?>
<p:tagLst xmlns:p="http://schemas.openxmlformats.org/presentationml/2006/main">
  <p:tag name="AS_UNIQUEID" val="1842"/>
</p:tagLst>
</file>

<file path=ppt/tags/tag43.xml><?xml version="1.0" encoding="utf-8"?>
<p:tagLst xmlns:p="http://schemas.openxmlformats.org/presentationml/2006/main">
  <p:tag name="AS_UNIQUEID" val="2896"/>
</p:tagLst>
</file>

<file path=ppt/tags/tag430.xml><?xml version="1.0" encoding="utf-8"?>
<p:tagLst xmlns:p="http://schemas.openxmlformats.org/presentationml/2006/main">
  <p:tag name="AS_UNIQUEID" val="1846"/>
</p:tagLst>
</file>

<file path=ppt/tags/tag431.xml><?xml version="1.0" encoding="utf-8"?>
<p:tagLst xmlns:p="http://schemas.openxmlformats.org/presentationml/2006/main">
  <p:tag name="AS_UNIQUEID" val="1847"/>
  <p:tag name="KSO_WM_BEAUTIFY_FLAG" val=""/>
</p:tagLst>
</file>

<file path=ppt/tags/tag432.xml><?xml version="1.0" encoding="utf-8"?>
<p:tagLst xmlns:p="http://schemas.openxmlformats.org/presentationml/2006/main">
  <p:tag name="AS_UNIQUEID" val="3135"/>
</p:tagLst>
</file>

<file path=ppt/tags/tag433.xml><?xml version="1.0" encoding="utf-8"?>
<p:tagLst xmlns:p="http://schemas.openxmlformats.org/presentationml/2006/main">
  <p:tag name="AS_UNIQUEID" val="3289"/>
</p:tagLst>
</file>

<file path=ppt/tags/tag434.xml><?xml version="1.0" encoding="utf-8"?>
<p:tagLst xmlns:p="http://schemas.openxmlformats.org/presentationml/2006/main">
  <p:tag name="AS_UNIQUEID" val="3368"/>
</p:tagLst>
</file>

<file path=ppt/tags/tag435.xml><?xml version="1.0" encoding="utf-8"?>
<p:tagLst xmlns:p="http://schemas.openxmlformats.org/presentationml/2006/main">
  <p:tag name="AS_UNIQUEID" val="2597"/>
</p:tagLst>
</file>

<file path=ppt/tags/tag436.xml><?xml version="1.0" encoding="utf-8"?>
<p:tagLst xmlns:p="http://schemas.openxmlformats.org/presentationml/2006/main">
  <p:tag name="AS_UNIQUEID" val="2598"/>
</p:tagLst>
</file>

<file path=ppt/tags/tag437.xml><?xml version="1.0" encoding="utf-8"?>
<p:tagLst xmlns:p="http://schemas.openxmlformats.org/presentationml/2006/main">
  <p:tag name="AS_UNIQUEID" val="2599"/>
</p:tagLst>
</file>

<file path=ppt/tags/tag438.xml><?xml version="1.0" encoding="utf-8"?>
<p:tagLst xmlns:p="http://schemas.openxmlformats.org/presentationml/2006/main">
  <p:tag name="AS_UNIQUEID" val="1065"/>
  <p:tag name="KSO_WM_FULL_TEXT_BEAUTIFY_COPY_ID" val="4"/>
</p:tagLst>
</file>

<file path=ppt/tags/tag439.xml><?xml version="1.0" encoding="utf-8"?>
<p:tagLst xmlns:p="http://schemas.openxmlformats.org/presentationml/2006/main">
  <p:tag name="AS_UNIQUEID" val="1064"/>
  <p:tag name="KSO_WM_BEAUTIFY_FLAG" val="#wm#"/>
  <p:tag name="KSO_WM_FULL_TEXT_BEAUTIFY_COPY_ID" val="3"/>
  <p:tag name="KSO_WM_TAG_VERSION" val="1.0"/>
  <p:tag name="KSO_WM_TEMPLATE_CATEGORY" val="custom"/>
  <p:tag name="KSO_WM_TEMPLATE_INDEX" val="20202806"/>
  <p:tag name="KSO_WM_UNIT_COMPATIBLE" val="0"/>
  <p:tag name="KSO_WM_UNIT_DIAGRAM_ISNUMVISUAL" val="0"/>
  <p:tag name="KSO_WM_UNIT_DIAGRAM_ISREFERUNIT" val="0"/>
  <p:tag name="KSO_WM_UNIT_HIGHLIGHT" val="0"/>
  <p:tag name="KSO_WM_UNIT_ID" val="custom20202806_9*a*1"/>
  <p:tag name="KSO_WM_UNIT_INDEX" val="1"/>
  <p:tag name="KSO_WM_UNIT_ISCONTENTSTITLE" val="0"/>
  <p:tag name="KSO_WM_UNIT_LAYERLEVEL" val="1"/>
  <p:tag name="KSO_WM_UNIT_NOCLEAR" val="0"/>
  <p:tag name="KSO_WM_UNIT_PRESET_TEXT" val="单击此处添加标题"/>
  <p:tag name="KSO_WM_UNIT_TYPE" val="a"/>
  <p:tag name="KSO_WM_UNIT_VALUE" val="26"/>
</p:tagLst>
</file>

<file path=ppt/tags/tag44.xml><?xml version="1.0" encoding="utf-8"?>
<p:tagLst xmlns:p="http://schemas.openxmlformats.org/presentationml/2006/main">
  <p:tag name="AS_UNIQUEID" val="2897"/>
</p:tagLst>
</file>

<file path=ppt/tags/tag440.xml><?xml version="1.0" encoding="utf-8"?>
<p:tagLst xmlns:p="http://schemas.openxmlformats.org/presentationml/2006/main">
  <p:tag name="AS_UNIQUEID" val="2680"/>
</p:tagLst>
</file>

<file path=ppt/tags/tag441.xml><?xml version="1.0" encoding="utf-8"?>
<p:tagLst xmlns:p="http://schemas.openxmlformats.org/presentationml/2006/main">
  <p:tag name="AS_UNIQUEID" val="1715"/>
</p:tagLst>
</file>

<file path=ppt/tags/tag442.xml><?xml version="1.0" encoding="utf-8"?>
<p:tagLst xmlns:p="http://schemas.openxmlformats.org/presentationml/2006/main">
  <p:tag name="AS_UNIQUEID" val="1717"/>
</p:tagLst>
</file>

<file path=ppt/tags/tag443.xml><?xml version="1.0" encoding="utf-8"?>
<p:tagLst xmlns:p="http://schemas.openxmlformats.org/presentationml/2006/main">
  <p:tag name="AS_UNIQUEID" val="4805"/>
</p:tagLst>
</file>

<file path=ppt/tags/tag444.xml><?xml version="1.0" encoding="utf-8"?>
<p:tagLst xmlns:p="http://schemas.openxmlformats.org/presentationml/2006/main">
  <p:tag name="AS_UNIQUEID" val="2819"/>
</p:tagLst>
</file>

<file path=ppt/tags/tag445.xml><?xml version="1.0" encoding="utf-8"?>
<p:tagLst xmlns:p="http://schemas.openxmlformats.org/presentationml/2006/main">
  <p:tag name="AS_UNIQUEID" val="2820"/>
</p:tagLst>
</file>

<file path=ppt/tags/tag446.xml><?xml version="1.0" encoding="utf-8"?>
<p:tagLst xmlns:p="http://schemas.openxmlformats.org/presentationml/2006/main">
  <p:tag name="AS_UNIQUEID" val="2821"/>
</p:tagLst>
</file>

<file path=ppt/tags/tag447.xml><?xml version="1.0" encoding="utf-8"?>
<p:tagLst xmlns:p="http://schemas.openxmlformats.org/presentationml/2006/main">
  <p:tag name="AS_UNIQUEID" val="3570"/>
</p:tagLst>
</file>

<file path=ppt/tags/tag448.xml><?xml version="1.0" encoding="utf-8"?>
<p:tagLst xmlns:p="http://schemas.openxmlformats.org/presentationml/2006/main">
  <p:tag name="AS_UNIQUEID" val="3571"/>
</p:tagLst>
</file>

<file path=ppt/tags/tag449.xml><?xml version="1.0" encoding="utf-8"?>
<p:tagLst xmlns:p="http://schemas.openxmlformats.org/presentationml/2006/main">
  <p:tag name="AS_UNIQUEID" val="3572"/>
</p:tagLst>
</file>

<file path=ppt/tags/tag45.xml><?xml version="1.0" encoding="utf-8"?>
<p:tagLst xmlns:p="http://schemas.openxmlformats.org/presentationml/2006/main">
  <p:tag name="AS_UNIQUEID" val="2898"/>
</p:tagLst>
</file>

<file path=ppt/tags/tag450.xml><?xml version="1.0" encoding="utf-8"?>
<p:tagLst xmlns:p="http://schemas.openxmlformats.org/presentationml/2006/main">
  <p:tag name="AS_UNIQUEID" val="3573"/>
</p:tagLst>
</file>

<file path=ppt/tags/tag451.xml><?xml version="1.0" encoding="utf-8"?>
<p:tagLst xmlns:p="http://schemas.openxmlformats.org/presentationml/2006/main">
  <p:tag name="AS_UNIQUEID" val="3574"/>
</p:tagLst>
</file>

<file path=ppt/tags/tag452.xml><?xml version="1.0" encoding="utf-8"?>
<p:tagLst xmlns:p="http://schemas.openxmlformats.org/presentationml/2006/main">
  <p:tag name="AS_UNIQUEID" val="3575"/>
</p:tagLst>
</file>

<file path=ppt/tags/tag453.xml><?xml version="1.0" encoding="utf-8"?>
<p:tagLst xmlns:p="http://schemas.openxmlformats.org/presentationml/2006/main">
  <p:tag name="AS_UNIQUEID" val="3576"/>
</p:tagLst>
</file>

<file path=ppt/tags/tag454.xml><?xml version="1.0" encoding="utf-8"?>
<p:tagLst xmlns:p="http://schemas.openxmlformats.org/presentationml/2006/main">
  <p:tag name="AS_UNIQUEID" val="3578"/>
  <p:tag name="KSO_WM_BEAUTIFY_FLAG" val=""/>
</p:tagLst>
</file>

<file path=ppt/tags/tag455.xml><?xml version="1.0" encoding="utf-8"?>
<p:tagLst xmlns:p="http://schemas.openxmlformats.org/presentationml/2006/main">
  <p:tag name="AS_UNIQUEID" val="2680"/>
</p:tagLst>
</file>

<file path=ppt/tags/tag456.xml><?xml version="1.0" encoding="utf-8"?>
<p:tagLst xmlns:p="http://schemas.openxmlformats.org/presentationml/2006/main">
  <p:tag name="AS_UNIQUEID" val="1694"/>
</p:tagLst>
</file>

<file path=ppt/tags/tag457.xml><?xml version="1.0" encoding="utf-8"?>
<p:tagLst xmlns:p="http://schemas.openxmlformats.org/presentationml/2006/main">
  <p:tag name="AS_UNIQUEID" val="1695"/>
</p:tagLst>
</file>

<file path=ppt/tags/tag458.xml><?xml version="1.0" encoding="utf-8"?>
<p:tagLst xmlns:p="http://schemas.openxmlformats.org/presentationml/2006/main">
  <p:tag name="AS_UNIQUEID" val="1696"/>
</p:tagLst>
</file>

<file path=ppt/tags/tag459.xml><?xml version="1.0" encoding="utf-8"?>
<p:tagLst xmlns:p="http://schemas.openxmlformats.org/presentationml/2006/main">
  <p:tag name="AS_UNIQUEID" val="1698"/>
</p:tagLst>
</file>

<file path=ppt/tags/tag46.xml><?xml version="1.0" encoding="utf-8"?>
<p:tagLst xmlns:p="http://schemas.openxmlformats.org/presentationml/2006/main">
  <p:tag name="AS_UNIQUEID" val="2899"/>
</p:tagLst>
</file>

<file path=ppt/tags/tag460.xml><?xml version="1.0" encoding="utf-8"?>
<p:tagLst xmlns:p="http://schemas.openxmlformats.org/presentationml/2006/main">
  <p:tag name="AS_UNIQUEID" val="1699"/>
</p:tagLst>
</file>

<file path=ppt/tags/tag461.xml><?xml version="1.0" encoding="utf-8"?>
<p:tagLst xmlns:p="http://schemas.openxmlformats.org/presentationml/2006/main">
  <p:tag name="AS_UNIQUEID" val="1701"/>
</p:tagLst>
</file>

<file path=ppt/tags/tag462.xml><?xml version="1.0" encoding="utf-8"?>
<p:tagLst xmlns:p="http://schemas.openxmlformats.org/presentationml/2006/main">
  <p:tag name="AS_UNIQUEID" val="1702"/>
</p:tagLst>
</file>

<file path=ppt/tags/tag463.xml><?xml version="1.0" encoding="utf-8"?>
<p:tagLst xmlns:p="http://schemas.openxmlformats.org/presentationml/2006/main">
  <p:tag name="AS_UNIQUEID" val="4662"/>
</p:tagLst>
</file>

<file path=ppt/tags/tag464.xml><?xml version="1.0" encoding="utf-8"?>
<p:tagLst xmlns:p="http://schemas.openxmlformats.org/presentationml/2006/main">
  <p:tag name="KSO_WM_BEAUTIFY_FLAG" val="#wm#"/>
  <p:tag name="KSO_WM_TEMPLATE_CATEGORY" val="custom"/>
  <p:tag name="KSO_WM_TEMPLATE_INDEX" val="20205176"/>
</p:tagLst>
</file>

<file path=ppt/tags/tag465.xml><?xml version="1.0" encoding="utf-8"?>
<p:tagLst xmlns:p="http://schemas.openxmlformats.org/presentationml/2006/main">
  <p:tag name="AS_UNIQUEID" val="1841"/>
</p:tagLst>
</file>

<file path=ppt/tags/tag466.xml><?xml version="1.0" encoding="utf-8"?>
<p:tagLst xmlns:p="http://schemas.openxmlformats.org/presentationml/2006/main">
  <p:tag name="AS_UNIQUEID" val="1842"/>
</p:tagLst>
</file>

<file path=ppt/tags/tag467.xml><?xml version="1.0" encoding="utf-8"?>
<p:tagLst xmlns:p="http://schemas.openxmlformats.org/presentationml/2006/main">
  <p:tag name="AS_UNIQUEID" val="1843"/>
</p:tagLst>
</file>

<file path=ppt/tags/tag468.xml><?xml version="1.0" encoding="utf-8"?>
<p:tagLst xmlns:p="http://schemas.openxmlformats.org/presentationml/2006/main">
  <p:tag name="AS_UNIQUEID" val="1844"/>
</p:tagLst>
</file>

<file path=ppt/tags/tag469.xml><?xml version="1.0" encoding="utf-8"?>
<p:tagLst xmlns:p="http://schemas.openxmlformats.org/presentationml/2006/main">
  <p:tag name="AS_UNIQUEID" val="1845"/>
</p:tagLst>
</file>

<file path=ppt/tags/tag47.xml><?xml version="1.0" encoding="utf-8"?>
<p:tagLst xmlns:p="http://schemas.openxmlformats.org/presentationml/2006/main">
  <p:tag name="AS_UNIQUEID" val="2900"/>
</p:tagLst>
</file>

<file path=ppt/tags/tag470.xml><?xml version="1.0" encoding="utf-8"?>
<p:tagLst xmlns:p="http://schemas.openxmlformats.org/presentationml/2006/main">
  <p:tag name="AS_UNIQUEID" val="1846"/>
</p:tagLst>
</file>

<file path=ppt/tags/tag471.xml><?xml version="1.0" encoding="utf-8"?>
<p:tagLst xmlns:p="http://schemas.openxmlformats.org/presentationml/2006/main">
  <p:tag name="AS_UNIQUEID" val="1847"/>
</p:tagLst>
</file>

<file path=ppt/tags/tag472.xml><?xml version="1.0" encoding="utf-8"?>
<p:tagLst xmlns:p="http://schemas.openxmlformats.org/presentationml/2006/main">
  <p:tag name="AS_UNIQUEID" val="1848"/>
</p:tagLst>
</file>

<file path=ppt/tags/tag473.xml><?xml version="1.0" encoding="utf-8"?>
<p:tagLst xmlns:p="http://schemas.openxmlformats.org/presentationml/2006/main">
  <p:tag name="AS_UNIQUEID" val="1849"/>
</p:tagLst>
</file>

<file path=ppt/tags/tag474.xml><?xml version="1.0" encoding="utf-8"?>
<p:tagLst xmlns:p="http://schemas.openxmlformats.org/presentationml/2006/main">
  <p:tag name="AS_UNIQUEID" val="1850"/>
</p:tagLst>
</file>

<file path=ppt/tags/tag475.xml><?xml version="1.0" encoding="utf-8"?>
<p:tagLst xmlns:p="http://schemas.openxmlformats.org/presentationml/2006/main">
  <p:tag name="AS_UNIQUEID" val="1851"/>
</p:tagLst>
</file>

<file path=ppt/tags/tag476.xml><?xml version="1.0" encoding="utf-8"?>
<p:tagLst xmlns:p="http://schemas.openxmlformats.org/presentationml/2006/main">
  <p:tag name="AS_UNIQUEID" val="1841"/>
</p:tagLst>
</file>

<file path=ppt/tags/tag477.xml><?xml version="1.0" encoding="utf-8"?>
<p:tagLst xmlns:p="http://schemas.openxmlformats.org/presentationml/2006/main">
  <p:tag name="AS_UNIQUEID" val="1842"/>
</p:tagLst>
</file>

<file path=ppt/tags/tag478.xml><?xml version="1.0" encoding="utf-8"?>
<p:tagLst xmlns:p="http://schemas.openxmlformats.org/presentationml/2006/main">
  <p:tag name="AS_UNIQUEID" val="2601"/>
</p:tagLst>
</file>

<file path=ppt/tags/tag479.xml><?xml version="1.0" encoding="utf-8"?>
<p:tagLst xmlns:p="http://schemas.openxmlformats.org/presentationml/2006/main">
  <p:tag name="AS_UNIQUEID" val="1625"/>
  <p:tag name="KSO_WM_BEAUTIFY_FLAG" val=""/>
</p:tagLst>
</file>

<file path=ppt/tags/tag48.xml><?xml version="1.0" encoding="utf-8"?>
<p:tagLst xmlns:p="http://schemas.openxmlformats.org/presentationml/2006/main">
  <p:tag name="AS_UNIQUEID" val="2902"/>
</p:tagLst>
</file>

<file path=ppt/tags/tag480.xml><?xml version="1.0" encoding="utf-8"?>
<p:tagLst xmlns:p="http://schemas.openxmlformats.org/presentationml/2006/main">
  <p:tag name="AS_UNIQUEID" val="1846"/>
</p:tagLst>
</file>

<file path=ppt/tags/tag481.xml><?xml version="1.0" encoding="utf-8"?>
<p:tagLst xmlns:p="http://schemas.openxmlformats.org/presentationml/2006/main">
  <p:tag name="AS_UNIQUEID" val="1847"/>
  <p:tag name="KSO_WM_BEAUTIFY_FLAG" val=""/>
</p:tagLst>
</file>

<file path=ppt/tags/tag482.xml><?xml version="1.0" encoding="utf-8"?>
<p:tagLst xmlns:p="http://schemas.openxmlformats.org/presentationml/2006/main">
  <p:tag name="AS_UNIQUEID" val="3135"/>
</p:tagLst>
</file>

<file path=ppt/tags/tag483.xml><?xml version="1.0" encoding="utf-8"?>
<p:tagLst xmlns:p="http://schemas.openxmlformats.org/presentationml/2006/main">
  <p:tag name="AS_UNIQUEID" val="2597"/>
</p:tagLst>
</file>

<file path=ppt/tags/tag484.xml><?xml version="1.0" encoding="utf-8"?>
<p:tagLst xmlns:p="http://schemas.openxmlformats.org/presentationml/2006/main">
  <p:tag name="AS_UNIQUEID" val="2598"/>
</p:tagLst>
</file>

<file path=ppt/tags/tag485.xml><?xml version="1.0" encoding="utf-8"?>
<p:tagLst xmlns:p="http://schemas.openxmlformats.org/presentationml/2006/main">
  <p:tag name="AS_UNIQUEID" val="2599"/>
</p:tagLst>
</file>

<file path=ppt/tags/tag486.xml><?xml version="1.0" encoding="utf-8"?>
<p:tagLst xmlns:p="http://schemas.openxmlformats.org/presentationml/2006/main">
  <p:tag name="AS_UNIQUEID" val="2964"/>
</p:tagLst>
</file>

<file path=ppt/tags/tag487.xml><?xml version="1.0" encoding="utf-8"?>
<p:tagLst xmlns:p="http://schemas.openxmlformats.org/presentationml/2006/main">
  <p:tag name="AS_UNIQUEID" val="2965"/>
</p:tagLst>
</file>

<file path=ppt/tags/tag488.xml><?xml version="1.0" encoding="utf-8"?>
<p:tagLst xmlns:p="http://schemas.openxmlformats.org/presentationml/2006/main">
  <p:tag name="AS_UNIQUEID" val="2966"/>
</p:tagLst>
</file>

<file path=ppt/tags/tag489.xml><?xml version="1.0" encoding="utf-8"?>
<p:tagLst xmlns:p="http://schemas.openxmlformats.org/presentationml/2006/main">
  <p:tag name="AS_UNIQUEID" val="2967"/>
</p:tagLst>
</file>

<file path=ppt/tags/tag49.xml><?xml version="1.0" encoding="utf-8"?>
<p:tagLst xmlns:p="http://schemas.openxmlformats.org/presentationml/2006/main">
  <p:tag name="AS_UNIQUEID" val="2903"/>
</p:tagLst>
</file>

<file path=ppt/tags/tag490.xml><?xml version="1.0" encoding="utf-8"?>
<p:tagLst xmlns:p="http://schemas.openxmlformats.org/presentationml/2006/main">
  <p:tag name="AS_UNIQUEID" val="2968"/>
</p:tagLst>
</file>

<file path=ppt/tags/tag491.xml><?xml version="1.0" encoding="utf-8"?>
<p:tagLst xmlns:p="http://schemas.openxmlformats.org/presentationml/2006/main">
  <p:tag name="AS_UNIQUEID" val="2969"/>
</p:tagLst>
</file>

<file path=ppt/tags/tag492.xml><?xml version="1.0" encoding="utf-8"?>
<p:tagLst xmlns:p="http://schemas.openxmlformats.org/presentationml/2006/main">
  <p:tag name="AS_UNIQUEID" val="2971"/>
</p:tagLst>
</file>

<file path=ppt/tags/tag493.xml><?xml version="1.0" encoding="utf-8"?>
<p:tagLst xmlns:p="http://schemas.openxmlformats.org/presentationml/2006/main">
  <p:tag name="AS_UNIQUEID" val="2972"/>
</p:tagLst>
</file>

<file path=ppt/tags/tag494.xml><?xml version="1.0" encoding="utf-8"?>
<p:tagLst xmlns:p="http://schemas.openxmlformats.org/presentationml/2006/main">
  <p:tag name="AS_UNIQUEID" val="2973"/>
</p:tagLst>
</file>

<file path=ppt/tags/tag495.xml><?xml version="1.0" encoding="utf-8"?>
<p:tagLst xmlns:p="http://schemas.openxmlformats.org/presentationml/2006/main">
  <p:tag name="AS_UNIQUEID" val="2974"/>
</p:tagLst>
</file>

<file path=ppt/tags/tag496.xml><?xml version="1.0" encoding="utf-8"?>
<p:tagLst xmlns:p="http://schemas.openxmlformats.org/presentationml/2006/main">
  <p:tag name="AS_OS" val="Unix 3.10 unknown"/>
  <p:tag name="AS_RELEASE_DATE" val="2023.03.31"/>
  <p:tag name="AS_TITLE" val="Aspose.Slides for Java"/>
  <p:tag name="AS_VERSION" val="23.3"/>
  <p:tag name="COMMONDATA" val="eyJoZGlkIjoiYmY3MzQ0ODRkZGNhY2YzMzQ5ZTAzYmU2M2VhNmYzMDAifQ=="/>
  <p:tag name="KSO_WPP_MARK_KEY" val="77ae96a5-8f56-46ba-bfe2-b8773645ca6b"/>
</p:tagLst>
</file>

<file path=ppt/tags/tag5.xml><?xml version="1.0" encoding="utf-8"?>
<p:tagLst xmlns:p="http://schemas.openxmlformats.org/presentationml/2006/main">
  <p:tag name="AS_UNIQUEID" val="2850"/>
</p:tagLst>
</file>

<file path=ppt/tags/tag50.xml><?xml version="1.0" encoding="utf-8"?>
<p:tagLst xmlns:p="http://schemas.openxmlformats.org/presentationml/2006/main">
  <p:tag name="AS_UNIQUEID" val="2904"/>
</p:tagLst>
</file>

<file path=ppt/tags/tag51.xml><?xml version="1.0" encoding="utf-8"?>
<p:tagLst xmlns:p="http://schemas.openxmlformats.org/presentationml/2006/main">
  <p:tag name="AS_UNIQUEID" val="2905"/>
</p:tagLst>
</file>

<file path=ppt/tags/tag52.xml><?xml version="1.0" encoding="utf-8"?>
<p:tagLst xmlns:p="http://schemas.openxmlformats.org/presentationml/2006/main">
  <p:tag name="AS_UNIQUEID" val="2908"/>
</p:tagLst>
</file>

<file path=ppt/tags/tag53.xml><?xml version="1.0" encoding="utf-8"?>
<p:tagLst xmlns:p="http://schemas.openxmlformats.org/presentationml/2006/main">
  <p:tag name="AS_UNIQUEID" val="2909"/>
</p:tagLst>
</file>

<file path=ppt/tags/tag54.xml><?xml version="1.0" encoding="utf-8"?>
<p:tagLst xmlns:p="http://schemas.openxmlformats.org/presentationml/2006/main">
  <p:tag name="AS_UNIQUEID" val="2910"/>
</p:tagLst>
</file>

<file path=ppt/tags/tag55.xml><?xml version="1.0" encoding="utf-8"?>
<p:tagLst xmlns:p="http://schemas.openxmlformats.org/presentationml/2006/main">
  <p:tag name="AS_UNIQUEID" val="2911"/>
</p:tagLst>
</file>

<file path=ppt/tags/tag56.xml><?xml version="1.0" encoding="utf-8"?>
<p:tagLst xmlns:p="http://schemas.openxmlformats.org/presentationml/2006/main">
  <p:tag name="AS_UNIQUEID" val="2912"/>
</p:tagLst>
</file>

<file path=ppt/tags/tag57.xml><?xml version="1.0" encoding="utf-8"?>
<p:tagLst xmlns:p="http://schemas.openxmlformats.org/presentationml/2006/main">
  <p:tag name="AS_UNIQUEID" val="2913"/>
</p:tagLst>
</file>

<file path=ppt/tags/tag58.xml><?xml version="1.0" encoding="utf-8"?>
<p:tagLst xmlns:p="http://schemas.openxmlformats.org/presentationml/2006/main">
  <p:tag name="AS_UNIQUEID" val="3222"/>
</p:tagLst>
</file>

<file path=ppt/tags/tag59.xml><?xml version="1.0" encoding="utf-8"?>
<p:tagLst xmlns:p="http://schemas.openxmlformats.org/presentationml/2006/main">
  <p:tag name="AS_UNIQUEID" val="4675"/>
</p:tagLst>
</file>

<file path=ppt/tags/tag6.xml><?xml version="1.0" encoding="utf-8"?>
<p:tagLst xmlns:p="http://schemas.openxmlformats.org/presentationml/2006/main">
  <p:tag name="AS_UNIQUEID" val="2852"/>
</p:tagLst>
</file>

<file path=ppt/tags/tag60.xml><?xml version="1.0" encoding="utf-8"?>
<p:tagLst xmlns:p="http://schemas.openxmlformats.org/presentationml/2006/main">
  <p:tag name="AS_UNIQUEID" val="1895"/>
</p:tagLst>
</file>

<file path=ppt/tags/tag61.xml><?xml version="1.0" encoding="utf-8"?>
<p:tagLst xmlns:p="http://schemas.openxmlformats.org/presentationml/2006/main">
  <p:tag name="AS_UNIQUEID" val="1896"/>
</p:tagLst>
</file>

<file path=ppt/tags/tag62.xml><?xml version="1.0" encoding="utf-8"?>
<p:tagLst xmlns:p="http://schemas.openxmlformats.org/presentationml/2006/main">
  <p:tag name="AS_UNIQUEID" val="1897"/>
</p:tagLst>
</file>

<file path=ppt/tags/tag63.xml><?xml version="1.0" encoding="utf-8"?>
<p:tagLst xmlns:p="http://schemas.openxmlformats.org/presentationml/2006/main">
  <p:tag name="AS_UNIQUEID" val="1898"/>
</p:tagLst>
</file>

<file path=ppt/tags/tag64.xml><?xml version="1.0" encoding="utf-8"?>
<p:tagLst xmlns:p="http://schemas.openxmlformats.org/presentationml/2006/main">
  <p:tag name="AS_UNIQUEID" val="1899"/>
</p:tagLst>
</file>

<file path=ppt/tags/tag65.xml><?xml version="1.0" encoding="utf-8"?>
<p:tagLst xmlns:p="http://schemas.openxmlformats.org/presentationml/2006/main">
  <p:tag name="AS_UNIQUEID" val="1901"/>
</p:tagLst>
</file>

<file path=ppt/tags/tag66.xml><?xml version="1.0" encoding="utf-8"?>
<p:tagLst xmlns:p="http://schemas.openxmlformats.org/presentationml/2006/main">
  <p:tag name="AS_UNIQUEID" val="1902"/>
</p:tagLst>
</file>

<file path=ppt/tags/tag67.xml><?xml version="1.0" encoding="utf-8"?>
<p:tagLst xmlns:p="http://schemas.openxmlformats.org/presentationml/2006/main">
  <p:tag name="AS_UNIQUEID" val="1903"/>
</p:tagLst>
</file>

<file path=ppt/tags/tag68.xml><?xml version="1.0" encoding="utf-8"?>
<p:tagLst xmlns:p="http://schemas.openxmlformats.org/presentationml/2006/main">
  <p:tag name="AS_UNIQUEID" val="1904"/>
</p:tagLst>
</file>

<file path=ppt/tags/tag69.xml><?xml version="1.0" encoding="utf-8"?>
<p:tagLst xmlns:p="http://schemas.openxmlformats.org/presentationml/2006/main">
  <p:tag name="AS_UNIQUEID" val="1905"/>
</p:tagLst>
</file>

<file path=ppt/tags/tag7.xml><?xml version="1.0" encoding="utf-8"?>
<p:tagLst xmlns:p="http://schemas.openxmlformats.org/presentationml/2006/main">
  <p:tag name="AS_UNIQUEID" val="2853"/>
</p:tagLst>
</file>

<file path=ppt/tags/tag70.xml><?xml version="1.0" encoding="utf-8"?>
<p:tagLst xmlns:p="http://schemas.openxmlformats.org/presentationml/2006/main">
  <p:tag name="AS_UNIQUEID" val="1907"/>
</p:tagLst>
</file>

<file path=ppt/tags/tag71.xml><?xml version="1.0" encoding="utf-8"?>
<p:tagLst xmlns:p="http://schemas.openxmlformats.org/presentationml/2006/main">
  <p:tag name="AS_UNIQUEID" val="1908"/>
</p:tagLst>
</file>

<file path=ppt/tags/tag72.xml><?xml version="1.0" encoding="utf-8"?>
<p:tagLst xmlns:p="http://schemas.openxmlformats.org/presentationml/2006/main">
  <p:tag name="AS_UNIQUEID" val="1909"/>
</p:tagLst>
</file>

<file path=ppt/tags/tag73.xml><?xml version="1.0" encoding="utf-8"?>
<p:tagLst xmlns:p="http://schemas.openxmlformats.org/presentationml/2006/main">
  <p:tag name="AS_UNIQUEID" val="1910"/>
</p:tagLst>
</file>

<file path=ppt/tags/tag74.xml><?xml version="1.0" encoding="utf-8"?>
<p:tagLst xmlns:p="http://schemas.openxmlformats.org/presentationml/2006/main">
  <p:tag name="AS_UNIQUEID" val="1911"/>
</p:tagLst>
</file>

<file path=ppt/tags/tag75.xml><?xml version="1.0" encoding="utf-8"?>
<p:tagLst xmlns:p="http://schemas.openxmlformats.org/presentationml/2006/main">
  <p:tag name="AS_UNIQUEID" val="1913"/>
</p:tagLst>
</file>

<file path=ppt/tags/tag76.xml><?xml version="1.0" encoding="utf-8"?>
<p:tagLst xmlns:p="http://schemas.openxmlformats.org/presentationml/2006/main">
  <p:tag name="AS_UNIQUEID" val="1914"/>
</p:tagLst>
</file>

<file path=ppt/tags/tag77.xml><?xml version="1.0" encoding="utf-8"?>
<p:tagLst xmlns:p="http://schemas.openxmlformats.org/presentationml/2006/main">
  <p:tag name="AS_UNIQUEID" val="1915"/>
</p:tagLst>
</file>

<file path=ppt/tags/tag78.xml><?xml version="1.0" encoding="utf-8"?>
<p:tagLst xmlns:p="http://schemas.openxmlformats.org/presentationml/2006/main">
  <p:tag name="AS_UNIQUEID" val="1916"/>
</p:tagLst>
</file>

<file path=ppt/tags/tag79.xml><?xml version="1.0" encoding="utf-8"?>
<p:tagLst xmlns:p="http://schemas.openxmlformats.org/presentationml/2006/main">
  <p:tag name="AS_UNIQUEID" val="1917"/>
</p:tagLst>
</file>

<file path=ppt/tags/tag8.xml><?xml version="1.0" encoding="utf-8"?>
<p:tagLst xmlns:p="http://schemas.openxmlformats.org/presentationml/2006/main">
  <p:tag name="AS_UNIQUEID" val="2854"/>
</p:tagLst>
</file>

<file path=ppt/tags/tag80.xml><?xml version="1.0" encoding="utf-8"?>
<p:tagLst xmlns:p="http://schemas.openxmlformats.org/presentationml/2006/main">
  <p:tag name="AS_UNIQUEID" val="1918"/>
</p:tagLst>
</file>

<file path=ppt/tags/tag81.xml><?xml version="1.0" encoding="utf-8"?>
<p:tagLst xmlns:p="http://schemas.openxmlformats.org/presentationml/2006/main">
  <p:tag name="AS_UNIQUEID" val="1920"/>
</p:tagLst>
</file>

<file path=ppt/tags/tag82.xml><?xml version="1.0" encoding="utf-8"?>
<p:tagLst xmlns:p="http://schemas.openxmlformats.org/presentationml/2006/main">
  <p:tag name="AS_UNIQUEID" val="1921"/>
</p:tagLst>
</file>

<file path=ppt/tags/tag83.xml><?xml version="1.0" encoding="utf-8"?>
<p:tagLst xmlns:p="http://schemas.openxmlformats.org/presentationml/2006/main">
  <p:tag name="AS_UNIQUEID" val="1922"/>
</p:tagLst>
</file>

<file path=ppt/tags/tag84.xml><?xml version="1.0" encoding="utf-8"?>
<p:tagLst xmlns:p="http://schemas.openxmlformats.org/presentationml/2006/main">
  <p:tag name="AS_UNIQUEID" val="1923"/>
</p:tagLst>
</file>

<file path=ppt/tags/tag85.xml><?xml version="1.0" encoding="utf-8"?>
<p:tagLst xmlns:p="http://schemas.openxmlformats.org/presentationml/2006/main">
  <p:tag name="AS_UNIQUEID" val="1924"/>
</p:tagLst>
</file>

<file path=ppt/tags/tag86.xml><?xml version="1.0" encoding="utf-8"?>
<p:tagLst xmlns:p="http://schemas.openxmlformats.org/presentationml/2006/main">
  <p:tag name="AS_UNIQUEID" val="1925"/>
</p:tagLst>
</file>

<file path=ppt/tags/tag87.xml><?xml version="1.0" encoding="utf-8"?>
<p:tagLst xmlns:p="http://schemas.openxmlformats.org/presentationml/2006/main">
  <p:tag name="AS_UNIQUEID" val="1926"/>
</p:tagLst>
</file>

<file path=ppt/tags/tag88.xml><?xml version="1.0" encoding="utf-8"?>
<p:tagLst xmlns:p="http://schemas.openxmlformats.org/presentationml/2006/main">
  <p:tag name="AS_UNIQUEID" val="1927"/>
</p:tagLst>
</file>

<file path=ppt/tags/tag89.xml><?xml version="1.0" encoding="utf-8"?>
<p:tagLst xmlns:p="http://schemas.openxmlformats.org/presentationml/2006/main">
  <p:tag name="AS_UNIQUEID" val="1929"/>
</p:tagLst>
</file>

<file path=ppt/tags/tag9.xml><?xml version="1.0" encoding="utf-8"?>
<p:tagLst xmlns:p="http://schemas.openxmlformats.org/presentationml/2006/main">
  <p:tag name="AS_UNIQUEID" val="2855"/>
</p:tagLst>
</file>

<file path=ppt/tags/tag90.xml><?xml version="1.0" encoding="utf-8"?>
<p:tagLst xmlns:p="http://schemas.openxmlformats.org/presentationml/2006/main">
  <p:tag name="AS_UNIQUEID" val="1930"/>
</p:tagLst>
</file>

<file path=ppt/tags/tag91.xml><?xml version="1.0" encoding="utf-8"?>
<p:tagLst xmlns:p="http://schemas.openxmlformats.org/presentationml/2006/main">
  <p:tag name="AS_UNIQUEID" val="1931"/>
</p:tagLst>
</file>

<file path=ppt/tags/tag92.xml><?xml version="1.0" encoding="utf-8"?>
<p:tagLst xmlns:p="http://schemas.openxmlformats.org/presentationml/2006/main">
  <p:tag name="AS_UNIQUEID" val="1932"/>
</p:tagLst>
</file>

<file path=ppt/tags/tag93.xml><?xml version="1.0" encoding="utf-8"?>
<p:tagLst xmlns:p="http://schemas.openxmlformats.org/presentationml/2006/main">
  <p:tag name="AS_UNIQUEID" val="1934"/>
</p:tagLst>
</file>

<file path=ppt/tags/tag94.xml><?xml version="1.0" encoding="utf-8"?>
<p:tagLst xmlns:p="http://schemas.openxmlformats.org/presentationml/2006/main">
  <p:tag name="AS_UNIQUEID" val="1935"/>
</p:tagLst>
</file>

<file path=ppt/tags/tag95.xml><?xml version="1.0" encoding="utf-8"?>
<p:tagLst xmlns:p="http://schemas.openxmlformats.org/presentationml/2006/main">
  <p:tag name="AS_UNIQUEID" val="1936"/>
</p:tagLst>
</file>

<file path=ppt/tags/tag96.xml><?xml version="1.0" encoding="utf-8"?>
<p:tagLst xmlns:p="http://schemas.openxmlformats.org/presentationml/2006/main">
  <p:tag name="AS_UNIQUEID" val="1938"/>
</p:tagLst>
</file>

<file path=ppt/tags/tag97.xml><?xml version="1.0" encoding="utf-8"?>
<p:tagLst xmlns:p="http://schemas.openxmlformats.org/presentationml/2006/main">
  <p:tag name="AS_UNIQUEID" val="1939"/>
</p:tagLst>
</file>

<file path=ppt/tags/tag98.xml><?xml version="1.0" encoding="utf-8"?>
<p:tagLst xmlns:p="http://schemas.openxmlformats.org/presentationml/2006/main">
  <p:tag name="AS_UNIQUEID" val="1940"/>
</p:tagLst>
</file>

<file path=ppt/tags/tag99.xml><?xml version="1.0" encoding="utf-8"?>
<p:tagLst xmlns:p="http://schemas.openxmlformats.org/presentationml/2006/main">
  <p:tag name="AS_UNIQUEID" val="1941"/>
</p:tagLst>
</file>

<file path=ppt/theme/theme1.xml><?xml version="1.0" encoding="utf-8"?>
<a:theme xmlns:a="http://schemas.openxmlformats.org/drawingml/2006/main" name="WPS">
  <a:themeElements>
    <a:clrScheme name="WPS">
      <a:dk1>
        <a:sysClr val="windowText" lastClr="000000"/>
      </a:dk1>
      <a:lt1>
        <a:sysClr val="window" lastClr="FFFFFF"/>
      </a:lt1>
      <a:dk2>
        <a:srgbClr val="0F1423"/>
      </a:dk2>
      <a:lt2>
        <a:srgbClr val="FFFFFF"/>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宋体"/>
        <a:cs typeface="Arial"/>
      </a:majorFont>
      <a:minorFont>
        <a:latin typeface="Calibri"/>
        <a:ea typeface="宋体"/>
        <a:cs typeface="Arial"/>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WPS">
  <a:themeElements>
    <a:clrScheme name="WPS">
      <a:dk1>
        <a:sysClr val="windowText" lastClr="000000"/>
      </a:dk1>
      <a:lt1>
        <a:sysClr val="window" lastClr="FFFFFF"/>
      </a:lt1>
      <a:dk2>
        <a:srgbClr val="0F1423"/>
      </a:dk2>
      <a:lt2>
        <a:srgbClr val="FFFFFF"/>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宋体"/>
        <a:cs typeface="Arial"/>
      </a:majorFont>
      <a:minorFont>
        <a:latin typeface="Calibri"/>
        <a:ea typeface="宋体"/>
        <a:cs typeface="Arial"/>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WPS">
  <a:themeElements>
    <a:clrScheme name="WPS">
      <a:dk1>
        <a:sysClr val="windowText" lastClr="000000"/>
      </a:dk1>
      <a:lt1>
        <a:sysClr val="window" lastClr="FFFFFF"/>
      </a:lt1>
      <a:dk2>
        <a:srgbClr val="0F1423"/>
      </a:dk2>
      <a:lt2>
        <a:srgbClr val="FFFFFF"/>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宋体"/>
        <a:cs typeface="Arial"/>
      </a:majorFont>
      <a:minorFont>
        <a:latin typeface="Calibri"/>
        <a:ea typeface="宋体"/>
        <a:cs typeface="Arial"/>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宋体"/>
        <a:ea typeface="宋体"/>
        <a:cs typeface="Arial"/>
        <a:font script="Jpan" typeface="游ゴシック Light"/>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宋体"/>
        <a:ea typeface="宋体"/>
        <a:cs typeface="Arial"/>
        <a:font script="Jpan" typeface="游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Calibri Light"/>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8066</Words>
  <Application>WPS 演示</Application>
  <PresentationFormat/>
  <Paragraphs>418</Paragraphs>
  <Slides>16</Slides>
  <Notes>9</Notes>
  <HiddenSlides>0</HiddenSlides>
  <MMClips>0</MMClips>
  <ScaleCrop>false</ScaleCrop>
  <HeadingPairs>
    <vt:vector size="6" baseType="variant">
      <vt:variant>
        <vt:lpstr>已用的字体</vt:lpstr>
      </vt:variant>
      <vt:variant>
        <vt:i4>21</vt:i4>
      </vt:variant>
      <vt:variant>
        <vt:lpstr>主题</vt:lpstr>
      </vt:variant>
      <vt:variant>
        <vt:i4>4</vt:i4>
      </vt:variant>
      <vt:variant>
        <vt:lpstr>幻灯片标题</vt:lpstr>
      </vt:variant>
      <vt:variant>
        <vt:i4>16</vt:i4>
      </vt:variant>
    </vt:vector>
  </HeadingPairs>
  <TitlesOfParts>
    <vt:vector size="41" baseType="lpstr">
      <vt:lpstr>Arial</vt:lpstr>
      <vt:lpstr>宋体</vt:lpstr>
      <vt:lpstr>Wingdings</vt:lpstr>
      <vt:lpstr>微软雅黑</vt:lpstr>
      <vt:lpstr>思源黑体 CN Light</vt:lpstr>
      <vt:lpstr>方正舒体</vt:lpstr>
      <vt:lpstr>Arial</vt:lpstr>
      <vt:lpstr>隶书</vt:lpstr>
      <vt:lpstr>楷体</vt:lpstr>
      <vt:lpstr>华文中宋</vt:lpstr>
      <vt:lpstr>华文新魏</vt:lpstr>
      <vt:lpstr>Times New Roman</vt:lpstr>
      <vt:lpstr>黑体</vt:lpstr>
      <vt:lpstr>Calibri</vt:lpstr>
      <vt:lpstr>仿宋</vt:lpstr>
      <vt:lpstr>幼圆</vt:lpstr>
      <vt:lpstr>新宋体</vt:lpstr>
      <vt:lpstr>方正粗黑宋简体</vt:lpstr>
      <vt:lpstr>方正宋刻本秀楷简体</vt:lpstr>
      <vt:lpstr>造字工房悦黑（非商用）常规体</vt:lpstr>
      <vt:lpstr>Arial Unicode MS</vt:lpstr>
      <vt:lpstr>WPS</vt:lpstr>
      <vt:lpstr>1_WPS</vt:lpstr>
      <vt:lpstr>2_WPS</vt:lpstr>
      <vt:lpstr>Office 主题</vt:lpstr>
      <vt:lpstr>PowerPoint 演示文稿</vt:lpstr>
      <vt:lpstr>PowerPoint 演示文稿</vt:lpstr>
      <vt:lpstr>PowerPoint 演示文稿</vt:lpstr>
      <vt:lpstr>三、自主学习——基础知识梳理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rbm.xkw.com</dc:creator>
  <cp:lastModifiedBy>时差</cp:lastModifiedBy>
  <cp:revision>2</cp:revision>
  <cp:lastPrinted>2024-09-27T10:29:00Z</cp:lastPrinted>
  <dcterms:created xsi:type="dcterms:W3CDTF">2024-09-27T10:29:00Z</dcterms:created>
  <dcterms:modified xsi:type="dcterms:W3CDTF">2024-09-30T00:14:31Z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D0DFCD5A950D45C8BC5ED95C0A667049</vt:lpwstr>
  </property>
  <property fmtid="{D5CDD505-2E9C-101B-9397-08002B2CF9AE}" pid="7" name="KSOProductBuildVer">
    <vt:lpwstr>2052-11.1.0.12165</vt:lpwstr>
  </property>
</Properties>
</file>