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63" r:id="rId3"/>
    <p:sldId id="345" r:id="rId4"/>
    <p:sldId id="346" r:id="rId5"/>
    <p:sldId id="364" r:id="rId7"/>
    <p:sldId id="348" r:id="rId8"/>
    <p:sldId id="349" r:id="rId9"/>
    <p:sldId id="368" r:id="rId10"/>
    <p:sldId id="350" r:id="rId11"/>
    <p:sldId id="373" r:id="rId12"/>
    <p:sldId id="351" r:id="rId13"/>
    <p:sldId id="384" r:id="rId14"/>
    <p:sldId id="386" r:id="rId15"/>
    <p:sldId id="385" r:id="rId16"/>
    <p:sldId id="354" r:id="rId17"/>
    <p:sldId id="355" r:id="rId18"/>
    <p:sldId id="372" r:id="rId19"/>
    <p:sldId id="369" r:id="rId20"/>
    <p:sldId id="356" r:id="rId21"/>
    <p:sldId id="375" r:id="rId22"/>
    <p:sldId id="376" r:id="rId23"/>
    <p:sldId id="357" r:id="rId24"/>
    <p:sldId id="358" r:id="rId25"/>
    <p:sldId id="380" r:id="rId26"/>
    <p:sldId id="381" r:id="rId27"/>
    <p:sldId id="378" r:id="rId28"/>
    <p:sldId id="382" r:id="rId29"/>
    <p:sldId id="359" r:id="rId30"/>
    <p:sldId id="360" r:id="rId31"/>
    <p:sldId id="361" r:id="rId32"/>
    <p:sldId id="383" r:id="rId33"/>
  </p:sldIdLst>
  <p:sldSz cx="12190095"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0000FF"/>
    <a:srgbClr val="CC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876"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gs" Target="tags/tag98.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E1DFDC-FBC5-48B9-9005-7861BD66508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355E64-7CD0-4CD3-AF03-2E57484C63B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1209675" rtl="0" eaLnBrk="1" fontAlgn="auto" latinLnBrk="0" hangingPunct="1">
              <a:lnSpc>
                <a:spcPct val="100000"/>
              </a:lnSpc>
              <a:spcBef>
                <a:spcPts val="0"/>
              </a:spcBef>
              <a:spcAft>
                <a:spcPts val="0"/>
              </a:spcAft>
              <a:buClrTx/>
              <a:buSzTx/>
              <a:buFontTx/>
              <a:buNone/>
              <a:defRPr/>
            </a:pPr>
            <a:r>
              <a:rPr lang="zh-CN" altLang="en-US" sz="1400" b="1" dirty="0" smtClean="0">
                <a:solidFill>
                  <a:srgbClr val="000099"/>
                </a:solidFill>
                <a:latin typeface="方正清刻本悦宋简体" panose="02000000000000000000" charset="-122"/>
                <a:ea typeface="方正清刻本悦宋简体" panose="02000000000000000000" charset="-122"/>
                <a:cs typeface="方正清刻本悦宋简体" panose="02000000000000000000" charset="-122"/>
                <a:sym typeface="+mn-ea"/>
              </a:rPr>
              <a:t>资产阶级革命：</a:t>
            </a:r>
            <a:r>
              <a:rPr lang="zh-CN" altLang="en-US" sz="1600" b="1" dirty="0" smtClean="0">
                <a:latin typeface="华文楷体" panose="02010600040101010101" pitchFamily="2" charset="-122"/>
                <a:ea typeface="华文楷体" panose="02010600040101010101" pitchFamily="2" charset="-122"/>
              </a:rPr>
              <a:t>由资产阶级领导的</a:t>
            </a:r>
            <a:r>
              <a:rPr lang="zh-CN" altLang="en-US" sz="1600" b="1" dirty="0" smtClean="0">
                <a:solidFill>
                  <a:srgbClr val="FF0000"/>
                </a:solidFill>
                <a:latin typeface="华文楷体" panose="02010600040101010101" pitchFamily="2" charset="-122"/>
                <a:ea typeface="华文楷体" panose="02010600040101010101" pitchFamily="2" charset="-122"/>
              </a:rPr>
              <a:t>反对封建社会制度</a:t>
            </a:r>
            <a:r>
              <a:rPr lang="zh-CN" altLang="en-US" sz="1600" b="1" dirty="0" smtClean="0">
                <a:latin typeface="华文楷体" panose="02010600040101010101" pitchFamily="2" charset="-122"/>
                <a:ea typeface="华文楷体" panose="02010600040101010101" pitchFamily="2" charset="-122"/>
              </a:rPr>
              <a:t>的革命，基本上是在资</a:t>
            </a:r>
            <a:r>
              <a:rPr lang="zh-CN" altLang="en-US" sz="1600" b="1" dirty="0" smtClean="0">
                <a:solidFill>
                  <a:srgbClr val="FF0000"/>
                </a:solidFill>
                <a:latin typeface="华文楷体" panose="02010600040101010101" pitchFamily="2" charset="-122"/>
                <a:ea typeface="华文楷体" panose="02010600040101010101" pitchFamily="2" charset="-122"/>
              </a:rPr>
              <a:t>产阶级</a:t>
            </a:r>
            <a:r>
              <a:rPr lang="zh-CN" altLang="en-US" sz="1600" b="1" dirty="0" smtClean="0">
                <a:latin typeface="华文楷体" panose="02010600040101010101" pitchFamily="2" charset="-122"/>
                <a:ea typeface="华文楷体" panose="02010600040101010101" pitchFamily="2" charset="-122"/>
              </a:rPr>
              <a:t>提出的纲领、口号下进行战斗的。它的历史使命就是推翻封建统治，为发展资本主义扫清道路，其实质就是以资本主义剥削制度取代封建剥削制度。</a:t>
            </a:r>
            <a:endParaRPr lang="zh-CN" altLang="en-US" sz="1600" b="1" dirty="0" smtClean="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0"/>
          </p:nvPr>
        </p:nvSpPr>
        <p:spPr/>
        <p:txBody>
          <a:bodyPr/>
          <a:lstStyle/>
          <a:p>
            <a:fld id="{D8C986F8-8159-4D6D-B4C1-28C97E1512D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lvl="0" algn="l">
              <a:buClrTx/>
              <a:buSzTx/>
              <a:buFontTx/>
            </a:pP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1"/>
              <a:t>1889</a:t>
            </a:r>
            <a:r>
              <a:rPr lang="zh-CN" altLang="en-US" b="1"/>
              <a:t>年</a:t>
            </a:r>
            <a:r>
              <a:rPr lang="en-US" altLang="zh-CN" b="1"/>
              <a:t>8</a:t>
            </a:r>
            <a:r>
              <a:rPr lang="zh-CN" altLang="en-US" b="1"/>
              <a:t>月</a:t>
            </a:r>
            <a:r>
              <a:rPr lang="zh-CN" b="1"/>
              <a:t>《人权宣言》，法国大革命的纲领性文件。</a:t>
            </a:r>
            <a:endParaRPr lang="zh-CN"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lvl="0" algn="l">
              <a:buClrTx/>
              <a:buSzTx/>
              <a:buFontTx/>
            </a:pP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custDataLst>
              <p:tags r:id="rId3"/>
            </p:custDataLst>
          </p:nvPr>
        </p:nvSpPr>
        <p:spPr>
          <a:ln>
            <a:miter lim="800000"/>
          </a:ln>
        </p:spPr>
      </p:sp>
      <p:sp>
        <p:nvSpPr>
          <p:cNvPr id="28675" name="备注占位符 2"/>
          <p:cNvSpPr>
            <a:spLocks noGrp="1"/>
          </p:cNvSpPr>
          <p:nvPr>
            <p:ph type="body" idx="1"/>
            <p:custDataLst>
              <p:tags r:id="rId4"/>
            </p:custDataLst>
          </p:nvPr>
        </p:nvSpPr>
        <p:spPr/>
        <p:txBody>
          <a:bodyPr wrap="square" lIns="91440" tIns="45720" rIns="91440" bIns="45720" anchor="t" anchorCtr="0"/>
          <a:lstStyle/>
          <a:p>
            <a:pPr lvl="0" eaLnBrk="1" hangingPunct="1"/>
            <a:endParaRPr lang="zh-CN" altLang="en-US"/>
          </a:p>
        </p:txBody>
      </p:sp>
      <p:sp>
        <p:nvSpPr>
          <p:cNvPr id="28676" name="灯片编号占位符 3"/>
          <p:cNvSpPr txBox="1">
            <a:spLocks noGrp="1"/>
          </p:cNvSpPr>
          <p:nvPr>
            <p:ph type="sldNum" sz="quarter" idx="10"/>
            <p:custDataLst>
              <p:tags r:id="rId5"/>
            </p:custDataLst>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ChangeArrowheads="1"/>
          </p:cNvSpPr>
          <p:nvPr>
            <p:ph type="sldImg"/>
            <p:custDataLst>
              <p:tags r:id="rId3"/>
            </p:custDataLst>
          </p:nvPr>
        </p:nvSpPr>
        <p:spPr>
          <a:ln cap="flat">
            <a:headEnd type="none" w="med" len="med"/>
            <a:tailEnd type="none" w="med" len="med"/>
          </a:ln>
        </p:spPr>
      </p:sp>
      <p:sp>
        <p:nvSpPr>
          <p:cNvPr id="78851" name="备注占位符 2"/>
          <p:cNvSpPr>
            <a:spLocks noGrp="1" noChangeArrowheads="1"/>
          </p:cNvSpPr>
          <p:nvPr>
            <p:ph type="body" idx="1"/>
            <p:custDataLst>
              <p:tags r:id="rId4"/>
            </p:custDataLst>
          </p:nvPr>
        </p:nvSpPr>
        <p:spPr>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endParaRPr lang="zh-CN" altLang="en-US">
              <a:solidFill>
                <a:srgbClr val="000000"/>
              </a:solidFill>
              <a:ea typeface="等线 Light" panose="02010600030101010101" charset="-122"/>
            </a:endParaRPr>
          </a:p>
        </p:txBody>
      </p:sp>
      <p:sp>
        <p:nvSpPr>
          <p:cNvPr id="78852" name="灯片编号占位符 3"/>
          <p:cNvSpPr>
            <a:spLocks noGrp="1" noChangeArrowheads="1"/>
          </p:cNvSpPr>
          <p:nvPr>
            <p:ph type="sldNum" sz="quarter" idx="4"/>
            <p:custDataLst>
              <p:tags r:id="rId5"/>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08764FB-4170-438D-9C9C-EDEBFDE12D76}" type="slidenum">
              <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Arial" panose="020B0604020202020204"/>
              </a:rPr>
            </a:fld>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Arial" panose="020B060402020202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indent="0" algn="l">
              <a:defRPr/>
            </a:pPr>
            <a:r>
              <a:rPr lang="en-US" altLang="zh-CN" sz="1200" b="0" dirty="0">
                <a:solidFill>
                  <a:srgbClr val="0000FF"/>
                </a:solidFill>
                <a:latin typeface="华文中宋" panose="02010600040101010101" pitchFamily="2" charset="-122"/>
                <a:ea typeface="华文中宋" panose="02010600040101010101" pitchFamily="2" charset="-122"/>
              </a:rPr>
              <a:t>1787</a:t>
            </a:r>
            <a:r>
              <a:rPr lang="zh-CN" altLang="en-US" sz="1200" b="0" dirty="0">
                <a:solidFill>
                  <a:srgbClr val="0000FF"/>
                </a:solidFill>
                <a:latin typeface="华文中宋" panose="02010600040101010101" pitchFamily="2" charset="-122"/>
                <a:ea typeface="华文中宋" panose="02010600040101010101" pitchFamily="2" charset="-122"/>
              </a:rPr>
              <a:t>年宪法的局限：</a:t>
            </a:r>
            <a:r>
              <a:rPr lang="zh-CN" altLang="en-US" sz="1200" b="0" dirty="0">
                <a:solidFill>
                  <a:srgbClr val="FF0000"/>
                </a:solidFill>
                <a:latin typeface="华文中宋" panose="02010600040101010101" pitchFamily="2" charset="-122"/>
                <a:ea typeface="华文中宋" panose="02010600040101010101" pitchFamily="2" charset="-122"/>
              </a:rPr>
              <a:t>维护资产阶级利益；承认奴隶制度存在；带有种族歧视的色彩</a:t>
            </a:r>
            <a:endParaRPr lang="zh-CN" altLang="en-US" sz="1200" b="0" dirty="0">
              <a:solidFill>
                <a:srgbClr val="FF0000"/>
              </a:solidFill>
              <a:latin typeface="华文中宋" panose="02010600040101010101" pitchFamily="2" charset="-122"/>
              <a:ea typeface="华文中宋" panose="0201060004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dirty="0">
                <a:latin typeface="宋体" panose="02010600030101010101" pitchFamily="2" charset="-122"/>
                <a:ea typeface="宋体" panose="02010600030101010101" pitchFamily="2" charset="-122"/>
              </a:rPr>
              <a:t>美国两党制：</a:t>
            </a:r>
            <a:r>
              <a:rPr lang="zh-CN" altLang="zh-CN" sz="1200" b="0" dirty="0">
                <a:latin typeface="宋体" panose="02010600030101010101" pitchFamily="2" charset="-122"/>
                <a:ea typeface="宋体" panose="02010600030101010101" pitchFamily="2" charset="-122"/>
              </a:rPr>
              <a:t>代表</a:t>
            </a:r>
            <a:r>
              <a:rPr lang="zh-CN" altLang="zh-CN" sz="1200" b="0" dirty="0">
                <a:solidFill>
                  <a:srgbClr val="FF0000"/>
                </a:solidFill>
                <a:latin typeface="宋体" panose="02010600030101010101" pitchFamily="2" charset="-122"/>
                <a:ea typeface="宋体" panose="02010600030101010101" pitchFamily="2" charset="-122"/>
              </a:rPr>
              <a:t>资产阶级</a:t>
            </a:r>
            <a:r>
              <a:rPr lang="zh-CN" altLang="zh-CN" sz="1200" b="0" dirty="0">
                <a:latin typeface="宋体" panose="02010600030101010101" pitchFamily="2" charset="-122"/>
                <a:ea typeface="宋体" panose="02010600030101010101" pitchFamily="2" charset="-122"/>
              </a:rPr>
              <a:t>不同利益集团</a:t>
            </a:r>
            <a:r>
              <a:rPr lang="zh-CN" altLang="en-US" sz="1200" b="0" dirty="0">
                <a:latin typeface="宋体" panose="02010600030101010101" pitchFamily="2" charset="-122"/>
                <a:ea typeface="宋体" panose="02010600030101010101" pitchFamily="2" charset="-122"/>
              </a:rPr>
              <a:t>（本质）；定期轮流执政。</a:t>
            </a:r>
            <a:endParaRPr lang="zh-CN" altLang="en-US" sz="1200" b="0" dirty="0">
              <a:latin typeface="宋体" panose="02010600030101010101" pitchFamily="2" charset="-122"/>
              <a:ea typeface="宋体" panose="02010600030101010101" pitchFamily="2" charset="-122"/>
            </a:endParaRPr>
          </a:p>
          <a:p>
            <a:endParaRPr lang="zh-CN" altLang="en-US" dirty="0"/>
          </a:p>
        </p:txBody>
      </p:sp>
      <p:sp>
        <p:nvSpPr>
          <p:cNvPr id="4" name="灯片编号占位符 3"/>
          <p:cNvSpPr>
            <a:spLocks noGrp="1"/>
          </p:cNvSpPr>
          <p:nvPr>
            <p:ph type="sldNum" sz="quarter" idx="5"/>
          </p:nvPr>
        </p:nvSpPr>
        <p:spPr/>
        <p:txBody>
          <a:bodyPr/>
          <a:lstStyle/>
          <a:p>
            <a:fld id="{D9649F17-4DB1-42DA-BA68-61AF948C246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lvl="0" algn="l">
              <a:buClrTx/>
              <a:buSzTx/>
              <a:buFontTx/>
            </a:pP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1200" b="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【答案】</a:t>
            </a:r>
            <a:r>
              <a:rPr lang="en-US" altLang="zh-CN" sz="1200" b="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C</a:t>
            </a:r>
            <a:r>
              <a:rPr lang="zh-CN" altLang="zh-CN" sz="1200" b="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【详解】根据材料</a:t>
            </a:r>
            <a:r>
              <a:rPr lang="en-US" altLang="zh-CN" sz="1200" b="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“1871</a:t>
            </a:r>
            <a:r>
              <a:rPr lang="zh-CN" altLang="zh-CN" sz="1200" b="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年《德意志帝国宪法》包含一些大多数国家的宪法均不涉及的内容。例如关税，商业，铁路，邮政和电报等，关于个人权利却只字未提</a:t>
            </a:r>
            <a:r>
              <a:rPr lang="en-US" altLang="zh-CN" sz="1200" b="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a:t>
            </a:r>
            <a:r>
              <a:rPr lang="zh-CN" altLang="zh-CN" sz="1200" b="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可知，德国虽然通过</a:t>
            </a:r>
            <a:r>
              <a:rPr lang="en-US" altLang="zh-CN" sz="1200" b="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1871</a:t>
            </a:r>
            <a:r>
              <a:rPr lang="zh-CN" altLang="zh-CN" sz="1200" b="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年《德意志帝国宪法》确立了资本主义制度，涉及了关税，商业，铁路，邮政和电报等，但却没有涉及个人权利，说明德国资本主义的保守性，专制色彩比较浓厚，</a:t>
            </a:r>
            <a:r>
              <a:rPr lang="en-US" altLang="zh-CN" sz="1200" b="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C</a:t>
            </a:r>
            <a:r>
              <a:rPr lang="zh-CN" altLang="zh-CN" sz="1200" b="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项正确；</a:t>
            </a:r>
            <a:endParaRPr lang="zh-CN" altLang="en-US" sz="1200" b="0" dirty="0" smtClean="0">
              <a:solidFill>
                <a:srgbClr val="FF0000"/>
              </a:solidFill>
              <a:latin typeface="Arial" panose="020B0604020202020204" pitchFamily="34" charset="0"/>
              <a:ea typeface="微软雅黑" panose="020B0503020204020204" pitchFamily="34" charset="-122"/>
              <a:sym typeface="Arial" panose="020B0604020202020204" pitchFamily="34" charset="0"/>
            </a:endParaRPr>
          </a:p>
          <a:p>
            <a:endParaRPr lang="zh-CN" altLang="en-US" dirty="0"/>
          </a:p>
        </p:txBody>
      </p:sp>
      <p:sp>
        <p:nvSpPr>
          <p:cNvPr id="4" name="灯片编号占位符 3"/>
          <p:cNvSpPr>
            <a:spLocks noGrp="1"/>
          </p:cNvSpPr>
          <p:nvPr>
            <p:ph type="sldNum" sz="quarter" idx="10"/>
          </p:nvPr>
        </p:nvSpPr>
        <p:spPr/>
        <p:txBody>
          <a:bodyPr/>
          <a:lstStyle/>
          <a:p>
            <a:fld id="{38355E64-7CD0-4CD3-AF03-2E57484C63B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4067" y="274639"/>
            <a:ext cx="3655008"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2694" y="274639"/>
            <a:ext cx="10768198"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自定义版式">
    <p:spTree>
      <p:nvGrpSpPr>
        <p:cNvPr id="1" name=""/>
        <p:cNvGrpSpPr/>
        <p:nvPr/>
      </p:nvGrpSpPr>
      <p:grpSpPr>
        <a:xfrm>
          <a:off x="0" y="0"/>
          <a:ext cx="0" cy="0"/>
          <a:chOff x="0" y="0"/>
          <a:chExt cx="0" cy="0"/>
        </a:xfrm>
      </p:grpSpPr>
    </p:spTree>
  </p:cSld>
  <p:clrMapOvr>
    <a:masterClrMapping/>
  </p:clrMapOvr>
  <p:transition spd="slow" advTm="0">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showMasterSp="0">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11" name="等腰三角形 10"/>
          <p:cNvSpPr/>
          <p:nvPr userDrawn="1"/>
        </p:nvSpPr>
        <p:spPr>
          <a:xfrm rot="5400000">
            <a:off x="-172424" y="176381"/>
            <a:ext cx="691515" cy="346665"/>
          </a:xfrm>
          <a:prstGeom prst="triangle">
            <a:avLst/>
          </a:prstGeom>
          <a:solidFill>
            <a:srgbClr val="E42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ource Han Sans K Normal" panose="020B0400000000000000" pitchFamily="34" charset="-128"/>
              <a:ea typeface="Source Han Sans K Bold" panose="020B0800000000000000" pitchFamily="34" charset="-128"/>
              <a:cs typeface="+mn-cs"/>
              <a:sym typeface="Source Han Sans K Normal" panose="020B0400000000000000" pitchFamily="34" charset="-128"/>
            </a:endParaRPr>
          </a:p>
        </p:txBody>
      </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648" y="5157788"/>
            <a:ext cx="11969463" cy="170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showMasterSp="0">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0424" y="419905"/>
            <a:ext cx="11066893" cy="5721588"/>
          </a:xfrm>
        </p:spPr>
        <p:txBody>
          <a:bodyPr>
            <a:normAutofit/>
          </a:bodyPr>
          <a:lstStyle>
            <a:lvl1pPr marL="0" indent="0">
              <a:buNone/>
              <a:defRPr sz="2400" b="0">
                <a:latin typeface="微软雅黑" panose="020B0503020204020204" pitchFamily="34" charset="-122"/>
                <a:ea typeface="微软雅黑" panose="020B0503020204020204" pitchFamily="34" charset="-122"/>
              </a:defRPr>
            </a:lvl1pPr>
            <a:lvl2pPr marL="457200" indent="0">
              <a:buNone/>
              <a:defRPr sz="2400" b="0">
                <a:latin typeface="微软雅黑" panose="020B0503020204020204" pitchFamily="34" charset="-122"/>
                <a:ea typeface="微软雅黑" panose="020B0503020204020204" pitchFamily="34" charset="-122"/>
              </a:defRPr>
            </a:lvl2pPr>
            <a:lvl3pPr marL="914400" indent="0">
              <a:buNone/>
              <a:defRPr sz="2400" b="0">
                <a:latin typeface="微软雅黑" panose="020B0503020204020204" pitchFamily="34" charset="-122"/>
                <a:ea typeface="微软雅黑" panose="020B0503020204020204" pitchFamily="34" charset="-122"/>
              </a:defRPr>
            </a:lvl3pPr>
            <a:lvl4pPr marL="1371600" indent="0">
              <a:buNone/>
              <a:defRPr sz="2400" b="0">
                <a:latin typeface="微软雅黑" panose="020B0503020204020204" pitchFamily="34" charset="-122"/>
                <a:ea typeface="微软雅黑" panose="020B0503020204020204" pitchFamily="34" charset="-122"/>
              </a:defRPr>
            </a:lvl4pPr>
            <a:lvl5pPr marL="1828800" indent="0">
              <a:buNone/>
              <a:defRPr sz="2400" b="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648" y="5157788"/>
            <a:ext cx="11969463" cy="170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0424" y="419905"/>
            <a:ext cx="11066893" cy="5721588"/>
          </a:xfrm>
        </p:spPr>
        <p:txBody>
          <a:bodyPr>
            <a:normAutofit/>
          </a:bodyPr>
          <a:lstStyle>
            <a:lvl1pPr marL="0" indent="0">
              <a:buNone/>
              <a:defRPr sz="2400" b="0">
                <a:latin typeface="微软雅黑" panose="020B0503020204020204" pitchFamily="34" charset="-122"/>
                <a:ea typeface="微软雅黑" panose="020B0503020204020204" pitchFamily="34" charset="-122"/>
              </a:defRPr>
            </a:lvl1pPr>
            <a:lvl2pPr marL="457200" indent="0">
              <a:buNone/>
              <a:defRPr sz="2400" b="0">
                <a:latin typeface="微软雅黑" panose="020B0503020204020204" pitchFamily="34" charset="-122"/>
                <a:ea typeface="微软雅黑" panose="020B0503020204020204" pitchFamily="34" charset="-122"/>
              </a:defRPr>
            </a:lvl2pPr>
            <a:lvl3pPr marL="914400" indent="0">
              <a:buNone/>
              <a:defRPr sz="2400" b="0">
                <a:latin typeface="微软雅黑" panose="020B0503020204020204" pitchFamily="34" charset="-122"/>
                <a:ea typeface="微软雅黑" panose="020B0503020204020204" pitchFamily="34" charset="-122"/>
              </a:defRPr>
            </a:lvl3pPr>
            <a:lvl4pPr marL="1371600" indent="0">
              <a:buNone/>
              <a:defRPr sz="2400" b="0">
                <a:latin typeface="微软雅黑" panose="020B0503020204020204" pitchFamily="34" charset="-122"/>
                <a:ea typeface="微软雅黑" panose="020B0503020204020204" pitchFamily="34" charset="-122"/>
              </a:defRPr>
            </a:lvl4pPr>
            <a:lvl5pPr marL="1828800" indent="0">
              <a:buNone/>
              <a:defRPr sz="2400" b="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648" y="5157788"/>
            <a:ext cx="11969463" cy="170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2695" y="1600201"/>
            <a:ext cx="72105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8226413" y="1600201"/>
            <a:ext cx="72126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86A8D-B1EB-4882-9C7B-4DC8EE19130C}" type="datetimeFigureOut">
              <a:rPr lang="zh-CN" altLang="en-US" smtClean="0"/>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3A009-4797-4122-A0B6-10F0EF4B23A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15.png"/><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image" Target="../media/image16.jpeg"/><Relationship Id="rId6" Type="http://schemas.openxmlformats.org/officeDocument/2006/relationships/tags" Target="../tags/tag12.xml"/><Relationship Id="rId5" Type="http://schemas.openxmlformats.org/officeDocument/2006/relationships/tags" Target="../tags/tag11.xml"/><Relationship Id="rId41" Type="http://schemas.openxmlformats.org/officeDocument/2006/relationships/notesSlide" Target="../notesSlides/notesSlide5.xml"/><Relationship Id="rId40" Type="http://schemas.openxmlformats.org/officeDocument/2006/relationships/slideLayout" Target="../slideLayouts/slideLayout15.xml"/><Relationship Id="rId4" Type="http://schemas.openxmlformats.org/officeDocument/2006/relationships/tags" Target="../tags/tag10.xml"/><Relationship Id="rId39" Type="http://schemas.openxmlformats.org/officeDocument/2006/relationships/tags" Target="../tags/tag40.xml"/><Relationship Id="rId38" Type="http://schemas.openxmlformats.org/officeDocument/2006/relationships/tags" Target="../tags/tag39.xml"/><Relationship Id="rId37" Type="http://schemas.openxmlformats.org/officeDocument/2006/relationships/tags" Target="../tags/tag38.xml"/><Relationship Id="rId36" Type="http://schemas.openxmlformats.org/officeDocument/2006/relationships/tags" Target="../tags/tag37.xml"/><Relationship Id="rId35" Type="http://schemas.openxmlformats.org/officeDocument/2006/relationships/tags" Target="../tags/tag36.xml"/><Relationship Id="rId34" Type="http://schemas.openxmlformats.org/officeDocument/2006/relationships/tags" Target="../tags/tag35.xml"/><Relationship Id="rId33" Type="http://schemas.openxmlformats.org/officeDocument/2006/relationships/tags" Target="../tags/tag34.xml"/><Relationship Id="rId32" Type="http://schemas.openxmlformats.org/officeDocument/2006/relationships/tags" Target="../tags/tag33.xml"/><Relationship Id="rId31" Type="http://schemas.openxmlformats.org/officeDocument/2006/relationships/tags" Target="../tags/tag32.xml"/><Relationship Id="rId30" Type="http://schemas.openxmlformats.org/officeDocument/2006/relationships/tags" Target="../tags/tag31.xml"/><Relationship Id="rId3" Type="http://schemas.openxmlformats.org/officeDocument/2006/relationships/tags" Target="../tags/tag9.xml"/><Relationship Id="rId29" Type="http://schemas.openxmlformats.org/officeDocument/2006/relationships/tags" Target="../tags/tag30.xml"/><Relationship Id="rId28" Type="http://schemas.openxmlformats.org/officeDocument/2006/relationships/tags" Target="../tags/tag29.xml"/><Relationship Id="rId27" Type="http://schemas.openxmlformats.org/officeDocument/2006/relationships/tags" Target="../tags/tag28.xml"/><Relationship Id="rId26" Type="http://schemas.openxmlformats.org/officeDocument/2006/relationships/tags" Target="../tags/tag27.xml"/><Relationship Id="rId25" Type="http://schemas.openxmlformats.org/officeDocument/2006/relationships/tags" Target="../tags/tag26.xml"/><Relationship Id="rId24" Type="http://schemas.openxmlformats.org/officeDocument/2006/relationships/image" Target="../media/image20.jpeg"/><Relationship Id="rId23" Type="http://schemas.openxmlformats.org/officeDocument/2006/relationships/tags" Target="../tags/tag25.xml"/><Relationship Id="rId22" Type="http://schemas.openxmlformats.org/officeDocument/2006/relationships/tags" Target="../tags/tag24.xml"/><Relationship Id="rId21" Type="http://schemas.openxmlformats.org/officeDocument/2006/relationships/tags" Target="../tags/tag23.xml"/><Relationship Id="rId20" Type="http://schemas.openxmlformats.org/officeDocument/2006/relationships/image" Target="../media/image19.jpeg"/><Relationship Id="rId2" Type="http://schemas.openxmlformats.org/officeDocument/2006/relationships/tags" Target="../tags/tag8.xml"/><Relationship Id="rId19" Type="http://schemas.openxmlformats.org/officeDocument/2006/relationships/tags" Target="../tags/tag22.xml"/><Relationship Id="rId18" Type="http://schemas.openxmlformats.org/officeDocument/2006/relationships/tags" Target="../tags/tag21.xml"/><Relationship Id="rId17" Type="http://schemas.openxmlformats.org/officeDocument/2006/relationships/tags" Target="../tags/tag20.xml"/><Relationship Id="rId16" Type="http://schemas.openxmlformats.org/officeDocument/2006/relationships/image" Target="../media/image18.jpeg"/><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image" Target="../media/image17.jpeg"/><Relationship Id="rId11" Type="http://schemas.openxmlformats.org/officeDocument/2006/relationships/tags" Target="../tags/tag16.xml"/><Relationship Id="rId10" Type="http://schemas.openxmlformats.org/officeDocument/2006/relationships/tags" Target="../tags/tag15.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8" Type="http://schemas.openxmlformats.org/officeDocument/2006/relationships/notesSlide" Target="../notesSlides/notesSlide6.xml"/><Relationship Id="rId37" Type="http://schemas.openxmlformats.org/officeDocument/2006/relationships/slideLayout" Target="../slideLayouts/slideLayout2.xml"/><Relationship Id="rId36" Type="http://schemas.openxmlformats.org/officeDocument/2006/relationships/tags" Target="../tags/tag79.xml"/><Relationship Id="rId35" Type="http://schemas.openxmlformats.org/officeDocument/2006/relationships/tags" Target="../tags/tag78.xml"/><Relationship Id="rId34" Type="http://schemas.openxmlformats.org/officeDocument/2006/relationships/tags" Target="../tags/tag77.xml"/><Relationship Id="rId33" Type="http://schemas.openxmlformats.org/officeDocument/2006/relationships/tags" Target="../tags/tag76.xml"/><Relationship Id="rId32" Type="http://schemas.openxmlformats.org/officeDocument/2006/relationships/tags" Target="../tags/tag75.xml"/><Relationship Id="rId31" Type="http://schemas.openxmlformats.org/officeDocument/2006/relationships/tags" Target="../tags/tag74.xml"/><Relationship Id="rId30" Type="http://schemas.openxmlformats.org/officeDocument/2006/relationships/tags" Target="../tags/tag73.xml"/><Relationship Id="rId3" Type="http://schemas.openxmlformats.org/officeDocument/2006/relationships/tags" Target="../tags/tag46.xml"/><Relationship Id="rId29" Type="http://schemas.openxmlformats.org/officeDocument/2006/relationships/tags" Target="../tags/tag72.xml"/><Relationship Id="rId28" Type="http://schemas.openxmlformats.org/officeDocument/2006/relationships/tags" Target="../tags/tag71.xml"/><Relationship Id="rId27" Type="http://schemas.openxmlformats.org/officeDocument/2006/relationships/tags" Target="../tags/tag70.xml"/><Relationship Id="rId26" Type="http://schemas.openxmlformats.org/officeDocument/2006/relationships/tags" Target="../tags/tag69.xml"/><Relationship Id="rId25" Type="http://schemas.openxmlformats.org/officeDocument/2006/relationships/tags" Target="../tags/tag68.xml"/><Relationship Id="rId24" Type="http://schemas.openxmlformats.org/officeDocument/2006/relationships/tags" Target="../tags/tag67.xml"/><Relationship Id="rId23" Type="http://schemas.openxmlformats.org/officeDocument/2006/relationships/tags" Target="../tags/tag66.xml"/><Relationship Id="rId22" Type="http://schemas.openxmlformats.org/officeDocument/2006/relationships/tags" Target="../tags/tag65.xml"/><Relationship Id="rId21" Type="http://schemas.openxmlformats.org/officeDocument/2006/relationships/tags" Target="../tags/tag64.xml"/><Relationship Id="rId20" Type="http://schemas.openxmlformats.org/officeDocument/2006/relationships/tags" Target="../tags/tag63.xml"/><Relationship Id="rId2" Type="http://schemas.openxmlformats.org/officeDocument/2006/relationships/tags" Target="../tags/tag45.xml"/><Relationship Id="rId19" Type="http://schemas.openxmlformats.org/officeDocument/2006/relationships/tags" Target="../tags/tag62.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tags" Target="../tags/tag4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3.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5.xml"/><Relationship Id="rId3" Type="http://schemas.openxmlformats.org/officeDocument/2006/relationships/image" Target="../media/image21.png"/><Relationship Id="rId2" Type="http://schemas.openxmlformats.org/officeDocument/2006/relationships/tags" Target="../tags/tag84.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9.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tags" Target="../tags/tag9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tags" Target="../tags/tag9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jpeg"/><Relationship Id="rId1"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3.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3.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文本框 195"/>
          <p:cNvSpPr txBox="1">
            <a:spLocks noChangeArrowheads="1"/>
          </p:cNvSpPr>
          <p:nvPr/>
        </p:nvSpPr>
        <p:spPr bwMode="auto">
          <a:xfrm>
            <a:off x="991201" y="1134216"/>
            <a:ext cx="10682484" cy="143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eaLnBrk="0" hangingPunct="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eaLnBrk="0" hangingPunct="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buNone/>
            </a:pPr>
            <a:r>
              <a:rPr lang="zh-CN" altLang="en-US" sz="4400" b="1" dirty="0" smtClean="0">
                <a:solidFill>
                  <a:srgbClr val="C00000"/>
                </a:solidFill>
                <a:latin typeface="微软雅黑" panose="020B0503020204020204" pitchFamily="34" charset="-122"/>
                <a:ea typeface="微软雅黑" panose="020B0503020204020204" pitchFamily="34" charset="-122"/>
              </a:rPr>
              <a:t>第</a:t>
            </a:r>
            <a:r>
              <a:rPr lang="en-US" altLang="zh-CN" sz="4400" b="1" dirty="0" smtClean="0">
                <a:solidFill>
                  <a:srgbClr val="C00000"/>
                </a:solidFill>
                <a:latin typeface="微软雅黑" panose="020B0503020204020204" pitchFamily="34" charset="-122"/>
                <a:ea typeface="微软雅黑" panose="020B0503020204020204" pitchFamily="34" charset="-122"/>
              </a:rPr>
              <a:t>26</a:t>
            </a:r>
            <a:r>
              <a:rPr lang="zh-CN" altLang="en-US" sz="4400" b="1" dirty="0" smtClean="0">
                <a:solidFill>
                  <a:srgbClr val="C00000"/>
                </a:solidFill>
                <a:latin typeface="微软雅黑" panose="020B0503020204020204" pitchFamily="34" charset="-122"/>
                <a:ea typeface="微软雅黑" panose="020B0503020204020204" pitchFamily="34" charset="-122"/>
              </a:rPr>
              <a:t>讲  </a:t>
            </a:r>
            <a:endParaRPr lang="en-US" altLang="zh-CN" sz="4400" b="1" dirty="0" smtClean="0">
              <a:solidFill>
                <a:srgbClr val="C00000"/>
              </a:solidFill>
              <a:latin typeface="微软雅黑" panose="020B0503020204020204" pitchFamily="34" charset="-122"/>
              <a:ea typeface="微软雅黑" panose="020B0503020204020204" pitchFamily="34" charset="-122"/>
            </a:endParaRPr>
          </a:p>
          <a:p>
            <a:pPr algn="ctr">
              <a:buNone/>
            </a:pPr>
            <a:r>
              <a:rPr lang="zh-CN" altLang="en-US" sz="4400" b="1"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资产阶级革命与资本主义制度的确立</a:t>
            </a:r>
            <a:endParaRPr lang="zh-CN" altLang="en-US" sz="4400" b="1" dirty="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a:spLocks noChangeArrowheads="1"/>
          </p:cNvSpPr>
          <p:nvPr/>
        </p:nvSpPr>
        <p:spPr bwMode="auto">
          <a:xfrm>
            <a:off x="399380" y="5090732"/>
            <a:ext cx="1135391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eaLnBrk="0" hangingPunct="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eaLnBrk="0" hangingPunct="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buNone/>
            </a:pPr>
            <a:r>
              <a:rPr lang="zh-CN" altLang="en-US" b="1" dirty="0">
                <a:solidFill>
                  <a:srgbClr val="001A86"/>
                </a:solidFill>
                <a:latin typeface="微软雅黑" panose="020B0503020204020204" pitchFamily="34" charset="-122"/>
                <a:ea typeface="微软雅黑" panose="020B0503020204020204" pitchFamily="34" charset="-122"/>
                <a:cs typeface="黑体" panose="02010609060101010101" pitchFamily="49" charset="-122"/>
              </a:rPr>
              <a:t>复习主线</a:t>
            </a:r>
            <a:r>
              <a:rPr lang="zh-CN" altLang="en-US" b="1" dirty="0" smtClean="0">
                <a:solidFill>
                  <a:srgbClr val="001A86"/>
                </a:solidFill>
                <a:latin typeface="微软雅黑" panose="020B0503020204020204" pitchFamily="34" charset="-122"/>
                <a:ea typeface="微软雅黑" panose="020B0503020204020204" pitchFamily="34" charset="-122"/>
                <a:cs typeface="黑体" panose="02010609060101010101" pitchFamily="49" charset="-122"/>
              </a:rPr>
              <a:t>：</a:t>
            </a:r>
            <a:r>
              <a:rPr lang="zh-CN" altLang="en-US" sz="3600" b="1" dirty="0">
                <a:solidFill>
                  <a:srgbClr val="FF0000"/>
                </a:solidFill>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rPr>
              <a:t>争取</a:t>
            </a:r>
            <a:r>
              <a:rPr lang="zh-CN" altLang="en-US" sz="3600" b="1" dirty="0" smtClean="0">
                <a:solidFill>
                  <a:srgbClr val="FF0000"/>
                </a:solidFill>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rPr>
              <a:t>民主</a:t>
            </a:r>
            <a:r>
              <a:rPr lang="en-US" altLang="zh-CN" sz="3600" b="1" dirty="0" smtClean="0">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rPr>
              <a:t>——</a:t>
            </a:r>
            <a:r>
              <a:rPr lang="zh-CN" altLang="en-US" sz="3600" b="1" dirty="0" smtClean="0">
                <a:solidFill>
                  <a:srgbClr val="FF0000"/>
                </a:solidFill>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rPr>
              <a:t>创建民主</a:t>
            </a:r>
            <a:r>
              <a:rPr lang="en-US" altLang="zh-CN" sz="3600" b="1" dirty="0" smtClean="0">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rPr>
              <a:t>——</a:t>
            </a:r>
            <a:r>
              <a:rPr lang="zh-CN" altLang="en-US" sz="3600" b="1" dirty="0" smtClean="0">
                <a:solidFill>
                  <a:srgbClr val="FF0000"/>
                </a:solidFill>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rPr>
              <a:t>扩展民主</a:t>
            </a:r>
            <a:endParaRPr lang="en-US" altLang="zh-CN" sz="3600" b="1" dirty="0">
              <a:solidFill>
                <a:srgbClr val="FF0000"/>
              </a:solidFill>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endParaRPr>
          </a:p>
        </p:txBody>
      </p:sp>
      <p:sp>
        <p:nvSpPr>
          <p:cNvPr id="8197" name="文本框 3"/>
          <p:cNvSpPr txBox="1">
            <a:spLocks noChangeArrowheads="1"/>
          </p:cNvSpPr>
          <p:nvPr/>
        </p:nvSpPr>
        <p:spPr bwMode="auto">
          <a:xfrm>
            <a:off x="343546" y="2610817"/>
            <a:ext cx="3952360" cy="523875"/>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eaLnBrk="0" hangingPunct="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eaLnBrk="0" hangingPunct="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SzTx/>
              <a:buFontTx/>
              <a:buNone/>
            </a:pPr>
            <a:r>
              <a:rPr kumimoji="1" lang="zh-CN" altLang="en-US" b="1" dirty="0">
                <a:solidFill>
                  <a:srgbClr val="001A86"/>
                </a:solidFill>
                <a:latin typeface="微软雅黑" panose="020B0503020204020204" pitchFamily="34" charset="-122"/>
                <a:ea typeface="微软雅黑" panose="020B0503020204020204" pitchFamily="34" charset="-122"/>
              </a:rPr>
              <a:t>课标解读：要考什么？</a:t>
            </a:r>
            <a:endParaRPr kumimoji="1" lang="zh-CN" altLang="en-US" b="1" dirty="0">
              <a:solidFill>
                <a:srgbClr val="001A86"/>
              </a:solidFill>
              <a:latin typeface="微软雅黑" panose="020B0503020204020204" pitchFamily="34" charset="-122"/>
              <a:ea typeface="微软雅黑" panose="020B0503020204020204" pitchFamily="34" charset="-122"/>
            </a:endParaRPr>
          </a:p>
        </p:txBody>
      </p:sp>
      <p:sp>
        <p:nvSpPr>
          <p:cNvPr id="9" name="矩形 8"/>
          <p:cNvSpPr/>
          <p:nvPr/>
        </p:nvSpPr>
        <p:spPr>
          <a:xfrm>
            <a:off x="296824" y="3225606"/>
            <a:ext cx="11559022" cy="1865126"/>
          </a:xfrm>
          <a:prstGeom prst="rect">
            <a:avLst/>
          </a:prstGeom>
        </p:spPr>
        <p:txBody>
          <a:bodyPr wrap="square">
            <a:spAutoFit/>
          </a:bodyPr>
          <a:lstStyle/>
          <a:p>
            <a:pPr marL="203200" indent="0">
              <a:lnSpc>
                <a:spcPct val="120000"/>
              </a:lnSpc>
              <a:buFont typeface="Arial" panose="020B0604020202020204" pitchFamily="34" charset="0"/>
              <a:buNone/>
            </a:pPr>
            <a:r>
              <a:rPr lang="zh-CN" altLang="en-US" sz="3200" b="1" dirty="0" smtClean="0">
                <a:latin typeface="宋体" panose="02010600030101010101" pitchFamily="2" charset="-122"/>
                <a:ea typeface="宋体" panose="02010600030101010101" pitchFamily="2" charset="-122"/>
                <a:cs typeface="微软雅黑" panose="020B0503020204020204" pitchFamily="34" charset="-122"/>
              </a:rPr>
              <a:t>    通过</a:t>
            </a:r>
            <a:r>
              <a:rPr lang="zh-CN" altLang="en-US" sz="3200" b="1" dirty="0">
                <a:latin typeface="宋体" panose="02010600030101010101" pitchFamily="2" charset="-122"/>
                <a:ea typeface="宋体" panose="02010600030101010101" pitchFamily="2" charset="-122"/>
                <a:cs typeface="微软雅黑" panose="020B0503020204020204" pitchFamily="34" charset="-122"/>
              </a:rPr>
              <a:t>了解资产阶级革命的</a:t>
            </a:r>
            <a:r>
              <a:rPr lang="zh-CN" altLang="en-US" sz="3200" b="1" dirty="0">
                <a:solidFill>
                  <a:srgbClr val="FF0000"/>
                </a:solidFill>
                <a:latin typeface="宋体" panose="02010600030101010101" pitchFamily="2" charset="-122"/>
                <a:ea typeface="宋体" panose="02010600030101010101" pitchFamily="2" charset="-122"/>
                <a:cs typeface="微软雅黑" panose="020B0503020204020204" pitchFamily="34" charset="-122"/>
              </a:rPr>
              <a:t>历史渊源</a:t>
            </a:r>
            <a:r>
              <a:rPr lang="zh-CN" altLang="en-US" sz="3200" b="1" dirty="0">
                <a:latin typeface="宋体" panose="02010600030101010101" pitchFamily="2" charset="-122"/>
                <a:ea typeface="宋体" panose="02010600030101010101" pitchFamily="2" charset="-122"/>
                <a:cs typeface="微软雅黑" panose="020B0503020204020204" pitchFamily="34" charset="-122"/>
              </a:rPr>
              <a:t>，认识资产阶级革命的发生和资本主义制度的确立，是近代西方政治思想理念的</a:t>
            </a:r>
            <a:r>
              <a:rPr lang="zh-CN" altLang="en-US" sz="3200" b="1" dirty="0">
                <a:solidFill>
                  <a:srgbClr val="FF0000"/>
                </a:solidFill>
                <a:latin typeface="宋体" panose="02010600030101010101" pitchFamily="2" charset="-122"/>
                <a:ea typeface="宋体" panose="02010600030101010101" pitchFamily="2" charset="-122"/>
                <a:cs typeface="微软雅黑" panose="020B0503020204020204" pitchFamily="34" charset="-122"/>
              </a:rPr>
              <a:t>初步</a:t>
            </a:r>
            <a:r>
              <a:rPr lang="zh-CN" altLang="en-US" sz="3200" b="1" dirty="0" smtClean="0">
                <a:solidFill>
                  <a:srgbClr val="FF0000"/>
                </a:solidFill>
                <a:latin typeface="宋体" panose="02010600030101010101" pitchFamily="2" charset="-122"/>
                <a:ea typeface="宋体" panose="02010600030101010101" pitchFamily="2" charset="-122"/>
                <a:cs typeface="微软雅黑" panose="020B0503020204020204" pitchFamily="34" charset="-122"/>
              </a:rPr>
              <a:t>实现</a:t>
            </a:r>
            <a:r>
              <a:rPr lang="zh-CN" altLang="en-US" sz="3200" b="1" dirty="0" smtClean="0">
                <a:latin typeface="宋体" panose="02010600030101010101" pitchFamily="2" charset="-122"/>
                <a:ea typeface="宋体" panose="02010600030101010101" pitchFamily="2" charset="-122"/>
                <a:cs typeface="微软雅黑" panose="020B0503020204020204" pitchFamily="34" charset="-122"/>
              </a:rPr>
              <a:t>。</a:t>
            </a:r>
            <a:endParaRPr lang="zh-CN" altLang="en-US" sz="3200" b="1" dirty="0">
              <a:latin typeface="宋体" panose="02010600030101010101" pitchFamily="2" charset="-122"/>
              <a:ea typeface="宋体" panose="02010600030101010101" pitchFamily="2"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内容占位符 1"/>
          <p:cNvSpPr txBox="1"/>
          <p:nvPr/>
        </p:nvSpPr>
        <p:spPr>
          <a:xfrm>
            <a:off x="335365" y="3220058"/>
            <a:ext cx="11557679" cy="2578357"/>
          </a:xfrm>
          <a:prstGeom prst="rect">
            <a:avLst/>
          </a:prstGeom>
          <a:ln w="28575">
            <a:solidFill>
              <a:schemeClr val="tx1"/>
            </a:solidFill>
          </a:ln>
        </p:spPr>
        <p:style>
          <a:lnRef idx="2">
            <a:schemeClr val="accent5"/>
          </a:lnRef>
          <a:fillRef idx="1">
            <a:schemeClr val="lt1"/>
          </a:fillRef>
          <a:effectRef idx="0">
            <a:schemeClr val="accent5"/>
          </a:effectRef>
          <a:fontRef idx="minor">
            <a:schemeClr val="dk1"/>
          </a:fontRef>
        </p:style>
        <p:txBody>
          <a:bodyPr lIns="91419" tIns="45709" rIns="91419" bIns="45709">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nSpc>
                <a:spcPct val="100000"/>
              </a:lnSpc>
              <a:buNone/>
            </a:pPr>
            <a:r>
              <a:rPr lang="zh-CN" altLang="en-US" sz="2400" b="1" dirty="0">
                <a:latin typeface="华文楷体" panose="02010600040101010101" pitchFamily="2" charset="-122"/>
                <a:ea typeface="华文楷体" panose="02010600040101010101" pitchFamily="2" charset="-122"/>
                <a:cs typeface="黑体" panose="02010609060101010101" pitchFamily="49" charset="-122"/>
              </a:rPr>
              <a:t>    第一条    凡未经议会同意，以国王权威停止法律或停止法律实施之僭越权力，为非法行为。</a:t>
            </a:r>
            <a:endParaRPr lang="zh-CN" altLang="en-US" sz="2400" b="1" dirty="0">
              <a:latin typeface="华文楷体" panose="02010600040101010101" pitchFamily="2" charset="-122"/>
              <a:ea typeface="华文楷体" panose="02010600040101010101" pitchFamily="2" charset="-122"/>
              <a:cs typeface="黑体" panose="02010609060101010101" pitchFamily="49" charset="-122"/>
            </a:endParaRPr>
          </a:p>
          <a:p>
            <a:pPr marL="0" indent="457200">
              <a:lnSpc>
                <a:spcPct val="100000"/>
              </a:lnSpc>
              <a:buNone/>
            </a:pPr>
            <a:r>
              <a:rPr lang="zh-CN" altLang="en-US" sz="2400" b="1" dirty="0">
                <a:latin typeface="华文楷体" panose="02010600040101010101" pitchFamily="2" charset="-122"/>
                <a:ea typeface="华文楷体" panose="02010600040101010101" pitchFamily="2" charset="-122"/>
                <a:cs typeface="黑体" panose="02010609060101010101" pitchFamily="49" charset="-122"/>
              </a:rPr>
              <a:t>    第四条    凡未经议会准许，借口国王特权，为国王而征收，或供国王使用而征收金钱，</a:t>
            </a:r>
            <a:r>
              <a:rPr lang="en-US" altLang="zh-CN" sz="2400" b="1" dirty="0">
                <a:latin typeface="华文楷体" panose="02010600040101010101" pitchFamily="2" charset="-122"/>
                <a:ea typeface="华文楷体" panose="02010600040101010101" pitchFamily="2" charset="-122"/>
                <a:cs typeface="黑体" panose="02010609060101010101" pitchFamily="49" charset="-122"/>
              </a:rPr>
              <a:t>……</a:t>
            </a:r>
            <a:r>
              <a:rPr lang="zh-CN" altLang="en-US" sz="2400" b="1" dirty="0">
                <a:latin typeface="华文楷体" panose="02010600040101010101" pitchFamily="2" charset="-122"/>
                <a:ea typeface="华文楷体" panose="02010600040101010101" pitchFamily="2" charset="-122"/>
                <a:cs typeface="黑体" panose="02010609060101010101" pitchFamily="49" charset="-122"/>
              </a:rPr>
              <a:t>皆为非法。</a:t>
            </a:r>
            <a:endParaRPr lang="zh-CN" altLang="en-US" sz="2400" b="1" dirty="0">
              <a:latin typeface="华文楷体" panose="02010600040101010101" pitchFamily="2" charset="-122"/>
              <a:ea typeface="华文楷体" panose="02010600040101010101" pitchFamily="2" charset="-122"/>
              <a:cs typeface="黑体" panose="02010609060101010101" pitchFamily="49" charset="-122"/>
            </a:endParaRPr>
          </a:p>
          <a:p>
            <a:pPr marL="0" indent="457200">
              <a:lnSpc>
                <a:spcPct val="100000"/>
              </a:lnSpc>
              <a:buNone/>
            </a:pPr>
            <a:r>
              <a:rPr lang="zh-CN" altLang="en-US" sz="2400" b="1" dirty="0">
                <a:latin typeface="华文楷体" panose="02010600040101010101" pitchFamily="2" charset="-122"/>
                <a:ea typeface="华文楷体" panose="02010600040101010101" pitchFamily="2" charset="-122"/>
                <a:cs typeface="黑体" panose="02010609060101010101" pitchFamily="49" charset="-122"/>
              </a:rPr>
              <a:t>    第六条    除经议会同意之外，平时在本王国内征募或维持常备军，皆属违法。 </a:t>
            </a:r>
            <a:endParaRPr lang="en-US" altLang="zh-CN" sz="2400" b="1" dirty="0">
              <a:latin typeface="华文楷体" panose="02010600040101010101" pitchFamily="2" charset="-122"/>
              <a:ea typeface="华文楷体" panose="02010600040101010101" pitchFamily="2" charset="-122"/>
              <a:cs typeface="黑体" panose="02010609060101010101" pitchFamily="49" charset="-122"/>
            </a:endParaRPr>
          </a:p>
          <a:p>
            <a:pPr marL="0" indent="457200">
              <a:lnSpc>
                <a:spcPct val="100000"/>
              </a:lnSpc>
              <a:buNone/>
            </a:pPr>
            <a:r>
              <a:rPr lang="en-US" altLang="zh-CN" sz="2400" b="1" dirty="0">
                <a:latin typeface="华文楷体" panose="02010600040101010101" pitchFamily="2" charset="-122"/>
                <a:ea typeface="华文楷体" panose="02010600040101010101" pitchFamily="2" charset="-122"/>
                <a:cs typeface="黑体" panose="02010609060101010101" pitchFamily="49" charset="-122"/>
              </a:rPr>
              <a:t>                                                                                         ——</a:t>
            </a:r>
            <a:r>
              <a:rPr lang="zh-CN" altLang="en-US" sz="2400" b="1" dirty="0">
                <a:latin typeface="华文楷体" panose="02010600040101010101" pitchFamily="2" charset="-122"/>
                <a:ea typeface="华文楷体" panose="02010600040101010101" pitchFamily="2" charset="-122"/>
                <a:cs typeface="黑体" panose="02010609060101010101" pitchFamily="49" charset="-122"/>
              </a:rPr>
              <a:t>节选</a:t>
            </a:r>
            <a:r>
              <a:rPr lang="en-US" altLang="zh-CN" sz="2400" b="1" dirty="0">
                <a:latin typeface="华文楷体" panose="02010600040101010101" pitchFamily="2" charset="-122"/>
                <a:ea typeface="华文楷体" panose="02010600040101010101" pitchFamily="2" charset="-122"/>
                <a:cs typeface="黑体" panose="02010609060101010101" pitchFamily="49" charset="-122"/>
              </a:rPr>
              <a:t>《</a:t>
            </a:r>
            <a:r>
              <a:rPr lang="zh-CN" altLang="en-US" sz="2400" b="1" dirty="0">
                <a:latin typeface="华文楷体" panose="02010600040101010101" pitchFamily="2" charset="-122"/>
                <a:ea typeface="华文楷体" panose="02010600040101010101" pitchFamily="2" charset="-122"/>
                <a:cs typeface="黑体" panose="02010609060101010101" pitchFamily="49" charset="-122"/>
              </a:rPr>
              <a:t>权利法案</a:t>
            </a:r>
            <a:r>
              <a:rPr lang="en-US" altLang="zh-CN" sz="2400" b="1" dirty="0">
                <a:latin typeface="华文楷体" panose="02010600040101010101" pitchFamily="2" charset="-122"/>
                <a:ea typeface="华文楷体" panose="02010600040101010101" pitchFamily="2" charset="-122"/>
                <a:cs typeface="黑体" panose="02010609060101010101" pitchFamily="49" charset="-122"/>
              </a:rPr>
              <a:t>》</a:t>
            </a:r>
            <a:endParaRPr lang="en-US" altLang="zh-CN" sz="2400" b="1" dirty="0">
              <a:latin typeface="华文楷体" panose="02010600040101010101" pitchFamily="2" charset="-122"/>
              <a:ea typeface="华文楷体" panose="02010600040101010101" pitchFamily="2" charset="-122"/>
              <a:cs typeface="黑体" panose="02010609060101010101" pitchFamily="49" charset="-122"/>
            </a:endParaRPr>
          </a:p>
        </p:txBody>
      </p:sp>
      <p:sp>
        <p:nvSpPr>
          <p:cNvPr id="13" name="文本框 12"/>
          <p:cNvSpPr txBox="1"/>
          <p:nvPr/>
        </p:nvSpPr>
        <p:spPr>
          <a:xfrm>
            <a:off x="3946893" y="3582484"/>
            <a:ext cx="2061149" cy="584753"/>
          </a:xfrm>
          <a:prstGeom prst="rect">
            <a:avLst/>
          </a:prstGeom>
          <a:noFill/>
        </p:spPr>
        <p:txBody>
          <a:bodyPr wrap="square" lIns="91419" tIns="45709" rIns="91419" bIns="45709" rtlCol="0">
            <a:spAutoFit/>
          </a:bodyPr>
          <a:lstStyle>
            <a:defPPr>
              <a:defRPr lang="en-US"/>
            </a:defPPr>
            <a:lvl1pPr algn="ctr">
              <a:defRPr sz="3600" b="1"/>
            </a:lvl1pPr>
          </a:lstStyle>
          <a:p>
            <a:r>
              <a:rPr lang="zh-CN" altLang="en-US" sz="3200" dirty="0">
                <a:solidFill>
                  <a:srgbClr val="FF0000"/>
                </a:solidFill>
              </a:rPr>
              <a:t>立法权</a:t>
            </a:r>
            <a:endParaRPr lang="zh-CN" altLang="en-US" sz="3200" dirty="0">
              <a:solidFill>
                <a:srgbClr val="FF0000"/>
              </a:solidFill>
            </a:endParaRPr>
          </a:p>
        </p:txBody>
      </p:sp>
      <p:sp>
        <p:nvSpPr>
          <p:cNvPr id="14" name="文本框 13"/>
          <p:cNvSpPr txBox="1"/>
          <p:nvPr/>
        </p:nvSpPr>
        <p:spPr>
          <a:xfrm>
            <a:off x="4105587" y="4427351"/>
            <a:ext cx="2008617" cy="584753"/>
          </a:xfrm>
          <a:prstGeom prst="rect">
            <a:avLst/>
          </a:prstGeom>
          <a:noFill/>
        </p:spPr>
        <p:txBody>
          <a:bodyPr wrap="square" lIns="91419" tIns="45709" rIns="91419" bIns="45709" rtlCol="0">
            <a:spAutoFit/>
          </a:bodyPr>
          <a:lstStyle>
            <a:defPPr>
              <a:defRPr lang="en-US"/>
            </a:defPPr>
            <a:lvl1pPr algn="ctr">
              <a:defRPr sz="3600" b="1"/>
            </a:lvl1pPr>
          </a:lstStyle>
          <a:p>
            <a:r>
              <a:rPr lang="zh-CN" altLang="en-US" sz="3200" dirty="0">
                <a:solidFill>
                  <a:srgbClr val="FF0000"/>
                </a:solidFill>
              </a:rPr>
              <a:t>征税权</a:t>
            </a:r>
            <a:endParaRPr lang="zh-CN" altLang="en-US" sz="3200" dirty="0">
              <a:solidFill>
                <a:srgbClr val="FF0000"/>
              </a:solidFill>
            </a:endParaRPr>
          </a:p>
        </p:txBody>
      </p:sp>
      <p:sp>
        <p:nvSpPr>
          <p:cNvPr id="15" name="文本框 14"/>
          <p:cNvSpPr txBox="1"/>
          <p:nvPr/>
        </p:nvSpPr>
        <p:spPr>
          <a:xfrm>
            <a:off x="3946893" y="5213663"/>
            <a:ext cx="2203090" cy="584753"/>
          </a:xfrm>
          <a:prstGeom prst="rect">
            <a:avLst/>
          </a:prstGeom>
          <a:noFill/>
        </p:spPr>
        <p:txBody>
          <a:bodyPr wrap="square" lIns="91419" tIns="45709" rIns="91419" bIns="45709" rtlCol="0">
            <a:spAutoFit/>
          </a:bodyPr>
          <a:lstStyle/>
          <a:p>
            <a:pPr algn="ctr"/>
            <a:r>
              <a:rPr lang="zh-CN" altLang="en-US" sz="3200" b="1" dirty="0">
                <a:solidFill>
                  <a:srgbClr val="FF0000"/>
                </a:solidFill>
              </a:rPr>
              <a:t>军事权</a:t>
            </a:r>
            <a:endParaRPr lang="zh-CN" altLang="en-US" sz="3200" b="1" dirty="0">
              <a:solidFill>
                <a:srgbClr val="FF0000"/>
              </a:solidFill>
            </a:endParaRPr>
          </a:p>
        </p:txBody>
      </p:sp>
      <p:sp>
        <p:nvSpPr>
          <p:cNvPr id="18" name="文本框 17"/>
          <p:cNvSpPr txBox="1"/>
          <p:nvPr/>
        </p:nvSpPr>
        <p:spPr>
          <a:xfrm>
            <a:off x="4648126" y="2664585"/>
            <a:ext cx="5085453" cy="515241"/>
          </a:xfrm>
          <a:prstGeom prst="rect">
            <a:avLst/>
          </a:prstGeom>
          <a:noFill/>
        </p:spPr>
        <p:txBody>
          <a:bodyPr wrap="square" lIns="91419" tIns="45709" rIns="91419" bIns="45709" rtlCol="0">
            <a:spAutoFit/>
          </a:bodyPr>
          <a:lstStyle/>
          <a:p>
            <a:r>
              <a:rPr lang="en-US" altLang="zh-CN" sz="2700" b="1" dirty="0">
                <a:solidFill>
                  <a:srgbClr val="CC0066"/>
                </a:solidFill>
                <a:latin typeface="黑体" panose="02010609060101010101" pitchFamily="49" charset="-122"/>
                <a:ea typeface="黑体" panose="02010609060101010101" pitchFamily="49" charset="-122"/>
              </a:rPr>
              <a:t>——《</a:t>
            </a:r>
            <a:r>
              <a:rPr lang="zh-CN" altLang="en-US" sz="2700" b="1" dirty="0">
                <a:solidFill>
                  <a:srgbClr val="CC0066"/>
                </a:solidFill>
                <a:latin typeface="黑体" panose="02010609060101010101" pitchFamily="49" charset="-122"/>
                <a:ea typeface="黑体" panose="02010609060101010101" pitchFamily="49" charset="-122"/>
              </a:rPr>
              <a:t>权利法案</a:t>
            </a:r>
            <a:r>
              <a:rPr lang="en-US" altLang="zh-CN" sz="2700" b="1" dirty="0">
                <a:solidFill>
                  <a:srgbClr val="CC0066"/>
                </a:solidFill>
                <a:latin typeface="黑体" panose="02010609060101010101" pitchFamily="49" charset="-122"/>
                <a:ea typeface="黑体" panose="02010609060101010101" pitchFamily="49" charset="-122"/>
              </a:rPr>
              <a:t>》</a:t>
            </a:r>
            <a:r>
              <a:rPr lang="zh-CN" altLang="en-US" sz="2700" b="1" dirty="0">
                <a:solidFill>
                  <a:srgbClr val="CC0066"/>
                </a:solidFill>
                <a:latin typeface="黑体" panose="02010609060101010101" pitchFamily="49" charset="-122"/>
                <a:ea typeface="黑体" panose="02010609060101010101" pitchFamily="49" charset="-122"/>
              </a:rPr>
              <a:t>的颁布（</a:t>
            </a:r>
            <a:r>
              <a:rPr lang="en-US" altLang="zh-CN" sz="2700" b="1" dirty="0">
                <a:solidFill>
                  <a:srgbClr val="CC0066"/>
                </a:solidFill>
                <a:latin typeface="黑体" panose="02010609060101010101" pitchFamily="49" charset="-122"/>
                <a:ea typeface="黑体" panose="02010609060101010101" pitchFamily="49" charset="-122"/>
              </a:rPr>
              <a:t>1689</a:t>
            </a:r>
            <a:r>
              <a:rPr lang="zh-CN" altLang="en-US" sz="2700" b="1" dirty="0">
                <a:solidFill>
                  <a:srgbClr val="CC0066"/>
                </a:solidFill>
                <a:latin typeface="黑体" panose="02010609060101010101" pitchFamily="49" charset="-122"/>
                <a:ea typeface="黑体" panose="02010609060101010101" pitchFamily="49" charset="-122"/>
              </a:rPr>
              <a:t>）</a:t>
            </a:r>
            <a:endParaRPr lang="zh-CN" altLang="en-US" sz="2700" b="1" dirty="0">
              <a:solidFill>
                <a:srgbClr val="CC0066"/>
              </a:solidFill>
              <a:latin typeface="黑体" panose="02010609060101010101" pitchFamily="49" charset="-122"/>
              <a:ea typeface="黑体" panose="02010609060101010101" pitchFamily="49" charset="-122"/>
            </a:endParaRPr>
          </a:p>
        </p:txBody>
      </p:sp>
      <p:sp>
        <p:nvSpPr>
          <p:cNvPr id="20" name="文本框 19"/>
          <p:cNvSpPr txBox="1"/>
          <p:nvPr/>
        </p:nvSpPr>
        <p:spPr>
          <a:xfrm>
            <a:off x="1205069" y="5798416"/>
            <a:ext cx="10142727" cy="515241"/>
          </a:xfrm>
          <a:prstGeom prst="rect">
            <a:avLst/>
          </a:prstGeom>
          <a:noFill/>
        </p:spPr>
        <p:txBody>
          <a:bodyPr wrap="square" lIns="91419" tIns="45709" rIns="91419" bIns="45709">
            <a:spAutoFit/>
          </a:bodyPr>
          <a:lstStyle/>
          <a:p>
            <a:r>
              <a:rPr lang="zh-CN" altLang="en-US" sz="2700" b="1" dirty="0">
                <a:latin typeface="微软雅黑" panose="020B0503020204020204" pitchFamily="34" charset="-122"/>
                <a:ea typeface="微软雅黑" panose="020B0503020204020204" pitchFamily="34" charset="-122"/>
              </a:rPr>
              <a:t>①限制了王权，权力中心从国王</a:t>
            </a:r>
            <a:r>
              <a:rPr lang="zh-CN" altLang="en-US" sz="2700" b="1" dirty="0">
                <a:solidFill>
                  <a:srgbClr val="FF0000"/>
                </a:solidFill>
                <a:latin typeface="微软雅黑" panose="020B0503020204020204" pitchFamily="34" charset="-122"/>
                <a:ea typeface="微软雅黑" panose="020B0503020204020204" pitchFamily="34" charset="-122"/>
              </a:rPr>
              <a:t>转移到了</a:t>
            </a:r>
            <a:r>
              <a:rPr lang="zh-CN" altLang="en-US" sz="2700" b="1" dirty="0">
                <a:latin typeface="微软雅黑" panose="020B0503020204020204" pitchFamily="34" charset="-122"/>
                <a:ea typeface="微软雅黑" panose="020B0503020204020204" pitchFamily="34" charset="-122"/>
              </a:rPr>
              <a:t>议会，确立了议会主权；</a:t>
            </a:r>
            <a:endParaRPr lang="zh-CN" altLang="en-US" sz="2700" b="1"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1205069" y="6357242"/>
            <a:ext cx="9547902" cy="515241"/>
          </a:xfrm>
          <a:prstGeom prst="rect">
            <a:avLst/>
          </a:prstGeom>
          <a:noFill/>
        </p:spPr>
        <p:txBody>
          <a:bodyPr wrap="square" lIns="91419" tIns="45709" rIns="91419" bIns="45709">
            <a:spAutoFit/>
          </a:bodyPr>
          <a:lstStyle>
            <a:defPPr>
              <a:defRPr lang="en-US"/>
            </a:defPPr>
            <a:lvl1pPr>
              <a:defRPr sz="3200" b="1">
                <a:latin typeface="等线" panose="02010600030101010101" charset="-122"/>
                <a:ea typeface="等线" panose="02010600030101010101" charset="-122"/>
              </a:defRPr>
            </a:lvl1pPr>
          </a:lstStyle>
          <a:p>
            <a:r>
              <a:rPr lang="zh-CN" altLang="en-US" sz="2700" dirty="0">
                <a:latin typeface="微软雅黑" panose="020B0503020204020204" pitchFamily="34" charset="-122"/>
                <a:ea typeface="微软雅黑" panose="020B0503020204020204" pitchFamily="34" charset="-122"/>
              </a:rPr>
              <a:t>②实现了议会和国王的集体的统治，统治方式从人治</a:t>
            </a:r>
            <a:r>
              <a:rPr lang="zh-CN" altLang="en-US" sz="2700" dirty="0">
                <a:solidFill>
                  <a:srgbClr val="FF0000"/>
                </a:solidFill>
                <a:latin typeface="微软雅黑" panose="020B0503020204020204" pitchFamily="34" charset="-122"/>
                <a:ea typeface="微软雅黑" panose="020B0503020204020204" pitchFamily="34" charset="-122"/>
              </a:rPr>
              <a:t>转向</a:t>
            </a:r>
            <a:r>
              <a:rPr lang="zh-CN" altLang="en-US" sz="2700" dirty="0">
                <a:latin typeface="微软雅黑" panose="020B0503020204020204" pitchFamily="34" charset="-122"/>
                <a:ea typeface="微软雅黑" panose="020B0503020204020204" pitchFamily="34" charset="-122"/>
              </a:rPr>
              <a:t>法治。</a:t>
            </a:r>
            <a:endParaRPr lang="zh-CN" altLang="en-US" sz="2700" dirty="0">
              <a:latin typeface="微软雅黑" panose="020B0503020204020204" pitchFamily="34" charset="-122"/>
              <a:ea typeface="微软雅黑" panose="020B0503020204020204" pitchFamily="34" charset="-122"/>
            </a:endParaRPr>
          </a:p>
        </p:txBody>
      </p:sp>
      <p:sp>
        <p:nvSpPr>
          <p:cNvPr id="21" name="矩形 20"/>
          <p:cNvSpPr/>
          <p:nvPr/>
        </p:nvSpPr>
        <p:spPr>
          <a:xfrm>
            <a:off x="481094" y="2664585"/>
            <a:ext cx="4870501" cy="515241"/>
          </a:xfrm>
          <a:prstGeom prst="rect">
            <a:avLst/>
          </a:prstGeom>
          <a:noFill/>
        </p:spPr>
        <p:txBody>
          <a:bodyPr wrap="square" lIns="91419" tIns="45709" rIns="91419" bIns="45709" rtlCol="0">
            <a:spAutoFit/>
          </a:bodyPr>
          <a:lstStyle/>
          <a:p>
            <a:r>
              <a:rPr lang="en-US" altLang="zh-CN" sz="2700" b="1" dirty="0">
                <a:latin typeface="微软雅黑" panose="020B0503020204020204" pitchFamily="34" charset="-122"/>
                <a:ea typeface="微软雅黑" panose="020B0503020204020204" pitchFamily="34" charset="-122"/>
              </a:rPr>
              <a:t>1.</a:t>
            </a:r>
            <a:r>
              <a:rPr lang="zh-CN" altLang="en-US" sz="2700" b="1" dirty="0">
                <a:latin typeface="微软雅黑" panose="020B0503020204020204" pitchFamily="34" charset="-122"/>
                <a:ea typeface="微软雅黑" panose="020B0503020204020204" pitchFamily="34" charset="-122"/>
              </a:rPr>
              <a:t>英国：君主立宪制的确立</a:t>
            </a:r>
            <a:endParaRPr lang="zh-CN" altLang="en-US" sz="2700" b="1" dirty="0">
              <a:latin typeface="微软雅黑" panose="020B0503020204020204" pitchFamily="34" charset="-122"/>
              <a:ea typeface="微软雅黑" panose="020B0503020204020204" pitchFamily="34" charset="-122"/>
            </a:endParaRPr>
          </a:p>
        </p:txBody>
      </p:sp>
      <p:sp>
        <p:nvSpPr>
          <p:cNvPr id="24" name="矩形 23"/>
          <p:cNvSpPr/>
          <p:nvPr/>
        </p:nvSpPr>
        <p:spPr>
          <a:xfrm>
            <a:off x="335365" y="171548"/>
            <a:ext cx="6855488" cy="577616"/>
          </a:xfrm>
          <a:prstGeom prst="rect">
            <a:avLst/>
          </a:prstGeom>
        </p:spPr>
        <p:txBody>
          <a:bodyPr wrap="square" lIns="69110" tIns="34555" rIns="69110" bIns="34555">
            <a:spAutoFit/>
          </a:bodyPr>
          <a:lstStyle/>
          <a:p>
            <a:pPr>
              <a:lnSpc>
                <a:spcPct val="110000"/>
              </a:lnSpc>
            </a:pPr>
            <a:r>
              <a:rPr lang="zh-CN" altLang="en-US" sz="3200" b="1" dirty="0">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rPr>
              <a:t>二、创建民主：</a:t>
            </a:r>
            <a:r>
              <a:rPr lang="zh-CN" altLang="en-US" sz="3200" b="1" dirty="0">
                <a:solidFill>
                  <a:srgbClr val="FF0000"/>
                </a:solidFill>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rPr>
              <a:t>资本主义制度的确立</a:t>
            </a:r>
            <a:endParaRPr lang="zh-CN" altLang="en-US" sz="3200" b="1" dirty="0">
              <a:solidFill>
                <a:srgbClr val="FF0000"/>
              </a:solidFill>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endParaRPr>
          </a:p>
        </p:txBody>
      </p:sp>
      <p:sp>
        <p:nvSpPr>
          <p:cNvPr id="25" name="文本框 6"/>
          <p:cNvSpPr txBox="1"/>
          <p:nvPr/>
        </p:nvSpPr>
        <p:spPr>
          <a:xfrm>
            <a:off x="589236" y="1323581"/>
            <a:ext cx="2814305" cy="46833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lIns="91419" tIns="45709" rIns="91419" bIns="45709" rtlCol="0" anchor="t">
            <a:spAutoFit/>
          </a:bodyPr>
          <a:lstStyle>
            <a:defPPr>
              <a:defRPr lang="en-US"/>
            </a:defPPr>
            <a:lvl1pPr algn="ctr">
              <a:defRPr sz="4000" b="1">
                <a:solidFill>
                  <a:schemeClr val="tx1"/>
                </a:solidFill>
                <a:latin typeface="方正清刻本悦宋简体" panose="02000000000000000000" charset="-122"/>
                <a:ea typeface="方正清刻本悦宋简体" panose="02000000000000000000" charset="-122"/>
                <a:cs typeface="方正清刻本悦宋简体" panose="02000000000000000000" charset="-122"/>
              </a:defRPr>
            </a:lvl1pPr>
          </a:lstStyle>
          <a:p>
            <a:r>
              <a:rPr lang="zh-CN" altLang="en-US" sz="2400" dirty="0">
                <a:solidFill>
                  <a:srgbClr val="000099"/>
                </a:solidFill>
                <a:sym typeface="+mn-ea"/>
              </a:rPr>
              <a:t>资本主义制度</a:t>
            </a:r>
            <a:endParaRPr lang="zh-CN" altLang="en-US" sz="2400" dirty="0">
              <a:solidFill>
                <a:srgbClr val="000099"/>
              </a:solidFill>
              <a:sym typeface="+mn-ea"/>
            </a:endParaRPr>
          </a:p>
        </p:txBody>
      </p:sp>
      <p:sp>
        <p:nvSpPr>
          <p:cNvPr id="26" name="左大括号 25"/>
          <p:cNvSpPr/>
          <p:nvPr/>
        </p:nvSpPr>
        <p:spPr>
          <a:xfrm>
            <a:off x="3296242" y="952249"/>
            <a:ext cx="214600" cy="1261288"/>
          </a:xfrm>
          <a:prstGeom prst="leftBrace">
            <a:avLst/>
          </a:prstGeom>
          <a:ln w="57150">
            <a:solidFill>
              <a:srgbClr val="000099"/>
            </a:solidFill>
          </a:ln>
        </p:spPr>
        <p:style>
          <a:lnRef idx="1">
            <a:schemeClr val="accent2"/>
          </a:lnRef>
          <a:fillRef idx="0">
            <a:schemeClr val="accent2"/>
          </a:fillRef>
          <a:effectRef idx="0">
            <a:schemeClr val="accent2"/>
          </a:effectRef>
          <a:fontRef idx="minor">
            <a:schemeClr val="tx1"/>
          </a:fontRef>
        </p:style>
        <p:txBody>
          <a:bodyPr lIns="91419" tIns="45709" rIns="91419" bIns="45709" rtlCol="0" anchor="ctr"/>
          <a:lstStyle/>
          <a:p>
            <a:pPr algn="ctr"/>
            <a:endParaRPr lang="zh-CN" altLang="en-US"/>
          </a:p>
        </p:txBody>
      </p:sp>
      <p:sp>
        <p:nvSpPr>
          <p:cNvPr id="27" name="矩形 26"/>
          <p:cNvSpPr/>
          <p:nvPr/>
        </p:nvSpPr>
        <p:spPr>
          <a:xfrm>
            <a:off x="3529241" y="703369"/>
            <a:ext cx="2074937" cy="515241"/>
          </a:xfrm>
          <a:prstGeom prst="rect">
            <a:avLst/>
          </a:prstGeom>
          <a:noFill/>
        </p:spPr>
        <p:txBody>
          <a:bodyPr wrap="square" lIns="91419" tIns="45709" rIns="91419" bIns="45709" rtlCol="0">
            <a:spAutoFit/>
          </a:bodyPr>
          <a:lstStyle/>
          <a:p>
            <a:r>
              <a:rPr lang="zh-CN" altLang="en-US" sz="2700" b="1" dirty="0">
                <a:latin typeface="方正清刻本悦宋简体" panose="02000000000000000000" charset="-122"/>
                <a:ea typeface="方正清刻本悦宋简体" panose="02000000000000000000" charset="-122"/>
                <a:cs typeface="方正清刻本悦宋简体" panose="02000000000000000000" charset="-122"/>
              </a:rPr>
              <a:t>经济制度：</a:t>
            </a:r>
            <a:endParaRPr lang="zh-CN" altLang="en-US" sz="2700" b="1" dirty="0">
              <a:latin typeface="方正清刻本悦宋简体" panose="02000000000000000000" charset="-122"/>
              <a:ea typeface="方正清刻本悦宋简体" panose="02000000000000000000" charset="-122"/>
              <a:cs typeface="方正清刻本悦宋简体" panose="02000000000000000000" charset="-122"/>
            </a:endParaRPr>
          </a:p>
        </p:txBody>
      </p:sp>
      <p:sp>
        <p:nvSpPr>
          <p:cNvPr id="28" name="文本框 8"/>
          <p:cNvSpPr txBox="1"/>
          <p:nvPr/>
        </p:nvSpPr>
        <p:spPr>
          <a:xfrm>
            <a:off x="4806476" y="703367"/>
            <a:ext cx="7158807" cy="954085"/>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wrap="square" lIns="91419" tIns="45709" rIns="91419" bIns="45709" rtlCol="0">
            <a:spAutoFit/>
          </a:bodyPr>
          <a:lstStyle/>
          <a:p>
            <a:pPr indent="457200"/>
            <a:r>
              <a:rPr lang="zh-CN" altLang="en-US" sz="2800" b="1" dirty="0">
                <a:solidFill>
                  <a:schemeClr val="tx1"/>
                </a:solidFill>
                <a:latin typeface="华文楷体" panose="02010600040101010101" pitchFamily="2" charset="-122"/>
                <a:ea typeface="华文楷体" panose="02010600040101010101" pitchFamily="2" charset="-122"/>
              </a:rPr>
              <a:t>以资本家占有生产资料和雇佣劳动为基础，</a:t>
            </a:r>
            <a:r>
              <a:rPr lang="zh-CN" altLang="en-US" sz="2800" b="1" dirty="0">
                <a:solidFill>
                  <a:schemeClr val="tx1"/>
                </a:solidFill>
                <a:latin typeface="微软雅黑" panose="020B0503020204020204" pitchFamily="34" charset="-122"/>
                <a:ea typeface="微软雅黑" panose="020B0503020204020204" pitchFamily="34" charset="-122"/>
              </a:rPr>
              <a:t>实质是资本剥削雇佣劳动制度。</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sp>
        <p:nvSpPr>
          <p:cNvPr id="29" name="文本框 10"/>
          <p:cNvSpPr txBox="1"/>
          <p:nvPr/>
        </p:nvSpPr>
        <p:spPr>
          <a:xfrm>
            <a:off x="3403542" y="1889324"/>
            <a:ext cx="2046619" cy="515241"/>
          </a:xfrm>
          <a:prstGeom prst="rect">
            <a:avLst/>
          </a:prstGeom>
          <a:noFill/>
        </p:spPr>
        <p:txBody>
          <a:bodyPr wrap="square" lIns="91419" tIns="45709" rIns="91419" bIns="45709" rtlCol="0">
            <a:spAutoFit/>
          </a:bodyPr>
          <a:lstStyle/>
          <a:p>
            <a:r>
              <a:rPr lang="zh-CN" altLang="en-US" sz="2700" b="1" dirty="0">
                <a:latin typeface="方正清刻本悦宋简体" panose="02000000000000000000" charset="-122"/>
                <a:ea typeface="方正清刻本悦宋简体" panose="02000000000000000000" charset="-122"/>
                <a:cs typeface="方正清刻本悦宋简体" panose="02000000000000000000" charset="-122"/>
              </a:rPr>
              <a:t> 政治制度</a:t>
            </a:r>
            <a:endParaRPr lang="zh-CN" altLang="en-US" sz="2700" b="1" dirty="0">
              <a:latin typeface="方正清刻本悦宋简体" panose="02000000000000000000" charset="-122"/>
              <a:ea typeface="方正清刻本悦宋简体" panose="02000000000000000000" charset="-122"/>
              <a:cs typeface="方正清刻本悦宋简体" panose="02000000000000000000" charset="-122"/>
            </a:endParaRPr>
          </a:p>
        </p:txBody>
      </p:sp>
      <p:sp>
        <p:nvSpPr>
          <p:cNvPr id="30" name="左大括号 29"/>
          <p:cNvSpPr/>
          <p:nvPr/>
        </p:nvSpPr>
        <p:spPr>
          <a:xfrm>
            <a:off x="5157267" y="1789014"/>
            <a:ext cx="193624" cy="715859"/>
          </a:xfrm>
          <a:prstGeom prst="leftBrace">
            <a:avLst/>
          </a:prstGeom>
          <a:ln w="38100">
            <a:solidFill>
              <a:srgbClr val="000099"/>
            </a:solidFill>
          </a:ln>
        </p:spPr>
        <p:style>
          <a:lnRef idx="1">
            <a:schemeClr val="accent2"/>
          </a:lnRef>
          <a:fillRef idx="0">
            <a:schemeClr val="accent2"/>
          </a:fillRef>
          <a:effectRef idx="0">
            <a:schemeClr val="accent2"/>
          </a:effectRef>
          <a:fontRef idx="minor">
            <a:schemeClr val="tx1"/>
          </a:fontRef>
        </p:style>
        <p:txBody>
          <a:bodyPr lIns="91419" tIns="45709" rIns="91419" bIns="45709" rtlCol="0" anchor="ctr"/>
          <a:lstStyle/>
          <a:p>
            <a:pPr algn="ctr"/>
            <a:endParaRPr lang="zh-CN" altLang="en-US"/>
          </a:p>
        </p:txBody>
      </p:sp>
      <p:sp>
        <p:nvSpPr>
          <p:cNvPr id="31" name="文本框 12"/>
          <p:cNvSpPr txBox="1"/>
          <p:nvPr/>
        </p:nvSpPr>
        <p:spPr>
          <a:xfrm>
            <a:off x="4811260" y="1583729"/>
            <a:ext cx="7379153" cy="526968"/>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wrap="square" lIns="91419" tIns="45709" rIns="91419" bIns="45709" rtlCol="0">
            <a:spAutoFit/>
          </a:bodyPr>
          <a:lstStyle/>
          <a:p>
            <a:pPr indent="457200"/>
            <a:r>
              <a:rPr lang="zh-CN" altLang="en-US" sz="2800" b="1" dirty="0">
                <a:solidFill>
                  <a:schemeClr val="tx1"/>
                </a:solidFill>
                <a:latin typeface="华文楷体" panose="02010600040101010101" pitchFamily="2" charset="-122"/>
                <a:ea typeface="华文楷体" panose="02010600040101010101" pitchFamily="2" charset="-122"/>
              </a:rPr>
              <a:t>君主立宪制</a:t>
            </a:r>
            <a:r>
              <a:rPr lang="zh-CN" altLang="en-US" sz="2400" b="1" dirty="0">
                <a:solidFill>
                  <a:schemeClr val="tx1"/>
                </a:solidFill>
                <a:latin typeface="华文楷体" panose="02010600040101010101" pitchFamily="2" charset="-122"/>
                <a:ea typeface="华文楷体" panose="02010600040101010101" pitchFamily="2" charset="-122"/>
              </a:rPr>
              <a:t>（</a:t>
            </a:r>
            <a:r>
              <a:rPr lang="zh-CN" altLang="en-US" sz="2400" b="1" dirty="0">
                <a:latin typeface="楷体" panose="02010609060101010101" pitchFamily="49" charset="-122"/>
                <a:ea typeface="楷体" panose="02010609060101010101" pitchFamily="49" charset="-122"/>
                <a:sym typeface="+mn-ea"/>
              </a:rPr>
              <a:t>国家元首</a:t>
            </a:r>
            <a:r>
              <a:rPr lang="zh-CN" altLang="en-US" sz="2400" b="1" dirty="0">
                <a:solidFill>
                  <a:srgbClr val="FF0000"/>
                </a:solidFill>
                <a:latin typeface="楷体" panose="02010609060101010101" pitchFamily="49" charset="-122"/>
                <a:ea typeface="楷体" panose="02010609060101010101" pitchFamily="49" charset="-122"/>
                <a:sym typeface="+mn-ea"/>
              </a:rPr>
              <a:t>世袭，</a:t>
            </a:r>
            <a:r>
              <a:rPr lang="zh-CN" altLang="en-US" sz="2400" b="1" dirty="0">
                <a:latin typeface="楷体" panose="02010609060101010101" pitchFamily="49" charset="-122"/>
                <a:ea typeface="楷体" panose="02010609060101010101" pitchFamily="49" charset="-122"/>
                <a:sym typeface="+mn-ea"/>
              </a:rPr>
              <a:t>如</a:t>
            </a:r>
            <a:r>
              <a:rPr lang="zh-CN" altLang="zh-CN" sz="2400" b="1" dirty="0">
                <a:latin typeface="楷体" panose="02010609060101010101" pitchFamily="49" charset="-122"/>
                <a:ea typeface="楷体" panose="02010609060101010101" pitchFamily="49" charset="-122"/>
                <a:sym typeface="+mn-ea"/>
              </a:rPr>
              <a:t>英、意、德、日</a:t>
            </a:r>
            <a:r>
              <a:rPr lang="zh-CN" altLang="zh-CN" sz="2400" b="1" dirty="0">
                <a:latin typeface="黑体" panose="02010609060101010101" pitchFamily="49" charset="-122"/>
                <a:ea typeface="黑体" panose="02010609060101010101" pitchFamily="49" charset="-122"/>
                <a:cs typeface="黑体" panose="02010609060101010101" pitchFamily="49" charset="-122"/>
                <a:sym typeface="+mn-ea"/>
              </a:rPr>
              <a:t>）</a:t>
            </a:r>
            <a:endParaRPr lang="zh-CN" altLang="zh-CN" sz="2400" b="1" dirty="0">
              <a:latin typeface="黑体" panose="02010609060101010101" pitchFamily="49" charset="-122"/>
              <a:ea typeface="黑体" panose="02010609060101010101" pitchFamily="49" charset="-122"/>
              <a:cs typeface="黑体" panose="02010609060101010101" pitchFamily="49" charset="-122"/>
            </a:endParaRPr>
          </a:p>
        </p:txBody>
      </p:sp>
      <p:sp>
        <p:nvSpPr>
          <p:cNvPr id="32" name="文本框 13"/>
          <p:cNvSpPr txBox="1"/>
          <p:nvPr/>
        </p:nvSpPr>
        <p:spPr>
          <a:xfrm>
            <a:off x="4668925" y="2109861"/>
            <a:ext cx="7433908" cy="523198"/>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wrap="square" lIns="91419" tIns="45709" rIns="91419" bIns="45709" rtlCol="0">
            <a:spAutoFit/>
          </a:bodyPr>
          <a:lstStyle>
            <a:defPPr>
              <a:defRPr lang="en-US"/>
            </a:defPPr>
            <a:lvl1pPr indent="604520">
              <a:defRPr sz="3700" b="1">
                <a:solidFill>
                  <a:schemeClr val="tx1"/>
                </a:solidFill>
                <a:latin typeface="华文楷体" panose="02010600040101010101" pitchFamily="2" charset="-122"/>
                <a:ea typeface="华文楷体" panose="02010600040101010101" pitchFamily="2" charset="-122"/>
              </a:defRPr>
            </a:lvl1pPr>
          </a:lstStyle>
          <a:p>
            <a:r>
              <a:rPr lang="zh-CN" altLang="en-US" sz="2800" dirty="0" smtClean="0"/>
              <a:t>民主共和制</a:t>
            </a:r>
            <a:r>
              <a:rPr lang="zh-CN" altLang="en-US" sz="2400" dirty="0">
                <a:solidFill>
                  <a:schemeClr val="dk1"/>
                </a:solidFill>
                <a:latin typeface="楷体" panose="02010609060101010101" pitchFamily="49" charset="-122"/>
                <a:ea typeface="楷体" panose="02010609060101010101" pitchFamily="49" charset="-122"/>
              </a:rPr>
              <a:t>（</a:t>
            </a:r>
            <a:r>
              <a:rPr lang="zh-CN" altLang="en-US" sz="2400" dirty="0">
                <a:solidFill>
                  <a:schemeClr val="dk1"/>
                </a:solidFill>
                <a:latin typeface="楷体" panose="02010609060101010101" pitchFamily="49" charset="-122"/>
                <a:ea typeface="楷体" panose="02010609060101010101" pitchFamily="49" charset="-122"/>
                <a:sym typeface="+mn-ea"/>
              </a:rPr>
              <a:t>国家元首是</a:t>
            </a:r>
            <a:r>
              <a:rPr lang="zh-CN" altLang="en-US" sz="2400" dirty="0">
                <a:solidFill>
                  <a:srgbClr val="FF0000"/>
                </a:solidFill>
                <a:latin typeface="楷体" panose="02010609060101010101" pitchFamily="49" charset="-122"/>
                <a:ea typeface="楷体" panose="02010609060101010101" pitchFamily="49" charset="-122"/>
                <a:sym typeface="+mn-ea"/>
              </a:rPr>
              <a:t>选举产生</a:t>
            </a:r>
            <a:r>
              <a:rPr lang="zh-CN" altLang="en-US" sz="2400" dirty="0">
                <a:solidFill>
                  <a:schemeClr val="dk1"/>
                </a:solidFill>
                <a:latin typeface="楷体" panose="02010609060101010101" pitchFamily="49" charset="-122"/>
                <a:ea typeface="楷体" panose="02010609060101010101" pitchFamily="49" charset="-122"/>
                <a:sym typeface="+mn-ea"/>
              </a:rPr>
              <a:t>，如美、法）</a:t>
            </a:r>
            <a:endParaRPr lang="zh-CN" altLang="en-US" sz="2400" dirty="0">
              <a:solidFill>
                <a:schemeClr val="dk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4" grpId="0"/>
      <p:bldP spid="15" grpId="0"/>
      <p:bldP spid="18" grpId="0"/>
      <p:bldP spid="20" grpId="0"/>
      <p:bldP spid="22" grpId="0"/>
      <p:bldP spid="21" grpId="0"/>
      <p:bldP spid="25" grpId="0"/>
      <p:bldP spid="26" grpId="0" animBg="1"/>
      <p:bldP spid="27" grpId="0"/>
      <p:bldP spid="28" grpId="0"/>
      <p:bldP spid="29" grpId="0"/>
      <p:bldP spid="30" grpId="0" animBg="1"/>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1000" y="115888"/>
            <a:ext cx="52609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2" name="Line 2"/>
          <p:cNvSpPr>
            <a:spLocks noChangeShapeType="1"/>
          </p:cNvSpPr>
          <p:nvPr/>
        </p:nvSpPr>
        <p:spPr bwMode="auto">
          <a:xfrm flipH="1">
            <a:off x="1117620" y="1276456"/>
            <a:ext cx="0" cy="3887787"/>
          </a:xfrm>
          <a:prstGeom prst="line">
            <a:avLst/>
          </a:prstGeom>
          <a:noFill/>
          <a:ln w="76200">
            <a:solidFill>
              <a:srgbClr val="FF3300"/>
            </a:solidFill>
            <a:round/>
            <a:tailEnd type="triangle" w="med" len="me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483" name="Line 3"/>
          <p:cNvSpPr>
            <a:spLocks noChangeShapeType="1"/>
          </p:cNvSpPr>
          <p:nvPr/>
        </p:nvSpPr>
        <p:spPr bwMode="auto">
          <a:xfrm>
            <a:off x="1620792" y="1349480"/>
            <a:ext cx="71428" cy="3816350"/>
          </a:xfrm>
          <a:prstGeom prst="line">
            <a:avLst/>
          </a:prstGeom>
          <a:noFill/>
          <a:ln w="76200">
            <a:solidFill>
              <a:srgbClr val="FF3300"/>
            </a:solidFill>
            <a:round/>
            <a:tailEnd type="triangle" w="med" len="me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484" name="Text Box 4"/>
          <p:cNvSpPr txBox="1">
            <a:spLocks noChangeArrowheads="1"/>
          </p:cNvSpPr>
          <p:nvPr/>
        </p:nvSpPr>
        <p:spPr bwMode="auto">
          <a:xfrm>
            <a:off x="377941" y="1198668"/>
            <a:ext cx="1547612" cy="460375"/>
          </a:xfrm>
          <a:prstGeom prst="rect">
            <a:avLst/>
          </a:prstGeom>
          <a:solidFill>
            <a:schemeClr val="bg1"/>
          </a:solidFill>
          <a:ln w="12700">
            <a:solidFill>
              <a:srgbClr val="FF0000"/>
            </a:solidFill>
            <a:miter lim="800000"/>
          </a:ln>
        </p:spPr>
        <p:txBody>
          <a:bodyPr>
            <a:spAutoFit/>
          </a:bodyPr>
          <a:lstStyle/>
          <a:p>
            <a:pPr algn="ctr" eaLnBrk="0" hangingPunct="0">
              <a:spcBef>
                <a:spcPct val="50000"/>
              </a:spcBef>
            </a:pPr>
            <a:r>
              <a:rPr lang="zh-CN" altLang="zh-CN" sz="2400"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1832</a:t>
            </a:r>
            <a:r>
              <a:rPr lang="zh-CN" altLang="en-US" sz="2400"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年</a:t>
            </a:r>
            <a:endParaRPr lang="zh-CN" altLang="en-US" sz="2400"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p:txBody>
      </p:sp>
      <p:sp>
        <p:nvSpPr>
          <p:cNvPr id="20485" name="Text Box 5"/>
          <p:cNvSpPr txBox="1">
            <a:spLocks noChangeArrowheads="1"/>
          </p:cNvSpPr>
          <p:nvPr/>
        </p:nvSpPr>
        <p:spPr bwMode="auto">
          <a:xfrm>
            <a:off x="2141424" y="1846368"/>
            <a:ext cx="6399967" cy="466725"/>
          </a:xfrm>
          <a:prstGeom prst="rect">
            <a:avLst/>
          </a:prstGeom>
          <a:solidFill>
            <a:schemeClr val="bg2">
              <a:lumMod val="40000"/>
              <a:lumOff val="60000"/>
            </a:schemeClr>
          </a:solidFill>
          <a:ln w="9525">
            <a:solidFill>
              <a:srgbClr val="FF3300"/>
            </a:solidFill>
            <a:miter lim="800000"/>
          </a:ln>
        </p:spPr>
        <p:txBody>
          <a:bodyPr>
            <a:spAutoFit/>
          </a:bodyPr>
          <a:lstStyle/>
          <a:p>
            <a:pPr algn="ctr" eaLnBrk="0" hangingPunct="0">
              <a:spcBef>
                <a:spcPct val="50000"/>
              </a:spcBef>
            </a:pPr>
            <a:r>
              <a:rPr lang="zh-CN" altLang="en-US" sz="2400"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城市小资产阶级和城市工人获得选举权</a:t>
            </a:r>
            <a:endParaRPr lang="zh-CN" altLang="en-US" sz="2400" dirty="0" smtClean="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86" name="Text Box 6"/>
          <p:cNvSpPr txBox="1">
            <a:spLocks noChangeArrowheads="1"/>
          </p:cNvSpPr>
          <p:nvPr/>
        </p:nvSpPr>
        <p:spPr bwMode="auto">
          <a:xfrm>
            <a:off x="377941" y="3716442"/>
            <a:ext cx="1547612" cy="469900"/>
          </a:xfrm>
          <a:prstGeom prst="rect">
            <a:avLst/>
          </a:prstGeom>
          <a:solidFill>
            <a:schemeClr val="bg1"/>
          </a:solidFill>
          <a:ln w="12700">
            <a:solidFill>
              <a:srgbClr val="FF0000"/>
            </a:solidFill>
            <a:miter lim="800000"/>
          </a:ln>
        </p:spPr>
        <p:txBody>
          <a:bodyPr>
            <a:spAutoFit/>
          </a:bodyPr>
          <a:lstStyle/>
          <a:p>
            <a:pPr algn="ctr" eaLnBrk="0" hangingPunct="0">
              <a:spcBef>
                <a:spcPct val="50000"/>
              </a:spcBef>
            </a:pPr>
            <a:r>
              <a:rPr lang="zh-CN" altLang="zh-CN" sz="2400"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19</a:t>
            </a:r>
            <a:r>
              <a:rPr lang="en-US" altLang="zh-CN" sz="2400"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2</a:t>
            </a:r>
            <a:r>
              <a:rPr lang="zh-CN" altLang="zh-CN" sz="2400"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8</a:t>
            </a:r>
            <a:r>
              <a:rPr lang="zh-CN" sz="2400"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年</a:t>
            </a:r>
            <a:endParaRPr lang="zh-CN" sz="2400"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p:txBody>
      </p:sp>
      <p:sp>
        <p:nvSpPr>
          <p:cNvPr id="20487" name="Text Box 7"/>
          <p:cNvSpPr txBox="1">
            <a:spLocks noChangeArrowheads="1"/>
          </p:cNvSpPr>
          <p:nvPr/>
        </p:nvSpPr>
        <p:spPr bwMode="auto">
          <a:xfrm>
            <a:off x="2141424" y="3716442"/>
            <a:ext cx="6399967" cy="466725"/>
          </a:xfrm>
          <a:prstGeom prst="rect">
            <a:avLst/>
          </a:prstGeom>
          <a:solidFill>
            <a:schemeClr val="tx2">
              <a:lumMod val="20000"/>
              <a:lumOff val="80000"/>
            </a:schemeClr>
          </a:solidFill>
          <a:ln w="9525">
            <a:solidFill>
              <a:srgbClr val="FF3300"/>
            </a:solidFill>
            <a:miter lim="800000"/>
          </a:ln>
        </p:spPr>
        <p:txBody>
          <a:bodyPr>
            <a:spAutoFit/>
          </a:bodyPr>
          <a:lstStyle/>
          <a:p>
            <a:pPr algn="ctr" eaLnBrk="0" hangingPunct="0">
              <a:spcBef>
                <a:spcPct val="50000"/>
              </a:spcBef>
            </a:pPr>
            <a:r>
              <a:rPr lang="zh-CN" sz="2400" dirty="0" smtClean="0">
                <a:solidFill>
                  <a:schemeClr val="tx1"/>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妇女</a:t>
            </a:r>
            <a:r>
              <a:rPr lang="zh-CN" altLang="en-US" sz="2400" dirty="0" smtClean="0">
                <a:solidFill>
                  <a:schemeClr val="tx1"/>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的年龄限制降至</a:t>
            </a:r>
            <a:r>
              <a:rPr lang="en-US" altLang="zh-CN" sz="2400" dirty="0" smtClean="0">
                <a:solidFill>
                  <a:schemeClr val="tx1"/>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21</a:t>
            </a:r>
            <a:r>
              <a:rPr lang="zh-CN" altLang="en-US" sz="2400" dirty="0" smtClean="0">
                <a:solidFill>
                  <a:schemeClr val="tx1"/>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岁</a:t>
            </a:r>
            <a:endParaRPr lang="zh-CN" altLang="en-US" sz="2400" dirty="0" smtClean="0">
              <a:solidFill>
                <a:schemeClr val="tx1"/>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p:txBody>
      </p:sp>
      <p:sp>
        <p:nvSpPr>
          <p:cNvPr id="20488" name="Text Box 8"/>
          <p:cNvSpPr txBox="1">
            <a:spLocks noChangeArrowheads="1"/>
          </p:cNvSpPr>
          <p:nvPr/>
        </p:nvSpPr>
        <p:spPr bwMode="auto">
          <a:xfrm>
            <a:off x="377941" y="4365730"/>
            <a:ext cx="1547612" cy="469900"/>
          </a:xfrm>
          <a:prstGeom prst="rect">
            <a:avLst/>
          </a:prstGeom>
          <a:solidFill>
            <a:schemeClr val="bg1"/>
          </a:solidFill>
          <a:ln w="12700">
            <a:solidFill>
              <a:srgbClr val="FF0000"/>
            </a:solidFill>
            <a:miter lim="800000"/>
          </a:ln>
        </p:spPr>
        <p:txBody>
          <a:bodyPr>
            <a:spAutoFit/>
          </a:bodyPr>
          <a:lstStyle/>
          <a:p>
            <a:pPr algn="ctr" eaLnBrk="0" hangingPunct="0">
              <a:spcBef>
                <a:spcPct val="50000"/>
              </a:spcBef>
            </a:pPr>
            <a:r>
              <a:rPr lang="zh-CN" altLang="zh-CN" sz="240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1969</a:t>
            </a:r>
            <a:r>
              <a:rPr lang="zh-CN" sz="240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年</a:t>
            </a:r>
            <a:endParaRPr lang="zh-CN" sz="240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p:txBody>
      </p:sp>
      <p:sp>
        <p:nvSpPr>
          <p:cNvPr id="20489" name="Text Box 9"/>
          <p:cNvSpPr txBox="1">
            <a:spLocks noChangeArrowheads="1"/>
          </p:cNvSpPr>
          <p:nvPr/>
        </p:nvSpPr>
        <p:spPr bwMode="auto">
          <a:xfrm>
            <a:off x="2141424" y="4365731"/>
            <a:ext cx="6399967" cy="466725"/>
          </a:xfrm>
          <a:prstGeom prst="rect">
            <a:avLst/>
          </a:prstGeom>
          <a:solidFill>
            <a:schemeClr val="bg2">
              <a:lumMod val="40000"/>
              <a:lumOff val="60000"/>
            </a:schemeClr>
          </a:solidFill>
          <a:ln w="9525">
            <a:solidFill>
              <a:srgbClr val="FF3300"/>
            </a:solidFill>
            <a:miter lim="800000"/>
          </a:ln>
        </p:spPr>
        <p:txBody>
          <a:bodyPr>
            <a:spAutoFit/>
          </a:bodyPr>
          <a:lstStyle/>
          <a:p>
            <a:pPr algn="ctr" eaLnBrk="0" hangingPunct="0">
              <a:spcBef>
                <a:spcPct val="50000"/>
              </a:spcBef>
            </a:pPr>
            <a:r>
              <a:rPr lang="zh-CN" sz="2400">
                <a:solidFill>
                  <a:schemeClr val="tx1"/>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年满</a:t>
            </a:r>
            <a:r>
              <a:rPr lang="zh-CN" altLang="zh-CN" sz="2400">
                <a:solidFill>
                  <a:schemeClr val="tx1"/>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18</a:t>
            </a:r>
            <a:r>
              <a:rPr lang="zh-CN" sz="2400">
                <a:solidFill>
                  <a:schemeClr val="tx1"/>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周岁的英国公民都有权参加下院选举</a:t>
            </a:r>
            <a:endParaRPr lang="zh-CN" sz="2400">
              <a:solidFill>
                <a:schemeClr val="tx1"/>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p:txBody>
      </p:sp>
      <p:sp>
        <p:nvSpPr>
          <p:cNvPr id="20490" name="Text Box 10"/>
          <p:cNvSpPr txBox="1">
            <a:spLocks noChangeArrowheads="1"/>
          </p:cNvSpPr>
          <p:nvPr/>
        </p:nvSpPr>
        <p:spPr bwMode="auto">
          <a:xfrm>
            <a:off x="377941" y="1846367"/>
            <a:ext cx="1547612" cy="469900"/>
          </a:xfrm>
          <a:prstGeom prst="rect">
            <a:avLst/>
          </a:prstGeom>
          <a:solidFill>
            <a:schemeClr val="bg1"/>
          </a:solidFill>
          <a:ln w="12700">
            <a:solidFill>
              <a:srgbClr val="FF0000"/>
            </a:solidFill>
            <a:miter lim="800000"/>
          </a:ln>
        </p:spPr>
        <p:txBody>
          <a:bodyPr>
            <a:spAutoFit/>
          </a:bodyPr>
          <a:lstStyle/>
          <a:p>
            <a:pPr algn="ctr" eaLnBrk="0" hangingPunct="0">
              <a:spcBef>
                <a:spcPct val="50000"/>
              </a:spcBef>
            </a:pPr>
            <a:r>
              <a:rPr lang="zh-CN" altLang="zh-CN" sz="2400"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18</a:t>
            </a:r>
            <a:r>
              <a:rPr lang="en-US" altLang="zh-CN" sz="2400"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67</a:t>
            </a:r>
            <a:r>
              <a:rPr lang="zh-CN" sz="2400"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年</a:t>
            </a:r>
            <a:endParaRPr lang="zh-CN" sz="2400"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p:txBody>
      </p:sp>
      <p:sp>
        <p:nvSpPr>
          <p:cNvPr id="20491" name="Text Box 11"/>
          <p:cNvSpPr txBox="1">
            <a:spLocks noChangeArrowheads="1"/>
          </p:cNvSpPr>
          <p:nvPr/>
        </p:nvSpPr>
        <p:spPr bwMode="auto">
          <a:xfrm>
            <a:off x="2144581" y="1198668"/>
            <a:ext cx="6388873" cy="466725"/>
          </a:xfrm>
          <a:prstGeom prst="rect">
            <a:avLst/>
          </a:prstGeom>
          <a:solidFill>
            <a:schemeClr val="tx2">
              <a:lumMod val="20000"/>
              <a:lumOff val="80000"/>
            </a:schemeClr>
          </a:solidFill>
          <a:ln w="9525">
            <a:solidFill>
              <a:srgbClr val="FF3300"/>
            </a:solidFill>
            <a:miter lim="800000"/>
          </a:ln>
        </p:spPr>
        <p:txBody>
          <a:bodyPr wrap="square">
            <a:spAutoFit/>
          </a:bodyPr>
          <a:lstStyle/>
          <a:p>
            <a:pPr algn="ctr" eaLnBrk="0" hangingPunct="0">
              <a:spcBef>
                <a:spcPct val="50000"/>
              </a:spcBef>
            </a:pPr>
            <a:r>
              <a:rPr lang="zh-CN" altLang="en-US" sz="2400"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工业资产阶级获得更多议席</a:t>
            </a:r>
            <a:endParaRPr lang="zh-CN" altLang="en-US" sz="2400" dirty="0" smtClean="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3" name="Text Box 13"/>
          <p:cNvSpPr txBox="1">
            <a:spLocks noChangeArrowheads="1"/>
          </p:cNvSpPr>
          <p:nvPr/>
        </p:nvSpPr>
        <p:spPr bwMode="auto">
          <a:xfrm>
            <a:off x="2123963" y="2500418"/>
            <a:ext cx="6399967" cy="466725"/>
          </a:xfrm>
          <a:prstGeom prst="rect">
            <a:avLst/>
          </a:prstGeom>
          <a:solidFill>
            <a:schemeClr val="tx2">
              <a:lumMod val="20000"/>
              <a:lumOff val="80000"/>
            </a:schemeClr>
          </a:solidFill>
          <a:ln w="9525">
            <a:solidFill>
              <a:srgbClr val="FF3300"/>
            </a:solidFill>
            <a:miter lim="800000"/>
          </a:ln>
        </p:spPr>
        <p:txBody>
          <a:bodyPr>
            <a:spAutoFit/>
          </a:bodyPr>
          <a:lstStyle/>
          <a:p>
            <a:pPr algn="ctr" eaLnBrk="0" hangingPunct="0">
              <a:spcBef>
                <a:spcPct val="50000"/>
              </a:spcBef>
            </a:pPr>
            <a:r>
              <a:rPr lang="zh-CN" altLang="en-US" sz="2400"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农业工人获得选举权</a:t>
            </a:r>
            <a:endParaRPr lang="zh-CN" altLang="en-US" sz="2400" dirty="0" smtClean="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4" name="Text Box 14"/>
          <p:cNvSpPr txBox="1">
            <a:spLocks noChangeArrowheads="1"/>
          </p:cNvSpPr>
          <p:nvPr/>
        </p:nvSpPr>
        <p:spPr bwMode="auto">
          <a:xfrm>
            <a:off x="362068" y="2476605"/>
            <a:ext cx="1547612" cy="469900"/>
          </a:xfrm>
          <a:prstGeom prst="rect">
            <a:avLst/>
          </a:prstGeom>
          <a:solidFill>
            <a:schemeClr val="bg1"/>
          </a:solidFill>
          <a:ln w="12700">
            <a:solidFill>
              <a:srgbClr val="FF0000"/>
            </a:solidFill>
            <a:miter lim="800000"/>
          </a:ln>
        </p:spPr>
        <p:txBody>
          <a:bodyPr>
            <a:spAutoFit/>
          </a:bodyPr>
          <a:lstStyle/>
          <a:p>
            <a:pPr algn="ctr" eaLnBrk="0" hangingPunct="0">
              <a:spcBef>
                <a:spcPct val="50000"/>
              </a:spcBef>
            </a:pPr>
            <a:r>
              <a:rPr lang="zh-CN" altLang="en-US" sz="2400"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18</a:t>
            </a:r>
            <a:r>
              <a:rPr lang="en-US" altLang="zh-CN" sz="2400"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84</a:t>
            </a:r>
            <a:r>
              <a:rPr lang="zh-CN" altLang="en-US" sz="2400"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年</a:t>
            </a:r>
            <a:endParaRPr lang="zh-CN" altLang="en-US" sz="2400"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p:txBody>
      </p:sp>
      <p:sp>
        <p:nvSpPr>
          <p:cNvPr id="20495" name="Text Box 15"/>
          <p:cNvSpPr txBox="1">
            <a:spLocks noChangeArrowheads="1"/>
          </p:cNvSpPr>
          <p:nvPr/>
        </p:nvSpPr>
        <p:spPr bwMode="auto">
          <a:xfrm>
            <a:off x="2108090" y="3130656"/>
            <a:ext cx="6399967" cy="465137"/>
          </a:xfrm>
          <a:prstGeom prst="rect">
            <a:avLst/>
          </a:prstGeom>
          <a:solidFill>
            <a:schemeClr val="bg2">
              <a:lumMod val="40000"/>
              <a:lumOff val="60000"/>
            </a:schemeClr>
          </a:solidFill>
          <a:ln w="9525">
            <a:solidFill>
              <a:srgbClr val="FF3300"/>
            </a:solidFill>
            <a:miter lim="800000"/>
          </a:ln>
        </p:spPr>
        <p:txBody>
          <a:bodyPr>
            <a:spAutoFit/>
          </a:bodyPr>
          <a:lstStyle/>
          <a:p>
            <a:pPr algn="ctr" eaLnBrk="0" hangingPunct="0">
              <a:spcBef>
                <a:spcPct val="50000"/>
              </a:spcBef>
            </a:pPr>
            <a:r>
              <a:rPr lang="zh-CN" altLang="zh-CN" sz="2400" dirty="0" smtClean="0">
                <a:solidFill>
                  <a:schemeClr val="tx1"/>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30</a:t>
            </a:r>
            <a:r>
              <a:rPr lang="zh-CN" altLang="en-US" sz="2400" dirty="0" smtClean="0">
                <a:solidFill>
                  <a:schemeClr val="tx1"/>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岁以上有一定财产的妇女获得普选权</a:t>
            </a:r>
            <a:endParaRPr lang="zh-CN" altLang="en-US" sz="2400" dirty="0" smtClean="0">
              <a:solidFill>
                <a:schemeClr val="tx1"/>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p:txBody>
      </p:sp>
      <p:sp>
        <p:nvSpPr>
          <p:cNvPr id="20496" name="Text Box 16"/>
          <p:cNvSpPr txBox="1">
            <a:spLocks noChangeArrowheads="1"/>
          </p:cNvSpPr>
          <p:nvPr/>
        </p:nvSpPr>
        <p:spPr bwMode="auto">
          <a:xfrm>
            <a:off x="344608" y="3105255"/>
            <a:ext cx="1547611" cy="469900"/>
          </a:xfrm>
          <a:prstGeom prst="rect">
            <a:avLst/>
          </a:prstGeom>
          <a:solidFill>
            <a:schemeClr val="bg1"/>
          </a:solidFill>
          <a:ln w="12700">
            <a:solidFill>
              <a:srgbClr val="FF0000"/>
            </a:solidFill>
            <a:miter lim="800000"/>
          </a:ln>
        </p:spPr>
        <p:txBody>
          <a:bodyPr>
            <a:spAutoFit/>
          </a:bodyPr>
          <a:lstStyle/>
          <a:p>
            <a:pPr algn="ctr" eaLnBrk="0" hangingPunct="0">
              <a:spcBef>
                <a:spcPct val="50000"/>
              </a:spcBef>
            </a:pPr>
            <a:r>
              <a:rPr lang="en-US" altLang="zh-CN" sz="2400"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1918</a:t>
            </a:r>
            <a:r>
              <a:rPr lang="zh-CN" altLang="en-US" sz="2400" dirty="0" smtClean="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年</a:t>
            </a:r>
            <a:endParaRPr lang="zh-CN" altLang="en-US" sz="2400"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p:txBody>
      </p:sp>
      <p:sp>
        <p:nvSpPr>
          <p:cNvPr id="10" name="矩形 9"/>
          <p:cNvSpPr/>
          <p:nvPr/>
        </p:nvSpPr>
        <p:spPr>
          <a:xfrm>
            <a:off x="622598" y="5175895"/>
            <a:ext cx="10181761" cy="1477328"/>
          </a:xfrm>
          <a:prstGeom prst="rect">
            <a:avLst/>
          </a:prstGeom>
          <a:noFill/>
          <a:ln>
            <a:noFill/>
          </a:ln>
        </p:spPr>
        <p:txBody>
          <a:bodyPr wrap="square">
            <a:spAutoFit/>
          </a:bodyPr>
          <a:lstStyle/>
          <a:p>
            <a:pPr eaLnBrk="1" latinLnBrk="0" hangingPunct="1">
              <a:lnSpc>
                <a:spcPct val="125000"/>
              </a:lnSpc>
            </a:pPr>
            <a:r>
              <a:rPr lang="zh-CN" altLang="en-US" sz="3600" b="1" dirty="0" smtClean="0">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趋势：</a:t>
            </a:r>
            <a:r>
              <a:rPr lang="zh-CN" altLang="en-US" sz="3600" b="1" spc="200" dirty="0">
                <a:solidFill>
                  <a:srgbClr val="0000FF"/>
                </a:solidFill>
                <a:uFillTx/>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少数人的民主逐渐变为多数人的民主。</a:t>
            </a:r>
            <a:endParaRPr lang="zh-CN" altLang="en-US" sz="3600" b="1" spc="200" dirty="0">
              <a:solidFill>
                <a:srgbClr val="0000FF"/>
              </a:solidFill>
              <a:uFillTx/>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a:p>
            <a:pPr algn="l" eaLnBrk="1" latinLnBrk="0" hangingPunct="1">
              <a:lnSpc>
                <a:spcPct val="125000"/>
              </a:lnSpc>
              <a:buClrTx/>
              <a:buSzTx/>
              <a:buFontTx/>
            </a:pPr>
            <a:r>
              <a:rPr lang="zh-CN" altLang="en-US" sz="3600" b="1" dirty="0" smtClean="0">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实质：</a:t>
            </a:r>
            <a:r>
              <a:rPr lang="zh-CN" altLang="en-US" sz="3600" b="1" spc="200" dirty="0">
                <a:solidFill>
                  <a:srgbClr val="0000FF"/>
                </a:solidFill>
                <a:uFillTx/>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民主政治的发展完善。</a:t>
            </a:r>
            <a:endParaRPr lang="zh-CN" altLang="en-US" sz="3600" b="1" spc="200" dirty="0">
              <a:solidFill>
                <a:srgbClr val="0000FF"/>
              </a:solidFill>
              <a:uFillTx/>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p:txBody>
      </p:sp>
      <p:sp>
        <p:nvSpPr>
          <p:cNvPr id="2" name="矩形 1"/>
          <p:cNvSpPr/>
          <p:nvPr/>
        </p:nvSpPr>
        <p:spPr>
          <a:xfrm>
            <a:off x="2494806" y="248797"/>
            <a:ext cx="3416320" cy="629531"/>
          </a:xfrm>
          <a:prstGeom prst="rect">
            <a:avLst/>
          </a:prstGeom>
        </p:spPr>
        <p:txBody>
          <a:bodyPr wrap="none">
            <a:spAutoFit/>
          </a:bodyPr>
          <a:lstStyle/>
          <a:p>
            <a:pPr algn="ctr">
              <a:lnSpc>
                <a:spcPct val="140000"/>
              </a:lnSpc>
            </a:pPr>
            <a:r>
              <a:rPr lang="zh-CN" altLang="en-US" sz="2800" b="1" dirty="0" smtClean="0">
                <a:solidFill>
                  <a:srgbClr val="D60093"/>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议会</a:t>
            </a:r>
            <a:r>
              <a:rPr lang="zh-CN" altLang="en-US" sz="2800" b="1" dirty="0">
                <a:solidFill>
                  <a:srgbClr val="D60093"/>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改革的不断完善</a:t>
            </a:r>
            <a:endParaRPr lang="zh-CN" altLang="en-US" sz="2800" b="1" dirty="0">
              <a:solidFill>
                <a:srgbClr val="D60093"/>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p:txBody>
      </p:sp>
      <p:sp>
        <p:nvSpPr>
          <p:cNvPr id="3" name="矩形 2"/>
          <p:cNvSpPr/>
          <p:nvPr/>
        </p:nvSpPr>
        <p:spPr>
          <a:xfrm>
            <a:off x="8687494" y="1565106"/>
            <a:ext cx="3312368" cy="3046988"/>
          </a:xfrm>
          <a:prstGeom prst="rect">
            <a:avLst/>
          </a:prstGeom>
        </p:spPr>
        <p:txBody>
          <a:bodyPr wrap="square">
            <a:spAutoFit/>
          </a:bodyPr>
          <a:lstStyle/>
          <a:p>
            <a:r>
              <a:rPr lang="zh-CN" altLang="en-US" sz="3200" b="1"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对象：</a:t>
            </a:r>
            <a:r>
              <a:rPr lang="zh-CN" altLang="en-US" sz="3200" dirty="0">
                <a:solidFill>
                  <a:srgbClr val="0000FF"/>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不断扩大</a:t>
            </a:r>
            <a:br>
              <a:rPr lang="zh-CN" altLang="en-US" sz="3200" dirty="0">
                <a:solidFill>
                  <a:srgbClr val="0000FF"/>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br>
            <a:r>
              <a:rPr lang="zh-CN" altLang="en-US" sz="3200" b="1"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财产：</a:t>
            </a:r>
            <a:r>
              <a:rPr lang="zh-CN" altLang="en-US" sz="3200" dirty="0">
                <a:solidFill>
                  <a:srgbClr val="0000FF"/>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不断</a:t>
            </a:r>
            <a:r>
              <a:rPr lang="zh-CN" altLang="en-US" sz="3200" dirty="0" smtClean="0">
                <a:solidFill>
                  <a:srgbClr val="0000FF"/>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降低，    </a:t>
            </a:r>
            <a:endParaRPr lang="en-US" altLang="zh-CN" sz="3200" dirty="0" smtClean="0">
              <a:solidFill>
                <a:srgbClr val="0000FF"/>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a:p>
            <a:r>
              <a:rPr lang="en-US" altLang="zh-CN" sz="3200" dirty="0">
                <a:solidFill>
                  <a:srgbClr val="0000FF"/>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 </a:t>
            </a:r>
            <a:r>
              <a:rPr lang="en-US" altLang="zh-CN" sz="3200" dirty="0" smtClean="0">
                <a:solidFill>
                  <a:srgbClr val="0000FF"/>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          </a:t>
            </a:r>
            <a:r>
              <a:rPr lang="zh-CN" altLang="en-US" sz="3200" dirty="0" smtClean="0">
                <a:solidFill>
                  <a:srgbClr val="0000FF"/>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直至</a:t>
            </a:r>
            <a:r>
              <a:rPr lang="zh-CN" altLang="en-US" sz="3200" dirty="0">
                <a:solidFill>
                  <a:srgbClr val="0000FF"/>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取消</a:t>
            </a:r>
            <a:br>
              <a:rPr lang="zh-CN" altLang="en-US" sz="3200" dirty="0">
                <a:solidFill>
                  <a:srgbClr val="0000FF"/>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br>
            <a:r>
              <a:rPr lang="zh-CN" altLang="en-US" sz="3200" b="1"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地区：</a:t>
            </a:r>
            <a:r>
              <a:rPr lang="zh-CN" altLang="en-US" sz="3200" dirty="0">
                <a:solidFill>
                  <a:srgbClr val="0000FF"/>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日趋合理</a:t>
            </a:r>
            <a:br>
              <a:rPr lang="zh-CN" altLang="en-US" sz="3200" dirty="0">
                <a:solidFill>
                  <a:srgbClr val="0000FF"/>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br>
            <a:r>
              <a:rPr lang="zh-CN" altLang="en-US" sz="3200" b="1"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年龄：</a:t>
            </a:r>
            <a:r>
              <a:rPr lang="zh-CN" altLang="en-US" sz="3200" dirty="0">
                <a:solidFill>
                  <a:srgbClr val="0000FF"/>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不断降低</a:t>
            </a:r>
            <a:br>
              <a:rPr lang="zh-CN" altLang="en-US" sz="3200" dirty="0">
                <a:solidFill>
                  <a:srgbClr val="0000FF"/>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br>
            <a:r>
              <a:rPr lang="zh-CN" altLang="en-US" sz="3200" b="1" dirty="0">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性别：</a:t>
            </a:r>
            <a:r>
              <a:rPr lang="zh-CN" altLang="en-US" sz="3200" dirty="0">
                <a:solidFill>
                  <a:srgbClr val="0000FF"/>
                </a:solidFill>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逐渐取消</a:t>
            </a:r>
            <a:endParaRPr lang="zh-CN" altLang="en-US" sz="3200" dirty="0">
              <a:solidFill>
                <a:srgbClr val="0000FF"/>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down)">
                                      <p:cBhvr>
                                        <p:cTn id="7" dur="500"/>
                                        <p:tgtEl>
                                          <p:spTgt spid="20482"/>
                                        </p:tgtEl>
                                      </p:cBhvr>
                                    </p:animEffect>
                                  </p:childTnLst>
                                </p:cTn>
                              </p:par>
                              <p:par>
                                <p:cTn id="8" presetID="22" presetClass="entr" presetSubtype="4" fill="hold" nodeType="withEffect">
                                  <p:stCondLst>
                                    <p:cond delay="0"/>
                                  </p:stCondLst>
                                  <p:childTnLst>
                                    <p:set>
                                      <p:cBhvr>
                                        <p:cTn id="9" dur="1" fill="hold">
                                          <p:stCondLst>
                                            <p:cond delay="0"/>
                                          </p:stCondLst>
                                        </p:cTn>
                                        <p:tgtEl>
                                          <p:spTgt spid="20483"/>
                                        </p:tgtEl>
                                        <p:attrNameLst>
                                          <p:attrName>style.visibility</p:attrName>
                                        </p:attrNameLst>
                                      </p:cBhvr>
                                      <p:to>
                                        <p:strVal val="visible"/>
                                      </p:to>
                                    </p:set>
                                    <p:animEffect transition="in" filter="wipe(down)">
                                      <p:cBhvr>
                                        <p:cTn id="10" dur="500"/>
                                        <p:tgtEl>
                                          <p:spTgt spid="2048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484"/>
                                        </p:tgtEl>
                                        <p:attrNameLst>
                                          <p:attrName>style.visibility</p:attrName>
                                        </p:attrNameLst>
                                      </p:cBhvr>
                                      <p:to>
                                        <p:strVal val="visible"/>
                                      </p:to>
                                    </p:set>
                                    <p:animEffect transition="in" filter="wipe(down)">
                                      <p:cBhvr>
                                        <p:cTn id="13" dur="500"/>
                                        <p:tgtEl>
                                          <p:spTgt spid="2048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0485"/>
                                        </p:tgtEl>
                                        <p:attrNameLst>
                                          <p:attrName>style.visibility</p:attrName>
                                        </p:attrNameLst>
                                      </p:cBhvr>
                                      <p:to>
                                        <p:strVal val="visible"/>
                                      </p:to>
                                    </p:set>
                                    <p:animEffect transition="in" filter="wipe(down)">
                                      <p:cBhvr>
                                        <p:cTn id="16" dur="500"/>
                                        <p:tgtEl>
                                          <p:spTgt spid="2048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0486"/>
                                        </p:tgtEl>
                                        <p:attrNameLst>
                                          <p:attrName>style.visibility</p:attrName>
                                        </p:attrNameLst>
                                      </p:cBhvr>
                                      <p:to>
                                        <p:strVal val="visible"/>
                                      </p:to>
                                    </p:set>
                                    <p:animEffect transition="in" filter="wipe(down)">
                                      <p:cBhvr>
                                        <p:cTn id="19" dur="500"/>
                                        <p:tgtEl>
                                          <p:spTgt spid="2048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0487"/>
                                        </p:tgtEl>
                                        <p:attrNameLst>
                                          <p:attrName>style.visibility</p:attrName>
                                        </p:attrNameLst>
                                      </p:cBhvr>
                                      <p:to>
                                        <p:strVal val="visible"/>
                                      </p:to>
                                    </p:set>
                                    <p:animEffect transition="in" filter="wipe(down)">
                                      <p:cBhvr>
                                        <p:cTn id="22" dur="500"/>
                                        <p:tgtEl>
                                          <p:spTgt spid="2048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0488"/>
                                        </p:tgtEl>
                                        <p:attrNameLst>
                                          <p:attrName>style.visibility</p:attrName>
                                        </p:attrNameLst>
                                      </p:cBhvr>
                                      <p:to>
                                        <p:strVal val="visible"/>
                                      </p:to>
                                    </p:set>
                                    <p:animEffect transition="in" filter="wipe(down)">
                                      <p:cBhvr>
                                        <p:cTn id="25" dur="500"/>
                                        <p:tgtEl>
                                          <p:spTgt spid="2048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0489"/>
                                        </p:tgtEl>
                                        <p:attrNameLst>
                                          <p:attrName>style.visibility</p:attrName>
                                        </p:attrNameLst>
                                      </p:cBhvr>
                                      <p:to>
                                        <p:strVal val="visible"/>
                                      </p:to>
                                    </p:set>
                                    <p:animEffect transition="in" filter="wipe(down)">
                                      <p:cBhvr>
                                        <p:cTn id="28" dur="500"/>
                                        <p:tgtEl>
                                          <p:spTgt spid="2048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0490"/>
                                        </p:tgtEl>
                                        <p:attrNameLst>
                                          <p:attrName>style.visibility</p:attrName>
                                        </p:attrNameLst>
                                      </p:cBhvr>
                                      <p:to>
                                        <p:strVal val="visible"/>
                                      </p:to>
                                    </p:set>
                                    <p:animEffect transition="in" filter="wipe(down)">
                                      <p:cBhvr>
                                        <p:cTn id="31" dur="500"/>
                                        <p:tgtEl>
                                          <p:spTgt spid="2049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0491"/>
                                        </p:tgtEl>
                                        <p:attrNameLst>
                                          <p:attrName>style.visibility</p:attrName>
                                        </p:attrNameLst>
                                      </p:cBhvr>
                                      <p:to>
                                        <p:strVal val="visible"/>
                                      </p:to>
                                    </p:set>
                                    <p:animEffect transition="in" filter="wipe(down)">
                                      <p:cBhvr>
                                        <p:cTn id="34" dur="500"/>
                                        <p:tgtEl>
                                          <p:spTgt spid="2049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0493"/>
                                        </p:tgtEl>
                                        <p:attrNameLst>
                                          <p:attrName>style.visibility</p:attrName>
                                        </p:attrNameLst>
                                      </p:cBhvr>
                                      <p:to>
                                        <p:strVal val="visible"/>
                                      </p:to>
                                    </p:set>
                                    <p:animEffect transition="in" filter="wipe(down)">
                                      <p:cBhvr>
                                        <p:cTn id="37" dur="500"/>
                                        <p:tgtEl>
                                          <p:spTgt spid="2049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0494"/>
                                        </p:tgtEl>
                                        <p:attrNameLst>
                                          <p:attrName>style.visibility</p:attrName>
                                        </p:attrNameLst>
                                      </p:cBhvr>
                                      <p:to>
                                        <p:strVal val="visible"/>
                                      </p:to>
                                    </p:set>
                                    <p:animEffect transition="in" filter="wipe(down)">
                                      <p:cBhvr>
                                        <p:cTn id="40" dur="500"/>
                                        <p:tgtEl>
                                          <p:spTgt spid="2049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0495"/>
                                        </p:tgtEl>
                                        <p:attrNameLst>
                                          <p:attrName>style.visibility</p:attrName>
                                        </p:attrNameLst>
                                      </p:cBhvr>
                                      <p:to>
                                        <p:strVal val="visible"/>
                                      </p:to>
                                    </p:set>
                                    <p:animEffect transition="in" filter="wipe(down)">
                                      <p:cBhvr>
                                        <p:cTn id="43" dur="500"/>
                                        <p:tgtEl>
                                          <p:spTgt spid="2049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0496"/>
                                        </p:tgtEl>
                                        <p:attrNameLst>
                                          <p:attrName>style.visibility</p:attrName>
                                        </p:attrNameLst>
                                      </p:cBhvr>
                                      <p:to>
                                        <p:strVal val="visible"/>
                                      </p:to>
                                    </p:set>
                                    <p:animEffect transition="in" filter="wipe(down)">
                                      <p:cBhvr>
                                        <p:cTn id="46" dur="500"/>
                                        <p:tgtEl>
                                          <p:spTgt spid="20496"/>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ldLvl="0" animBg="1"/>
      <p:bldP spid="20484" grpId="1" animBg="1"/>
      <p:bldP spid="20485" grpId="0" bldLvl="0" animBg="1"/>
      <p:bldP spid="20485" grpId="1" animBg="1"/>
      <p:bldP spid="20486" grpId="0" bldLvl="0" animBg="1"/>
      <p:bldP spid="20486" grpId="1" animBg="1"/>
      <p:bldP spid="20487" grpId="0" bldLvl="0" animBg="1"/>
      <p:bldP spid="20487" grpId="1" animBg="1"/>
      <p:bldP spid="20488" grpId="0" bldLvl="0" animBg="1"/>
      <p:bldP spid="20488" grpId="1" animBg="1"/>
      <p:bldP spid="20489" grpId="0" bldLvl="0" animBg="1"/>
      <p:bldP spid="20489" grpId="1" animBg="1"/>
      <p:bldP spid="20490" grpId="0" bldLvl="0" animBg="1"/>
      <p:bldP spid="20490" grpId="1" animBg="1"/>
      <p:bldP spid="20491" grpId="0" bldLvl="0" animBg="1"/>
      <p:bldP spid="20491" grpId="1" animBg="1"/>
      <p:bldP spid="20493" grpId="0" bldLvl="0" animBg="1"/>
      <p:bldP spid="20493" grpId="1" animBg="1"/>
      <p:bldP spid="20494" grpId="0" bldLvl="0" animBg="1"/>
      <p:bldP spid="20494" grpId="1" animBg="1"/>
      <p:bldP spid="20495" grpId="0" bldLvl="0" animBg="1"/>
      <p:bldP spid="20495" grpId="1" animBg="1"/>
      <p:bldP spid="20496" grpId="0" bldLvl="0" animBg="1"/>
      <p:bldP spid="20496" grpId="1" animBg="1"/>
      <p:bldP spid="10" grpId="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239068" y="1382866"/>
            <a:ext cx="11593288" cy="4524315"/>
          </a:xfrm>
          <a:prstGeom prst="rect">
            <a:avLst/>
          </a:prstGeom>
        </p:spPr>
        <p:txBody>
          <a:bodyPr wrap="square">
            <a:spAutoFit/>
          </a:bodyPr>
          <a:lstStyle/>
          <a:p>
            <a:pPr marL="266700" indent="-266700"/>
            <a:r>
              <a:rPr lang="zh-CN" altLang="en-US" sz="3600" b="1" noProof="1" smtClean="0">
                <a:latin typeface="+mn-ea"/>
                <a:cs typeface="宋体" panose="02010600030101010101" pitchFamily="2" charset="-122"/>
                <a:sym typeface="Arial" panose="020B0604020202020204" pitchFamily="34" charset="0"/>
              </a:rPr>
              <a:t>（</a:t>
            </a:r>
            <a:r>
              <a:rPr lang="en-US" altLang="zh-CN" sz="3600" b="1" noProof="1" smtClean="0">
                <a:latin typeface="+mn-ea"/>
                <a:cs typeface="宋体" panose="02010600030101010101" pitchFamily="2" charset="-122"/>
                <a:sym typeface="Arial" panose="020B0604020202020204" pitchFamily="34" charset="0"/>
              </a:rPr>
              <a:t>2016</a:t>
            </a:r>
            <a:r>
              <a:rPr lang="en-US" altLang="zh-CN" sz="3600" b="1" noProof="1">
                <a:latin typeface="+mn-ea"/>
                <a:cs typeface="宋体" panose="02010600030101010101" pitchFamily="2" charset="-122"/>
                <a:sym typeface="Arial" panose="020B0604020202020204" pitchFamily="34" charset="0"/>
              </a:rPr>
              <a:t>·</a:t>
            </a:r>
            <a:r>
              <a:rPr lang="zh-CN" altLang="en-US" sz="3600" b="1" noProof="1">
                <a:latin typeface="+mn-ea"/>
                <a:cs typeface="黑体" panose="02010609060101010101" pitchFamily="49" charset="-122"/>
                <a:sym typeface="Arial" panose="020B0604020202020204" pitchFamily="34" charset="0"/>
              </a:rPr>
              <a:t>新课标全国</a:t>
            </a:r>
            <a:r>
              <a:rPr lang="en-US" altLang="zh-CN" sz="3600" b="1" noProof="1">
                <a:latin typeface="+mn-ea"/>
                <a:cs typeface="宋体" panose="02010600030101010101" pitchFamily="2" charset="-122"/>
                <a:sym typeface="Arial" panose="020B0604020202020204" pitchFamily="34" charset="0"/>
              </a:rPr>
              <a:t>Ⅰ</a:t>
            </a:r>
            <a:r>
              <a:rPr lang="zh-CN" altLang="en-US" sz="3600" b="1" noProof="1">
                <a:latin typeface="+mn-ea"/>
                <a:cs typeface="黑体" panose="02010609060101010101" pitchFamily="49" charset="-122"/>
                <a:sym typeface="Arial" panose="020B0604020202020204" pitchFamily="34" charset="0"/>
              </a:rPr>
              <a:t>卷高考</a:t>
            </a:r>
            <a:r>
              <a:rPr lang="en-US" altLang="zh-CN" sz="3600" b="1" noProof="1">
                <a:latin typeface="+mn-ea"/>
                <a:cs typeface="宋体" panose="02010600030101010101" pitchFamily="2" charset="-122"/>
                <a:sym typeface="Arial" panose="020B0604020202020204" pitchFamily="34" charset="0"/>
              </a:rPr>
              <a:t>·</a:t>
            </a:r>
            <a:r>
              <a:rPr lang="en-US" altLang="zh-CN" sz="3600" b="1" noProof="1">
                <a:latin typeface="+mn-ea"/>
                <a:cs typeface="Times New Roman" panose="02020603050405020304" pitchFamily="18" charset="0"/>
                <a:sym typeface="Arial" panose="020B0604020202020204" pitchFamily="34" charset="0"/>
              </a:rPr>
              <a:t>33</a:t>
            </a:r>
            <a:r>
              <a:rPr lang="zh-CN" altLang="en-US" sz="3600" b="1" noProof="1">
                <a:latin typeface="+mn-ea"/>
                <a:cs typeface="宋体" panose="02010600030101010101" pitchFamily="2" charset="-122"/>
                <a:sym typeface="Arial" panose="020B0604020202020204" pitchFamily="34" charset="0"/>
              </a:rPr>
              <a:t>）</a:t>
            </a:r>
            <a:r>
              <a:rPr lang="en-US" altLang="zh-CN" sz="3600" b="1" noProof="1">
                <a:latin typeface="+mn-ea"/>
                <a:cs typeface="宋体" panose="02010600030101010101" pitchFamily="2" charset="-122"/>
                <a:sym typeface="Arial" panose="020B0604020202020204" pitchFamily="34" charset="0"/>
              </a:rPr>
              <a:t>1702</a:t>
            </a:r>
            <a:r>
              <a:rPr lang="zh-CN" altLang="en-US" sz="3600" b="1" noProof="1">
                <a:latin typeface="+mn-ea"/>
                <a:cs typeface="宋体" panose="02010600030101010101" pitchFamily="2" charset="-122"/>
                <a:sym typeface="Arial" panose="020B0604020202020204" pitchFamily="34" charset="0"/>
              </a:rPr>
              <a:t>年英国国王威廉三世去世，安妮女王即位。当时议会内部存在两个党派，安妮厌恶占多数席位的辉格党，于是解除了辉格党人的行政要职，代之以托利党人。这说明在当时</a:t>
            </a:r>
            <a:r>
              <a:rPr lang="zh-CN" altLang="en-US" sz="3600" b="1" noProof="1" smtClean="0">
                <a:latin typeface="+mn-ea"/>
                <a:cs typeface="宋体" panose="02010600030101010101" pitchFamily="2" charset="-122"/>
                <a:sym typeface="Arial" panose="020B0604020202020204" pitchFamily="34" charset="0"/>
              </a:rPr>
              <a:t>英国  </a:t>
            </a:r>
            <a:r>
              <a:rPr lang="en-US" altLang="zh-CN" sz="3600" b="1" noProof="1" smtClean="0">
                <a:latin typeface="+mn-ea"/>
                <a:cs typeface="宋体" panose="02010600030101010101" pitchFamily="2" charset="-122"/>
                <a:sym typeface="Arial" panose="020B0604020202020204" pitchFamily="34" charset="0"/>
              </a:rPr>
              <a:t>    </a:t>
            </a:r>
            <a:endParaRPr lang="en-US" altLang="zh-CN" sz="3600" b="1" noProof="1" smtClean="0">
              <a:latin typeface="+mn-ea"/>
              <a:cs typeface="宋体" panose="02010600030101010101" pitchFamily="2" charset="-122"/>
              <a:sym typeface="Arial" panose="020B0604020202020204" pitchFamily="34" charset="0"/>
            </a:endParaRPr>
          </a:p>
          <a:p>
            <a:pPr marL="266700" indent="-266700"/>
            <a:r>
              <a:rPr lang="en-US" altLang="zh-CN" sz="3600" b="1" noProof="1">
                <a:latin typeface="+mn-ea"/>
                <a:cs typeface="宋体" panose="02010600030101010101" pitchFamily="2" charset="-122"/>
                <a:sym typeface="Arial" panose="020B0604020202020204" pitchFamily="34" charset="0"/>
              </a:rPr>
              <a:t> </a:t>
            </a:r>
            <a:r>
              <a:rPr lang="en-US" altLang="zh-CN" sz="3600" b="1" noProof="1" smtClean="0">
                <a:latin typeface="+mn-ea"/>
                <a:cs typeface="宋体" panose="02010600030101010101" pitchFamily="2" charset="-122"/>
                <a:sym typeface="Arial" panose="020B0604020202020204" pitchFamily="34" charset="0"/>
              </a:rPr>
              <a:t> A.</a:t>
            </a:r>
            <a:r>
              <a:rPr lang="zh-CN" altLang="en-US" sz="3600" b="1" noProof="1" smtClean="0">
                <a:latin typeface="+mn-ea"/>
                <a:cs typeface="宋体" panose="02010600030101010101" pitchFamily="2" charset="-122"/>
                <a:sym typeface="Arial" panose="020B0604020202020204" pitchFamily="34" charset="0"/>
              </a:rPr>
              <a:t>议会</a:t>
            </a:r>
            <a:r>
              <a:rPr lang="zh-CN" altLang="en-US" sz="3600" b="1" noProof="1">
                <a:latin typeface="+mn-ea"/>
                <a:cs typeface="宋体" panose="02010600030101010101" pitchFamily="2" charset="-122"/>
                <a:sym typeface="Arial" panose="020B0604020202020204" pitchFamily="34" charset="0"/>
              </a:rPr>
              <a:t>无权制约国王          </a:t>
            </a:r>
            <a:endParaRPr lang="en-US" altLang="zh-CN" sz="3600" b="1" noProof="1" smtClean="0">
              <a:latin typeface="+mn-ea"/>
              <a:cs typeface="宋体" panose="02010600030101010101" pitchFamily="2" charset="-122"/>
              <a:sym typeface="Arial" panose="020B0604020202020204" pitchFamily="34" charset="0"/>
            </a:endParaRPr>
          </a:p>
          <a:p>
            <a:pPr marL="266700" indent="-266700"/>
            <a:r>
              <a:rPr lang="en-US" altLang="zh-CN" sz="3600" b="1" noProof="1">
                <a:latin typeface="+mn-ea"/>
                <a:cs typeface="宋体" panose="02010600030101010101" pitchFamily="2" charset="-122"/>
                <a:sym typeface="Arial" panose="020B0604020202020204" pitchFamily="34" charset="0"/>
              </a:rPr>
              <a:t>  </a:t>
            </a:r>
            <a:r>
              <a:rPr lang="en-US" altLang="zh-CN" sz="3600" b="1" noProof="1" smtClean="0">
                <a:latin typeface="+mn-ea"/>
                <a:cs typeface="宋体" panose="02010600030101010101" pitchFamily="2" charset="-122"/>
                <a:sym typeface="Arial" panose="020B0604020202020204" pitchFamily="34" charset="0"/>
              </a:rPr>
              <a:t>B</a:t>
            </a:r>
            <a:r>
              <a:rPr lang="en-US" altLang="zh-CN" sz="3600" b="1" noProof="1">
                <a:latin typeface="+mn-ea"/>
                <a:cs typeface="宋体" panose="02010600030101010101" pitchFamily="2" charset="-122"/>
                <a:sym typeface="Arial" panose="020B0604020202020204" pitchFamily="34" charset="0"/>
              </a:rPr>
              <a:t>.</a:t>
            </a:r>
            <a:r>
              <a:rPr lang="zh-CN" altLang="en-US" sz="3600" b="1" noProof="1" smtClean="0">
                <a:latin typeface="+mn-ea"/>
                <a:cs typeface="宋体" panose="02010600030101010101" pitchFamily="2" charset="-122"/>
                <a:sym typeface="Arial" panose="020B0604020202020204" pitchFamily="34" charset="0"/>
              </a:rPr>
              <a:t>君主立宪制</a:t>
            </a:r>
            <a:r>
              <a:rPr lang="zh-CN" altLang="en-US" sz="3600" b="1" noProof="1">
                <a:latin typeface="+mn-ea"/>
                <a:cs typeface="宋体" panose="02010600030101010101" pitchFamily="2" charset="-122"/>
                <a:sym typeface="Arial" panose="020B0604020202020204" pitchFamily="34" charset="0"/>
              </a:rPr>
              <a:t>尚未完善</a:t>
            </a:r>
            <a:endParaRPr lang="zh-CN" altLang="en-US" sz="3600" b="1" noProof="1">
              <a:latin typeface="+mn-ea"/>
              <a:cs typeface="宋体" panose="02010600030101010101" pitchFamily="2" charset="-122"/>
              <a:sym typeface="Arial" panose="020B0604020202020204" pitchFamily="34" charset="0"/>
            </a:endParaRPr>
          </a:p>
          <a:p>
            <a:pPr marL="266700" indent="-266700"/>
            <a:r>
              <a:rPr lang="en-US" altLang="zh-CN" sz="3600" b="1" noProof="1">
                <a:latin typeface="+mn-ea"/>
                <a:cs typeface="宋体" panose="02010600030101010101" pitchFamily="2" charset="-122"/>
                <a:sym typeface="Arial" panose="020B0604020202020204" pitchFamily="34" charset="0"/>
              </a:rPr>
              <a:t>  </a:t>
            </a:r>
            <a:r>
              <a:rPr lang="en-US" altLang="zh-CN" sz="3600" b="1" noProof="1" smtClean="0">
                <a:latin typeface="+mn-ea"/>
                <a:cs typeface="宋体" panose="02010600030101010101" pitchFamily="2" charset="-122"/>
                <a:sym typeface="Arial" panose="020B0604020202020204" pitchFamily="34" charset="0"/>
              </a:rPr>
              <a:t>C</a:t>
            </a:r>
            <a:r>
              <a:rPr lang="en-US" altLang="zh-CN" sz="3600" b="1" noProof="1">
                <a:latin typeface="+mn-ea"/>
                <a:cs typeface="宋体" panose="02010600030101010101" pitchFamily="2" charset="-122"/>
                <a:sym typeface="Arial" panose="020B0604020202020204" pitchFamily="34" charset="0"/>
              </a:rPr>
              <a:t>.</a:t>
            </a:r>
            <a:r>
              <a:rPr lang="zh-CN" altLang="en-US" sz="3600" b="1" noProof="1" smtClean="0">
                <a:latin typeface="+mn-ea"/>
                <a:cs typeface="宋体" panose="02010600030101010101" pitchFamily="2" charset="-122"/>
                <a:sym typeface="Arial" panose="020B0604020202020204" pitchFamily="34" charset="0"/>
              </a:rPr>
              <a:t>内阁制</a:t>
            </a:r>
            <a:r>
              <a:rPr lang="zh-CN" altLang="en-US" sz="3600" b="1" noProof="1">
                <a:latin typeface="+mn-ea"/>
                <a:cs typeface="宋体" panose="02010600030101010101" pitchFamily="2" charset="-122"/>
                <a:sym typeface="Arial" panose="020B0604020202020204" pitchFamily="34" charset="0"/>
              </a:rPr>
              <a:t>已基本确立          </a:t>
            </a:r>
            <a:endParaRPr lang="en-US" altLang="zh-CN" sz="3600" b="1" noProof="1" smtClean="0">
              <a:latin typeface="+mn-ea"/>
              <a:cs typeface="宋体" panose="02010600030101010101" pitchFamily="2" charset="-122"/>
              <a:sym typeface="Arial" panose="020B0604020202020204" pitchFamily="34" charset="0"/>
            </a:endParaRPr>
          </a:p>
          <a:p>
            <a:pPr marL="266700" indent="-266700"/>
            <a:r>
              <a:rPr lang="en-US" altLang="zh-CN" sz="3600" b="1" noProof="1">
                <a:latin typeface="+mn-ea"/>
                <a:cs typeface="Times New Roman" panose="02020603050405020304" pitchFamily="18" charset="0"/>
                <a:sym typeface="Arial" panose="020B0604020202020204" pitchFamily="34" charset="0"/>
              </a:rPr>
              <a:t> </a:t>
            </a:r>
            <a:r>
              <a:rPr lang="en-US" altLang="zh-CN" sz="3600" b="1" noProof="1" smtClean="0">
                <a:latin typeface="+mn-ea"/>
                <a:cs typeface="Times New Roman" panose="02020603050405020304" pitchFamily="18" charset="0"/>
                <a:sym typeface="Arial" panose="020B0604020202020204" pitchFamily="34" charset="0"/>
              </a:rPr>
              <a:t> D</a:t>
            </a:r>
            <a:r>
              <a:rPr lang="en-US" altLang="zh-CN" sz="3600" b="1" noProof="1">
                <a:latin typeface="+mn-ea"/>
                <a:cs typeface="Times New Roman" panose="02020603050405020304" pitchFamily="18" charset="0"/>
                <a:sym typeface="Arial" panose="020B0604020202020204" pitchFamily="34" charset="0"/>
              </a:rPr>
              <a:t>.</a:t>
            </a:r>
            <a:r>
              <a:rPr lang="en-US" altLang="zh-CN" sz="3600" b="1" noProof="1" smtClean="0">
                <a:latin typeface="+mn-ea"/>
                <a:cs typeface="宋体" panose="02010600030101010101" pitchFamily="2" charset="-122"/>
                <a:sym typeface="Arial" panose="020B0604020202020204" pitchFamily="34" charset="0"/>
              </a:rPr>
              <a:t>《</a:t>
            </a:r>
            <a:r>
              <a:rPr lang="zh-CN" altLang="en-US" sz="3600" b="1" noProof="1">
                <a:latin typeface="+mn-ea"/>
                <a:cs typeface="宋体" panose="02010600030101010101" pitchFamily="2" charset="-122"/>
                <a:sym typeface="Arial" panose="020B0604020202020204" pitchFamily="34" charset="0"/>
              </a:rPr>
              <a:t>权利法案</a:t>
            </a:r>
            <a:r>
              <a:rPr lang="en-US" altLang="zh-CN" sz="3600" b="1" noProof="1">
                <a:latin typeface="+mn-ea"/>
                <a:cs typeface="宋体" panose="02010600030101010101" pitchFamily="2" charset="-122"/>
                <a:sym typeface="Arial" panose="020B0604020202020204" pitchFamily="34" charset="0"/>
              </a:rPr>
              <a:t>》</a:t>
            </a:r>
            <a:r>
              <a:rPr lang="zh-CN" altLang="en-US" sz="3600" b="1" noProof="1">
                <a:latin typeface="+mn-ea"/>
                <a:cs typeface="宋体" panose="02010600030101010101" pitchFamily="2" charset="-122"/>
                <a:sym typeface="Arial" panose="020B0604020202020204" pitchFamily="34" charset="0"/>
              </a:rPr>
              <a:t>遭到破坏</a:t>
            </a:r>
            <a:endParaRPr lang="zh-CN" altLang="en-US" sz="3600" b="1" noProof="1">
              <a:latin typeface="+mn-ea"/>
              <a:cs typeface="宋体" panose="02010600030101010101" pitchFamily="2" charset="-122"/>
              <a:sym typeface="Arial" panose="020B0604020202020204" pitchFamily="34" charset="0"/>
            </a:endParaRPr>
          </a:p>
        </p:txBody>
      </p:sp>
      <p:sp>
        <p:nvSpPr>
          <p:cNvPr id="4" name="文本框 2"/>
          <p:cNvSpPr txBox="1"/>
          <p:nvPr>
            <p:custDataLst>
              <p:tags r:id="rId1"/>
            </p:custDataLst>
          </p:nvPr>
        </p:nvSpPr>
        <p:spPr>
          <a:xfrm>
            <a:off x="7247334" y="3645024"/>
            <a:ext cx="998991" cy="1446550"/>
          </a:xfrm>
          <a:prstGeom prst="rect">
            <a:avLst/>
          </a:prstGeom>
          <a:noFill/>
          <a:ln w="9525">
            <a:noFill/>
          </a:ln>
        </p:spPr>
        <p:txBody>
          <a:bodyPr wrap="none" anchor="t">
            <a:spAutoFit/>
          </a:bodyPr>
          <a:lstStyle/>
          <a:p>
            <a:r>
              <a:rPr lang="en-US" altLang="zh-CN" sz="8800" b="1" dirty="0">
                <a:solidFill>
                  <a:srgbClr val="C00000"/>
                </a:solidFill>
                <a:latin typeface="Arial" panose="020B0604020202020204" pitchFamily="34" charset="0"/>
                <a:ea typeface="微软雅黑" panose="020B0503020204020204" pitchFamily="34" charset="-122"/>
                <a:sym typeface="Arial" panose="020B0604020202020204" pitchFamily="34" charset="0"/>
              </a:rPr>
              <a:t>B</a:t>
            </a:r>
            <a:endParaRPr lang="en-US" altLang="zh-CN" sz="88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12713"/>
            <a:ext cx="2198688"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 name="Picture 3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1000" y="115888"/>
            <a:ext cx="52609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1" name="文本框 1"/>
          <p:cNvSpPr txBox="1"/>
          <p:nvPr>
            <p:custDataLst>
              <p:tags r:id="rId2"/>
            </p:custDataLst>
          </p:nvPr>
        </p:nvSpPr>
        <p:spPr>
          <a:xfrm>
            <a:off x="2551503" y="169961"/>
            <a:ext cx="3775393" cy="695575"/>
          </a:xfrm>
          <a:prstGeom prst="rect">
            <a:avLst/>
          </a:prstGeom>
        </p:spPr>
        <p:txBody>
          <a:bodyPr wrap="none">
            <a:spAutoFit/>
          </a:bodyPr>
          <a:lstStyle>
            <a:defPPr>
              <a:defRPr lang="zh-CN"/>
            </a:defPPr>
            <a:lvl1pPr algn="ctr">
              <a:lnSpc>
                <a:spcPct val="140000"/>
              </a:lnSpc>
              <a:defRPr sz="2800" b="1">
                <a:solidFill>
                  <a:srgbClr val="D60093"/>
                </a:solidFill>
                <a:latin typeface="Arial" panose="020B0604020202020204" pitchFamily="34" charset="0"/>
                <a:ea typeface="微软雅黑" panose="020B0503020204020204" pitchFamily="34" charset="-122"/>
                <a:cs typeface="楷体" panose="02010609060101010101" pitchFamily="49" charset="-122"/>
              </a:defRPr>
            </a:lvl1pPr>
          </a:lstStyle>
          <a:p>
            <a:r>
              <a:rPr lang="zh-CN" altLang="en-US" dirty="0">
                <a:sym typeface="Arial" panose="020B0604020202020204" pitchFamily="34" charset="0"/>
              </a:rPr>
              <a:t>英国君主立宪制的特点</a:t>
            </a:r>
            <a:endParaRPr lang="zh-CN" altLang="en-US" dirty="0">
              <a:sym typeface="Arial" panose="020B0604020202020204" pitchFamily="34" charset="0"/>
            </a:endParaRPr>
          </a:p>
        </p:txBody>
      </p:sp>
      <p:grpSp>
        <p:nvGrpSpPr>
          <p:cNvPr id="27652" name="组合 87"/>
          <p:cNvGrpSpPr/>
          <p:nvPr>
            <p:custDataLst>
              <p:tags r:id="rId3"/>
            </p:custDataLst>
          </p:nvPr>
        </p:nvGrpSpPr>
        <p:grpSpPr>
          <a:xfrm>
            <a:off x="5959673" y="838067"/>
            <a:ext cx="6072084" cy="5945188"/>
            <a:chOff x="940" y="2730"/>
            <a:chExt cx="9640" cy="8008"/>
          </a:xfrm>
        </p:grpSpPr>
        <p:sp>
          <p:nvSpPr>
            <p:cNvPr id="35" name="标注: 上箭头 34"/>
            <p:cNvSpPr/>
            <p:nvPr>
              <p:custDataLst>
                <p:tags r:id="rId4"/>
              </p:custDataLst>
            </p:nvPr>
          </p:nvSpPr>
          <p:spPr>
            <a:xfrm>
              <a:off x="1411" y="9450"/>
              <a:ext cx="2486" cy="1288"/>
            </a:xfrm>
            <a:prstGeom prst="upArrowCallout">
              <a:avLst>
                <a:gd name="adj1" fmla="val 30122"/>
                <a:gd name="adj2" fmla="val 32683"/>
                <a:gd name="adj3" fmla="val 28123"/>
                <a:gd name="adj4" fmla="val 45944"/>
              </a:avLst>
            </a:prstGeom>
            <a:solidFill>
              <a:srgbClr val="1004AC"/>
            </a:solidFill>
            <a:ln>
              <a:solidFill>
                <a:srgbClr val="100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solidFill>
                      <a:schemeClr val="bg1"/>
                    </a:solid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rPr>
                <a:t>选民选举</a:t>
              </a:r>
              <a:endParaRPr kumimoji="0" lang="zh-CN" altLang="en-US" sz="2400" b="0" i="0" u="none" strike="noStrike" kern="1200" cap="none" spc="0" normalizeH="0" baseline="0" noProof="1">
                <a:ln>
                  <a:solidFill>
                    <a:schemeClr val="bg1"/>
                  </a:solid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27666" name="组合 11"/>
            <p:cNvGrpSpPr/>
            <p:nvPr>
              <p:custDataLst>
                <p:tags r:id="rId5"/>
              </p:custDataLst>
            </p:nvPr>
          </p:nvGrpSpPr>
          <p:grpSpPr>
            <a:xfrm>
              <a:off x="8228" y="3046"/>
              <a:ext cx="1610" cy="1917"/>
              <a:chOff x="1455971" y="2305467"/>
              <a:chExt cx="1029263" cy="1423300"/>
            </a:xfrm>
          </p:grpSpPr>
          <p:pic>
            <p:nvPicPr>
              <p:cNvPr id="3" name="图片 2"/>
              <p:cNvPicPr>
                <a:picLocks noChangeAspect="1"/>
              </p:cNvPicPr>
              <p:nvPr>
                <p:custDataLst>
                  <p:tags r:id="rId6"/>
                </p:custDataLst>
              </p:nvPr>
            </p:nvPicPr>
            <p:blipFill>
              <a:blip r:embed="rId7"/>
              <a:stretch>
                <a:fillRect/>
              </a:stretch>
            </p:blipFill>
            <p:spPr>
              <a:xfrm>
                <a:off x="1455971" y="2305467"/>
                <a:ext cx="1029263" cy="93422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7689" name="矩形 3"/>
              <p:cNvSpPr/>
              <p:nvPr>
                <p:custDataLst>
                  <p:tags r:id="rId8"/>
                </p:custDataLst>
              </p:nvPr>
            </p:nvSpPr>
            <p:spPr>
              <a:xfrm>
                <a:off x="1583709" y="3197555"/>
                <a:ext cx="880406" cy="5312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a:latin typeface="Arial" panose="020B0604020202020204" pitchFamily="34" charset="0"/>
                    <a:ea typeface="微软雅黑" panose="020B0503020204020204" pitchFamily="34" charset="-122"/>
                    <a:sym typeface="Arial" panose="020B0604020202020204" pitchFamily="34" charset="0"/>
                  </a:rPr>
                  <a:t>国王</a:t>
                </a:r>
                <a:endParaRPr lang="zh-CN" altLang="en-US" sz="2400" b="1">
                  <a:latin typeface="Arial" panose="020B0604020202020204" pitchFamily="34" charset="0"/>
                  <a:ea typeface="微软雅黑" panose="020B0503020204020204" pitchFamily="34" charset="-122"/>
                  <a:sym typeface="Arial" panose="020B0604020202020204" pitchFamily="34" charset="0"/>
                </a:endParaRPr>
              </a:p>
            </p:txBody>
          </p:sp>
        </p:grpSp>
        <p:sp>
          <p:nvSpPr>
            <p:cNvPr id="5" name="标注: 左右箭头 4"/>
            <p:cNvSpPr/>
            <p:nvPr>
              <p:custDataLst>
                <p:tags r:id="rId9"/>
              </p:custDataLst>
            </p:nvPr>
          </p:nvSpPr>
          <p:spPr>
            <a:xfrm>
              <a:off x="3741" y="7456"/>
              <a:ext cx="4322" cy="605"/>
            </a:xfrm>
            <a:prstGeom prst="leftRightArrowCallout">
              <a:avLst>
                <a:gd name="adj1" fmla="val 40631"/>
                <a:gd name="adj2" fmla="val 50000"/>
                <a:gd name="adj3" fmla="val 43958"/>
                <a:gd name="adj4" fmla="val 2994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solidFill>
                    <a:schemeClr val="tx1"/>
                  </a:solid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27668" name="组合 28"/>
            <p:cNvGrpSpPr/>
            <p:nvPr>
              <p:custDataLst>
                <p:tags r:id="rId10"/>
              </p:custDataLst>
            </p:nvPr>
          </p:nvGrpSpPr>
          <p:grpSpPr>
            <a:xfrm>
              <a:off x="5045" y="7202"/>
              <a:ext cx="1798" cy="1844"/>
              <a:chOff x="1840768" y="3922907"/>
              <a:chExt cx="1149574" cy="1368560"/>
            </a:xfrm>
          </p:grpSpPr>
          <p:pic>
            <p:nvPicPr>
              <p:cNvPr id="30" name="图片 29"/>
              <p:cNvPicPr>
                <a:picLocks noChangeAspect="1"/>
              </p:cNvPicPr>
              <p:nvPr>
                <p:custDataLst>
                  <p:tags r:id="rId11"/>
                </p:custDataLst>
              </p:nvPr>
            </p:nvPicPr>
            <p:blipFill>
              <a:blip r:embed="rId12"/>
              <a:stretch>
                <a:fillRect/>
              </a:stretch>
            </p:blipFill>
            <p:spPr>
              <a:xfrm>
                <a:off x="1840768" y="3922907"/>
                <a:ext cx="1149574" cy="77251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7687" name="矩形 35"/>
              <p:cNvSpPr/>
              <p:nvPr>
                <p:custDataLst>
                  <p:tags r:id="rId13"/>
                </p:custDataLst>
              </p:nvPr>
            </p:nvSpPr>
            <p:spPr>
              <a:xfrm>
                <a:off x="1967943" y="4760350"/>
                <a:ext cx="851795" cy="53111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a:latin typeface="Arial" panose="020B0604020202020204" pitchFamily="34" charset="0"/>
                    <a:ea typeface="微软雅黑" panose="020B0503020204020204" pitchFamily="34" charset="-122"/>
                    <a:sym typeface="Arial" panose="020B0604020202020204" pitchFamily="34" charset="0"/>
                  </a:rPr>
                  <a:t>议会</a:t>
                </a:r>
                <a:endParaRPr lang="zh-CN" altLang="en-US" sz="2400" b="1">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669" name="组合 36"/>
            <p:cNvGrpSpPr/>
            <p:nvPr>
              <p:custDataLst>
                <p:tags r:id="rId14"/>
              </p:custDataLst>
            </p:nvPr>
          </p:nvGrpSpPr>
          <p:grpSpPr>
            <a:xfrm>
              <a:off x="1990" y="3179"/>
              <a:ext cx="1557" cy="1833"/>
              <a:chOff x="5268490" y="4817319"/>
              <a:chExt cx="1029263" cy="1361095"/>
            </a:xfrm>
          </p:grpSpPr>
          <p:pic>
            <p:nvPicPr>
              <p:cNvPr id="42" name="图片 41"/>
              <p:cNvPicPr>
                <a:picLocks noChangeAspect="1"/>
              </p:cNvPicPr>
              <p:nvPr>
                <p:custDataLst>
                  <p:tags r:id="rId15"/>
                </p:custDataLst>
              </p:nvPr>
            </p:nvPicPr>
            <p:blipFill>
              <a:blip r:embed="rId16"/>
              <a:stretch>
                <a:fillRect/>
              </a:stretch>
            </p:blipFill>
            <p:spPr>
              <a:xfrm>
                <a:off x="5268490" y="4817319"/>
                <a:ext cx="1029263" cy="85545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7685" name="矩形 42"/>
              <p:cNvSpPr/>
              <p:nvPr>
                <p:custDataLst>
                  <p:tags r:id="rId17"/>
                </p:custDataLst>
              </p:nvPr>
            </p:nvSpPr>
            <p:spPr>
              <a:xfrm>
                <a:off x="5351783" y="5647130"/>
                <a:ext cx="945970" cy="531284"/>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a:latin typeface="Arial" panose="020B0604020202020204" pitchFamily="34" charset="0"/>
                    <a:ea typeface="微软雅黑" panose="020B0503020204020204" pitchFamily="34" charset="-122"/>
                    <a:sym typeface="Arial" panose="020B0604020202020204" pitchFamily="34" charset="0"/>
                  </a:rPr>
                  <a:t>内阁</a:t>
                </a:r>
                <a:endParaRPr lang="zh-CN" altLang="en-US" sz="2400" b="1">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670" name="组合 43"/>
            <p:cNvGrpSpPr/>
            <p:nvPr>
              <p:custDataLst>
                <p:tags r:id="rId18"/>
              </p:custDataLst>
            </p:nvPr>
          </p:nvGrpSpPr>
          <p:grpSpPr>
            <a:xfrm>
              <a:off x="7922" y="7180"/>
              <a:ext cx="2295" cy="2418"/>
              <a:chOff x="7549277" y="2897458"/>
              <a:chExt cx="1467068" cy="1796414"/>
            </a:xfrm>
          </p:grpSpPr>
          <p:pic>
            <p:nvPicPr>
              <p:cNvPr id="45" name="图片 44"/>
              <p:cNvPicPr>
                <a:picLocks noChangeAspect="1"/>
              </p:cNvPicPr>
              <p:nvPr>
                <p:custDataLst>
                  <p:tags r:id="rId19"/>
                </p:custDataLst>
              </p:nvPr>
            </p:nvPicPr>
            <p:blipFill>
              <a:blip r:embed="rId20"/>
              <a:stretch>
                <a:fillRect/>
              </a:stretch>
            </p:blipFill>
            <p:spPr>
              <a:xfrm flipH="1">
                <a:off x="7760663" y="2897458"/>
                <a:ext cx="1071619" cy="8463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7683" name="矩形 45"/>
              <p:cNvSpPr/>
              <p:nvPr>
                <p:custDataLst>
                  <p:tags r:id="rId21"/>
                </p:custDataLst>
              </p:nvPr>
            </p:nvSpPr>
            <p:spPr>
              <a:xfrm>
                <a:off x="7549277" y="3737255"/>
                <a:ext cx="1467068" cy="95661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2400" b="1" dirty="0">
                    <a:latin typeface="Arial" panose="020B0604020202020204" pitchFamily="34" charset="0"/>
                    <a:ea typeface="微软雅黑" panose="020B0503020204020204" pitchFamily="34" charset="-122"/>
                    <a:sym typeface="Arial" panose="020B0604020202020204" pitchFamily="34" charset="0"/>
                  </a:rPr>
                  <a:t>  上院</a:t>
                </a:r>
                <a:endParaRPr lang="en-US" altLang="zh-CN" sz="2400" b="1" dirty="0">
                  <a:latin typeface="Arial" panose="020B0604020202020204" pitchFamily="34" charset="0"/>
                  <a:ea typeface="微软雅黑" panose="020B0503020204020204" pitchFamily="34" charset="-122"/>
                  <a:sym typeface="Arial" panose="020B0604020202020204" pitchFamily="34" charset="0"/>
                </a:endParaRPr>
              </a:p>
              <a:p>
                <a:pPr marL="0" lvl="0" indent="0" algn="ctr" eaLnBrk="1" hangingPunct="1">
                  <a:lnSpc>
                    <a:spcPct val="100000"/>
                  </a:lnSpc>
                  <a:spcBef>
                    <a:spcPct val="0"/>
                  </a:spcBef>
                  <a:buFontTx/>
                  <a:buNone/>
                </a:pPr>
                <a:r>
                  <a:rPr lang="zh-CN" altLang="en-US" sz="2400" b="1" dirty="0">
                    <a:latin typeface="Arial" panose="020B0604020202020204" pitchFamily="34" charset="0"/>
                    <a:ea typeface="微软雅黑" panose="020B0503020204020204" pitchFamily="34" charset="-122"/>
                    <a:sym typeface="Arial" panose="020B0604020202020204" pitchFamily="34" charset="0"/>
                  </a:rPr>
                  <a:t>（贵族院）</a:t>
                </a:r>
                <a:endParaRPr lang="zh-CN" altLang="en-US" sz="2000" b="1"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671" name="组合 46"/>
            <p:cNvGrpSpPr/>
            <p:nvPr>
              <p:custDataLst>
                <p:tags r:id="rId22"/>
              </p:custDataLst>
            </p:nvPr>
          </p:nvGrpSpPr>
          <p:grpSpPr>
            <a:xfrm>
              <a:off x="1523" y="7187"/>
              <a:ext cx="2295" cy="2371"/>
              <a:chOff x="7699545" y="5002364"/>
              <a:chExt cx="1467068" cy="1760914"/>
            </a:xfrm>
          </p:grpSpPr>
          <p:pic>
            <p:nvPicPr>
              <p:cNvPr id="48" name="图片 47"/>
              <p:cNvPicPr>
                <a:picLocks noChangeAspect="1"/>
              </p:cNvPicPr>
              <p:nvPr>
                <p:custDataLst>
                  <p:tags r:id="rId23"/>
                </p:custDataLst>
              </p:nvPr>
            </p:nvPicPr>
            <p:blipFill>
              <a:blip r:embed="rId24"/>
              <a:stretch>
                <a:fillRect/>
              </a:stretch>
            </p:blipFill>
            <p:spPr>
              <a:xfrm>
                <a:off x="7946359" y="5002364"/>
                <a:ext cx="952808" cy="77251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7681" name="矩形 48"/>
              <p:cNvSpPr/>
              <p:nvPr>
                <p:custDataLst>
                  <p:tags r:id="rId25"/>
                </p:custDataLst>
              </p:nvPr>
            </p:nvSpPr>
            <p:spPr>
              <a:xfrm>
                <a:off x="7699545" y="5806686"/>
                <a:ext cx="1467068" cy="95659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2400" b="1">
                    <a:latin typeface="Arial" panose="020B0604020202020204" pitchFamily="34" charset="0"/>
                    <a:ea typeface="微软雅黑" panose="020B0503020204020204" pitchFamily="34" charset="-122"/>
                    <a:sym typeface="Arial" panose="020B0604020202020204" pitchFamily="34" charset="0"/>
                  </a:rPr>
                  <a:t>  下院</a:t>
                </a:r>
                <a:endParaRPr lang="en-US" altLang="zh-CN" sz="2400" b="1">
                  <a:latin typeface="Arial" panose="020B0604020202020204" pitchFamily="34" charset="0"/>
                  <a:ea typeface="微软雅黑" panose="020B0503020204020204" pitchFamily="34" charset="-122"/>
                  <a:sym typeface="Arial" panose="020B0604020202020204" pitchFamily="34" charset="0"/>
                </a:endParaRPr>
              </a:p>
              <a:p>
                <a:pPr marL="0" lvl="0" indent="0" algn="ctr" eaLnBrk="1" hangingPunct="1">
                  <a:lnSpc>
                    <a:spcPct val="100000"/>
                  </a:lnSpc>
                  <a:spcBef>
                    <a:spcPct val="0"/>
                  </a:spcBef>
                  <a:buFontTx/>
                  <a:buNone/>
                </a:pPr>
                <a:r>
                  <a:rPr lang="zh-CN" altLang="en-US" sz="2400" b="1">
                    <a:latin typeface="Arial" panose="020B0604020202020204" pitchFamily="34" charset="0"/>
                    <a:ea typeface="微软雅黑" panose="020B0503020204020204" pitchFamily="34" charset="-122"/>
                    <a:sym typeface="Arial" panose="020B0604020202020204" pitchFamily="34" charset="0"/>
                  </a:rPr>
                  <a:t>（平民院）</a:t>
                </a:r>
                <a:endParaRPr lang="zh-CN" altLang="en-US" sz="2400" b="1">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箭头: 右 18"/>
            <p:cNvSpPr/>
            <p:nvPr>
              <p:custDataLst>
                <p:tags r:id="rId26"/>
              </p:custDataLst>
            </p:nvPr>
          </p:nvSpPr>
          <p:spPr>
            <a:xfrm rot="16200000">
              <a:off x="1726" y="5564"/>
              <a:ext cx="2037" cy="901"/>
            </a:xfrm>
            <a:prstGeom prst="rightArrow">
              <a:avLst>
                <a:gd name="adj1" fmla="val 50000"/>
                <a:gd name="adj2" fmla="val 50000"/>
              </a:avLst>
            </a:prstGeom>
            <a:solidFill>
              <a:srgbClr val="4210F8"/>
            </a:solidFill>
            <a:ln>
              <a:solidFill>
                <a:srgbClr val="4210F8"/>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ln>
                    <a:noFill/>
                  </a:ln>
                  <a:solidFill>
                    <a:schemeClr val="lt1"/>
                  </a:solidFill>
                  <a:effectLst/>
                  <a:uLnTx/>
                  <a:uFillTx/>
                  <a:latin typeface="Arial" panose="020B0604020202020204" pitchFamily="34" charset="0"/>
                  <a:ea typeface="微软雅黑" panose="020B0503020204020204" pitchFamily="34" charset="-122"/>
                  <a:sym typeface="Arial" panose="020B0604020202020204" pitchFamily="34" charset="0"/>
                </a:rPr>
                <a:t>多数</a:t>
              </a:r>
              <a:endParaRPr kumimoji="0" lang="en-US" altLang="zh-CN" sz="2000" b="1" i="0" u="none" strike="noStrike" kern="1200" cap="none" spc="0" normalizeH="0" baseline="0" noProof="1">
                <a:ln>
                  <a:noFill/>
                </a:ln>
                <a:solidFill>
                  <a:schemeClr val="lt1"/>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ln>
                    <a:noFill/>
                  </a:ln>
                  <a:solidFill>
                    <a:schemeClr val="lt1"/>
                  </a:solidFill>
                  <a:effectLst/>
                  <a:uLnTx/>
                  <a:uFillTx/>
                  <a:latin typeface="Arial" panose="020B0604020202020204" pitchFamily="34" charset="0"/>
                  <a:ea typeface="微软雅黑" panose="020B0503020204020204" pitchFamily="34" charset="-122"/>
                  <a:sym typeface="Arial" panose="020B0604020202020204" pitchFamily="34" charset="0"/>
                </a:rPr>
                <a:t>组阁</a:t>
              </a:r>
              <a:endParaRPr kumimoji="0" lang="zh-CN" altLang="en-US" sz="2000" b="1" i="0" u="none" strike="noStrike" kern="1200" cap="none" spc="0" normalizeH="0" baseline="0" noProof="1">
                <a:ln>
                  <a:noFill/>
                </a:ln>
                <a:solidFill>
                  <a:schemeClr val="l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1" name="箭头: 下 19"/>
            <p:cNvSpPr/>
            <p:nvPr>
              <p:custDataLst>
                <p:tags r:id="rId27"/>
              </p:custDataLst>
            </p:nvPr>
          </p:nvSpPr>
          <p:spPr>
            <a:xfrm rot="19258300">
              <a:off x="3641" y="4929"/>
              <a:ext cx="1115" cy="2327"/>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schemeClr val="lt1"/>
                  </a:solidFill>
                  <a:effectLst/>
                  <a:uLnTx/>
                  <a:uFillTx/>
                  <a:latin typeface="Arial" panose="020B0604020202020204" pitchFamily="34" charset="0"/>
                  <a:ea typeface="微软雅黑" panose="020B0503020204020204" pitchFamily="34" charset="-122"/>
                  <a:sym typeface="Arial" panose="020B0604020202020204" pitchFamily="34" charset="0"/>
                </a:rPr>
                <a:t>负责</a:t>
              </a:r>
              <a:endParaRPr kumimoji="0" lang="zh-CN" altLang="en-US" sz="2400" b="1" i="0" u="none" strike="noStrike" kern="1200" cap="none" spc="0" normalizeH="0" baseline="0" noProof="1">
                <a:ln>
                  <a:noFill/>
                </a:ln>
                <a:solidFill>
                  <a:schemeClr val="lt1"/>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1">
                <a:ln>
                  <a:noFill/>
                </a:ln>
                <a:solidFill>
                  <a:schemeClr val="l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2" name="箭头: 右 20"/>
            <p:cNvSpPr/>
            <p:nvPr>
              <p:custDataLst>
                <p:tags r:id="rId28"/>
              </p:custDataLst>
            </p:nvPr>
          </p:nvSpPr>
          <p:spPr>
            <a:xfrm flipH="1">
              <a:off x="4226" y="2767"/>
              <a:ext cx="3393" cy="1119"/>
            </a:xfrm>
            <a:prstGeom prst="rightArrow">
              <a:avLst>
                <a:gd name="adj1" fmla="val 50000"/>
                <a:gd name="adj2" fmla="val 40003"/>
              </a:avLst>
            </a:prstGeom>
            <a:solidFill>
              <a:srgbClr val="4210F8"/>
            </a:solidFill>
            <a:ln>
              <a:solidFill>
                <a:srgbClr val="4210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schemeClr val="lt1"/>
                  </a:solidFill>
                  <a:effectLst/>
                  <a:uLnTx/>
                  <a:uFillTx/>
                  <a:latin typeface="Arial" panose="020B0604020202020204" pitchFamily="34" charset="0"/>
                  <a:ea typeface="微软雅黑" panose="020B0503020204020204" pitchFamily="34" charset="-122"/>
                  <a:sym typeface="Arial" panose="020B0604020202020204" pitchFamily="34" charset="0"/>
                </a:rPr>
                <a:t>形式任命</a:t>
              </a:r>
              <a:endParaRPr kumimoji="0" lang="zh-CN" altLang="en-US" sz="2400" b="1" i="0" u="none" strike="noStrike" kern="1200" cap="none" spc="0" normalizeH="0" baseline="0" noProof="1">
                <a:ln>
                  <a:noFill/>
                </a:ln>
                <a:solidFill>
                  <a:schemeClr val="l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3" name="箭头: 下 21"/>
            <p:cNvSpPr/>
            <p:nvPr>
              <p:custDataLst>
                <p:tags r:id="rId29"/>
              </p:custDataLst>
            </p:nvPr>
          </p:nvSpPr>
          <p:spPr>
            <a:xfrm>
              <a:off x="8603" y="4878"/>
              <a:ext cx="931" cy="2187"/>
            </a:xfrm>
            <a:prstGeom prst="downArrow">
              <a:avLst/>
            </a:prstGeom>
            <a:solidFill>
              <a:srgbClr val="4210F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ln>
                    <a:noFill/>
                  </a:ln>
                  <a:solidFill>
                    <a:schemeClr val="lt1"/>
                  </a:solidFill>
                  <a:effectLst/>
                  <a:uLnTx/>
                  <a:uFillTx/>
                  <a:latin typeface="Arial" panose="020B0604020202020204" pitchFamily="34" charset="0"/>
                  <a:ea typeface="微软雅黑" panose="020B0503020204020204" pitchFamily="34" charset="-122"/>
                  <a:sym typeface="Arial" panose="020B0604020202020204" pitchFamily="34" charset="0"/>
                </a:rPr>
                <a:t>任命     世袭</a:t>
              </a:r>
              <a:endParaRPr kumimoji="0" lang="zh-CN" altLang="en-US" sz="2000" b="1" i="0" u="none" strike="noStrike" kern="1200" cap="none" spc="0" normalizeH="0" baseline="0" noProof="1">
                <a:ln>
                  <a:noFill/>
                </a:ln>
                <a:solidFill>
                  <a:schemeClr val="l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4" name="箭头: 右 22"/>
            <p:cNvSpPr/>
            <p:nvPr>
              <p:custDataLst>
                <p:tags r:id="rId30"/>
              </p:custDataLst>
            </p:nvPr>
          </p:nvSpPr>
          <p:spPr>
            <a:xfrm>
              <a:off x="4366" y="3608"/>
              <a:ext cx="3396" cy="1119"/>
            </a:xfrm>
            <a:prstGeom prst="right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schemeClr val="lt1"/>
                  </a:solidFill>
                  <a:effectLst/>
                  <a:uLnTx/>
                  <a:uFillTx/>
                  <a:latin typeface="Arial" panose="020B0604020202020204" pitchFamily="34" charset="0"/>
                  <a:ea typeface="微软雅黑" panose="020B0503020204020204" pitchFamily="34" charset="-122"/>
                  <a:sym typeface="Arial" panose="020B0604020202020204" pitchFamily="34" charset="0"/>
                </a:rPr>
                <a:t>提请国王</a:t>
              </a:r>
              <a:endParaRPr kumimoji="0" lang="zh-CN" altLang="en-US" sz="2400" b="1" i="0" u="none" strike="noStrike" kern="1200" cap="none" spc="0" normalizeH="0" baseline="0" noProof="1">
                <a:ln>
                  <a:noFill/>
                </a:ln>
                <a:solidFill>
                  <a:schemeClr val="l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6" name="箭头: 上 24"/>
            <p:cNvSpPr/>
            <p:nvPr>
              <p:custDataLst>
                <p:tags r:id="rId31"/>
              </p:custDataLst>
            </p:nvPr>
          </p:nvSpPr>
          <p:spPr>
            <a:xfrm rot="19237416">
              <a:off x="4391" y="4295"/>
              <a:ext cx="1100" cy="2492"/>
            </a:xfrm>
            <a:prstGeom prst="up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schemeClr val="lt1"/>
                  </a:solidFill>
                  <a:effectLst/>
                  <a:uLnTx/>
                  <a:uFillTx/>
                  <a:latin typeface="Arial" panose="020B0604020202020204" pitchFamily="34" charset="0"/>
                  <a:ea typeface="微软雅黑" panose="020B0503020204020204" pitchFamily="34" charset="-122"/>
                  <a:sym typeface="Arial" panose="020B0604020202020204" pitchFamily="34" charset="0"/>
                </a:rPr>
                <a:t>监督</a:t>
              </a:r>
              <a:endParaRPr kumimoji="0" lang="zh-CN" altLang="en-US" sz="2400" b="1" i="0" u="none" strike="noStrike" kern="1200" cap="none" spc="0" normalizeH="0" baseline="0" noProof="1">
                <a:ln>
                  <a:noFill/>
                </a:ln>
                <a:solidFill>
                  <a:schemeClr val="lt1"/>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000" b="1" i="1" u="none" strike="noStrike" kern="1200" cap="none" spc="0" normalizeH="0" baseline="0" noProof="1">
                <a:ln>
                  <a:noFill/>
                </a:ln>
                <a:solidFill>
                  <a:schemeClr val="lt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7678" name="矩形 56"/>
            <p:cNvSpPr/>
            <p:nvPr>
              <p:custDataLst>
                <p:tags r:id="rId32"/>
              </p:custDataLst>
            </p:nvPr>
          </p:nvSpPr>
          <p:spPr>
            <a:xfrm>
              <a:off x="9711" y="4039"/>
              <a:ext cx="869" cy="2148"/>
            </a:xfrm>
            <a:prstGeom prst="rect">
              <a:avLst/>
            </a:prstGeom>
            <a:noFill/>
            <a:ln w="9525" cap="flat" cmpd="sng">
              <a:solidFill>
                <a:srgbClr val="595959"/>
              </a:solidFill>
              <a:prstDash val="solid"/>
              <a:round/>
              <a:headEnd type="none" w="med" len="med"/>
              <a:tailEnd type="none" w="med" len="med"/>
            </a:ln>
          </p:spPr>
          <p:txBody>
            <a:bodyPr vert="eaVert">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2400" b="1">
                  <a:solidFill>
                    <a:srgbClr val="FF0000"/>
                  </a:solidFill>
                  <a:latin typeface="Arial" panose="020B0604020202020204" pitchFamily="34" charset="0"/>
                  <a:ea typeface="微软雅黑" panose="020B0503020204020204" pitchFamily="34" charset="-122"/>
                  <a:sym typeface="Arial" panose="020B0604020202020204" pitchFamily="34" charset="0"/>
                </a:rPr>
                <a:t>国家元首</a:t>
              </a:r>
              <a:endParaRPr lang="zh-CN" altLang="en-US" sz="2400" b="1">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679" name="矩形 57"/>
            <p:cNvSpPr/>
            <p:nvPr>
              <p:custDataLst>
                <p:tags r:id="rId33"/>
              </p:custDataLst>
            </p:nvPr>
          </p:nvSpPr>
          <p:spPr>
            <a:xfrm>
              <a:off x="940" y="2730"/>
              <a:ext cx="869" cy="1717"/>
            </a:xfrm>
            <a:prstGeom prst="rect">
              <a:avLst/>
            </a:prstGeom>
            <a:noFill/>
            <a:ln w="9525" cap="flat" cmpd="sng">
              <a:solidFill>
                <a:srgbClr val="595959"/>
              </a:solidFill>
              <a:prstDash val="solid"/>
              <a:round/>
              <a:headEnd type="none" w="med" len="med"/>
              <a:tailEnd type="none" w="med" len="med"/>
            </a:ln>
          </p:spPr>
          <p:txBody>
            <a:bodyPr vert="eaVert">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2400" b="1" dirty="0">
                  <a:solidFill>
                    <a:srgbClr val="FF0000"/>
                  </a:solidFill>
                  <a:latin typeface="Arial" panose="020B0604020202020204" pitchFamily="34" charset="0"/>
                  <a:ea typeface="微软雅黑" panose="020B0503020204020204" pitchFamily="34" charset="-122"/>
                  <a:sym typeface="Arial" panose="020B0604020202020204" pitchFamily="34" charset="0"/>
                </a:rPr>
                <a:t>行政权</a:t>
              </a:r>
              <a:endParaRPr lang="zh-CN" altLang="en-US" sz="2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7657" name="文本框 6"/>
          <p:cNvSpPr txBox="1"/>
          <p:nvPr>
            <p:custDataLst>
              <p:tags r:id="rId34"/>
            </p:custDataLst>
          </p:nvPr>
        </p:nvSpPr>
        <p:spPr>
          <a:xfrm>
            <a:off x="8548633" y="5484841"/>
            <a:ext cx="1146026" cy="460375"/>
          </a:xfrm>
          <a:prstGeom prst="rect">
            <a:avLst/>
          </a:prstGeom>
          <a:noFill/>
          <a:ln w="9525" cap="flat" cmpd="sng">
            <a:solidFill>
              <a:schemeClr val="tx1"/>
            </a:solidFill>
            <a:prstDash val="solid"/>
            <a:round/>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2400" b="1">
                <a:solidFill>
                  <a:srgbClr val="FF0000"/>
                </a:solidFill>
                <a:latin typeface="Arial" panose="020B0604020202020204" pitchFamily="34" charset="0"/>
                <a:ea typeface="微软雅黑" panose="020B0503020204020204" pitchFamily="34" charset="-122"/>
                <a:sym typeface="Arial" panose="020B0604020202020204" pitchFamily="34" charset="0"/>
              </a:rPr>
              <a:t>立法权</a:t>
            </a:r>
            <a:endParaRPr lang="zh-CN" altLang="en-US" sz="2400" b="1">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文本框 38"/>
          <p:cNvSpPr txBox="1"/>
          <p:nvPr>
            <p:custDataLst>
              <p:tags r:id="rId35"/>
            </p:custDataLst>
          </p:nvPr>
        </p:nvSpPr>
        <p:spPr>
          <a:xfrm>
            <a:off x="374472" y="5527104"/>
            <a:ext cx="5447547" cy="1077218"/>
          </a:xfrm>
          <a:prstGeom prst="rect">
            <a:avLst/>
          </a:prstGeom>
          <a:noFill/>
        </p:spPr>
        <p:txBody>
          <a:bodyPr wrap="square">
            <a:spAutoFit/>
          </a:bodyPr>
          <a:lstStyle/>
          <a:p>
            <a:pPr marL="342900" marR="0" indent="-342900" algn="just" defTabSz="914400" eaLnBrk="1" fontAlgn="auto" hangingPunct="1">
              <a:buClrTx/>
              <a:buSzTx/>
              <a:buFont typeface="Wingdings" panose="05000000000000000000" charset="0"/>
              <a:buChar char="Ø"/>
              <a:tabLst>
                <a:tab pos="1332865" algn="l"/>
                <a:tab pos="2576195" algn="l"/>
              </a:tabLst>
              <a:defRPr/>
            </a:pPr>
            <a:r>
              <a:rPr kumimoji="0" lang="zh-CN" altLang="en-US" sz="3200" b="1" kern="1200" cap="none" spc="0" normalizeH="0" baseline="0" noProof="1">
                <a:solidFill>
                  <a:srgbClr val="FF0000"/>
                </a:solidFill>
                <a:latin typeface="Arial" panose="020B0604020202020204" pitchFamily="34" charset="0"/>
                <a:ea typeface="微软雅黑" panose="020B0503020204020204" pitchFamily="34" charset="-122"/>
                <a:sym typeface="Arial" panose="020B0604020202020204" pitchFamily="34" charset="0"/>
              </a:rPr>
              <a:t>内阁对议会负责，议会监督内阁</a:t>
            </a:r>
            <a:endParaRPr kumimoji="0" lang="zh-CN" altLang="zh-CN" sz="3200" b="1" kern="100" cap="none" spc="0" normalizeH="0" baseline="0" noProof="1">
              <a:solidFill>
                <a:srgbClr val="FF0000"/>
              </a:solidFill>
              <a:latin typeface="Arial" panose="020B0604020202020204" pitchFamily="34" charset="0"/>
              <a:ea typeface="微软雅黑" panose="020B0503020204020204" pitchFamily="34" charset="-122"/>
              <a:cs typeface="Courier New" panose="02070309020205020404"/>
              <a:sym typeface="Arial" panose="020B0604020202020204" pitchFamily="34" charset="0"/>
            </a:endParaRPr>
          </a:p>
        </p:txBody>
      </p:sp>
      <p:sp>
        <p:nvSpPr>
          <p:cNvPr id="40" name="文本框 39"/>
          <p:cNvSpPr txBox="1"/>
          <p:nvPr>
            <p:custDataLst>
              <p:tags r:id="rId36"/>
            </p:custDataLst>
          </p:nvPr>
        </p:nvSpPr>
        <p:spPr>
          <a:xfrm>
            <a:off x="362921" y="4380581"/>
            <a:ext cx="5459098" cy="1077218"/>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algn="just" defTabSz="914400" eaLnBrk="1" hangingPunct="1">
              <a:lnSpc>
                <a:spcPct val="100000"/>
              </a:lnSpc>
              <a:spcBef>
                <a:spcPct val="0"/>
              </a:spcBef>
              <a:buFont typeface="Wingdings" panose="05000000000000000000" pitchFamily="2" charset="2"/>
              <a:buChar char="Ø"/>
              <a:tabLst>
                <a:tab pos="1332230" algn="l"/>
                <a:tab pos="2574925" algn="l"/>
              </a:tabLst>
            </a:pPr>
            <a:r>
              <a:rPr lang="en-US" altLang="en-US" sz="3200" b="1" dirty="0" err="1">
                <a:solidFill>
                  <a:srgbClr val="FF0000"/>
                </a:solidFill>
                <a:latin typeface="微软雅黑" panose="020B0503020204020204" pitchFamily="34" charset="-122"/>
                <a:ea typeface="微软雅黑" panose="020B0503020204020204" pitchFamily="34" charset="-122"/>
                <a:sym typeface="Arial" panose="020B0604020202020204" pitchFamily="34" charset="0"/>
              </a:rPr>
              <a:t>议会权力至上</a:t>
            </a:r>
            <a:r>
              <a:rPr lang="en-US" altLang="en-US" sz="3200" b="1" dirty="0" err="1">
                <a:solidFill>
                  <a:srgbClr val="000000"/>
                </a:solidFill>
                <a:latin typeface="微软雅黑" panose="020B0503020204020204" pitchFamily="34" charset="-122"/>
                <a:ea typeface="微软雅黑" panose="020B0503020204020204" pitchFamily="34" charset="-122"/>
                <a:sym typeface="Arial" panose="020B0604020202020204" pitchFamily="34" charset="0"/>
              </a:rPr>
              <a:t>，是国家</a:t>
            </a:r>
            <a:r>
              <a:rPr lang="en-US" altLang="en-US" sz="3200" b="1" dirty="0" err="1">
                <a:solidFill>
                  <a:srgbClr val="FF0000"/>
                </a:solidFill>
                <a:latin typeface="微软雅黑" panose="020B0503020204020204" pitchFamily="34" charset="-122"/>
                <a:ea typeface="微软雅黑" panose="020B0503020204020204" pitchFamily="34" charset="-122"/>
                <a:sym typeface="Arial" panose="020B0604020202020204" pitchFamily="34" charset="0"/>
              </a:rPr>
              <a:t>权力中心</a:t>
            </a:r>
            <a:r>
              <a:rPr lang="en-US" altLang="en-US" sz="3200" b="1" dirty="0" err="1">
                <a:solidFill>
                  <a:srgbClr val="000000"/>
                </a:solidFill>
                <a:latin typeface="微软雅黑" panose="020B0503020204020204" pitchFamily="34" charset="-122"/>
                <a:ea typeface="微软雅黑" panose="020B0503020204020204" pitchFamily="34" charset="-122"/>
                <a:sym typeface="Arial" panose="020B0604020202020204" pitchFamily="34" charset="0"/>
              </a:rPr>
              <a:t>，掌握</a:t>
            </a:r>
            <a:r>
              <a:rPr lang="en-US" altLang="en-US" sz="3200" b="1" u="sng" dirty="0" err="1">
                <a:solidFill>
                  <a:srgbClr val="000000"/>
                </a:solidFill>
                <a:latin typeface="微软雅黑" panose="020B0503020204020204" pitchFamily="34" charset="-122"/>
                <a:ea typeface="微软雅黑" panose="020B0503020204020204" pitchFamily="34" charset="-122"/>
                <a:sym typeface="Arial" panose="020B0604020202020204" pitchFamily="34" charset="0"/>
              </a:rPr>
              <a:t>立法权</a:t>
            </a:r>
            <a:r>
              <a:rPr lang="en-US" altLang="en-US" sz="32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a:t>
            </a:r>
            <a:endParaRPr lang="en-US" altLang="en-US" sz="32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3" name="文本框 42"/>
          <p:cNvSpPr txBox="1"/>
          <p:nvPr>
            <p:custDataLst>
              <p:tags r:id="rId37"/>
            </p:custDataLst>
          </p:nvPr>
        </p:nvSpPr>
        <p:spPr>
          <a:xfrm>
            <a:off x="338628" y="3392571"/>
            <a:ext cx="5761434" cy="954107"/>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algn="just" defTabSz="914400" eaLnBrk="1" hangingPunct="1">
              <a:lnSpc>
                <a:spcPct val="100000"/>
              </a:lnSpc>
              <a:spcBef>
                <a:spcPct val="0"/>
              </a:spcBef>
              <a:buFont typeface="Wingdings" panose="05000000000000000000" pitchFamily="2" charset="2"/>
              <a:buChar char="Ø"/>
              <a:tabLst>
                <a:tab pos="1332230" algn="l"/>
                <a:tab pos="2574925" algn="l"/>
              </a:tabLst>
            </a:pPr>
            <a:r>
              <a:rPr lang="en-US" altLang="en-US" b="1" dirty="0" err="1">
                <a:solidFill>
                  <a:srgbClr val="FF0000"/>
                </a:solidFill>
                <a:latin typeface="微软雅黑" panose="020B0503020204020204" pitchFamily="34" charset="-122"/>
                <a:ea typeface="微软雅黑" panose="020B0503020204020204" pitchFamily="34" charset="-122"/>
                <a:sym typeface="Arial" panose="020B0604020202020204" pitchFamily="34" charset="0"/>
              </a:rPr>
              <a:t>国王统而不治</a:t>
            </a:r>
            <a:r>
              <a:rPr lang="en-US" altLang="en-US" b="1" dirty="0" err="1">
                <a:solidFill>
                  <a:srgbClr val="000000"/>
                </a:solidFill>
                <a:latin typeface="微软雅黑" panose="020B0503020204020204" pitchFamily="34" charset="-122"/>
                <a:ea typeface="微软雅黑" panose="020B0503020204020204" pitchFamily="34" charset="-122"/>
                <a:sym typeface="Arial" panose="020B0604020202020204" pitchFamily="34" charset="0"/>
              </a:rPr>
              <a:t>，</a:t>
            </a:r>
            <a:r>
              <a:rPr lang="en-US" altLang="en-US" b="1" u="sng" dirty="0" err="1">
                <a:solidFill>
                  <a:srgbClr val="000000"/>
                </a:solidFill>
                <a:latin typeface="微软雅黑" panose="020B0503020204020204" pitchFamily="34" charset="-122"/>
                <a:ea typeface="微软雅黑" panose="020B0503020204020204" pitchFamily="34" charset="-122"/>
                <a:sym typeface="Arial" panose="020B0604020202020204" pitchFamily="34" charset="0"/>
              </a:rPr>
              <a:t>国家元首，最高权力象征</a:t>
            </a:r>
            <a:r>
              <a:rPr lang="en-US" altLang="en-US"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a:t>
            </a:r>
            <a:endParaRPr lang="en-US" altLang="en-US" b="1"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4" name="文本框 43"/>
          <p:cNvSpPr txBox="1"/>
          <p:nvPr>
            <p:custDataLst>
              <p:tags r:id="rId38"/>
            </p:custDataLst>
          </p:nvPr>
        </p:nvSpPr>
        <p:spPr>
          <a:xfrm>
            <a:off x="362921" y="2335123"/>
            <a:ext cx="5123783" cy="95410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algn="just" defTabSz="914400" eaLnBrk="1" hangingPunct="1">
              <a:lnSpc>
                <a:spcPct val="100000"/>
              </a:lnSpc>
              <a:spcBef>
                <a:spcPct val="0"/>
              </a:spcBef>
              <a:buFont typeface="Wingdings" panose="05000000000000000000" pitchFamily="2" charset="2"/>
              <a:buChar char="Ø"/>
              <a:tabLst>
                <a:tab pos="1332230" algn="l"/>
                <a:tab pos="2574925" algn="l"/>
              </a:tabLst>
            </a:pPr>
            <a:r>
              <a:rPr lang="en-US" altLang="en-US" b="1" dirty="0" err="1">
                <a:solidFill>
                  <a:srgbClr val="FF0000"/>
                </a:solidFill>
                <a:latin typeface="微软雅黑" panose="020B0503020204020204" pitchFamily="34" charset="-122"/>
                <a:ea typeface="微软雅黑" panose="020B0503020204020204" pitchFamily="34" charset="-122"/>
                <a:sym typeface="Arial" panose="020B0604020202020204" pitchFamily="34" charset="0"/>
              </a:rPr>
              <a:t>三制合一</a:t>
            </a:r>
            <a:r>
              <a:rPr lang="en-US" altLang="en-US" b="1" dirty="0" err="1">
                <a:solidFill>
                  <a:srgbClr val="000000"/>
                </a:solidFill>
                <a:latin typeface="微软雅黑" panose="020B0503020204020204" pitchFamily="34" charset="-122"/>
                <a:ea typeface="微软雅黑" panose="020B0503020204020204" pitchFamily="34" charset="-122"/>
                <a:sym typeface="Arial" panose="020B0604020202020204" pitchFamily="34" charset="0"/>
              </a:rPr>
              <a:t>：君主制、贵族制与民主制的混合物</a:t>
            </a:r>
            <a:endParaRPr lang="en-US" altLang="en-US" b="1"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6" name="文本框 45"/>
          <p:cNvSpPr txBox="1"/>
          <p:nvPr>
            <p:custDataLst>
              <p:tags r:id="rId39"/>
            </p:custDataLst>
          </p:nvPr>
        </p:nvSpPr>
        <p:spPr>
          <a:xfrm>
            <a:off x="306743" y="1312539"/>
            <a:ext cx="5515276" cy="954107"/>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algn="just" defTabSz="914400" eaLnBrk="1" hangingPunct="1">
              <a:lnSpc>
                <a:spcPct val="100000"/>
              </a:lnSpc>
              <a:spcBef>
                <a:spcPct val="0"/>
              </a:spcBef>
              <a:buFont typeface="Wingdings" panose="05000000000000000000" pitchFamily="2" charset="2"/>
              <a:buChar char="Ø"/>
              <a:tabLst>
                <a:tab pos="1332230" algn="l"/>
                <a:tab pos="2574925" algn="l"/>
              </a:tabLst>
            </a:pPr>
            <a:r>
              <a:rPr lang="en-US" altLang="en-US" b="1" dirty="0" err="1">
                <a:solidFill>
                  <a:srgbClr val="000000"/>
                </a:solidFill>
                <a:latin typeface="微软雅黑" panose="020B0503020204020204" pitchFamily="34" charset="-122"/>
                <a:ea typeface="微软雅黑" panose="020B0503020204020204" pitchFamily="34" charset="-122"/>
                <a:sym typeface="Arial" panose="020B0604020202020204" pitchFamily="34" charset="0"/>
              </a:rPr>
              <a:t>以</a:t>
            </a:r>
            <a:r>
              <a:rPr lang="en-US" altLang="en-US" b="1" dirty="0" err="1">
                <a:solidFill>
                  <a:srgbClr val="FF0000"/>
                </a:solidFill>
                <a:latin typeface="微软雅黑" panose="020B0503020204020204" pitchFamily="34" charset="-122"/>
                <a:ea typeface="微软雅黑" panose="020B0503020204020204" pitchFamily="34" charset="-122"/>
                <a:sym typeface="Arial" panose="020B0604020202020204" pitchFamily="34" charset="0"/>
              </a:rPr>
              <a:t>代议制为基础</a:t>
            </a:r>
            <a:r>
              <a:rPr lang="en-US" altLang="en-US" b="1" dirty="0" err="1">
                <a:solidFill>
                  <a:srgbClr val="000000"/>
                </a:solidFill>
                <a:latin typeface="微软雅黑" panose="020B0503020204020204" pitchFamily="34" charset="-122"/>
                <a:ea typeface="微软雅黑" panose="020B0503020204020204" pitchFamily="34" charset="-122"/>
                <a:sym typeface="Arial" panose="020B0604020202020204" pitchFamily="34" charset="0"/>
              </a:rPr>
              <a:t>，以</a:t>
            </a:r>
            <a:r>
              <a:rPr lang="en-US" altLang="en-US" b="1" dirty="0" err="1">
                <a:solidFill>
                  <a:srgbClr val="FF0000"/>
                </a:solidFill>
                <a:latin typeface="微软雅黑" panose="020B0503020204020204" pitchFamily="34" charset="-122"/>
                <a:ea typeface="微软雅黑" panose="020B0503020204020204" pitchFamily="34" charset="-122"/>
                <a:sym typeface="Arial" panose="020B0604020202020204" pitchFamily="34" charset="0"/>
              </a:rPr>
              <a:t>责任内阁制为核心</a:t>
            </a:r>
            <a:r>
              <a:rPr lang="en-US" altLang="en-US"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b="1"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
                                            <p:txEl>
                                              <p:pRg st="0" end="0"/>
                                            </p:txEl>
                                          </p:spTgt>
                                        </p:tgtEl>
                                        <p:attrNameLst>
                                          <p:attrName>style.visibility</p:attrName>
                                        </p:attrNameLst>
                                      </p:cBhvr>
                                      <p:to>
                                        <p:strVal val="visible"/>
                                      </p:to>
                                    </p:set>
                                    <p:anim calcmode="lin" valueType="num">
                                      <p:cBhvr additive="base">
                                        <p:cTn id="13"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
                                            <p:txEl>
                                              <p:pRg st="0" end="0"/>
                                            </p:txEl>
                                          </p:spTgt>
                                        </p:tgtEl>
                                        <p:attrNameLst>
                                          <p:attrName>style.visibility</p:attrName>
                                        </p:attrNameLst>
                                      </p:cBhvr>
                                      <p:to>
                                        <p:strVal val="visible"/>
                                      </p:to>
                                    </p:set>
                                    <p:anim calcmode="lin" valueType="num">
                                      <p:cBhvr additive="base">
                                        <p:cTn id="19"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
                                            <p:txEl>
                                              <p:pRg st="0" end="0"/>
                                            </p:txEl>
                                          </p:spTgt>
                                        </p:tgtEl>
                                        <p:attrNameLst>
                                          <p:attrName>style.visibility</p:attrName>
                                        </p:attrNameLst>
                                      </p:cBhvr>
                                      <p:to>
                                        <p:strVal val="visible"/>
                                      </p:to>
                                    </p:set>
                                    <p:anim calcmode="lin" valueType="num">
                                      <p:cBhvr additive="base">
                                        <p:cTn id="25"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9">
                                            <p:txEl>
                                              <p:pRg st="0" end="0"/>
                                            </p:txEl>
                                          </p:spTgt>
                                        </p:tgtEl>
                                        <p:attrNameLst>
                                          <p:attrName>style.visibility</p:attrName>
                                        </p:attrNameLst>
                                      </p:cBhvr>
                                      <p:to>
                                        <p:strVal val="visible"/>
                                      </p:to>
                                    </p:set>
                                    <p:anim calcmode="lin" valueType="num">
                                      <p:cBhvr additive="base">
                                        <p:cTn id="31"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文本框 3"/>
          <p:cNvSpPr txBox="1"/>
          <p:nvPr>
            <p:custDataLst>
              <p:tags r:id="rId1"/>
            </p:custDataLst>
          </p:nvPr>
        </p:nvSpPr>
        <p:spPr>
          <a:xfrm>
            <a:off x="7739302" y="1715598"/>
            <a:ext cx="4257121" cy="3892586"/>
          </a:xfrm>
          <a:prstGeom prst="rect">
            <a:avLst/>
          </a:prstGeom>
          <a:noFill/>
          <a:ln w="9525" cap="flat" cmpd="sng" algn="ctr">
            <a:noFill/>
            <a:prstDash val="solid"/>
            <a:round/>
            <a:headEnd type="none" w="med" len="med"/>
            <a:tailEnd type="none" w="med" len="med"/>
          </a:ln>
        </p:spPr>
        <p:txBody>
          <a:bodyPr lIns="91419" tIns="45709" rIns="91419" bIns="45709">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宋体" panose="02010600030101010101" pitchFamily="2" charset="-122"/>
              </a:defRPr>
            </a:lvl5pPr>
          </a:lstStyle>
          <a:p>
            <a:pPr marL="285750" indent="-285750" algn="just">
              <a:buFont typeface="Wingdings" panose="05000000000000000000"/>
              <a:buChar char="Ø"/>
            </a:pPr>
            <a:r>
              <a:rPr lang="zh-CN" altLang="en-US" sz="2700" b="1" dirty="0" smtClean="0">
                <a:ln w="9525" cap="flat" cmpd="sng" algn="ctr">
                  <a:noFill/>
                  <a:prstDash val="solid"/>
                  <a:round/>
                  <a:headEnd type="none" w="med" len="med"/>
                  <a:tailEnd type="none" w="med" len="med"/>
                </a:ln>
                <a:solidFill>
                  <a:srgbClr val="C00000"/>
                </a:solidFill>
                <a:latin typeface="微软雅黑" panose="020B0503020204020204" pitchFamily="34" charset="-122"/>
                <a:ea typeface="微软雅黑" panose="020B0503020204020204" pitchFamily="34" charset="-122"/>
                <a:cs typeface="Arial" panose="020B0604020202020204"/>
                <a:sym typeface="Wingdings" panose="05000000000000000000"/>
              </a:rPr>
              <a:t>分权制衡原则</a:t>
            </a:r>
            <a:r>
              <a:rPr lang="zh-CN" altLang="en-US" sz="2700" b="1" dirty="0">
                <a:ln w="9525" cap="flat" cmpd="sng" algn="ctr">
                  <a:noFill/>
                  <a:prstDash val="solid"/>
                  <a:round/>
                  <a:headEnd type="none" w="med" len="med"/>
                  <a:tailEnd type="none" w="med" len="med"/>
                </a:ln>
                <a:solidFill>
                  <a:srgbClr val="C00000"/>
                </a:solidFill>
                <a:latin typeface="微软雅黑" panose="020B0503020204020204" pitchFamily="34" charset="-122"/>
                <a:ea typeface="微软雅黑" panose="020B0503020204020204" pitchFamily="34" charset="-122"/>
                <a:cs typeface="Arial" panose="020B0604020202020204"/>
                <a:sym typeface="Wingdings" panose="05000000000000000000"/>
              </a:rPr>
              <a:t>：</a:t>
            </a:r>
            <a:r>
              <a:rPr lang="zh-CN" altLang="en-US" sz="2700" dirty="0">
                <a:ln w="9525" cap="flat" cmpd="sng" algn="ctr">
                  <a:noFill/>
                  <a:prstDash val="solid"/>
                  <a:round/>
                  <a:headEnd type="none" w="med" len="med"/>
                  <a:tailEnd type="none" w="med" len="med"/>
                </a:ln>
                <a:latin typeface="楷体" panose="02010609060101010101" pitchFamily="49" charset="-122"/>
                <a:ea typeface="楷体" panose="02010609060101010101" pitchFamily="49" charset="-122"/>
                <a:cs typeface="Arial" panose="020B0604020202020204"/>
                <a:sym typeface="Wingdings" panose="05000000000000000000"/>
              </a:rPr>
              <a:t>国会、总统和最高法院分别掌握立法权、行政权和司法权；</a:t>
            </a:r>
            <a:endParaRPr lang="zh-CN" altLang="en-US" sz="2700" dirty="0">
              <a:ln w="9525" cap="flat" cmpd="sng" algn="ctr">
                <a:noFill/>
                <a:prstDash val="solid"/>
                <a:round/>
                <a:headEnd type="none" w="med" len="med"/>
                <a:tailEnd type="none" w="med" len="med"/>
              </a:ln>
              <a:latin typeface="楷体" panose="02010609060101010101" pitchFamily="49" charset="-122"/>
              <a:ea typeface="楷体" panose="02010609060101010101" pitchFamily="49" charset="-122"/>
              <a:cs typeface="Arial" panose="020B0604020202020204"/>
              <a:sym typeface="Wingdings" panose="05000000000000000000"/>
            </a:endParaRPr>
          </a:p>
          <a:p>
            <a:pPr marL="285750" indent="-285750" algn="just">
              <a:buFont typeface="Wingdings" panose="05000000000000000000"/>
              <a:buChar char="Ø"/>
            </a:pPr>
            <a:r>
              <a:rPr lang="zh-CN" altLang="en-US" sz="2700" b="1" dirty="0">
                <a:ln w="9525" cap="flat" cmpd="sng" algn="ctr">
                  <a:noFill/>
                  <a:prstDash val="solid"/>
                  <a:round/>
                  <a:headEnd type="none" w="med" len="med"/>
                  <a:tailEnd type="none" w="med" len="med"/>
                </a:ln>
                <a:solidFill>
                  <a:srgbClr val="C00000"/>
                </a:solidFill>
                <a:latin typeface="微软雅黑" panose="020B0503020204020204" pitchFamily="34" charset="-122"/>
                <a:ea typeface="微软雅黑" panose="020B0503020204020204" pitchFamily="34" charset="-122"/>
                <a:cs typeface="Arial" panose="020B0604020202020204"/>
                <a:sym typeface="Wingdings" panose="05000000000000000000"/>
              </a:rPr>
              <a:t>联邦制原则：</a:t>
            </a:r>
            <a:r>
              <a:rPr lang="zh-CN" altLang="en-US" sz="2700" dirty="0">
                <a:ln w="9525" cap="flat" cmpd="sng" algn="ctr">
                  <a:noFill/>
                  <a:prstDash val="solid"/>
                  <a:round/>
                  <a:headEnd type="none" w="med" len="med"/>
                  <a:tailEnd type="none" w="med" len="med"/>
                </a:ln>
                <a:latin typeface="楷体" panose="02010609060101010101" pitchFamily="49" charset="-122"/>
                <a:ea typeface="楷体" panose="02010609060101010101" pitchFamily="49" charset="-122"/>
                <a:cs typeface="Arial" panose="020B0604020202020204"/>
                <a:sym typeface="Wingdings" panose="05000000000000000000"/>
              </a:rPr>
              <a:t>美国为联邦制国家，联邦政府拥有最高权力，各州政府拥有一定自治权；</a:t>
            </a:r>
            <a:endParaRPr lang="zh-CN" altLang="en-US" sz="2700" dirty="0">
              <a:ln w="9525" cap="flat" cmpd="sng" algn="ctr">
                <a:noFill/>
                <a:prstDash val="solid"/>
                <a:round/>
                <a:headEnd type="none" w="med" len="med"/>
                <a:tailEnd type="none" w="med" len="med"/>
              </a:ln>
              <a:latin typeface="楷体" panose="02010609060101010101" pitchFamily="49" charset="-122"/>
              <a:ea typeface="楷体" panose="02010609060101010101" pitchFamily="49" charset="-122"/>
              <a:cs typeface="Arial" panose="020B0604020202020204"/>
              <a:sym typeface="Wingdings" panose="05000000000000000000"/>
            </a:endParaRPr>
          </a:p>
          <a:p>
            <a:pPr marL="285750" indent="-285750" algn="just">
              <a:buFont typeface="Wingdings" panose="05000000000000000000"/>
              <a:buChar char="Ø"/>
            </a:pPr>
            <a:r>
              <a:rPr lang="zh-CN" altLang="en-US" sz="2700" b="1" dirty="0">
                <a:ln w="9525" cap="flat" cmpd="sng" algn="ctr">
                  <a:noFill/>
                  <a:prstDash val="solid"/>
                  <a:round/>
                  <a:headEnd type="none" w="med" len="med"/>
                  <a:tailEnd type="none" w="med" len="med"/>
                </a:ln>
                <a:solidFill>
                  <a:srgbClr val="C00000"/>
                </a:solidFill>
                <a:latin typeface="微软雅黑" panose="020B0503020204020204" pitchFamily="34" charset="-122"/>
                <a:ea typeface="微软雅黑" panose="020B0503020204020204" pitchFamily="34" charset="-122"/>
                <a:cs typeface="Arial" panose="020B0604020202020204"/>
                <a:sym typeface="Wingdings" panose="05000000000000000000"/>
              </a:rPr>
              <a:t>人民主权原则：</a:t>
            </a:r>
            <a:r>
              <a:rPr lang="zh-CN" altLang="en-US" sz="2700" dirty="0">
                <a:ln w="9525" cap="flat" cmpd="sng" algn="ctr">
                  <a:noFill/>
                  <a:prstDash val="solid"/>
                  <a:round/>
                  <a:headEnd type="none" w="med" len="med"/>
                  <a:tailEnd type="none" w="med" len="med"/>
                </a:ln>
                <a:latin typeface="楷体" panose="02010609060101010101" pitchFamily="49" charset="-122"/>
                <a:ea typeface="楷体" panose="02010609060101010101" pitchFamily="49" charset="-122"/>
                <a:cs typeface="Arial" panose="020B0604020202020204"/>
                <a:sym typeface="Wingdings" panose="05000000000000000000"/>
              </a:rPr>
              <a:t>总统和议员都由选举产生。</a:t>
            </a:r>
            <a:endParaRPr lang="zh-CN" altLang="en-US" sz="2700" dirty="0">
              <a:latin typeface="楷体" panose="02010609060101010101" pitchFamily="49" charset="-122"/>
              <a:ea typeface="楷体" panose="02010609060101010101" pitchFamily="49" charset="-122"/>
              <a:cs typeface="Arial" panose="020B0604020202020204"/>
            </a:endParaRPr>
          </a:p>
        </p:txBody>
      </p:sp>
      <p:grpSp>
        <p:nvGrpSpPr>
          <p:cNvPr id="41987" name="组合 13"/>
          <p:cNvGrpSpPr/>
          <p:nvPr>
            <p:custDataLst>
              <p:tags r:id="rId2"/>
            </p:custDataLst>
          </p:nvPr>
        </p:nvGrpSpPr>
        <p:grpSpPr>
          <a:xfrm>
            <a:off x="0" y="1544638"/>
            <a:ext cx="7788259" cy="4695074"/>
            <a:chOff x="2001" y="1713"/>
            <a:chExt cx="15608" cy="9063"/>
          </a:xfrm>
        </p:grpSpPr>
        <p:grpSp>
          <p:nvGrpSpPr>
            <p:cNvPr id="41988" name="组合 20"/>
            <p:cNvGrpSpPr/>
            <p:nvPr>
              <p:custDataLst>
                <p:tags r:id="rId3"/>
              </p:custDataLst>
            </p:nvPr>
          </p:nvGrpSpPr>
          <p:grpSpPr>
            <a:xfrm>
              <a:off x="3226" y="2076"/>
              <a:ext cx="3724" cy="5163"/>
              <a:chOff x="2048796" y="1318658"/>
              <a:chExt cx="2364827" cy="3278209"/>
            </a:xfrm>
          </p:grpSpPr>
          <p:sp>
            <p:nvSpPr>
              <p:cNvPr id="41989" name="直接连接符 38"/>
              <p:cNvSpPr>
                <a:spLocks noChangeShapeType="1"/>
              </p:cNvSpPr>
              <p:nvPr>
                <p:custDataLst>
                  <p:tags r:id="rId4"/>
                </p:custDataLst>
              </p:nvPr>
            </p:nvSpPr>
            <p:spPr bwMode="auto">
              <a:xfrm flipH="1">
                <a:off x="2048796" y="2116426"/>
                <a:ext cx="2364827" cy="2480441"/>
              </a:xfrm>
              <a:prstGeom prst="line">
                <a:avLst/>
              </a:prstGeom>
              <a:noFill/>
              <a:ln w="25400" algn="ctr">
                <a:solidFill>
                  <a:srgbClr val="C00000"/>
                </a:solidFill>
                <a:rou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buSzTx/>
                </a:pPr>
                <a:endParaRPr lang="zh-CN" altLang="en-US">
                  <a:solidFill>
                    <a:srgbClr val="000000"/>
                  </a:solidFill>
                  <a:latin typeface="Arial" panose="020B0604020202020204" pitchFamily="34" charset="0"/>
                  <a:ea typeface="宋体" panose="02010600030101010101" pitchFamily="2" charset="-122"/>
                  <a:cs typeface="Arial" panose="020B0604020202020204"/>
                </a:endParaRPr>
              </a:p>
            </p:txBody>
          </p:sp>
          <p:sp>
            <p:nvSpPr>
              <p:cNvPr id="27653" name="文本框 42"/>
              <p:cNvSpPr txBox="1"/>
              <p:nvPr>
                <p:custDataLst>
                  <p:tags r:id="rId5"/>
                </p:custDataLst>
              </p:nvPr>
            </p:nvSpPr>
            <p:spPr>
              <a:xfrm rot="18780000">
                <a:off x="1449672" y="2336855"/>
                <a:ext cx="3068383" cy="1030206"/>
              </a:xfrm>
              <a:prstGeom prst="rect">
                <a:avLst/>
              </a:prstGeom>
              <a:noFill/>
              <a:ln w="9525" cap="flat" cmpd="sng" algn="ctr">
                <a:noFill/>
                <a:prstDash val="solid"/>
                <a:round/>
                <a:headEnd type="none" w="med" len="med"/>
                <a:tailEnd type="none" w="med" len="med"/>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宋体" panose="02010600030101010101" pitchFamily="2" charset="-122"/>
                  </a:defRPr>
                </a:lvl5pPr>
              </a:lstStyle>
              <a:p>
                <a:r>
                  <a:rPr lang="zh-CN" altLang="en-US" sz="2300" b="1">
                    <a:ln w="9525" cap="flat" cmpd="sng" algn="ctr">
                      <a:noFill/>
                      <a:prstDash val="solid"/>
                      <a:round/>
                      <a:headEnd type="none" w="med" len="med"/>
                      <a:tailEnd type="none" w="med" len="med"/>
                    </a:ln>
                    <a:latin typeface="宋体" panose="02010600030101010101" pitchFamily="2" charset="-122"/>
                    <a:cs typeface="Arial" panose="020B0604020202020204"/>
                    <a:sym typeface="Wingdings" panose="05000000000000000000"/>
                  </a:rPr>
                  <a:t>总统可以否决国会通过的法律</a:t>
                </a:r>
                <a:endParaRPr lang="zh-CN" altLang="en-US" sz="2300" b="1">
                  <a:latin typeface="宋体" panose="02010600030101010101" pitchFamily="2" charset="-122"/>
                  <a:cs typeface="Arial" panose="020B0604020202020204"/>
                </a:endParaRPr>
              </a:p>
            </p:txBody>
          </p:sp>
        </p:grpSp>
        <p:grpSp>
          <p:nvGrpSpPr>
            <p:cNvPr id="41991" name="组合 21"/>
            <p:cNvGrpSpPr/>
            <p:nvPr>
              <p:custDataLst>
                <p:tags r:id="rId6"/>
              </p:custDataLst>
            </p:nvPr>
          </p:nvGrpSpPr>
          <p:grpSpPr>
            <a:xfrm>
              <a:off x="3520" y="2846"/>
              <a:ext cx="3661" cy="6216"/>
              <a:chOff x="2236063" y="1808012"/>
              <a:chExt cx="2325109" cy="3947317"/>
            </a:xfrm>
          </p:grpSpPr>
          <p:sp>
            <p:nvSpPr>
              <p:cNvPr id="41992" name="直接连接符 22"/>
              <p:cNvSpPr>
                <a:spLocks noChangeShapeType="1"/>
              </p:cNvSpPr>
              <p:nvPr>
                <p:custDataLst>
                  <p:tags r:id="rId7"/>
                </p:custDataLst>
              </p:nvPr>
            </p:nvSpPr>
            <p:spPr bwMode="auto">
              <a:xfrm flipH="1">
                <a:off x="2236063" y="2275018"/>
                <a:ext cx="2325109" cy="2440748"/>
              </a:xfrm>
              <a:prstGeom prst="line">
                <a:avLst/>
              </a:prstGeom>
              <a:noFill/>
              <a:ln w="25400" algn="ctr">
                <a:solidFill>
                  <a:srgbClr val="C00000"/>
                </a:solidFill>
                <a:round/>
                <a:head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buSzTx/>
                </a:pPr>
                <a:endParaRPr lang="zh-CN" altLang="en-US">
                  <a:solidFill>
                    <a:srgbClr val="000000"/>
                  </a:solidFill>
                  <a:latin typeface="Arial" panose="020B0604020202020204" pitchFamily="34" charset="0"/>
                  <a:ea typeface="宋体" panose="02010600030101010101" pitchFamily="2" charset="-122"/>
                  <a:cs typeface="Arial" panose="020B0604020202020204"/>
                </a:endParaRPr>
              </a:p>
            </p:txBody>
          </p:sp>
          <p:sp>
            <p:nvSpPr>
              <p:cNvPr id="27656" name="文本框 43"/>
              <p:cNvSpPr txBox="1"/>
              <p:nvPr>
                <p:custDataLst>
                  <p:tags r:id="rId8"/>
                </p:custDataLst>
              </p:nvPr>
            </p:nvSpPr>
            <p:spPr>
              <a:xfrm rot="18780000">
                <a:off x="1871952" y="3266572"/>
                <a:ext cx="3946410" cy="1030333"/>
              </a:xfrm>
              <a:prstGeom prst="rect">
                <a:avLst/>
              </a:prstGeom>
              <a:noFill/>
              <a:ln w="9525" cap="flat" cmpd="sng" algn="ctr">
                <a:noFill/>
                <a:prstDash val="solid"/>
                <a:round/>
                <a:headEnd type="none" w="med" len="med"/>
                <a:tailEnd type="none" w="med" len="med"/>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宋体" panose="02010600030101010101" pitchFamily="2" charset="-122"/>
                  </a:defRPr>
                </a:lvl5pPr>
              </a:lstStyle>
              <a:p>
                <a:pPr algn="ctr"/>
                <a:r>
                  <a:rPr lang="zh-CN" altLang="en-US" sz="2300" b="1" dirty="0">
                    <a:ln w="9525" cap="flat" cmpd="sng" algn="ctr">
                      <a:noFill/>
                      <a:prstDash val="solid"/>
                      <a:round/>
                      <a:headEnd type="none" w="med" len="med"/>
                      <a:tailEnd type="none" w="med" len="med"/>
                    </a:ln>
                    <a:latin typeface="宋体" panose="02010600030101010101" pitchFamily="2" charset="-122"/>
                    <a:cs typeface="Arial" panose="020B0604020202020204"/>
                    <a:sym typeface="Wingdings" panose="05000000000000000000"/>
                  </a:rPr>
                  <a:t>国会可以三分之二多数通过总统否决的法律</a:t>
                </a:r>
                <a:endParaRPr lang="zh-CN" altLang="en-US" sz="2300" b="1" dirty="0">
                  <a:latin typeface="宋体" panose="02010600030101010101" pitchFamily="2" charset="-122"/>
                  <a:cs typeface="Arial" panose="020B0604020202020204"/>
                </a:endParaRPr>
              </a:p>
            </p:txBody>
          </p:sp>
        </p:grpSp>
        <p:grpSp>
          <p:nvGrpSpPr>
            <p:cNvPr id="41994" name="组合 23"/>
            <p:cNvGrpSpPr/>
            <p:nvPr>
              <p:custDataLst>
                <p:tags r:id="rId9"/>
              </p:custDataLst>
            </p:nvPr>
          </p:nvGrpSpPr>
          <p:grpSpPr>
            <a:xfrm>
              <a:off x="11849" y="2728"/>
              <a:ext cx="3652" cy="4552"/>
              <a:chOff x="7524853" y="1732694"/>
              <a:chExt cx="2319572" cy="2890116"/>
            </a:xfrm>
          </p:grpSpPr>
          <p:sp>
            <p:nvSpPr>
              <p:cNvPr id="41995" name="直接连接符 24"/>
              <p:cNvSpPr>
                <a:spLocks noChangeShapeType="1"/>
              </p:cNvSpPr>
              <p:nvPr>
                <p:custDataLst>
                  <p:tags r:id="rId10"/>
                </p:custDataLst>
              </p:nvPr>
            </p:nvSpPr>
            <p:spPr bwMode="auto">
              <a:xfrm>
                <a:off x="7524853" y="2421521"/>
                <a:ext cx="2145659" cy="2149235"/>
              </a:xfrm>
              <a:prstGeom prst="line">
                <a:avLst/>
              </a:prstGeom>
              <a:noFill/>
              <a:ln w="25400" cap="flat" algn="ctr">
                <a:solidFill>
                  <a:srgbClr val="C00000"/>
                </a:solidFill>
                <a:prstDash val="solid"/>
                <a:round/>
                <a:headEnd type="triangle" w="med" len="med"/>
                <a:tailEnd type="non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buSzTx/>
                </a:pPr>
                <a:endParaRPr lang="zh-CN" altLang="en-US">
                  <a:solidFill>
                    <a:srgbClr val="000000"/>
                  </a:solidFill>
                  <a:latin typeface="Arial" panose="020B0604020202020204" pitchFamily="34" charset="0"/>
                  <a:ea typeface="宋体" panose="02010600030101010101" pitchFamily="2" charset="-122"/>
                  <a:cs typeface="Arial" panose="020B0604020202020204"/>
                </a:endParaRPr>
              </a:p>
            </p:txBody>
          </p:sp>
          <p:sp>
            <p:nvSpPr>
              <p:cNvPr id="27659" name="文本框 44"/>
              <p:cNvSpPr>
                <a:spLocks noChangeArrowheads="1"/>
              </p:cNvSpPr>
              <p:nvPr>
                <p:custDataLst>
                  <p:tags r:id="rId11"/>
                </p:custDataLst>
              </p:nvPr>
            </p:nvSpPr>
            <p:spPr bwMode="auto">
              <a:xfrm rot="2820000" flipH="1">
                <a:off x="7890088" y="2668473"/>
                <a:ext cx="2890116" cy="101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SzTx/>
                </a:pPr>
                <a:r>
                  <a:rPr lang="zh-CN" altLang="en-US" sz="2300" b="1">
                    <a:solidFill>
                      <a:srgbClr val="000000"/>
                    </a:solidFill>
                    <a:latin typeface="宋体" panose="02010600030101010101" pitchFamily="2" charset="-122"/>
                    <a:ea typeface="宋体" panose="02010600030101010101" pitchFamily="2" charset="-122"/>
                    <a:cs typeface="Arial" panose="020B0604020202020204"/>
                  </a:rPr>
                  <a:t>最高法院可宣布总统法令违宪</a:t>
                </a:r>
                <a:endParaRPr lang="zh-CN" altLang="en-US" sz="2300" b="1">
                  <a:solidFill>
                    <a:srgbClr val="000000"/>
                  </a:solidFill>
                  <a:latin typeface="宋体" panose="02010600030101010101" pitchFamily="2" charset="-122"/>
                  <a:ea typeface="宋体" panose="02010600030101010101" pitchFamily="2" charset="-122"/>
                  <a:cs typeface="Arial" panose="020B0604020202020204"/>
                </a:endParaRPr>
              </a:p>
            </p:txBody>
          </p:sp>
        </p:grpSp>
        <p:grpSp>
          <p:nvGrpSpPr>
            <p:cNvPr id="41997" name="组合 39"/>
            <p:cNvGrpSpPr/>
            <p:nvPr>
              <p:custDataLst>
                <p:tags r:id="rId12"/>
              </p:custDataLst>
            </p:nvPr>
          </p:nvGrpSpPr>
          <p:grpSpPr>
            <a:xfrm>
              <a:off x="11531" y="3613"/>
              <a:ext cx="3382" cy="5082"/>
              <a:chOff x="7322047" y="2294476"/>
              <a:chExt cx="2147774" cy="3226602"/>
            </a:xfrm>
          </p:grpSpPr>
          <p:sp>
            <p:nvSpPr>
              <p:cNvPr id="41998" name="直接连接符 40"/>
              <p:cNvSpPr>
                <a:spLocks noChangeShapeType="1"/>
              </p:cNvSpPr>
              <p:nvPr>
                <p:custDataLst>
                  <p:tags r:id="rId13"/>
                </p:custDataLst>
              </p:nvPr>
            </p:nvSpPr>
            <p:spPr bwMode="auto">
              <a:xfrm>
                <a:off x="7322047" y="2581461"/>
                <a:ext cx="2147774" cy="2203091"/>
              </a:xfrm>
              <a:prstGeom prst="line">
                <a:avLst/>
              </a:prstGeom>
              <a:noFill/>
              <a:ln w="25400" cap="flat" algn="ctr">
                <a:solidFill>
                  <a:srgbClr val="C0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buSzTx/>
                </a:pPr>
                <a:endParaRPr lang="zh-CN" altLang="en-US">
                  <a:solidFill>
                    <a:srgbClr val="000000"/>
                  </a:solidFill>
                  <a:latin typeface="Arial" panose="020B0604020202020204" pitchFamily="34" charset="0"/>
                  <a:ea typeface="宋体" panose="02010600030101010101" pitchFamily="2" charset="-122"/>
                  <a:cs typeface="Arial" panose="020B0604020202020204"/>
                </a:endParaRPr>
              </a:p>
            </p:txBody>
          </p:sp>
          <p:sp>
            <p:nvSpPr>
              <p:cNvPr id="27662" name="文本框 45"/>
              <p:cNvSpPr>
                <a:spLocks noChangeArrowheads="1"/>
              </p:cNvSpPr>
              <p:nvPr>
                <p:custDataLst>
                  <p:tags r:id="rId14"/>
                </p:custDataLst>
              </p:nvPr>
            </p:nvSpPr>
            <p:spPr bwMode="auto">
              <a:xfrm rot="2820000" flipH="1">
                <a:off x="6586754" y="3623792"/>
                <a:ext cx="3226602" cy="56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SzTx/>
                </a:pPr>
                <a:r>
                  <a:rPr lang="zh-CN" altLang="en-US" sz="2300" b="1">
                    <a:solidFill>
                      <a:srgbClr val="000000"/>
                    </a:solidFill>
                    <a:latin typeface="宋体" panose="02010600030101010101" pitchFamily="2" charset="-122"/>
                    <a:ea typeface="宋体" panose="02010600030101010101" pitchFamily="2" charset="-122"/>
                    <a:cs typeface="Arial" panose="020B0604020202020204"/>
                  </a:rPr>
                  <a:t>总统任命联邦法官</a:t>
                </a:r>
                <a:endParaRPr lang="zh-CN" altLang="en-US" sz="2300" b="1">
                  <a:solidFill>
                    <a:srgbClr val="000000"/>
                  </a:solidFill>
                  <a:latin typeface="宋体" panose="02010600030101010101" pitchFamily="2" charset="-122"/>
                  <a:ea typeface="宋体" panose="02010600030101010101" pitchFamily="2" charset="-122"/>
                  <a:cs typeface="Arial" panose="020B0604020202020204"/>
                </a:endParaRPr>
              </a:p>
            </p:txBody>
          </p:sp>
        </p:grpSp>
        <p:grpSp>
          <p:nvGrpSpPr>
            <p:cNvPr id="42000" name="组合 41"/>
            <p:cNvGrpSpPr/>
            <p:nvPr>
              <p:custDataLst>
                <p:tags r:id="rId15"/>
              </p:custDataLst>
            </p:nvPr>
          </p:nvGrpSpPr>
          <p:grpSpPr>
            <a:xfrm>
              <a:off x="5015" y="7357"/>
              <a:ext cx="9170" cy="1680"/>
              <a:chOff x="3184635" y="4671161"/>
              <a:chExt cx="5822731" cy="1066864"/>
            </a:xfrm>
          </p:grpSpPr>
          <p:sp>
            <p:nvSpPr>
              <p:cNvPr id="42001" name="直接连接符 46"/>
              <p:cNvSpPr>
                <a:spLocks noChangeShapeType="1"/>
              </p:cNvSpPr>
              <p:nvPr>
                <p:custDataLst>
                  <p:tags r:id="rId16"/>
                </p:custDataLst>
              </p:nvPr>
            </p:nvSpPr>
            <p:spPr bwMode="auto">
              <a:xfrm>
                <a:off x="3184635" y="5738025"/>
                <a:ext cx="5822731" cy="0"/>
              </a:xfrm>
              <a:prstGeom prst="line">
                <a:avLst/>
              </a:prstGeom>
              <a:noFill/>
              <a:ln w="25400" cap="flat" algn="ctr">
                <a:solidFill>
                  <a:srgbClr val="C0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buSzTx/>
                </a:pPr>
                <a:endParaRPr lang="zh-CN" altLang="en-US">
                  <a:solidFill>
                    <a:srgbClr val="000000"/>
                  </a:solidFill>
                  <a:latin typeface="Arial" panose="020B0604020202020204" pitchFamily="34" charset="0"/>
                  <a:ea typeface="宋体" panose="02010600030101010101" pitchFamily="2" charset="-122"/>
                  <a:cs typeface="Arial" panose="020B0604020202020204"/>
                </a:endParaRPr>
              </a:p>
            </p:txBody>
          </p:sp>
          <p:sp>
            <p:nvSpPr>
              <p:cNvPr id="27665" name="文本框 47"/>
              <p:cNvSpPr txBox="1"/>
              <p:nvPr>
                <p:custDataLst>
                  <p:tags r:id="rId17"/>
                </p:custDataLst>
              </p:nvPr>
            </p:nvSpPr>
            <p:spPr>
              <a:xfrm>
                <a:off x="4454118" y="4671540"/>
                <a:ext cx="3977106" cy="992460"/>
              </a:xfrm>
              <a:prstGeom prst="rect">
                <a:avLst/>
              </a:prstGeom>
              <a:noFill/>
              <a:ln w="9525" cap="flat" cmpd="sng" algn="ctr">
                <a:noFill/>
                <a:prstDash val="solid"/>
                <a:round/>
                <a:headEnd type="none" w="med" len="med"/>
                <a:tailEnd type="none" w="med" len="med"/>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宋体" panose="02010600030101010101" pitchFamily="2" charset="-122"/>
                  </a:defRPr>
                </a:lvl5pPr>
              </a:lstStyle>
              <a:p>
                <a:r>
                  <a:rPr lang="zh-CN" altLang="en-US" sz="2300" b="1">
                    <a:ln w="9525" cap="flat" cmpd="sng" algn="ctr">
                      <a:noFill/>
                      <a:prstDash val="solid"/>
                      <a:round/>
                      <a:headEnd type="none" w="med" len="med"/>
                      <a:tailEnd type="none" w="med" len="med"/>
                    </a:ln>
                    <a:latin typeface="宋体" panose="02010600030101010101" pitchFamily="2" charset="-122"/>
                    <a:cs typeface="Arial" panose="020B0604020202020204"/>
                    <a:sym typeface="Wingdings" panose="05000000000000000000"/>
                  </a:rPr>
                  <a:t>总统任命的司法官员必须经参议院确认</a:t>
                </a:r>
                <a:endParaRPr lang="zh-CN" altLang="en-US" sz="2300" b="1">
                  <a:latin typeface="宋体" panose="02010600030101010101" pitchFamily="2" charset="-122"/>
                  <a:cs typeface="Arial" panose="020B0604020202020204"/>
                </a:endParaRPr>
              </a:p>
            </p:txBody>
          </p:sp>
        </p:grpSp>
        <p:grpSp>
          <p:nvGrpSpPr>
            <p:cNvPr id="42003" name="组合 48"/>
            <p:cNvGrpSpPr/>
            <p:nvPr>
              <p:custDataLst>
                <p:tags r:id="rId18"/>
              </p:custDataLst>
            </p:nvPr>
          </p:nvGrpSpPr>
          <p:grpSpPr>
            <a:xfrm>
              <a:off x="5015" y="9408"/>
              <a:ext cx="9170" cy="870"/>
              <a:chOff x="3184635" y="5980380"/>
              <a:chExt cx="5822731" cy="552763"/>
            </a:xfrm>
          </p:grpSpPr>
          <p:sp>
            <p:nvSpPr>
              <p:cNvPr id="42004" name="直接连接符 49"/>
              <p:cNvSpPr>
                <a:spLocks noChangeShapeType="1"/>
              </p:cNvSpPr>
              <p:nvPr>
                <p:custDataLst>
                  <p:tags r:id="rId19"/>
                </p:custDataLst>
              </p:nvPr>
            </p:nvSpPr>
            <p:spPr bwMode="auto">
              <a:xfrm>
                <a:off x="3184635" y="5980380"/>
                <a:ext cx="5822731" cy="0"/>
              </a:xfrm>
              <a:prstGeom prst="line">
                <a:avLst/>
              </a:prstGeom>
              <a:noFill/>
              <a:ln w="25400" cap="flat" algn="ctr">
                <a:solidFill>
                  <a:srgbClr val="C00000"/>
                </a:solidFill>
                <a:prstDash val="solid"/>
                <a:round/>
                <a:headEnd type="triangle" w="med" len="med"/>
                <a:tailEnd type="non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buSzTx/>
                </a:pPr>
                <a:endParaRPr lang="zh-CN" altLang="en-US">
                  <a:solidFill>
                    <a:srgbClr val="000000"/>
                  </a:solidFill>
                  <a:latin typeface="Arial" panose="020B0604020202020204" pitchFamily="34" charset="0"/>
                  <a:ea typeface="宋体" panose="02010600030101010101" pitchFamily="2" charset="-122"/>
                  <a:cs typeface="Arial" panose="020B0604020202020204"/>
                </a:endParaRPr>
              </a:p>
            </p:txBody>
          </p:sp>
          <p:sp>
            <p:nvSpPr>
              <p:cNvPr id="27668" name="文本框 50"/>
              <p:cNvSpPr txBox="1"/>
              <p:nvPr>
                <p:custDataLst>
                  <p:tags r:id="rId20"/>
                </p:custDataLst>
              </p:nvPr>
            </p:nvSpPr>
            <p:spPr>
              <a:xfrm>
                <a:off x="3567400" y="5980170"/>
                <a:ext cx="5399087" cy="552945"/>
              </a:xfrm>
              <a:prstGeom prst="rect">
                <a:avLst/>
              </a:prstGeom>
              <a:noFill/>
              <a:ln w="9525" cap="flat" cmpd="sng" algn="ctr">
                <a:noFill/>
                <a:prstDash val="solid"/>
                <a:round/>
                <a:headEnd type="none" w="med" len="med"/>
                <a:tailEnd type="none" w="med" len="med"/>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rgbClr val="000000"/>
                    </a:solidFill>
                    <a:latin typeface="Arial" panose="020B0604020202020204" pitchFamily="34" charset="0"/>
                    <a:ea typeface="宋体" panose="02010600030101010101" pitchFamily="2" charset="-122"/>
                  </a:defRPr>
                </a:lvl5pPr>
              </a:lstStyle>
              <a:p>
                <a:r>
                  <a:rPr lang="zh-CN" altLang="en-US" sz="2300" b="1">
                    <a:ln w="9525" cap="flat" cmpd="sng" algn="ctr">
                      <a:noFill/>
                      <a:prstDash val="solid"/>
                      <a:round/>
                      <a:headEnd type="none" w="med" len="med"/>
                      <a:tailEnd type="none" w="med" len="med"/>
                    </a:ln>
                    <a:latin typeface="宋体" panose="02010600030101010101" pitchFamily="2" charset="-122"/>
                    <a:cs typeface="Arial" panose="020B0604020202020204"/>
                    <a:sym typeface="Wingdings" panose="05000000000000000000"/>
                  </a:rPr>
                  <a:t>最高法院可宣布法律不合宪法</a:t>
                </a:r>
                <a:endParaRPr lang="zh-CN" altLang="en-US" sz="2300" b="1">
                  <a:latin typeface="宋体" panose="02010600030101010101" pitchFamily="2" charset="-122"/>
                  <a:cs typeface="Arial" panose="020B0604020202020204"/>
                </a:endParaRPr>
              </a:p>
            </p:txBody>
          </p:sp>
        </p:grpSp>
        <p:grpSp>
          <p:nvGrpSpPr>
            <p:cNvPr id="42006" name="组合 51"/>
            <p:cNvGrpSpPr/>
            <p:nvPr>
              <p:custDataLst>
                <p:tags r:id="rId21"/>
              </p:custDataLst>
            </p:nvPr>
          </p:nvGrpSpPr>
          <p:grpSpPr>
            <a:xfrm>
              <a:off x="7947" y="1713"/>
              <a:ext cx="3768" cy="3297"/>
              <a:chOff x="5046365" y="1087687"/>
              <a:chExt cx="2392722" cy="2094345"/>
            </a:xfrm>
          </p:grpSpPr>
          <p:grpSp>
            <p:nvGrpSpPr>
              <p:cNvPr id="42007" name="组合 52"/>
              <p:cNvGrpSpPr/>
              <p:nvPr>
                <p:custDataLst>
                  <p:tags r:id="rId22"/>
                </p:custDataLst>
              </p:nvPr>
            </p:nvGrpSpPr>
            <p:grpSpPr>
              <a:xfrm>
                <a:off x="5046365" y="1087687"/>
                <a:ext cx="2392722" cy="1674116"/>
                <a:chOff x="5046365" y="1087687"/>
                <a:chExt cx="2392722" cy="1674116"/>
              </a:xfrm>
            </p:grpSpPr>
            <p:sp>
              <p:nvSpPr>
                <p:cNvPr id="42008" name="white-house_64007"/>
                <p:cNvSpPr>
                  <a:spLocks noChangeAspect="1"/>
                </p:cNvSpPr>
                <p:nvPr>
                  <p:custDataLst>
                    <p:tags r:id="rId23"/>
                  </p:custDataLst>
                </p:nvPr>
              </p:nvSpPr>
              <p:spPr bwMode="auto">
                <a:xfrm>
                  <a:off x="5046365" y="1087687"/>
                  <a:ext cx="2392722" cy="1129006"/>
                </a:xfrm>
                <a:custGeom>
                  <a:avLst/>
                  <a:gdLst>
                    <a:gd name="T0" fmla="*/ 519374 w 607074"/>
                    <a:gd name="T1" fmla="*/ 245980 h 286448"/>
                    <a:gd name="T2" fmla="*/ 412429 w 607074"/>
                    <a:gd name="T3" fmla="*/ 245980 h 286448"/>
                    <a:gd name="T4" fmla="*/ 133978 w 607074"/>
                    <a:gd name="T5" fmla="*/ 216002 h 286448"/>
                    <a:gd name="T6" fmla="*/ 102064 w 607074"/>
                    <a:gd name="T7" fmla="*/ 216002 h 286448"/>
                    <a:gd name="T8" fmla="*/ 571085 w 607074"/>
                    <a:gd name="T9" fmla="*/ 213253 h 286448"/>
                    <a:gd name="T10" fmla="*/ 502340 w 607074"/>
                    <a:gd name="T11" fmla="*/ 210590 h 286448"/>
                    <a:gd name="T12" fmla="*/ 499673 w 607074"/>
                    <a:gd name="T13" fmla="*/ 213253 h 286448"/>
                    <a:gd name="T14" fmla="*/ 456050 w 607074"/>
                    <a:gd name="T15" fmla="*/ 251306 h 286448"/>
                    <a:gd name="T16" fmla="*/ 432143 w 607074"/>
                    <a:gd name="T17" fmla="*/ 248643 h 286448"/>
                    <a:gd name="T18" fmla="*/ 197300 w 607074"/>
                    <a:gd name="T19" fmla="*/ 210590 h 286448"/>
                    <a:gd name="T20" fmla="*/ 177599 w 607074"/>
                    <a:gd name="T21" fmla="*/ 210590 h 286448"/>
                    <a:gd name="T22" fmla="*/ 128641 w 607074"/>
                    <a:gd name="T23" fmla="*/ 248643 h 286448"/>
                    <a:gd name="T24" fmla="*/ 104732 w 607074"/>
                    <a:gd name="T25" fmla="*/ 251306 h 286448"/>
                    <a:gd name="T26" fmla="*/ 61109 w 607074"/>
                    <a:gd name="T27" fmla="*/ 213253 h 286448"/>
                    <a:gd name="T28" fmla="*/ 551384 w 607074"/>
                    <a:gd name="T29" fmla="*/ 145719 h 286448"/>
                    <a:gd name="T30" fmla="*/ 519374 w 607074"/>
                    <a:gd name="T31" fmla="*/ 145719 h 286448"/>
                    <a:gd name="T32" fmla="*/ 426806 w 607074"/>
                    <a:gd name="T33" fmla="*/ 175697 h 286448"/>
                    <a:gd name="T34" fmla="*/ 133978 w 607074"/>
                    <a:gd name="T35" fmla="*/ 175697 h 286448"/>
                    <a:gd name="T36" fmla="*/ 41408 w 607074"/>
                    <a:gd name="T37" fmla="*/ 145719 h 286448"/>
                    <a:gd name="T38" fmla="*/ 571085 w 607074"/>
                    <a:gd name="T39" fmla="*/ 178360 h 286448"/>
                    <a:gd name="T40" fmla="*/ 522127 w 607074"/>
                    <a:gd name="T41" fmla="*/ 140307 h 286448"/>
                    <a:gd name="T42" fmla="*/ 502340 w 607074"/>
                    <a:gd name="T43" fmla="*/ 140307 h 286448"/>
                    <a:gd name="T44" fmla="*/ 453383 w 607074"/>
                    <a:gd name="T45" fmla="*/ 178360 h 286448"/>
                    <a:gd name="T46" fmla="*/ 429474 w 607074"/>
                    <a:gd name="T47" fmla="*/ 181023 h 286448"/>
                    <a:gd name="T48" fmla="*/ 200053 w 607074"/>
                    <a:gd name="T49" fmla="*/ 143056 h 286448"/>
                    <a:gd name="T50" fmla="*/ 131310 w 607074"/>
                    <a:gd name="T51" fmla="*/ 140307 h 286448"/>
                    <a:gd name="T52" fmla="*/ 128641 w 607074"/>
                    <a:gd name="T53" fmla="*/ 143056 h 286448"/>
                    <a:gd name="T54" fmla="*/ 85019 w 607074"/>
                    <a:gd name="T55" fmla="*/ 181023 h 286448"/>
                    <a:gd name="T56" fmla="*/ 61109 w 607074"/>
                    <a:gd name="T57" fmla="*/ 178360 h 286448"/>
                    <a:gd name="T58" fmla="*/ 389660 w 607074"/>
                    <a:gd name="T59" fmla="*/ 281035 h 286448"/>
                    <a:gd name="T60" fmla="*/ 340447 w 607074"/>
                    <a:gd name="T61" fmla="*/ 120867 h 286448"/>
                    <a:gd name="T62" fmla="*/ 335026 w 607074"/>
                    <a:gd name="T63" fmla="*/ 120867 h 286448"/>
                    <a:gd name="T64" fmla="*/ 285211 w 607074"/>
                    <a:gd name="T65" fmla="*/ 281035 h 286448"/>
                    <a:gd name="T66" fmla="*/ 222835 w 607074"/>
                    <a:gd name="T67" fmla="*/ 281035 h 286448"/>
                    <a:gd name="T68" fmla="*/ 389660 w 607074"/>
                    <a:gd name="T69" fmla="*/ 110126 h 286448"/>
                    <a:gd name="T70" fmla="*/ 5420 w 607074"/>
                    <a:gd name="T71" fmla="*/ 115454 h 286448"/>
                    <a:gd name="T72" fmla="*/ 238665 w 607074"/>
                    <a:gd name="T73" fmla="*/ 115454 h 286448"/>
                    <a:gd name="T74" fmla="*/ 384239 w 607074"/>
                    <a:gd name="T75" fmla="*/ 107462 h 286448"/>
                    <a:gd name="T76" fmla="*/ 406695 w 607074"/>
                    <a:gd name="T77" fmla="*/ 89246 h 286448"/>
                    <a:gd name="T78" fmla="*/ 303537 w 607074"/>
                    <a:gd name="T79" fmla="*/ 71287 h 286448"/>
                    <a:gd name="T80" fmla="*/ 222835 w 607074"/>
                    <a:gd name="T81" fmla="*/ 68967 h 286448"/>
                    <a:gd name="T82" fmla="*/ 430269 w 607074"/>
                    <a:gd name="T83" fmla="*/ 54617 h 286448"/>
                    <a:gd name="T84" fmla="*/ 313345 w 607074"/>
                    <a:gd name="T85" fmla="*/ 10795 h 286448"/>
                    <a:gd name="T86" fmla="*/ 321433 w 607074"/>
                    <a:gd name="T87" fmla="*/ 9248 h 286448"/>
                    <a:gd name="T88" fmla="*/ 321949 w 607074"/>
                    <a:gd name="T89" fmla="*/ 11052 h 286448"/>
                    <a:gd name="T90" fmla="*/ 321088 w 607074"/>
                    <a:gd name="T91" fmla="*/ 12685 h 286448"/>
                    <a:gd name="T92" fmla="*/ 389660 w 607074"/>
                    <a:gd name="T93" fmla="*/ 66218 h 286448"/>
                    <a:gd name="T94" fmla="*/ 419772 w 607074"/>
                    <a:gd name="T95" fmla="*/ 34940 h 286448"/>
                    <a:gd name="T96" fmla="*/ 593997 w 607074"/>
                    <a:gd name="T97" fmla="*/ 86582 h 286448"/>
                    <a:gd name="T98" fmla="*/ 593997 w 607074"/>
                    <a:gd name="T99" fmla="*/ 283784 h 286448"/>
                    <a:gd name="T100" fmla="*/ 269380 w 607074"/>
                    <a:gd name="T101" fmla="*/ 286448 h 286448"/>
                    <a:gd name="T102" fmla="*/ 0 w 607074"/>
                    <a:gd name="T103" fmla="*/ 118203 h 286448"/>
                    <a:gd name="T104" fmla="*/ 171471 w 607074"/>
                    <a:gd name="T105" fmla="*/ 51954 h 286448"/>
                    <a:gd name="T106" fmla="*/ 200465 w 607074"/>
                    <a:gd name="T107" fmla="*/ 49204 h 286448"/>
                    <a:gd name="T108" fmla="*/ 300870 w 607074"/>
                    <a:gd name="T109" fmla="*/ 2718 h 286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7074" h="286448">
                      <a:moveTo>
                        <a:pt x="551384" y="216002"/>
                      </a:moveTo>
                      <a:lnTo>
                        <a:pt x="551384" y="245980"/>
                      </a:lnTo>
                      <a:lnTo>
                        <a:pt x="565751" y="245980"/>
                      </a:lnTo>
                      <a:lnTo>
                        <a:pt x="565751" y="216002"/>
                      </a:lnTo>
                      <a:close/>
                      <a:moveTo>
                        <a:pt x="505093" y="216002"/>
                      </a:moveTo>
                      <a:lnTo>
                        <a:pt x="505093" y="245980"/>
                      </a:lnTo>
                      <a:lnTo>
                        <a:pt x="519374" y="245980"/>
                      </a:lnTo>
                      <a:lnTo>
                        <a:pt x="519374" y="216002"/>
                      </a:lnTo>
                      <a:close/>
                      <a:moveTo>
                        <a:pt x="458717" y="216002"/>
                      </a:moveTo>
                      <a:lnTo>
                        <a:pt x="458717" y="245980"/>
                      </a:lnTo>
                      <a:lnTo>
                        <a:pt x="473084" y="245980"/>
                      </a:lnTo>
                      <a:lnTo>
                        <a:pt x="473084" y="216002"/>
                      </a:lnTo>
                      <a:close/>
                      <a:moveTo>
                        <a:pt x="412429" y="216002"/>
                      </a:moveTo>
                      <a:lnTo>
                        <a:pt x="412429" y="245980"/>
                      </a:lnTo>
                      <a:lnTo>
                        <a:pt x="426806" y="245980"/>
                      </a:lnTo>
                      <a:lnTo>
                        <a:pt x="426806" y="216002"/>
                      </a:lnTo>
                      <a:close/>
                      <a:moveTo>
                        <a:pt x="180266" y="216002"/>
                      </a:moveTo>
                      <a:lnTo>
                        <a:pt x="180266" y="245980"/>
                      </a:lnTo>
                      <a:lnTo>
                        <a:pt x="194633" y="245980"/>
                      </a:lnTo>
                      <a:lnTo>
                        <a:pt x="194633" y="216002"/>
                      </a:lnTo>
                      <a:close/>
                      <a:moveTo>
                        <a:pt x="133978" y="216002"/>
                      </a:moveTo>
                      <a:lnTo>
                        <a:pt x="133978" y="245980"/>
                      </a:lnTo>
                      <a:lnTo>
                        <a:pt x="148355" y="245980"/>
                      </a:lnTo>
                      <a:lnTo>
                        <a:pt x="148355" y="216002"/>
                      </a:lnTo>
                      <a:close/>
                      <a:moveTo>
                        <a:pt x="87687" y="216002"/>
                      </a:moveTo>
                      <a:lnTo>
                        <a:pt x="87687" y="245980"/>
                      </a:lnTo>
                      <a:lnTo>
                        <a:pt x="102064" y="245980"/>
                      </a:lnTo>
                      <a:lnTo>
                        <a:pt x="102064" y="216002"/>
                      </a:lnTo>
                      <a:close/>
                      <a:moveTo>
                        <a:pt x="41408" y="216002"/>
                      </a:moveTo>
                      <a:lnTo>
                        <a:pt x="41408" y="245980"/>
                      </a:lnTo>
                      <a:lnTo>
                        <a:pt x="55775" y="245980"/>
                      </a:lnTo>
                      <a:lnTo>
                        <a:pt x="55775" y="216002"/>
                      </a:lnTo>
                      <a:close/>
                      <a:moveTo>
                        <a:pt x="548717" y="210590"/>
                      </a:moveTo>
                      <a:lnTo>
                        <a:pt x="568418" y="210590"/>
                      </a:lnTo>
                      <a:cubicBezTo>
                        <a:pt x="569881" y="210590"/>
                        <a:pt x="571085" y="211793"/>
                        <a:pt x="571085" y="213253"/>
                      </a:cubicBezTo>
                      <a:lnTo>
                        <a:pt x="571085" y="248643"/>
                      </a:lnTo>
                      <a:cubicBezTo>
                        <a:pt x="571085" y="250103"/>
                        <a:pt x="569881" y="251306"/>
                        <a:pt x="568418" y="251306"/>
                      </a:cubicBezTo>
                      <a:lnTo>
                        <a:pt x="548717" y="251306"/>
                      </a:lnTo>
                      <a:cubicBezTo>
                        <a:pt x="547168" y="251306"/>
                        <a:pt x="545964" y="250103"/>
                        <a:pt x="545964" y="248643"/>
                      </a:cubicBezTo>
                      <a:lnTo>
                        <a:pt x="545964" y="213253"/>
                      </a:lnTo>
                      <a:cubicBezTo>
                        <a:pt x="545964" y="211793"/>
                        <a:pt x="547168" y="210590"/>
                        <a:pt x="548717" y="210590"/>
                      </a:cubicBezTo>
                      <a:close/>
                      <a:moveTo>
                        <a:pt x="502340" y="210590"/>
                      </a:moveTo>
                      <a:lnTo>
                        <a:pt x="522127" y="210590"/>
                      </a:lnTo>
                      <a:cubicBezTo>
                        <a:pt x="523590" y="210590"/>
                        <a:pt x="524794" y="211793"/>
                        <a:pt x="524794" y="213253"/>
                      </a:cubicBezTo>
                      <a:lnTo>
                        <a:pt x="524794" y="248643"/>
                      </a:lnTo>
                      <a:cubicBezTo>
                        <a:pt x="524794" y="250103"/>
                        <a:pt x="523590" y="251306"/>
                        <a:pt x="522127" y="251306"/>
                      </a:cubicBezTo>
                      <a:lnTo>
                        <a:pt x="502340" y="251306"/>
                      </a:lnTo>
                      <a:cubicBezTo>
                        <a:pt x="500877" y="251306"/>
                        <a:pt x="499673" y="250103"/>
                        <a:pt x="499673" y="248643"/>
                      </a:cubicBezTo>
                      <a:lnTo>
                        <a:pt x="499673" y="213253"/>
                      </a:lnTo>
                      <a:cubicBezTo>
                        <a:pt x="499673" y="211793"/>
                        <a:pt x="500877" y="210590"/>
                        <a:pt x="502340" y="210590"/>
                      </a:cubicBezTo>
                      <a:close/>
                      <a:moveTo>
                        <a:pt x="456050" y="210590"/>
                      </a:moveTo>
                      <a:lnTo>
                        <a:pt x="475751" y="210590"/>
                      </a:lnTo>
                      <a:cubicBezTo>
                        <a:pt x="477300" y="210590"/>
                        <a:pt x="478504" y="211793"/>
                        <a:pt x="478504" y="213253"/>
                      </a:cubicBezTo>
                      <a:lnTo>
                        <a:pt x="478504" y="248643"/>
                      </a:lnTo>
                      <a:cubicBezTo>
                        <a:pt x="478504" y="250103"/>
                        <a:pt x="477300" y="251306"/>
                        <a:pt x="475751" y="251306"/>
                      </a:cubicBezTo>
                      <a:lnTo>
                        <a:pt x="456050" y="251306"/>
                      </a:lnTo>
                      <a:cubicBezTo>
                        <a:pt x="454587" y="251306"/>
                        <a:pt x="453383" y="250103"/>
                        <a:pt x="453383" y="248643"/>
                      </a:cubicBezTo>
                      <a:lnTo>
                        <a:pt x="453383" y="213253"/>
                      </a:lnTo>
                      <a:cubicBezTo>
                        <a:pt x="453383" y="211793"/>
                        <a:pt x="454587" y="210590"/>
                        <a:pt x="456050" y="210590"/>
                      </a:cubicBezTo>
                      <a:close/>
                      <a:moveTo>
                        <a:pt x="409761" y="210590"/>
                      </a:moveTo>
                      <a:lnTo>
                        <a:pt x="429474" y="210590"/>
                      </a:lnTo>
                      <a:cubicBezTo>
                        <a:pt x="430938" y="210590"/>
                        <a:pt x="432143" y="211793"/>
                        <a:pt x="432143" y="213253"/>
                      </a:cubicBezTo>
                      <a:lnTo>
                        <a:pt x="432143" y="248643"/>
                      </a:lnTo>
                      <a:cubicBezTo>
                        <a:pt x="432143" y="250103"/>
                        <a:pt x="430938" y="251306"/>
                        <a:pt x="429474" y="251306"/>
                      </a:cubicBezTo>
                      <a:lnTo>
                        <a:pt x="409761" y="251306"/>
                      </a:lnTo>
                      <a:cubicBezTo>
                        <a:pt x="408297" y="251306"/>
                        <a:pt x="407092" y="250103"/>
                        <a:pt x="407092" y="248643"/>
                      </a:cubicBezTo>
                      <a:lnTo>
                        <a:pt x="407092" y="213253"/>
                      </a:lnTo>
                      <a:cubicBezTo>
                        <a:pt x="407092" y="211793"/>
                        <a:pt x="408297" y="210590"/>
                        <a:pt x="409761" y="210590"/>
                      </a:cubicBezTo>
                      <a:close/>
                      <a:moveTo>
                        <a:pt x="177599" y="210590"/>
                      </a:moveTo>
                      <a:lnTo>
                        <a:pt x="197300" y="210590"/>
                      </a:lnTo>
                      <a:cubicBezTo>
                        <a:pt x="198849" y="210590"/>
                        <a:pt x="200053" y="211793"/>
                        <a:pt x="200053" y="213253"/>
                      </a:cubicBezTo>
                      <a:lnTo>
                        <a:pt x="200053" y="248643"/>
                      </a:lnTo>
                      <a:cubicBezTo>
                        <a:pt x="200053" y="250103"/>
                        <a:pt x="198849" y="251306"/>
                        <a:pt x="197300" y="251306"/>
                      </a:cubicBezTo>
                      <a:lnTo>
                        <a:pt x="177599" y="251306"/>
                      </a:lnTo>
                      <a:cubicBezTo>
                        <a:pt x="176136" y="251306"/>
                        <a:pt x="174932" y="250103"/>
                        <a:pt x="174932" y="248643"/>
                      </a:cubicBezTo>
                      <a:lnTo>
                        <a:pt x="174932" y="213253"/>
                      </a:lnTo>
                      <a:cubicBezTo>
                        <a:pt x="174932" y="211793"/>
                        <a:pt x="176136" y="210590"/>
                        <a:pt x="177599" y="210590"/>
                      </a:cubicBezTo>
                      <a:close/>
                      <a:moveTo>
                        <a:pt x="131310" y="210590"/>
                      </a:moveTo>
                      <a:lnTo>
                        <a:pt x="151023" y="210590"/>
                      </a:lnTo>
                      <a:cubicBezTo>
                        <a:pt x="152487" y="210590"/>
                        <a:pt x="153692" y="211793"/>
                        <a:pt x="153692" y="213253"/>
                      </a:cubicBezTo>
                      <a:lnTo>
                        <a:pt x="153692" y="248643"/>
                      </a:lnTo>
                      <a:cubicBezTo>
                        <a:pt x="153692" y="250103"/>
                        <a:pt x="152487" y="251306"/>
                        <a:pt x="151023" y="251306"/>
                      </a:cubicBezTo>
                      <a:lnTo>
                        <a:pt x="131310" y="251306"/>
                      </a:lnTo>
                      <a:cubicBezTo>
                        <a:pt x="129846" y="251306"/>
                        <a:pt x="128641" y="250103"/>
                        <a:pt x="128641" y="248643"/>
                      </a:cubicBezTo>
                      <a:lnTo>
                        <a:pt x="128641" y="213253"/>
                      </a:lnTo>
                      <a:cubicBezTo>
                        <a:pt x="128641" y="211793"/>
                        <a:pt x="129846" y="210590"/>
                        <a:pt x="131310" y="210590"/>
                      </a:cubicBezTo>
                      <a:close/>
                      <a:moveTo>
                        <a:pt x="85019" y="210590"/>
                      </a:moveTo>
                      <a:lnTo>
                        <a:pt x="104732" y="210590"/>
                      </a:lnTo>
                      <a:cubicBezTo>
                        <a:pt x="106196" y="210590"/>
                        <a:pt x="107401" y="211793"/>
                        <a:pt x="107401" y="213253"/>
                      </a:cubicBezTo>
                      <a:lnTo>
                        <a:pt x="107401" y="248643"/>
                      </a:lnTo>
                      <a:cubicBezTo>
                        <a:pt x="107401" y="250103"/>
                        <a:pt x="106196" y="251306"/>
                        <a:pt x="104732" y="251306"/>
                      </a:cubicBezTo>
                      <a:lnTo>
                        <a:pt x="85019" y="251306"/>
                      </a:lnTo>
                      <a:cubicBezTo>
                        <a:pt x="83555" y="251306"/>
                        <a:pt x="82350" y="250103"/>
                        <a:pt x="82350" y="248643"/>
                      </a:cubicBezTo>
                      <a:lnTo>
                        <a:pt x="82350" y="213253"/>
                      </a:lnTo>
                      <a:cubicBezTo>
                        <a:pt x="82350" y="211793"/>
                        <a:pt x="83555" y="210590"/>
                        <a:pt x="85019" y="210590"/>
                      </a:cubicBezTo>
                      <a:close/>
                      <a:moveTo>
                        <a:pt x="38741" y="210590"/>
                      </a:moveTo>
                      <a:lnTo>
                        <a:pt x="58442" y="210590"/>
                      </a:lnTo>
                      <a:cubicBezTo>
                        <a:pt x="59905" y="210590"/>
                        <a:pt x="61109" y="211793"/>
                        <a:pt x="61109" y="213253"/>
                      </a:cubicBezTo>
                      <a:lnTo>
                        <a:pt x="61109" y="248643"/>
                      </a:lnTo>
                      <a:cubicBezTo>
                        <a:pt x="61109" y="250103"/>
                        <a:pt x="59905" y="251306"/>
                        <a:pt x="58442" y="251306"/>
                      </a:cubicBezTo>
                      <a:lnTo>
                        <a:pt x="38741" y="251306"/>
                      </a:lnTo>
                      <a:cubicBezTo>
                        <a:pt x="37192" y="251306"/>
                        <a:pt x="35988" y="250103"/>
                        <a:pt x="35988" y="248643"/>
                      </a:cubicBezTo>
                      <a:lnTo>
                        <a:pt x="35988" y="213253"/>
                      </a:lnTo>
                      <a:cubicBezTo>
                        <a:pt x="35988" y="211793"/>
                        <a:pt x="37192" y="210590"/>
                        <a:pt x="38741" y="210590"/>
                      </a:cubicBezTo>
                      <a:close/>
                      <a:moveTo>
                        <a:pt x="551384" y="145719"/>
                      </a:moveTo>
                      <a:lnTo>
                        <a:pt x="551384" y="175697"/>
                      </a:lnTo>
                      <a:lnTo>
                        <a:pt x="565751" y="175697"/>
                      </a:lnTo>
                      <a:lnTo>
                        <a:pt x="565751" y="145719"/>
                      </a:lnTo>
                      <a:close/>
                      <a:moveTo>
                        <a:pt x="505093" y="145719"/>
                      </a:moveTo>
                      <a:lnTo>
                        <a:pt x="505093" y="175697"/>
                      </a:lnTo>
                      <a:lnTo>
                        <a:pt x="519374" y="175697"/>
                      </a:lnTo>
                      <a:lnTo>
                        <a:pt x="519374" y="145719"/>
                      </a:lnTo>
                      <a:close/>
                      <a:moveTo>
                        <a:pt x="458717" y="145719"/>
                      </a:moveTo>
                      <a:lnTo>
                        <a:pt x="458717" y="175697"/>
                      </a:lnTo>
                      <a:lnTo>
                        <a:pt x="473084" y="175697"/>
                      </a:lnTo>
                      <a:lnTo>
                        <a:pt x="473084" y="145719"/>
                      </a:lnTo>
                      <a:close/>
                      <a:moveTo>
                        <a:pt x="412429" y="145719"/>
                      </a:moveTo>
                      <a:lnTo>
                        <a:pt x="412429" y="175697"/>
                      </a:lnTo>
                      <a:lnTo>
                        <a:pt x="426806" y="175697"/>
                      </a:lnTo>
                      <a:lnTo>
                        <a:pt x="426806" y="145719"/>
                      </a:lnTo>
                      <a:close/>
                      <a:moveTo>
                        <a:pt x="180266" y="145719"/>
                      </a:moveTo>
                      <a:lnTo>
                        <a:pt x="180266" y="175697"/>
                      </a:lnTo>
                      <a:lnTo>
                        <a:pt x="194633" y="175697"/>
                      </a:lnTo>
                      <a:lnTo>
                        <a:pt x="194633" y="145719"/>
                      </a:lnTo>
                      <a:close/>
                      <a:moveTo>
                        <a:pt x="133978" y="145719"/>
                      </a:moveTo>
                      <a:lnTo>
                        <a:pt x="133978" y="175697"/>
                      </a:lnTo>
                      <a:lnTo>
                        <a:pt x="148355" y="175697"/>
                      </a:lnTo>
                      <a:lnTo>
                        <a:pt x="148355" y="145719"/>
                      </a:lnTo>
                      <a:close/>
                      <a:moveTo>
                        <a:pt x="87687" y="145719"/>
                      </a:moveTo>
                      <a:lnTo>
                        <a:pt x="87687" y="175697"/>
                      </a:lnTo>
                      <a:lnTo>
                        <a:pt x="102064" y="175697"/>
                      </a:lnTo>
                      <a:lnTo>
                        <a:pt x="102064" y="145719"/>
                      </a:lnTo>
                      <a:close/>
                      <a:moveTo>
                        <a:pt x="41408" y="145719"/>
                      </a:moveTo>
                      <a:lnTo>
                        <a:pt x="41408" y="175697"/>
                      </a:lnTo>
                      <a:lnTo>
                        <a:pt x="55775" y="175697"/>
                      </a:lnTo>
                      <a:lnTo>
                        <a:pt x="55775" y="145719"/>
                      </a:lnTo>
                      <a:close/>
                      <a:moveTo>
                        <a:pt x="548717" y="140307"/>
                      </a:moveTo>
                      <a:lnTo>
                        <a:pt x="568418" y="140307"/>
                      </a:lnTo>
                      <a:cubicBezTo>
                        <a:pt x="569881" y="140307"/>
                        <a:pt x="571085" y="141510"/>
                        <a:pt x="571085" y="143056"/>
                      </a:cubicBezTo>
                      <a:lnTo>
                        <a:pt x="571085" y="178360"/>
                      </a:lnTo>
                      <a:cubicBezTo>
                        <a:pt x="571085" y="179820"/>
                        <a:pt x="569881" y="181023"/>
                        <a:pt x="568418" y="181023"/>
                      </a:cubicBezTo>
                      <a:lnTo>
                        <a:pt x="548717" y="181023"/>
                      </a:lnTo>
                      <a:cubicBezTo>
                        <a:pt x="547168" y="181023"/>
                        <a:pt x="545964" y="179820"/>
                        <a:pt x="545964" y="178360"/>
                      </a:cubicBezTo>
                      <a:lnTo>
                        <a:pt x="545964" y="143056"/>
                      </a:lnTo>
                      <a:cubicBezTo>
                        <a:pt x="545964" y="141510"/>
                        <a:pt x="547168" y="140307"/>
                        <a:pt x="548717" y="140307"/>
                      </a:cubicBezTo>
                      <a:close/>
                      <a:moveTo>
                        <a:pt x="502340" y="140307"/>
                      </a:moveTo>
                      <a:lnTo>
                        <a:pt x="522127" y="140307"/>
                      </a:lnTo>
                      <a:cubicBezTo>
                        <a:pt x="523590" y="140307"/>
                        <a:pt x="524794" y="141510"/>
                        <a:pt x="524794" y="143056"/>
                      </a:cubicBezTo>
                      <a:lnTo>
                        <a:pt x="524794" y="178360"/>
                      </a:lnTo>
                      <a:cubicBezTo>
                        <a:pt x="524794" y="179820"/>
                        <a:pt x="523590" y="181023"/>
                        <a:pt x="522127" y="181023"/>
                      </a:cubicBezTo>
                      <a:lnTo>
                        <a:pt x="502340" y="181023"/>
                      </a:lnTo>
                      <a:cubicBezTo>
                        <a:pt x="500877" y="181023"/>
                        <a:pt x="499673" y="179820"/>
                        <a:pt x="499673" y="178360"/>
                      </a:cubicBezTo>
                      <a:lnTo>
                        <a:pt x="499673" y="143056"/>
                      </a:lnTo>
                      <a:cubicBezTo>
                        <a:pt x="499673" y="141510"/>
                        <a:pt x="500877" y="140307"/>
                        <a:pt x="502340" y="140307"/>
                      </a:cubicBezTo>
                      <a:close/>
                      <a:moveTo>
                        <a:pt x="456050" y="140307"/>
                      </a:moveTo>
                      <a:lnTo>
                        <a:pt x="475751" y="140307"/>
                      </a:lnTo>
                      <a:cubicBezTo>
                        <a:pt x="477300" y="140307"/>
                        <a:pt x="478504" y="141510"/>
                        <a:pt x="478504" y="143056"/>
                      </a:cubicBezTo>
                      <a:lnTo>
                        <a:pt x="478504" y="178360"/>
                      </a:lnTo>
                      <a:cubicBezTo>
                        <a:pt x="478504" y="179820"/>
                        <a:pt x="477300" y="181023"/>
                        <a:pt x="475751" y="181023"/>
                      </a:cubicBezTo>
                      <a:lnTo>
                        <a:pt x="456050" y="181023"/>
                      </a:lnTo>
                      <a:cubicBezTo>
                        <a:pt x="454587" y="181023"/>
                        <a:pt x="453383" y="179820"/>
                        <a:pt x="453383" y="178360"/>
                      </a:cubicBezTo>
                      <a:lnTo>
                        <a:pt x="453383" y="143056"/>
                      </a:lnTo>
                      <a:cubicBezTo>
                        <a:pt x="453383" y="141510"/>
                        <a:pt x="454587" y="140307"/>
                        <a:pt x="456050" y="140307"/>
                      </a:cubicBezTo>
                      <a:close/>
                      <a:moveTo>
                        <a:pt x="409761" y="140307"/>
                      </a:moveTo>
                      <a:lnTo>
                        <a:pt x="429474" y="140307"/>
                      </a:lnTo>
                      <a:cubicBezTo>
                        <a:pt x="430938" y="140307"/>
                        <a:pt x="432143" y="141510"/>
                        <a:pt x="432143" y="143056"/>
                      </a:cubicBezTo>
                      <a:lnTo>
                        <a:pt x="432143" y="178360"/>
                      </a:lnTo>
                      <a:cubicBezTo>
                        <a:pt x="432143" y="179820"/>
                        <a:pt x="430938" y="181023"/>
                        <a:pt x="429474" y="181023"/>
                      </a:cubicBezTo>
                      <a:lnTo>
                        <a:pt x="409761" y="181023"/>
                      </a:lnTo>
                      <a:cubicBezTo>
                        <a:pt x="408297" y="181023"/>
                        <a:pt x="407092" y="179820"/>
                        <a:pt x="407092" y="178360"/>
                      </a:cubicBezTo>
                      <a:lnTo>
                        <a:pt x="407092" y="143056"/>
                      </a:lnTo>
                      <a:cubicBezTo>
                        <a:pt x="407092" y="141510"/>
                        <a:pt x="408297" y="140307"/>
                        <a:pt x="409761" y="140307"/>
                      </a:cubicBezTo>
                      <a:close/>
                      <a:moveTo>
                        <a:pt x="177599" y="140307"/>
                      </a:moveTo>
                      <a:lnTo>
                        <a:pt x="197300" y="140307"/>
                      </a:lnTo>
                      <a:cubicBezTo>
                        <a:pt x="198849" y="140307"/>
                        <a:pt x="200053" y="141510"/>
                        <a:pt x="200053" y="143056"/>
                      </a:cubicBezTo>
                      <a:lnTo>
                        <a:pt x="200053" y="178360"/>
                      </a:lnTo>
                      <a:cubicBezTo>
                        <a:pt x="200053" y="179820"/>
                        <a:pt x="198849" y="181023"/>
                        <a:pt x="197300" y="181023"/>
                      </a:cubicBezTo>
                      <a:lnTo>
                        <a:pt x="177599" y="181023"/>
                      </a:lnTo>
                      <a:cubicBezTo>
                        <a:pt x="176136" y="181023"/>
                        <a:pt x="174932" y="179820"/>
                        <a:pt x="174932" y="178360"/>
                      </a:cubicBezTo>
                      <a:lnTo>
                        <a:pt x="174932" y="143056"/>
                      </a:lnTo>
                      <a:cubicBezTo>
                        <a:pt x="174932" y="141510"/>
                        <a:pt x="176136" y="140307"/>
                        <a:pt x="177599" y="140307"/>
                      </a:cubicBezTo>
                      <a:close/>
                      <a:moveTo>
                        <a:pt x="131310" y="140307"/>
                      </a:moveTo>
                      <a:lnTo>
                        <a:pt x="151023" y="140307"/>
                      </a:lnTo>
                      <a:cubicBezTo>
                        <a:pt x="152487" y="140307"/>
                        <a:pt x="153692" y="141510"/>
                        <a:pt x="153692" y="143056"/>
                      </a:cubicBezTo>
                      <a:lnTo>
                        <a:pt x="153692" y="178360"/>
                      </a:lnTo>
                      <a:cubicBezTo>
                        <a:pt x="153692" y="179820"/>
                        <a:pt x="152487" y="181023"/>
                        <a:pt x="151023" y="181023"/>
                      </a:cubicBezTo>
                      <a:lnTo>
                        <a:pt x="131310" y="181023"/>
                      </a:lnTo>
                      <a:cubicBezTo>
                        <a:pt x="129846" y="181023"/>
                        <a:pt x="128641" y="179820"/>
                        <a:pt x="128641" y="178360"/>
                      </a:cubicBezTo>
                      <a:lnTo>
                        <a:pt x="128641" y="143056"/>
                      </a:lnTo>
                      <a:cubicBezTo>
                        <a:pt x="128641" y="141510"/>
                        <a:pt x="129846" y="140307"/>
                        <a:pt x="131310" y="140307"/>
                      </a:cubicBezTo>
                      <a:close/>
                      <a:moveTo>
                        <a:pt x="85019" y="140307"/>
                      </a:moveTo>
                      <a:lnTo>
                        <a:pt x="104732" y="140307"/>
                      </a:lnTo>
                      <a:cubicBezTo>
                        <a:pt x="106196" y="140307"/>
                        <a:pt x="107401" y="141510"/>
                        <a:pt x="107401" y="143056"/>
                      </a:cubicBezTo>
                      <a:lnTo>
                        <a:pt x="107401" y="178360"/>
                      </a:lnTo>
                      <a:cubicBezTo>
                        <a:pt x="107401" y="179820"/>
                        <a:pt x="106196" y="181023"/>
                        <a:pt x="104732" y="181023"/>
                      </a:cubicBezTo>
                      <a:lnTo>
                        <a:pt x="85019" y="181023"/>
                      </a:lnTo>
                      <a:cubicBezTo>
                        <a:pt x="83555" y="181023"/>
                        <a:pt x="82350" y="179820"/>
                        <a:pt x="82350" y="178360"/>
                      </a:cubicBezTo>
                      <a:lnTo>
                        <a:pt x="82350" y="143056"/>
                      </a:lnTo>
                      <a:cubicBezTo>
                        <a:pt x="82350" y="141510"/>
                        <a:pt x="83555" y="140307"/>
                        <a:pt x="85019" y="140307"/>
                      </a:cubicBezTo>
                      <a:close/>
                      <a:moveTo>
                        <a:pt x="38741" y="140307"/>
                      </a:moveTo>
                      <a:lnTo>
                        <a:pt x="58442" y="140307"/>
                      </a:lnTo>
                      <a:cubicBezTo>
                        <a:pt x="59905" y="140307"/>
                        <a:pt x="61109" y="141510"/>
                        <a:pt x="61109" y="143056"/>
                      </a:cubicBezTo>
                      <a:lnTo>
                        <a:pt x="61109" y="178360"/>
                      </a:lnTo>
                      <a:cubicBezTo>
                        <a:pt x="61109" y="179820"/>
                        <a:pt x="59905" y="181023"/>
                        <a:pt x="58442" y="181023"/>
                      </a:cubicBezTo>
                      <a:lnTo>
                        <a:pt x="38741" y="181023"/>
                      </a:lnTo>
                      <a:cubicBezTo>
                        <a:pt x="37192" y="181023"/>
                        <a:pt x="35988" y="179820"/>
                        <a:pt x="35988" y="178360"/>
                      </a:cubicBezTo>
                      <a:lnTo>
                        <a:pt x="35988" y="143056"/>
                      </a:lnTo>
                      <a:cubicBezTo>
                        <a:pt x="35988" y="141510"/>
                        <a:pt x="37192" y="140307"/>
                        <a:pt x="38741" y="140307"/>
                      </a:cubicBezTo>
                      <a:close/>
                      <a:moveTo>
                        <a:pt x="389660" y="120867"/>
                      </a:moveTo>
                      <a:lnTo>
                        <a:pt x="389660" y="281035"/>
                      </a:lnTo>
                      <a:lnTo>
                        <a:pt x="588576" y="281035"/>
                      </a:lnTo>
                      <a:lnTo>
                        <a:pt x="588576" y="120867"/>
                      </a:lnTo>
                      <a:close/>
                      <a:moveTo>
                        <a:pt x="371076" y="120867"/>
                      </a:moveTo>
                      <a:lnTo>
                        <a:pt x="371076" y="281035"/>
                      </a:lnTo>
                      <a:lnTo>
                        <a:pt x="384239" y="281035"/>
                      </a:lnTo>
                      <a:lnTo>
                        <a:pt x="384239" y="120867"/>
                      </a:lnTo>
                      <a:close/>
                      <a:moveTo>
                        <a:pt x="340447" y="120867"/>
                      </a:moveTo>
                      <a:lnTo>
                        <a:pt x="340447" y="281035"/>
                      </a:lnTo>
                      <a:lnTo>
                        <a:pt x="365741" y="281035"/>
                      </a:lnTo>
                      <a:lnTo>
                        <a:pt x="365741" y="120867"/>
                      </a:lnTo>
                      <a:close/>
                      <a:moveTo>
                        <a:pt x="321949" y="120867"/>
                      </a:moveTo>
                      <a:lnTo>
                        <a:pt x="321949" y="281035"/>
                      </a:lnTo>
                      <a:lnTo>
                        <a:pt x="335026" y="281035"/>
                      </a:lnTo>
                      <a:lnTo>
                        <a:pt x="335026" y="120867"/>
                      </a:lnTo>
                      <a:close/>
                      <a:moveTo>
                        <a:pt x="290545" y="120867"/>
                      </a:moveTo>
                      <a:lnTo>
                        <a:pt x="290545" y="281035"/>
                      </a:lnTo>
                      <a:lnTo>
                        <a:pt x="316528" y="281035"/>
                      </a:lnTo>
                      <a:lnTo>
                        <a:pt x="316528" y="120867"/>
                      </a:lnTo>
                      <a:close/>
                      <a:moveTo>
                        <a:pt x="272048" y="120867"/>
                      </a:moveTo>
                      <a:lnTo>
                        <a:pt x="272048" y="281035"/>
                      </a:lnTo>
                      <a:lnTo>
                        <a:pt x="285211" y="281035"/>
                      </a:lnTo>
                      <a:lnTo>
                        <a:pt x="285211" y="120867"/>
                      </a:lnTo>
                      <a:close/>
                      <a:moveTo>
                        <a:pt x="241419" y="120867"/>
                      </a:moveTo>
                      <a:lnTo>
                        <a:pt x="241419" y="281035"/>
                      </a:lnTo>
                      <a:lnTo>
                        <a:pt x="266627" y="281035"/>
                      </a:lnTo>
                      <a:lnTo>
                        <a:pt x="266627" y="120867"/>
                      </a:lnTo>
                      <a:close/>
                      <a:moveTo>
                        <a:pt x="222835" y="120867"/>
                      </a:moveTo>
                      <a:lnTo>
                        <a:pt x="222835" y="281035"/>
                      </a:lnTo>
                      <a:lnTo>
                        <a:pt x="235998" y="281035"/>
                      </a:lnTo>
                      <a:lnTo>
                        <a:pt x="235998" y="120867"/>
                      </a:lnTo>
                      <a:close/>
                      <a:moveTo>
                        <a:pt x="18498" y="120867"/>
                      </a:moveTo>
                      <a:lnTo>
                        <a:pt x="18498" y="281035"/>
                      </a:lnTo>
                      <a:lnTo>
                        <a:pt x="217500" y="281035"/>
                      </a:lnTo>
                      <a:lnTo>
                        <a:pt x="217500" y="120867"/>
                      </a:lnTo>
                      <a:close/>
                      <a:moveTo>
                        <a:pt x="389660" y="110126"/>
                      </a:moveTo>
                      <a:lnTo>
                        <a:pt x="389660" y="115454"/>
                      </a:lnTo>
                      <a:lnTo>
                        <a:pt x="591243" y="115454"/>
                      </a:lnTo>
                      <a:lnTo>
                        <a:pt x="601740" y="115454"/>
                      </a:lnTo>
                      <a:lnTo>
                        <a:pt x="601740" y="110126"/>
                      </a:lnTo>
                      <a:lnTo>
                        <a:pt x="591243" y="110126"/>
                      </a:lnTo>
                      <a:close/>
                      <a:moveTo>
                        <a:pt x="5420" y="110126"/>
                      </a:moveTo>
                      <a:lnTo>
                        <a:pt x="5420" y="115454"/>
                      </a:lnTo>
                      <a:lnTo>
                        <a:pt x="15831" y="115454"/>
                      </a:lnTo>
                      <a:lnTo>
                        <a:pt x="217500" y="115454"/>
                      </a:lnTo>
                      <a:lnTo>
                        <a:pt x="217500" y="110126"/>
                      </a:lnTo>
                      <a:lnTo>
                        <a:pt x="15831" y="110126"/>
                      </a:lnTo>
                      <a:close/>
                      <a:moveTo>
                        <a:pt x="222835" y="107462"/>
                      </a:moveTo>
                      <a:lnTo>
                        <a:pt x="222835" y="115454"/>
                      </a:lnTo>
                      <a:lnTo>
                        <a:pt x="238665" y="115454"/>
                      </a:lnTo>
                      <a:lnTo>
                        <a:pt x="269380" y="115454"/>
                      </a:lnTo>
                      <a:lnTo>
                        <a:pt x="287878" y="115454"/>
                      </a:lnTo>
                      <a:lnTo>
                        <a:pt x="319196" y="115454"/>
                      </a:lnTo>
                      <a:lnTo>
                        <a:pt x="337779" y="115454"/>
                      </a:lnTo>
                      <a:lnTo>
                        <a:pt x="368408" y="115454"/>
                      </a:lnTo>
                      <a:lnTo>
                        <a:pt x="384239" y="115454"/>
                      </a:lnTo>
                      <a:lnTo>
                        <a:pt x="384239" y="107462"/>
                      </a:lnTo>
                      <a:close/>
                      <a:moveTo>
                        <a:pt x="389660" y="89246"/>
                      </a:moveTo>
                      <a:lnTo>
                        <a:pt x="389660" y="104541"/>
                      </a:lnTo>
                      <a:cubicBezTo>
                        <a:pt x="389660" y="104627"/>
                        <a:pt x="389660" y="104627"/>
                        <a:pt x="389660" y="104713"/>
                      </a:cubicBezTo>
                      <a:lnTo>
                        <a:pt x="588576" y="104713"/>
                      </a:lnTo>
                      <a:lnTo>
                        <a:pt x="588576" y="89246"/>
                      </a:lnTo>
                      <a:lnTo>
                        <a:pt x="432936" y="89246"/>
                      </a:lnTo>
                      <a:lnTo>
                        <a:pt x="406695" y="89246"/>
                      </a:lnTo>
                      <a:close/>
                      <a:moveTo>
                        <a:pt x="18498" y="89246"/>
                      </a:moveTo>
                      <a:lnTo>
                        <a:pt x="18498" y="104713"/>
                      </a:lnTo>
                      <a:lnTo>
                        <a:pt x="217500" y="104713"/>
                      </a:lnTo>
                      <a:lnTo>
                        <a:pt x="217500" y="89246"/>
                      </a:lnTo>
                      <a:lnTo>
                        <a:pt x="200465" y="89246"/>
                      </a:lnTo>
                      <a:lnTo>
                        <a:pt x="174138" y="89246"/>
                      </a:lnTo>
                      <a:close/>
                      <a:moveTo>
                        <a:pt x="303537" y="71287"/>
                      </a:moveTo>
                      <a:lnTo>
                        <a:pt x="233073" y="102049"/>
                      </a:lnTo>
                      <a:lnTo>
                        <a:pt x="374087" y="102049"/>
                      </a:lnTo>
                      <a:close/>
                      <a:moveTo>
                        <a:pt x="311624" y="68967"/>
                      </a:moveTo>
                      <a:lnTo>
                        <a:pt x="384239" y="100674"/>
                      </a:lnTo>
                      <a:lnTo>
                        <a:pt x="384239" y="86582"/>
                      </a:lnTo>
                      <a:lnTo>
                        <a:pt x="384239" y="68967"/>
                      </a:lnTo>
                      <a:close/>
                      <a:moveTo>
                        <a:pt x="222835" y="68967"/>
                      </a:moveTo>
                      <a:lnTo>
                        <a:pt x="222835" y="86582"/>
                      </a:lnTo>
                      <a:lnTo>
                        <a:pt x="222835" y="100674"/>
                      </a:lnTo>
                      <a:lnTo>
                        <a:pt x="295449" y="68967"/>
                      </a:lnTo>
                      <a:close/>
                      <a:moveTo>
                        <a:pt x="409362" y="54617"/>
                      </a:moveTo>
                      <a:lnTo>
                        <a:pt x="409362" y="83833"/>
                      </a:lnTo>
                      <a:lnTo>
                        <a:pt x="430269" y="83833"/>
                      </a:lnTo>
                      <a:lnTo>
                        <a:pt x="430269" y="54617"/>
                      </a:lnTo>
                      <a:close/>
                      <a:moveTo>
                        <a:pt x="176891" y="54617"/>
                      </a:moveTo>
                      <a:lnTo>
                        <a:pt x="176891" y="83833"/>
                      </a:lnTo>
                      <a:lnTo>
                        <a:pt x="197798" y="83833"/>
                      </a:lnTo>
                      <a:lnTo>
                        <a:pt x="197798" y="54617"/>
                      </a:lnTo>
                      <a:close/>
                      <a:moveTo>
                        <a:pt x="306204" y="7100"/>
                      </a:moveTo>
                      <a:lnTo>
                        <a:pt x="306204" y="14404"/>
                      </a:lnTo>
                      <a:lnTo>
                        <a:pt x="313345" y="10795"/>
                      </a:lnTo>
                      <a:close/>
                      <a:moveTo>
                        <a:pt x="304741" y="312"/>
                      </a:moveTo>
                      <a:lnTo>
                        <a:pt x="320486" y="8389"/>
                      </a:lnTo>
                      <a:cubicBezTo>
                        <a:pt x="320572" y="8475"/>
                        <a:pt x="320658" y="8475"/>
                        <a:pt x="320744" y="8561"/>
                      </a:cubicBezTo>
                      <a:cubicBezTo>
                        <a:pt x="320830" y="8561"/>
                        <a:pt x="320916" y="8647"/>
                        <a:pt x="320916" y="8647"/>
                      </a:cubicBezTo>
                      <a:cubicBezTo>
                        <a:pt x="321002" y="8732"/>
                        <a:pt x="321088" y="8818"/>
                        <a:pt x="321088" y="8818"/>
                      </a:cubicBezTo>
                      <a:cubicBezTo>
                        <a:pt x="321174" y="8904"/>
                        <a:pt x="321260" y="8990"/>
                        <a:pt x="321346" y="9076"/>
                      </a:cubicBezTo>
                      <a:cubicBezTo>
                        <a:pt x="321346" y="9076"/>
                        <a:pt x="321346" y="9162"/>
                        <a:pt x="321433" y="9248"/>
                      </a:cubicBezTo>
                      <a:cubicBezTo>
                        <a:pt x="321519" y="9334"/>
                        <a:pt x="321519" y="9420"/>
                        <a:pt x="321605" y="9506"/>
                      </a:cubicBezTo>
                      <a:cubicBezTo>
                        <a:pt x="321691" y="9592"/>
                        <a:pt x="321691" y="9678"/>
                        <a:pt x="321691" y="9678"/>
                      </a:cubicBezTo>
                      <a:cubicBezTo>
                        <a:pt x="321777" y="9764"/>
                        <a:pt x="321777" y="9850"/>
                        <a:pt x="321777" y="10021"/>
                      </a:cubicBezTo>
                      <a:cubicBezTo>
                        <a:pt x="321863" y="10107"/>
                        <a:pt x="321863" y="10193"/>
                        <a:pt x="321863" y="10279"/>
                      </a:cubicBezTo>
                      <a:cubicBezTo>
                        <a:pt x="321863" y="10365"/>
                        <a:pt x="321863" y="10365"/>
                        <a:pt x="321949" y="10537"/>
                      </a:cubicBezTo>
                      <a:cubicBezTo>
                        <a:pt x="321949" y="10623"/>
                        <a:pt x="321949" y="10709"/>
                        <a:pt x="321949" y="10795"/>
                      </a:cubicBezTo>
                      <a:cubicBezTo>
                        <a:pt x="321949" y="10881"/>
                        <a:pt x="321949" y="10967"/>
                        <a:pt x="321949" y="11052"/>
                      </a:cubicBezTo>
                      <a:cubicBezTo>
                        <a:pt x="321863" y="11138"/>
                        <a:pt x="321863" y="11224"/>
                        <a:pt x="321863" y="11310"/>
                      </a:cubicBezTo>
                      <a:cubicBezTo>
                        <a:pt x="321863" y="11396"/>
                        <a:pt x="321863" y="11482"/>
                        <a:pt x="321777" y="11568"/>
                      </a:cubicBezTo>
                      <a:cubicBezTo>
                        <a:pt x="321777" y="11654"/>
                        <a:pt x="321691" y="11740"/>
                        <a:pt x="321691" y="11826"/>
                      </a:cubicBezTo>
                      <a:cubicBezTo>
                        <a:pt x="321691" y="11912"/>
                        <a:pt x="321691" y="11912"/>
                        <a:pt x="321605" y="11998"/>
                      </a:cubicBezTo>
                      <a:cubicBezTo>
                        <a:pt x="321519" y="12084"/>
                        <a:pt x="321519" y="12170"/>
                        <a:pt x="321433" y="12255"/>
                      </a:cubicBezTo>
                      <a:cubicBezTo>
                        <a:pt x="321346" y="12341"/>
                        <a:pt x="321346" y="12427"/>
                        <a:pt x="321346" y="12427"/>
                      </a:cubicBezTo>
                      <a:cubicBezTo>
                        <a:pt x="321260" y="12513"/>
                        <a:pt x="321174" y="12599"/>
                        <a:pt x="321088" y="12685"/>
                      </a:cubicBezTo>
                      <a:cubicBezTo>
                        <a:pt x="321088" y="12685"/>
                        <a:pt x="321002" y="12771"/>
                        <a:pt x="320916" y="12857"/>
                      </a:cubicBezTo>
                      <a:cubicBezTo>
                        <a:pt x="320916" y="12857"/>
                        <a:pt x="320830" y="12943"/>
                        <a:pt x="320744" y="12943"/>
                      </a:cubicBezTo>
                      <a:cubicBezTo>
                        <a:pt x="320658" y="13029"/>
                        <a:pt x="320572" y="13115"/>
                        <a:pt x="320486" y="13115"/>
                      </a:cubicBezTo>
                      <a:lnTo>
                        <a:pt x="306204" y="20419"/>
                      </a:lnTo>
                      <a:lnTo>
                        <a:pt x="306204" y="63554"/>
                      </a:lnTo>
                      <a:lnTo>
                        <a:pt x="386906" y="63554"/>
                      </a:lnTo>
                      <a:cubicBezTo>
                        <a:pt x="388455" y="63554"/>
                        <a:pt x="389660" y="64757"/>
                        <a:pt x="389660" y="66218"/>
                      </a:cubicBezTo>
                      <a:lnTo>
                        <a:pt x="389660" y="83833"/>
                      </a:lnTo>
                      <a:lnTo>
                        <a:pt x="403942" y="83833"/>
                      </a:lnTo>
                      <a:lnTo>
                        <a:pt x="403942" y="51954"/>
                      </a:lnTo>
                      <a:cubicBezTo>
                        <a:pt x="403942" y="50407"/>
                        <a:pt x="405146" y="49204"/>
                        <a:pt x="406695" y="49204"/>
                      </a:cubicBezTo>
                      <a:lnTo>
                        <a:pt x="417105" y="49204"/>
                      </a:lnTo>
                      <a:lnTo>
                        <a:pt x="417105" y="37604"/>
                      </a:lnTo>
                      <a:cubicBezTo>
                        <a:pt x="417105" y="36143"/>
                        <a:pt x="418310" y="34940"/>
                        <a:pt x="419772" y="34940"/>
                      </a:cubicBezTo>
                      <a:cubicBezTo>
                        <a:pt x="421321" y="34940"/>
                        <a:pt x="422526" y="36143"/>
                        <a:pt x="422526" y="37604"/>
                      </a:cubicBezTo>
                      <a:lnTo>
                        <a:pt x="422526" y="49204"/>
                      </a:lnTo>
                      <a:lnTo>
                        <a:pt x="432936" y="49204"/>
                      </a:lnTo>
                      <a:cubicBezTo>
                        <a:pt x="434399" y="49204"/>
                        <a:pt x="435603" y="50407"/>
                        <a:pt x="435603" y="51954"/>
                      </a:cubicBezTo>
                      <a:lnTo>
                        <a:pt x="435603" y="83833"/>
                      </a:lnTo>
                      <a:lnTo>
                        <a:pt x="591243" y="83833"/>
                      </a:lnTo>
                      <a:cubicBezTo>
                        <a:pt x="592792" y="83833"/>
                        <a:pt x="593997" y="85035"/>
                        <a:pt x="593997" y="86582"/>
                      </a:cubicBezTo>
                      <a:lnTo>
                        <a:pt x="593997" y="104713"/>
                      </a:lnTo>
                      <a:lnTo>
                        <a:pt x="604407" y="104713"/>
                      </a:lnTo>
                      <a:cubicBezTo>
                        <a:pt x="605870" y="104713"/>
                        <a:pt x="607074" y="105916"/>
                        <a:pt x="607074" y="107462"/>
                      </a:cubicBezTo>
                      <a:lnTo>
                        <a:pt x="607074" y="118203"/>
                      </a:lnTo>
                      <a:cubicBezTo>
                        <a:pt x="607074" y="119664"/>
                        <a:pt x="605870" y="120867"/>
                        <a:pt x="604407" y="120867"/>
                      </a:cubicBezTo>
                      <a:lnTo>
                        <a:pt x="593997" y="120867"/>
                      </a:lnTo>
                      <a:lnTo>
                        <a:pt x="593997" y="283784"/>
                      </a:lnTo>
                      <a:cubicBezTo>
                        <a:pt x="593997" y="285245"/>
                        <a:pt x="592792" y="286448"/>
                        <a:pt x="591243" y="286448"/>
                      </a:cubicBezTo>
                      <a:lnTo>
                        <a:pt x="386906" y="286448"/>
                      </a:lnTo>
                      <a:lnTo>
                        <a:pt x="368408" y="286448"/>
                      </a:lnTo>
                      <a:lnTo>
                        <a:pt x="337779" y="286448"/>
                      </a:lnTo>
                      <a:lnTo>
                        <a:pt x="319196" y="286448"/>
                      </a:lnTo>
                      <a:lnTo>
                        <a:pt x="287878" y="286448"/>
                      </a:lnTo>
                      <a:lnTo>
                        <a:pt x="269380" y="286448"/>
                      </a:lnTo>
                      <a:lnTo>
                        <a:pt x="238665" y="286448"/>
                      </a:lnTo>
                      <a:lnTo>
                        <a:pt x="220167" y="286448"/>
                      </a:lnTo>
                      <a:lnTo>
                        <a:pt x="15831" y="286448"/>
                      </a:lnTo>
                      <a:cubicBezTo>
                        <a:pt x="14368" y="286448"/>
                        <a:pt x="13164" y="285245"/>
                        <a:pt x="13164" y="283784"/>
                      </a:cubicBezTo>
                      <a:lnTo>
                        <a:pt x="13164" y="120867"/>
                      </a:lnTo>
                      <a:lnTo>
                        <a:pt x="2667" y="120867"/>
                      </a:lnTo>
                      <a:cubicBezTo>
                        <a:pt x="1204" y="120867"/>
                        <a:pt x="0" y="119664"/>
                        <a:pt x="0" y="118203"/>
                      </a:cubicBezTo>
                      <a:lnTo>
                        <a:pt x="0" y="107462"/>
                      </a:lnTo>
                      <a:cubicBezTo>
                        <a:pt x="0" y="105916"/>
                        <a:pt x="1204" y="104713"/>
                        <a:pt x="2667" y="104713"/>
                      </a:cubicBezTo>
                      <a:lnTo>
                        <a:pt x="13164" y="104713"/>
                      </a:lnTo>
                      <a:lnTo>
                        <a:pt x="13164" y="86582"/>
                      </a:lnTo>
                      <a:cubicBezTo>
                        <a:pt x="13164" y="85035"/>
                        <a:pt x="14368" y="83833"/>
                        <a:pt x="15831" y="83833"/>
                      </a:cubicBezTo>
                      <a:lnTo>
                        <a:pt x="171471" y="83833"/>
                      </a:lnTo>
                      <a:lnTo>
                        <a:pt x="171471" y="51954"/>
                      </a:lnTo>
                      <a:cubicBezTo>
                        <a:pt x="171471" y="50407"/>
                        <a:pt x="172675" y="49204"/>
                        <a:pt x="174138" y="49204"/>
                      </a:cubicBezTo>
                      <a:lnTo>
                        <a:pt x="184634" y="49204"/>
                      </a:lnTo>
                      <a:lnTo>
                        <a:pt x="184634" y="37604"/>
                      </a:lnTo>
                      <a:cubicBezTo>
                        <a:pt x="184634" y="36143"/>
                        <a:pt x="185839" y="34940"/>
                        <a:pt x="187302" y="34940"/>
                      </a:cubicBezTo>
                      <a:cubicBezTo>
                        <a:pt x="188764" y="34940"/>
                        <a:pt x="189969" y="36143"/>
                        <a:pt x="189969" y="37604"/>
                      </a:cubicBezTo>
                      <a:lnTo>
                        <a:pt x="189969" y="49204"/>
                      </a:lnTo>
                      <a:lnTo>
                        <a:pt x="200465" y="49204"/>
                      </a:lnTo>
                      <a:cubicBezTo>
                        <a:pt x="201928" y="49204"/>
                        <a:pt x="203132" y="50407"/>
                        <a:pt x="203132" y="51954"/>
                      </a:cubicBezTo>
                      <a:lnTo>
                        <a:pt x="203132" y="83833"/>
                      </a:lnTo>
                      <a:lnTo>
                        <a:pt x="217500" y="83833"/>
                      </a:lnTo>
                      <a:lnTo>
                        <a:pt x="217500" y="66218"/>
                      </a:lnTo>
                      <a:cubicBezTo>
                        <a:pt x="217500" y="64757"/>
                        <a:pt x="218705" y="63554"/>
                        <a:pt x="220167" y="63554"/>
                      </a:cubicBezTo>
                      <a:lnTo>
                        <a:pt x="300870" y="63554"/>
                      </a:lnTo>
                      <a:lnTo>
                        <a:pt x="300870" y="2718"/>
                      </a:lnTo>
                      <a:cubicBezTo>
                        <a:pt x="300870" y="1772"/>
                        <a:pt x="301386" y="913"/>
                        <a:pt x="302160" y="398"/>
                      </a:cubicBezTo>
                      <a:cubicBezTo>
                        <a:pt x="302935" y="-118"/>
                        <a:pt x="303967" y="-118"/>
                        <a:pt x="304741" y="312"/>
                      </a:cubicBezTo>
                      <a:close/>
                    </a:path>
                  </a:pathLst>
                </a:custGeom>
                <a:solidFill>
                  <a:srgbClr val="1E213D"/>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SzTx/>
                  </a:pPr>
                  <a:endParaRPr lang="zh-CN" altLang="zh-CN" sz="100">
                    <a:solidFill>
                      <a:srgbClr val="000000"/>
                    </a:solidFill>
                    <a:latin typeface="Arial" panose="020B0604020202020204" pitchFamily="34" charset="0"/>
                    <a:ea typeface="宋体" panose="02010600030101010101" pitchFamily="2" charset="-122"/>
                    <a:cs typeface="Arial" panose="020B0604020202020204"/>
                  </a:endParaRPr>
                </a:p>
              </p:txBody>
            </p:sp>
            <p:sp>
              <p:nvSpPr>
                <p:cNvPr id="27672" name="文本框 54"/>
                <p:cNvSpPr txBox="1"/>
                <p:nvPr>
                  <p:custDataLst>
                    <p:tags r:id="rId24"/>
                  </p:custDataLst>
                </p:nvPr>
              </p:nvSpPr>
              <p:spPr>
                <a:xfrm>
                  <a:off x="5492330" y="2214582"/>
                  <a:ext cx="1452360" cy="547221"/>
                </a:xfrm>
                <a:prstGeom prst="rect">
                  <a:avLst/>
                </a:prstGeom>
                <a:noFill/>
                <a:ln w="9525" cap="flat" cmpd="sng" algn="ctr">
                  <a:noFill/>
                  <a:prstDash val="solid"/>
                  <a:round/>
                  <a:headEnd type="none" w="med" len="med"/>
                  <a:tailEnd type="none" w="med" len="med"/>
                </a:ln>
              </p:spPr>
              <p:txBody>
                <a:bodyPr>
                  <a:spAutoFit/>
                </a:bodyPr>
                <a:lstStyle/>
                <a:p>
                  <a:pPr algn="dist" fontAlgn="base">
                    <a:spcBef>
                      <a:spcPct val="0"/>
                    </a:spcBef>
                    <a:spcAft>
                      <a:spcPct val="0"/>
                    </a:spcAft>
                    <a:buSzTx/>
                  </a:pPr>
                  <a:r>
                    <a:rPr lang="zh-CN" altLang="en-US" sz="2300" b="1">
                      <a:solidFill>
                        <a:srgbClr val="1E213D"/>
                      </a:solidFill>
                      <a:latin typeface="微软雅黑 Light" panose="020B0502040204020203" pitchFamily="34" charset="-122"/>
                      <a:ea typeface="宋体" panose="02010600030101010101" pitchFamily="2" charset="-122"/>
                      <a:cs typeface="Arial" panose="020B0604020202020204"/>
                    </a:rPr>
                    <a:t>总统</a:t>
                  </a:r>
                  <a:endParaRPr lang="zh-CN" altLang="en-US" sz="2300" b="1">
                    <a:solidFill>
                      <a:srgbClr val="1E213D"/>
                    </a:solidFill>
                    <a:latin typeface="微软雅黑 Light" panose="020B0502040204020203" pitchFamily="34" charset="-122"/>
                    <a:ea typeface="宋体" panose="02010600030101010101" pitchFamily="2" charset="-122"/>
                    <a:cs typeface="Arial" panose="020B0604020202020204"/>
                  </a:endParaRPr>
                </a:p>
              </p:txBody>
            </p:sp>
          </p:grpSp>
          <p:sp>
            <p:nvSpPr>
              <p:cNvPr id="27673" name="文本框 55"/>
              <p:cNvSpPr txBox="1"/>
              <p:nvPr>
                <p:custDataLst>
                  <p:tags r:id="rId25"/>
                </p:custDataLst>
              </p:nvPr>
            </p:nvSpPr>
            <p:spPr>
              <a:xfrm>
                <a:off x="5306492" y="2691419"/>
                <a:ext cx="1819995" cy="490613"/>
              </a:xfrm>
              <a:prstGeom prst="rect">
                <a:avLst/>
              </a:prstGeom>
              <a:noFill/>
              <a:ln w="9525" cap="flat" cmpd="sng" algn="ctr">
                <a:noFill/>
                <a:prstDash val="solid"/>
                <a:round/>
                <a:headEnd type="none" w="med" len="med"/>
                <a:tailEnd type="none" w="med" len="med"/>
              </a:ln>
            </p:spPr>
            <p:txBody>
              <a:bodyPr>
                <a:spAutoFit/>
              </a:bodyPr>
              <a:lstStyle/>
              <a:p>
                <a:pPr algn="ctr" fontAlgn="base">
                  <a:spcBef>
                    <a:spcPct val="0"/>
                  </a:spcBef>
                  <a:spcAft>
                    <a:spcPct val="0"/>
                  </a:spcAft>
                  <a:buSzTx/>
                </a:pPr>
                <a:r>
                  <a:rPr lang="zh-CN" altLang="en-US" sz="2000" b="1" dirty="0">
                    <a:solidFill>
                      <a:srgbClr val="FF0000"/>
                    </a:solidFill>
                    <a:latin typeface="微软雅黑" panose="020B0503020204020204" pitchFamily="34" charset="-122"/>
                    <a:ea typeface="微软雅黑" panose="020B0503020204020204" pitchFamily="34" charset="-122"/>
                    <a:cs typeface="Arial" panose="020B0604020202020204"/>
                  </a:rPr>
                  <a:t>（行政权）</a:t>
                </a:r>
                <a:endParaRPr lang="zh-CN" altLang="en-US" sz="2000" b="1" dirty="0">
                  <a:solidFill>
                    <a:srgbClr val="FF0000"/>
                  </a:solidFill>
                  <a:latin typeface="微软雅黑" panose="020B0503020204020204" pitchFamily="34" charset="-122"/>
                  <a:ea typeface="微软雅黑" panose="020B0503020204020204" pitchFamily="34" charset="-122"/>
                  <a:cs typeface="Arial" panose="020B0604020202020204"/>
                </a:endParaRPr>
              </a:p>
            </p:txBody>
          </p:sp>
        </p:grpSp>
        <p:grpSp>
          <p:nvGrpSpPr>
            <p:cNvPr id="42011" name="组合 56"/>
            <p:cNvGrpSpPr/>
            <p:nvPr>
              <p:custDataLst>
                <p:tags r:id="rId26"/>
              </p:custDataLst>
            </p:nvPr>
          </p:nvGrpSpPr>
          <p:grpSpPr>
            <a:xfrm>
              <a:off x="2001" y="7682"/>
              <a:ext cx="2532" cy="3054"/>
              <a:chOff x="1270474" y="4879324"/>
              <a:chExt cx="1607848" cy="1939934"/>
            </a:xfrm>
          </p:grpSpPr>
          <p:grpSp>
            <p:nvGrpSpPr>
              <p:cNvPr id="42012" name="组合 57"/>
              <p:cNvGrpSpPr/>
              <p:nvPr>
                <p:custDataLst>
                  <p:tags r:id="rId27"/>
                </p:custDataLst>
              </p:nvPr>
            </p:nvGrpSpPr>
            <p:grpSpPr>
              <a:xfrm>
                <a:off x="1440147" y="4879324"/>
                <a:ext cx="1270523" cy="1616914"/>
                <a:chOff x="1149050" y="4879324"/>
                <a:chExt cx="1270523" cy="1616914"/>
              </a:xfrm>
            </p:grpSpPr>
            <p:sp>
              <p:nvSpPr>
                <p:cNvPr id="42013" name="capitol_223160"/>
                <p:cNvSpPr>
                  <a:spLocks noChangeAspect="1"/>
                </p:cNvSpPr>
                <p:nvPr>
                  <p:custDataLst>
                    <p:tags r:id="rId28"/>
                  </p:custDataLst>
                </p:nvPr>
              </p:nvSpPr>
              <p:spPr bwMode="auto">
                <a:xfrm>
                  <a:off x="1236656" y="4879324"/>
                  <a:ext cx="1092606" cy="1109774"/>
                </a:xfrm>
                <a:custGeom>
                  <a:avLst/>
                  <a:gdLst>
                    <a:gd name="T0" fmla="*/ 545779 w 597336"/>
                    <a:gd name="T1" fmla="*/ 575885 h 606722"/>
                    <a:gd name="T2" fmla="*/ 504569 w 597336"/>
                    <a:gd name="T3" fmla="*/ 524443 h 606722"/>
                    <a:gd name="T4" fmla="*/ 494311 w 597336"/>
                    <a:gd name="T5" fmla="*/ 565579 h 606722"/>
                    <a:gd name="T6" fmla="*/ 442798 w 597336"/>
                    <a:gd name="T7" fmla="*/ 534749 h 606722"/>
                    <a:gd name="T8" fmla="*/ 422263 w 597336"/>
                    <a:gd name="T9" fmla="*/ 534749 h 606722"/>
                    <a:gd name="T10" fmla="*/ 175073 w 597336"/>
                    <a:gd name="T11" fmla="*/ 565579 h 606722"/>
                    <a:gd name="T12" fmla="*/ 164770 w 597336"/>
                    <a:gd name="T13" fmla="*/ 524443 h 606722"/>
                    <a:gd name="T14" fmla="*/ 92652 w 597336"/>
                    <a:gd name="T15" fmla="*/ 575885 h 606722"/>
                    <a:gd name="T16" fmla="*/ 51468 w 597336"/>
                    <a:gd name="T17" fmla="*/ 524443 h 606722"/>
                    <a:gd name="T18" fmla="*/ 41210 w 597336"/>
                    <a:gd name="T19" fmla="*/ 565579 h 606722"/>
                    <a:gd name="T20" fmla="*/ 370680 w 597336"/>
                    <a:gd name="T21" fmla="*/ 452470 h 606722"/>
                    <a:gd name="T22" fmla="*/ 350145 w 597336"/>
                    <a:gd name="T23" fmla="*/ 452470 h 606722"/>
                    <a:gd name="T24" fmla="*/ 329470 w 597336"/>
                    <a:gd name="T25" fmla="*/ 565578 h 606722"/>
                    <a:gd name="T26" fmla="*/ 319247 w 597336"/>
                    <a:gd name="T27" fmla="*/ 442163 h 606722"/>
                    <a:gd name="T28" fmla="*/ 278063 w 597336"/>
                    <a:gd name="T29" fmla="*/ 575885 h 606722"/>
                    <a:gd name="T30" fmla="*/ 236853 w 597336"/>
                    <a:gd name="T31" fmla="*/ 442163 h 606722"/>
                    <a:gd name="T32" fmla="*/ 226515 w 597336"/>
                    <a:gd name="T33" fmla="*/ 565578 h 606722"/>
                    <a:gd name="T34" fmla="*/ 473703 w 597336"/>
                    <a:gd name="T35" fmla="*/ 586104 h 606722"/>
                    <a:gd name="T36" fmla="*/ 411932 w 597336"/>
                    <a:gd name="T37" fmla="*/ 586104 h 606722"/>
                    <a:gd name="T38" fmla="*/ 205965 w 597336"/>
                    <a:gd name="T39" fmla="*/ 421604 h 606722"/>
                    <a:gd name="T40" fmla="*/ 144194 w 597336"/>
                    <a:gd name="T41" fmla="*/ 421604 h 606722"/>
                    <a:gd name="T42" fmla="*/ 154429 w 597336"/>
                    <a:gd name="T43" fmla="*/ 421604 h 606722"/>
                    <a:gd name="T44" fmla="*/ 123544 w 597336"/>
                    <a:gd name="T45" fmla="*/ 421604 h 606722"/>
                    <a:gd name="T46" fmla="*/ 432582 w 597336"/>
                    <a:gd name="T47" fmla="*/ 308471 h 606722"/>
                    <a:gd name="T48" fmla="*/ 391371 w 597336"/>
                    <a:gd name="T49" fmla="*/ 308471 h 606722"/>
                    <a:gd name="T50" fmla="*/ 350160 w 597336"/>
                    <a:gd name="T51" fmla="*/ 308471 h 606722"/>
                    <a:gd name="T52" fmla="*/ 308949 w 597336"/>
                    <a:gd name="T53" fmla="*/ 308471 h 606722"/>
                    <a:gd name="T54" fmla="*/ 267738 w 597336"/>
                    <a:gd name="T55" fmla="*/ 308471 h 606722"/>
                    <a:gd name="T56" fmla="*/ 226526 w 597336"/>
                    <a:gd name="T57" fmla="*/ 308471 h 606722"/>
                    <a:gd name="T58" fmla="*/ 185404 w 597336"/>
                    <a:gd name="T59" fmla="*/ 308471 h 606722"/>
                    <a:gd name="T60" fmla="*/ 339808 w 597336"/>
                    <a:gd name="T61" fmla="*/ 269490 h 606722"/>
                    <a:gd name="T62" fmla="*/ 298624 w 597336"/>
                    <a:gd name="T63" fmla="*/ 217977 h 606722"/>
                    <a:gd name="T64" fmla="*/ 288401 w 597336"/>
                    <a:gd name="T65" fmla="*/ 259170 h 606722"/>
                    <a:gd name="T66" fmla="*/ 267726 w 597336"/>
                    <a:gd name="T67" fmla="*/ 228297 h 606722"/>
                    <a:gd name="T68" fmla="*/ 247191 w 597336"/>
                    <a:gd name="T69" fmla="*/ 228297 h 606722"/>
                    <a:gd name="T70" fmla="*/ 391371 w 597336"/>
                    <a:gd name="T71" fmla="*/ 287942 h 606722"/>
                    <a:gd name="T72" fmla="*/ 390748 w 597336"/>
                    <a:gd name="T73" fmla="*/ 174809 h 606722"/>
                    <a:gd name="T74" fmla="*/ 308949 w 597336"/>
                    <a:gd name="T75" fmla="*/ 71985 h 606722"/>
                    <a:gd name="T76" fmla="*/ 308949 w 597336"/>
                    <a:gd name="T77" fmla="*/ 30838 h 606722"/>
                    <a:gd name="T78" fmla="*/ 411486 w 597336"/>
                    <a:gd name="T79" fmla="*/ 174809 h 606722"/>
                    <a:gd name="T80" fmla="*/ 411932 w 597336"/>
                    <a:gd name="T81" fmla="*/ 195338 h 606722"/>
                    <a:gd name="T82" fmla="*/ 473703 w 597336"/>
                    <a:gd name="T83" fmla="*/ 298162 h 606722"/>
                    <a:gd name="T84" fmla="*/ 463467 w 597336"/>
                    <a:gd name="T85" fmla="*/ 401075 h 606722"/>
                    <a:gd name="T86" fmla="*/ 587011 w 597336"/>
                    <a:gd name="T87" fmla="*/ 606722 h 606722"/>
                    <a:gd name="T88" fmla="*/ 133869 w 597336"/>
                    <a:gd name="T89" fmla="*/ 606722 h 606722"/>
                    <a:gd name="T90" fmla="*/ 10325 w 597336"/>
                    <a:gd name="T91" fmla="*/ 401075 h 606722"/>
                    <a:gd name="T92" fmla="*/ 133869 w 597336"/>
                    <a:gd name="T93" fmla="*/ 308471 h 606722"/>
                    <a:gd name="T94" fmla="*/ 185404 w 597336"/>
                    <a:gd name="T95" fmla="*/ 287942 h 606722"/>
                    <a:gd name="T96" fmla="*/ 175079 w 597336"/>
                    <a:gd name="T97" fmla="*/ 174809 h 606722"/>
                    <a:gd name="T98" fmla="*/ 278063 w 597336"/>
                    <a:gd name="T99" fmla="*/ 30838 h 606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7336" h="606722">
                      <a:moveTo>
                        <a:pt x="545779" y="524443"/>
                      </a:moveTo>
                      <a:cubicBezTo>
                        <a:pt x="552023" y="524443"/>
                        <a:pt x="556126" y="528530"/>
                        <a:pt x="556126" y="534749"/>
                      </a:cubicBezTo>
                      <a:lnTo>
                        <a:pt x="556126" y="565579"/>
                      </a:lnTo>
                      <a:cubicBezTo>
                        <a:pt x="556126" y="571709"/>
                        <a:pt x="552023" y="575885"/>
                        <a:pt x="545779" y="575885"/>
                      </a:cubicBezTo>
                      <a:cubicBezTo>
                        <a:pt x="539624" y="575885"/>
                        <a:pt x="535521" y="571709"/>
                        <a:pt x="535521" y="565579"/>
                      </a:cubicBezTo>
                      <a:lnTo>
                        <a:pt x="535521" y="534749"/>
                      </a:lnTo>
                      <a:cubicBezTo>
                        <a:pt x="535521" y="528530"/>
                        <a:pt x="539624" y="524443"/>
                        <a:pt x="545779" y="524443"/>
                      </a:cubicBezTo>
                      <a:close/>
                      <a:moveTo>
                        <a:pt x="504569" y="524443"/>
                      </a:moveTo>
                      <a:cubicBezTo>
                        <a:pt x="510813" y="524443"/>
                        <a:pt x="514916" y="528530"/>
                        <a:pt x="514916" y="534749"/>
                      </a:cubicBezTo>
                      <a:lnTo>
                        <a:pt x="514916" y="565579"/>
                      </a:lnTo>
                      <a:cubicBezTo>
                        <a:pt x="514916" y="571709"/>
                        <a:pt x="510813" y="575885"/>
                        <a:pt x="504569" y="575885"/>
                      </a:cubicBezTo>
                      <a:cubicBezTo>
                        <a:pt x="498414" y="575885"/>
                        <a:pt x="494311" y="571709"/>
                        <a:pt x="494311" y="565579"/>
                      </a:cubicBezTo>
                      <a:lnTo>
                        <a:pt x="494311" y="534749"/>
                      </a:lnTo>
                      <a:cubicBezTo>
                        <a:pt x="494311" y="528530"/>
                        <a:pt x="498414" y="524443"/>
                        <a:pt x="504569" y="524443"/>
                      </a:cubicBezTo>
                      <a:close/>
                      <a:moveTo>
                        <a:pt x="432575" y="524443"/>
                      </a:moveTo>
                      <a:cubicBezTo>
                        <a:pt x="438709" y="524443"/>
                        <a:pt x="442798" y="528530"/>
                        <a:pt x="442798" y="534749"/>
                      </a:cubicBezTo>
                      <a:lnTo>
                        <a:pt x="442798" y="565579"/>
                      </a:lnTo>
                      <a:cubicBezTo>
                        <a:pt x="442798" y="571709"/>
                        <a:pt x="438709" y="575885"/>
                        <a:pt x="432575" y="575885"/>
                      </a:cubicBezTo>
                      <a:cubicBezTo>
                        <a:pt x="426352" y="575885"/>
                        <a:pt x="422263" y="571709"/>
                        <a:pt x="422263" y="565579"/>
                      </a:cubicBezTo>
                      <a:lnTo>
                        <a:pt x="422263" y="534749"/>
                      </a:lnTo>
                      <a:cubicBezTo>
                        <a:pt x="422263" y="528530"/>
                        <a:pt x="426352" y="524443"/>
                        <a:pt x="432575" y="524443"/>
                      </a:cubicBezTo>
                      <a:close/>
                      <a:moveTo>
                        <a:pt x="164770" y="524443"/>
                      </a:moveTo>
                      <a:cubicBezTo>
                        <a:pt x="170987" y="524443"/>
                        <a:pt x="175073" y="528530"/>
                        <a:pt x="175073" y="534749"/>
                      </a:cubicBezTo>
                      <a:lnTo>
                        <a:pt x="175073" y="565579"/>
                      </a:lnTo>
                      <a:cubicBezTo>
                        <a:pt x="175073" y="571709"/>
                        <a:pt x="170987" y="575885"/>
                        <a:pt x="164770" y="575885"/>
                      </a:cubicBezTo>
                      <a:cubicBezTo>
                        <a:pt x="158642" y="575885"/>
                        <a:pt x="154468" y="571709"/>
                        <a:pt x="154468" y="565579"/>
                      </a:cubicBezTo>
                      <a:lnTo>
                        <a:pt x="154468" y="534749"/>
                      </a:lnTo>
                      <a:cubicBezTo>
                        <a:pt x="154468" y="528530"/>
                        <a:pt x="158642" y="524443"/>
                        <a:pt x="164770" y="524443"/>
                      </a:cubicBezTo>
                      <a:close/>
                      <a:moveTo>
                        <a:pt x="92652" y="524443"/>
                      </a:moveTo>
                      <a:cubicBezTo>
                        <a:pt x="98869" y="524443"/>
                        <a:pt x="102955" y="528530"/>
                        <a:pt x="102955" y="534749"/>
                      </a:cubicBezTo>
                      <a:lnTo>
                        <a:pt x="102955" y="565579"/>
                      </a:lnTo>
                      <a:cubicBezTo>
                        <a:pt x="102955" y="571709"/>
                        <a:pt x="98869" y="575885"/>
                        <a:pt x="92652" y="575885"/>
                      </a:cubicBezTo>
                      <a:cubicBezTo>
                        <a:pt x="86524" y="575885"/>
                        <a:pt x="82350" y="571709"/>
                        <a:pt x="82350" y="565579"/>
                      </a:cubicBezTo>
                      <a:lnTo>
                        <a:pt x="82350" y="534749"/>
                      </a:lnTo>
                      <a:cubicBezTo>
                        <a:pt x="82350" y="528530"/>
                        <a:pt x="86524" y="524443"/>
                        <a:pt x="92652" y="524443"/>
                      </a:cubicBezTo>
                      <a:close/>
                      <a:moveTo>
                        <a:pt x="51468" y="524443"/>
                      </a:moveTo>
                      <a:cubicBezTo>
                        <a:pt x="57712" y="524443"/>
                        <a:pt x="61815" y="528530"/>
                        <a:pt x="61815" y="534749"/>
                      </a:cubicBezTo>
                      <a:lnTo>
                        <a:pt x="61815" y="565579"/>
                      </a:lnTo>
                      <a:cubicBezTo>
                        <a:pt x="61815" y="571709"/>
                        <a:pt x="57712" y="575885"/>
                        <a:pt x="51468" y="575885"/>
                      </a:cubicBezTo>
                      <a:cubicBezTo>
                        <a:pt x="45313" y="575885"/>
                        <a:pt x="41210" y="571709"/>
                        <a:pt x="41210" y="565579"/>
                      </a:cubicBezTo>
                      <a:lnTo>
                        <a:pt x="41210" y="534749"/>
                      </a:lnTo>
                      <a:cubicBezTo>
                        <a:pt x="41210" y="528530"/>
                        <a:pt x="45313" y="524443"/>
                        <a:pt x="51468" y="524443"/>
                      </a:cubicBezTo>
                      <a:close/>
                      <a:moveTo>
                        <a:pt x="360457" y="442163"/>
                      </a:moveTo>
                      <a:cubicBezTo>
                        <a:pt x="366591" y="442163"/>
                        <a:pt x="370680" y="446339"/>
                        <a:pt x="370680" y="452470"/>
                      </a:cubicBezTo>
                      <a:lnTo>
                        <a:pt x="370680" y="565578"/>
                      </a:lnTo>
                      <a:cubicBezTo>
                        <a:pt x="370680" y="571709"/>
                        <a:pt x="366591" y="575885"/>
                        <a:pt x="360457" y="575885"/>
                      </a:cubicBezTo>
                      <a:cubicBezTo>
                        <a:pt x="354234" y="575885"/>
                        <a:pt x="350145" y="571709"/>
                        <a:pt x="350145" y="565578"/>
                      </a:cubicBezTo>
                      <a:lnTo>
                        <a:pt x="350145" y="452470"/>
                      </a:lnTo>
                      <a:cubicBezTo>
                        <a:pt x="350145" y="446339"/>
                        <a:pt x="354234" y="442163"/>
                        <a:pt x="360457" y="442163"/>
                      </a:cubicBezTo>
                      <a:close/>
                      <a:moveTo>
                        <a:pt x="319247" y="442163"/>
                      </a:moveTo>
                      <a:cubicBezTo>
                        <a:pt x="325381" y="442163"/>
                        <a:pt x="329470" y="446339"/>
                        <a:pt x="329470" y="452470"/>
                      </a:cubicBezTo>
                      <a:lnTo>
                        <a:pt x="329470" y="565578"/>
                      </a:lnTo>
                      <a:cubicBezTo>
                        <a:pt x="329470" y="571709"/>
                        <a:pt x="325381" y="575885"/>
                        <a:pt x="319247" y="575885"/>
                      </a:cubicBezTo>
                      <a:cubicBezTo>
                        <a:pt x="313024" y="575885"/>
                        <a:pt x="308935" y="571709"/>
                        <a:pt x="308935" y="565578"/>
                      </a:cubicBezTo>
                      <a:lnTo>
                        <a:pt x="308935" y="452470"/>
                      </a:lnTo>
                      <a:cubicBezTo>
                        <a:pt x="308935" y="446339"/>
                        <a:pt x="313024" y="442163"/>
                        <a:pt x="319247" y="442163"/>
                      </a:cubicBezTo>
                      <a:close/>
                      <a:moveTo>
                        <a:pt x="278063" y="442163"/>
                      </a:moveTo>
                      <a:cubicBezTo>
                        <a:pt x="284213" y="442163"/>
                        <a:pt x="288401" y="446339"/>
                        <a:pt x="288401" y="452470"/>
                      </a:cubicBezTo>
                      <a:lnTo>
                        <a:pt x="288401" y="565578"/>
                      </a:lnTo>
                      <a:cubicBezTo>
                        <a:pt x="288401" y="571709"/>
                        <a:pt x="284213" y="575885"/>
                        <a:pt x="278063" y="575885"/>
                      </a:cubicBezTo>
                      <a:cubicBezTo>
                        <a:pt x="271825" y="575885"/>
                        <a:pt x="267725" y="571709"/>
                        <a:pt x="267725" y="565578"/>
                      </a:cubicBezTo>
                      <a:lnTo>
                        <a:pt x="267725" y="452470"/>
                      </a:lnTo>
                      <a:cubicBezTo>
                        <a:pt x="267725" y="446339"/>
                        <a:pt x="271825" y="442163"/>
                        <a:pt x="278063" y="442163"/>
                      </a:cubicBezTo>
                      <a:close/>
                      <a:moveTo>
                        <a:pt x="236853" y="442163"/>
                      </a:moveTo>
                      <a:cubicBezTo>
                        <a:pt x="243091" y="442163"/>
                        <a:pt x="247191" y="446339"/>
                        <a:pt x="247191" y="452470"/>
                      </a:cubicBezTo>
                      <a:lnTo>
                        <a:pt x="247191" y="565578"/>
                      </a:lnTo>
                      <a:cubicBezTo>
                        <a:pt x="247191" y="571709"/>
                        <a:pt x="243091" y="575885"/>
                        <a:pt x="236853" y="575885"/>
                      </a:cubicBezTo>
                      <a:cubicBezTo>
                        <a:pt x="230703" y="575885"/>
                        <a:pt x="226515" y="571709"/>
                        <a:pt x="226515" y="565578"/>
                      </a:cubicBezTo>
                      <a:lnTo>
                        <a:pt x="226515" y="452470"/>
                      </a:lnTo>
                      <a:cubicBezTo>
                        <a:pt x="226515" y="446339"/>
                        <a:pt x="230703" y="442163"/>
                        <a:pt x="236853" y="442163"/>
                      </a:cubicBezTo>
                      <a:close/>
                      <a:moveTo>
                        <a:pt x="473703" y="421604"/>
                      </a:moveTo>
                      <a:lnTo>
                        <a:pt x="473703" y="586104"/>
                      </a:lnTo>
                      <a:lnTo>
                        <a:pt x="576686" y="586104"/>
                      </a:lnTo>
                      <a:lnTo>
                        <a:pt x="576686" y="421604"/>
                      </a:lnTo>
                      <a:close/>
                      <a:moveTo>
                        <a:pt x="411932" y="421604"/>
                      </a:moveTo>
                      <a:lnTo>
                        <a:pt x="411932" y="586104"/>
                      </a:lnTo>
                      <a:lnTo>
                        <a:pt x="453142" y="586104"/>
                      </a:lnTo>
                      <a:lnTo>
                        <a:pt x="453142" y="421604"/>
                      </a:lnTo>
                      <a:lnTo>
                        <a:pt x="442817" y="421604"/>
                      </a:lnTo>
                      <a:close/>
                      <a:moveTo>
                        <a:pt x="205965" y="421604"/>
                      </a:moveTo>
                      <a:lnTo>
                        <a:pt x="205965" y="586104"/>
                      </a:lnTo>
                      <a:lnTo>
                        <a:pt x="391371" y="586104"/>
                      </a:lnTo>
                      <a:lnTo>
                        <a:pt x="391371" y="421604"/>
                      </a:lnTo>
                      <a:close/>
                      <a:moveTo>
                        <a:pt x="144194" y="421604"/>
                      </a:moveTo>
                      <a:lnTo>
                        <a:pt x="144194" y="586104"/>
                      </a:lnTo>
                      <a:lnTo>
                        <a:pt x="185404" y="586104"/>
                      </a:lnTo>
                      <a:lnTo>
                        <a:pt x="185404" y="421604"/>
                      </a:lnTo>
                      <a:lnTo>
                        <a:pt x="154429" y="421604"/>
                      </a:lnTo>
                      <a:close/>
                      <a:moveTo>
                        <a:pt x="20561" y="421604"/>
                      </a:moveTo>
                      <a:lnTo>
                        <a:pt x="20561" y="586104"/>
                      </a:lnTo>
                      <a:lnTo>
                        <a:pt x="123544" y="586104"/>
                      </a:lnTo>
                      <a:lnTo>
                        <a:pt x="123544" y="421604"/>
                      </a:lnTo>
                      <a:close/>
                      <a:moveTo>
                        <a:pt x="411932" y="308471"/>
                      </a:moveTo>
                      <a:lnTo>
                        <a:pt x="411932" y="401075"/>
                      </a:lnTo>
                      <a:lnTo>
                        <a:pt x="432582" y="401075"/>
                      </a:lnTo>
                      <a:lnTo>
                        <a:pt x="432582" y="308471"/>
                      </a:lnTo>
                      <a:close/>
                      <a:moveTo>
                        <a:pt x="370721" y="308471"/>
                      </a:moveTo>
                      <a:lnTo>
                        <a:pt x="370721" y="401075"/>
                      </a:lnTo>
                      <a:lnTo>
                        <a:pt x="391371" y="401075"/>
                      </a:lnTo>
                      <a:lnTo>
                        <a:pt x="391371" y="308471"/>
                      </a:lnTo>
                      <a:close/>
                      <a:moveTo>
                        <a:pt x="329510" y="308471"/>
                      </a:moveTo>
                      <a:lnTo>
                        <a:pt x="329510" y="401075"/>
                      </a:lnTo>
                      <a:lnTo>
                        <a:pt x="350160" y="401075"/>
                      </a:lnTo>
                      <a:lnTo>
                        <a:pt x="350160" y="308471"/>
                      </a:lnTo>
                      <a:close/>
                      <a:moveTo>
                        <a:pt x="288388" y="308471"/>
                      </a:moveTo>
                      <a:lnTo>
                        <a:pt x="288388" y="401075"/>
                      </a:lnTo>
                      <a:lnTo>
                        <a:pt x="308949" y="401075"/>
                      </a:lnTo>
                      <a:lnTo>
                        <a:pt x="308949" y="308471"/>
                      </a:lnTo>
                      <a:close/>
                      <a:moveTo>
                        <a:pt x="247176" y="308471"/>
                      </a:moveTo>
                      <a:lnTo>
                        <a:pt x="247176" y="401075"/>
                      </a:lnTo>
                      <a:lnTo>
                        <a:pt x="267738" y="401075"/>
                      </a:lnTo>
                      <a:lnTo>
                        <a:pt x="267738" y="308471"/>
                      </a:lnTo>
                      <a:close/>
                      <a:moveTo>
                        <a:pt x="205965" y="308471"/>
                      </a:moveTo>
                      <a:lnTo>
                        <a:pt x="205965" y="401075"/>
                      </a:lnTo>
                      <a:lnTo>
                        <a:pt x="226526" y="401075"/>
                      </a:lnTo>
                      <a:lnTo>
                        <a:pt x="226526" y="308471"/>
                      </a:lnTo>
                      <a:close/>
                      <a:moveTo>
                        <a:pt x="164754" y="308471"/>
                      </a:moveTo>
                      <a:lnTo>
                        <a:pt x="164754" y="401075"/>
                      </a:lnTo>
                      <a:lnTo>
                        <a:pt x="185404" y="401075"/>
                      </a:lnTo>
                      <a:lnTo>
                        <a:pt x="185404" y="308471"/>
                      </a:lnTo>
                      <a:close/>
                      <a:moveTo>
                        <a:pt x="339808" y="217977"/>
                      </a:moveTo>
                      <a:cubicBezTo>
                        <a:pt x="346047" y="217977"/>
                        <a:pt x="350146" y="222070"/>
                        <a:pt x="350146" y="228297"/>
                      </a:cubicBezTo>
                      <a:lnTo>
                        <a:pt x="350146" y="259170"/>
                      </a:lnTo>
                      <a:cubicBezTo>
                        <a:pt x="350146" y="264330"/>
                        <a:pt x="346047" y="269490"/>
                        <a:pt x="339808" y="269490"/>
                      </a:cubicBezTo>
                      <a:cubicBezTo>
                        <a:pt x="333659" y="269490"/>
                        <a:pt x="329470" y="265308"/>
                        <a:pt x="329470" y="259170"/>
                      </a:cubicBezTo>
                      <a:lnTo>
                        <a:pt x="329470" y="228297"/>
                      </a:lnTo>
                      <a:cubicBezTo>
                        <a:pt x="329470" y="222070"/>
                        <a:pt x="333659" y="217977"/>
                        <a:pt x="339808" y="217977"/>
                      </a:cubicBezTo>
                      <a:close/>
                      <a:moveTo>
                        <a:pt x="298624" y="217977"/>
                      </a:moveTo>
                      <a:cubicBezTo>
                        <a:pt x="304847" y="217977"/>
                        <a:pt x="308936" y="222070"/>
                        <a:pt x="308936" y="228297"/>
                      </a:cubicBezTo>
                      <a:lnTo>
                        <a:pt x="308936" y="259170"/>
                      </a:lnTo>
                      <a:cubicBezTo>
                        <a:pt x="308936" y="264330"/>
                        <a:pt x="304847" y="269490"/>
                        <a:pt x="298624" y="269490"/>
                      </a:cubicBezTo>
                      <a:cubicBezTo>
                        <a:pt x="292490" y="269490"/>
                        <a:pt x="288401" y="265308"/>
                        <a:pt x="288401" y="259170"/>
                      </a:cubicBezTo>
                      <a:lnTo>
                        <a:pt x="288401" y="228297"/>
                      </a:lnTo>
                      <a:cubicBezTo>
                        <a:pt x="288401" y="222070"/>
                        <a:pt x="292490" y="217977"/>
                        <a:pt x="298624" y="217977"/>
                      </a:cubicBezTo>
                      <a:close/>
                      <a:moveTo>
                        <a:pt x="257503" y="217977"/>
                      </a:moveTo>
                      <a:cubicBezTo>
                        <a:pt x="263637" y="217977"/>
                        <a:pt x="267726" y="222070"/>
                        <a:pt x="267726" y="228297"/>
                      </a:cubicBezTo>
                      <a:lnTo>
                        <a:pt x="267726" y="259170"/>
                      </a:lnTo>
                      <a:cubicBezTo>
                        <a:pt x="267726" y="264330"/>
                        <a:pt x="263637" y="269490"/>
                        <a:pt x="257503" y="269490"/>
                      </a:cubicBezTo>
                      <a:cubicBezTo>
                        <a:pt x="251280" y="269490"/>
                        <a:pt x="247191" y="265308"/>
                        <a:pt x="247191" y="259170"/>
                      </a:cubicBezTo>
                      <a:lnTo>
                        <a:pt x="247191" y="228297"/>
                      </a:lnTo>
                      <a:cubicBezTo>
                        <a:pt x="247191" y="222070"/>
                        <a:pt x="251280" y="217977"/>
                        <a:pt x="257503" y="217977"/>
                      </a:cubicBezTo>
                      <a:close/>
                      <a:moveTo>
                        <a:pt x="205965" y="195338"/>
                      </a:moveTo>
                      <a:lnTo>
                        <a:pt x="205965" y="287942"/>
                      </a:lnTo>
                      <a:lnTo>
                        <a:pt x="391371" y="287942"/>
                      </a:lnTo>
                      <a:lnTo>
                        <a:pt x="391371" y="195338"/>
                      </a:lnTo>
                      <a:close/>
                      <a:moveTo>
                        <a:pt x="298624" y="92515"/>
                      </a:moveTo>
                      <a:cubicBezTo>
                        <a:pt x="250648" y="92515"/>
                        <a:pt x="211573" y="128330"/>
                        <a:pt x="206499" y="174809"/>
                      </a:cubicBezTo>
                      <a:lnTo>
                        <a:pt x="390748" y="174809"/>
                      </a:lnTo>
                      <a:cubicBezTo>
                        <a:pt x="385674" y="128330"/>
                        <a:pt x="346688" y="92515"/>
                        <a:pt x="298624" y="92515"/>
                      </a:cubicBezTo>
                      <a:close/>
                      <a:moveTo>
                        <a:pt x="288388" y="51456"/>
                      </a:moveTo>
                      <a:lnTo>
                        <a:pt x="288388" y="71985"/>
                      </a:lnTo>
                      <a:lnTo>
                        <a:pt x="308949" y="71985"/>
                      </a:lnTo>
                      <a:lnTo>
                        <a:pt x="308949" y="51456"/>
                      </a:lnTo>
                      <a:close/>
                      <a:moveTo>
                        <a:pt x="298624" y="0"/>
                      </a:moveTo>
                      <a:cubicBezTo>
                        <a:pt x="304854" y="0"/>
                        <a:pt x="308949" y="4088"/>
                        <a:pt x="308949" y="10309"/>
                      </a:cubicBezTo>
                      <a:lnTo>
                        <a:pt x="308949" y="30838"/>
                      </a:lnTo>
                      <a:lnTo>
                        <a:pt x="319274" y="30838"/>
                      </a:lnTo>
                      <a:cubicBezTo>
                        <a:pt x="325415" y="30838"/>
                        <a:pt x="329510" y="34926"/>
                        <a:pt x="329510" y="41147"/>
                      </a:cubicBezTo>
                      <a:lnTo>
                        <a:pt x="329510" y="76162"/>
                      </a:lnTo>
                      <a:cubicBezTo>
                        <a:pt x="374014" y="88693"/>
                        <a:pt x="407214" y="127441"/>
                        <a:pt x="411486" y="174809"/>
                      </a:cubicBezTo>
                      <a:lnTo>
                        <a:pt x="422257" y="174809"/>
                      </a:lnTo>
                      <a:cubicBezTo>
                        <a:pt x="428398" y="174809"/>
                        <a:pt x="432493" y="178897"/>
                        <a:pt x="432493" y="185118"/>
                      </a:cubicBezTo>
                      <a:cubicBezTo>
                        <a:pt x="432493" y="191250"/>
                        <a:pt x="428398" y="195338"/>
                        <a:pt x="422257" y="195338"/>
                      </a:cubicBezTo>
                      <a:lnTo>
                        <a:pt x="411932" y="195338"/>
                      </a:lnTo>
                      <a:lnTo>
                        <a:pt x="411932" y="287942"/>
                      </a:lnTo>
                      <a:lnTo>
                        <a:pt x="442817" y="287942"/>
                      </a:lnTo>
                      <a:lnTo>
                        <a:pt x="463467" y="287942"/>
                      </a:lnTo>
                      <a:cubicBezTo>
                        <a:pt x="469609" y="287942"/>
                        <a:pt x="473703" y="292030"/>
                        <a:pt x="473703" y="298162"/>
                      </a:cubicBezTo>
                      <a:cubicBezTo>
                        <a:pt x="473703" y="304383"/>
                        <a:pt x="469609" y="308471"/>
                        <a:pt x="463467" y="308471"/>
                      </a:cubicBezTo>
                      <a:lnTo>
                        <a:pt x="453142" y="308471"/>
                      </a:lnTo>
                      <a:lnTo>
                        <a:pt x="453142" y="401075"/>
                      </a:lnTo>
                      <a:lnTo>
                        <a:pt x="463467" y="401075"/>
                      </a:lnTo>
                      <a:lnTo>
                        <a:pt x="587011" y="401075"/>
                      </a:lnTo>
                      <a:cubicBezTo>
                        <a:pt x="593242" y="401075"/>
                        <a:pt x="597336" y="405163"/>
                        <a:pt x="597336" y="411295"/>
                      </a:cubicBezTo>
                      <a:lnTo>
                        <a:pt x="597336" y="596413"/>
                      </a:lnTo>
                      <a:cubicBezTo>
                        <a:pt x="597336" y="602545"/>
                        <a:pt x="593242" y="606722"/>
                        <a:pt x="587011" y="606722"/>
                      </a:cubicBezTo>
                      <a:lnTo>
                        <a:pt x="463467" y="606722"/>
                      </a:lnTo>
                      <a:lnTo>
                        <a:pt x="401607" y="606722"/>
                      </a:lnTo>
                      <a:lnTo>
                        <a:pt x="195640" y="606722"/>
                      </a:lnTo>
                      <a:lnTo>
                        <a:pt x="133869" y="606722"/>
                      </a:lnTo>
                      <a:lnTo>
                        <a:pt x="10325" y="606722"/>
                      </a:lnTo>
                      <a:cubicBezTo>
                        <a:pt x="4094" y="606722"/>
                        <a:pt x="0" y="602545"/>
                        <a:pt x="0" y="596413"/>
                      </a:cubicBezTo>
                      <a:lnTo>
                        <a:pt x="0" y="411295"/>
                      </a:lnTo>
                      <a:cubicBezTo>
                        <a:pt x="0" y="405163"/>
                        <a:pt x="4094" y="401075"/>
                        <a:pt x="10325" y="401075"/>
                      </a:cubicBezTo>
                      <a:lnTo>
                        <a:pt x="133869" y="401075"/>
                      </a:lnTo>
                      <a:lnTo>
                        <a:pt x="144194" y="401075"/>
                      </a:lnTo>
                      <a:lnTo>
                        <a:pt x="144194" y="308471"/>
                      </a:lnTo>
                      <a:lnTo>
                        <a:pt x="133869" y="308471"/>
                      </a:lnTo>
                      <a:cubicBezTo>
                        <a:pt x="127727" y="308471"/>
                        <a:pt x="123544" y="304383"/>
                        <a:pt x="123544" y="298162"/>
                      </a:cubicBezTo>
                      <a:cubicBezTo>
                        <a:pt x="123544" y="292030"/>
                        <a:pt x="127727" y="287942"/>
                        <a:pt x="133869" y="287942"/>
                      </a:cubicBezTo>
                      <a:lnTo>
                        <a:pt x="154429" y="287942"/>
                      </a:lnTo>
                      <a:lnTo>
                        <a:pt x="185404" y="287942"/>
                      </a:lnTo>
                      <a:lnTo>
                        <a:pt x="185404" y="195338"/>
                      </a:lnTo>
                      <a:lnTo>
                        <a:pt x="175079" y="195338"/>
                      </a:lnTo>
                      <a:cubicBezTo>
                        <a:pt x="168849" y="195338"/>
                        <a:pt x="164754" y="191250"/>
                        <a:pt x="164754" y="185118"/>
                      </a:cubicBezTo>
                      <a:cubicBezTo>
                        <a:pt x="164754" y="178897"/>
                        <a:pt x="168849" y="174809"/>
                        <a:pt x="175079" y="174809"/>
                      </a:cubicBezTo>
                      <a:lnTo>
                        <a:pt x="185849" y="174809"/>
                      </a:lnTo>
                      <a:cubicBezTo>
                        <a:pt x="190033" y="127441"/>
                        <a:pt x="223233" y="88693"/>
                        <a:pt x="267738" y="76162"/>
                      </a:cubicBezTo>
                      <a:lnTo>
                        <a:pt x="267738" y="41147"/>
                      </a:lnTo>
                      <a:cubicBezTo>
                        <a:pt x="267738" y="34926"/>
                        <a:pt x="271832" y="30838"/>
                        <a:pt x="278063" y="30838"/>
                      </a:cubicBezTo>
                      <a:lnTo>
                        <a:pt x="288388" y="30838"/>
                      </a:lnTo>
                      <a:lnTo>
                        <a:pt x="288388" y="10309"/>
                      </a:lnTo>
                      <a:cubicBezTo>
                        <a:pt x="288388" y="4088"/>
                        <a:pt x="292482" y="0"/>
                        <a:pt x="298624" y="0"/>
                      </a:cubicBezTo>
                      <a:close/>
                    </a:path>
                  </a:pathLst>
                </a:custGeom>
                <a:solidFill>
                  <a:srgbClr val="1E213D"/>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SzTx/>
                  </a:pPr>
                  <a:endParaRPr lang="zh-CN" altLang="zh-CN" sz="100">
                    <a:solidFill>
                      <a:srgbClr val="000000"/>
                    </a:solidFill>
                    <a:latin typeface="Arial" panose="020B0604020202020204" pitchFamily="34" charset="0"/>
                    <a:ea typeface="宋体" panose="02010600030101010101" pitchFamily="2" charset="-122"/>
                    <a:cs typeface="Arial" panose="020B0604020202020204"/>
                  </a:endParaRPr>
                </a:p>
              </p:txBody>
            </p:sp>
            <p:sp>
              <p:nvSpPr>
                <p:cNvPr id="27677" name="文本框 59"/>
                <p:cNvSpPr txBox="1"/>
                <p:nvPr>
                  <p:custDataLst>
                    <p:tags r:id="rId29"/>
                  </p:custDataLst>
                </p:nvPr>
              </p:nvSpPr>
              <p:spPr>
                <a:xfrm>
                  <a:off x="1149050" y="5949024"/>
                  <a:ext cx="1270523" cy="547214"/>
                </a:xfrm>
                <a:prstGeom prst="rect">
                  <a:avLst/>
                </a:prstGeom>
                <a:noFill/>
                <a:ln w="9525" cap="flat" cmpd="sng" algn="ctr">
                  <a:noFill/>
                  <a:prstDash val="solid"/>
                  <a:round/>
                  <a:headEnd type="none" w="med" len="med"/>
                  <a:tailEnd type="none" w="med" len="med"/>
                </a:ln>
              </p:spPr>
              <p:txBody>
                <a:bodyPr>
                  <a:spAutoFit/>
                </a:bodyPr>
                <a:lstStyle/>
                <a:p>
                  <a:pPr algn="dist" fontAlgn="base">
                    <a:spcBef>
                      <a:spcPct val="0"/>
                    </a:spcBef>
                    <a:spcAft>
                      <a:spcPct val="0"/>
                    </a:spcAft>
                    <a:buSzTx/>
                  </a:pPr>
                  <a:r>
                    <a:rPr lang="zh-CN" altLang="en-US" sz="2300" b="1">
                      <a:solidFill>
                        <a:srgbClr val="1E213D"/>
                      </a:solidFill>
                      <a:latin typeface="微软雅黑 Light" panose="020B0502040204020203" pitchFamily="34" charset="-122"/>
                      <a:ea typeface="宋体" panose="02010600030101010101" pitchFamily="2" charset="-122"/>
                      <a:cs typeface="Arial" panose="020B0604020202020204"/>
                    </a:rPr>
                    <a:t>国会</a:t>
                  </a:r>
                  <a:endParaRPr lang="zh-CN" altLang="en-US" sz="2300" b="1">
                    <a:solidFill>
                      <a:srgbClr val="1E213D"/>
                    </a:solidFill>
                    <a:latin typeface="微软雅黑 Light" panose="020B0502040204020203" pitchFamily="34" charset="-122"/>
                    <a:ea typeface="宋体" panose="02010600030101010101" pitchFamily="2" charset="-122"/>
                    <a:cs typeface="Arial" panose="020B0604020202020204"/>
                  </a:endParaRPr>
                </a:p>
              </p:txBody>
            </p:sp>
          </p:grpSp>
          <p:sp>
            <p:nvSpPr>
              <p:cNvPr id="27678" name="文本框 60"/>
              <p:cNvSpPr txBox="1"/>
              <p:nvPr>
                <p:custDataLst>
                  <p:tags r:id="rId30"/>
                </p:custDataLst>
              </p:nvPr>
            </p:nvSpPr>
            <p:spPr>
              <a:xfrm>
                <a:off x="1270474" y="6328652"/>
                <a:ext cx="1607848" cy="490606"/>
              </a:xfrm>
              <a:prstGeom prst="rect">
                <a:avLst/>
              </a:prstGeom>
              <a:noFill/>
              <a:ln w="9525" cap="flat" cmpd="sng" algn="ctr">
                <a:noFill/>
                <a:prstDash val="solid"/>
                <a:round/>
                <a:headEnd type="none" w="med" len="med"/>
                <a:tailEnd type="none" w="med" len="med"/>
              </a:ln>
            </p:spPr>
            <p:txBody>
              <a:bodyPr>
                <a:spAutoFit/>
              </a:bodyPr>
              <a:lstStyle/>
              <a:p>
                <a:pPr algn="ctr" fontAlgn="base">
                  <a:spcBef>
                    <a:spcPct val="0"/>
                  </a:spcBef>
                  <a:spcAft>
                    <a:spcPct val="0"/>
                  </a:spcAft>
                </a:pPr>
                <a:r>
                  <a:rPr lang="zh-CN" altLang="en-US" sz="2000" b="1" dirty="0">
                    <a:solidFill>
                      <a:srgbClr val="FF0000"/>
                    </a:solidFill>
                    <a:latin typeface="微软雅黑" panose="020B0503020204020204" pitchFamily="34" charset="-122"/>
                    <a:ea typeface="微软雅黑" panose="020B0503020204020204" pitchFamily="34" charset="-122"/>
                    <a:cs typeface="Arial" panose="020B0604020202020204"/>
                  </a:rPr>
                  <a:t>（立法权）</a:t>
                </a:r>
                <a:endParaRPr lang="zh-CN" altLang="en-US" sz="2000" b="1" dirty="0">
                  <a:solidFill>
                    <a:srgbClr val="FF0000"/>
                  </a:solidFill>
                  <a:latin typeface="微软雅黑" panose="020B0503020204020204" pitchFamily="34" charset="-122"/>
                  <a:ea typeface="微软雅黑" panose="020B0503020204020204" pitchFamily="34" charset="-122"/>
                  <a:cs typeface="Arial" panose="020B0604020202020204"/>
                </a:endParaRPr>
              </a:p>
            </p:txBody>
          </p:sp>
        </p:grpSp>
        <p:grpSp>
          <p:nvGrpSpPr>
            <p:cNvPr id="42016" name="组合 61"/>
            <p:cNvGrpSpPr/>
            <p:nvPr>
              <p:custDataLst>
                <p:tags r:id="rId31"/>
              </p:custDataLst>
            </p:nvPr>
          </p:nvGrpSpPr>
          <p:grpSpPr>
            <a:xfrm>
              <a:off x="14345" y="7381"/>
              <a:ext cx="3264" cy="3395"/>
              <a:chOff x="9106556" y="4686533"/>
              <a:chExt cx="2072545" cy="2156189"/>
            </a:xfrm>
          </p:grpSpPr>
          <p:grpSp>
            <p:nvGrpSpPr>
              <p:cNvPr id="42017" name="组合 62"/>
              <p:cNvGrpSpPr/>
              <p:nvPr>
                <p:custDataLst>
                  <p:tags r:id="rId32"/>
                </p:custDataLst>
              </p:nvPr>
            </p:nvGrpSpPr>
            <p:grpSpPr>
              <a:xfrm>
                <a:off x="9106556" y="4686533"/>
                <a:ext cx="2072545" cy="1695000"/>
                <a:chOff x="9719909" y="4850163"/>
                <a:chExt cx="2072545" cy="1695000"/>
              </a:xfrm>
            </p:grpSpPr>
            <p:sp>
              <p:nvSpPr>
                <p:cNvPr id="42018" name="courthouse_372256"/>
                <p:cNvSpPr>
                  <a:spLocks noChangeAspect="1"/>
                </p:cNvSpPr>
                <p:nvPr>
                  <p:custDataLst>
                    <p:tags r:id="rId33"/>
                  </p:custDataLst>
                </p:nvPr>
              </p:nvSpPr>
              <p:spPr bwMode="auto">
                <a:xfrm>
                  <a:off x="9934184" y="4850163"/>
                  <a:ext cx="1210347" cy="1109775"/>
                </a:xfrm>
                <a:custGeom>
                  <a:avLst/>
                  <a:gdLst>
                    <a:gd name="T0" fmla="*/ 304755 w 607639"/>
                    <a:gd name="T1" fmla="*/ 517491 h 557149"/>
                    <a:gd name="T2" fmla="*/ 37204 w 607639"/>
                    <a:gd name="T3" fmla="*/ 477877 h 557149"/>
                    <a:gd name="T4" fmla="*/ 264435 w 607639"/>
                    <a:gd name="T5" fmla="*/ 517513 h 557149"/>
                    <a:gd name="T6" fmla="*/ 582807 w 607639"/>
                    <a:gd name="T7" fmla="*/ 517513 h 557149"/>
                    <a:gd name="T8" fmla="*/ 570435 w 607639"/>
                    <a:gd name="T9" fmla="*/ 492718 h 557149"/>
                    <a:gd name="T10" fmla="*/ 570435 w 607639"/>
                    <a:gd name="T11" fmla="*/ 453082 h 557149"/>
                    <a:gd name="T12" fmla="*/ 398032 w 607639"/>
                    <a:gd name="T13" fmla="*/ 435753 h 557149"/>
                    <a:gd name="T14" fmla="*/ 447608 w 607639"/>
                    <a:gd name="T15" fmla="*/ 435753 h 557149"/>
                    <a:gd name="T16" fmla="*/ 329854 w 607639"/>
                    <a:gd name="T17" fmla="*/ 453082 h 557149"/>
                    <a:gd name="T18" fmla="*/ 157450 w 607639"/>
                    <a:gd name="T19" fmla="*/ 435753 h 557149"/>
                    <a:gd name="T20" fmla="*/ 207115 w 607639"/>
                    <a:gd name="T21" fmla="*/ 435753 h 557149"/>
                    <a:gd name="T22" fmla="*/ 89272 w 607639"/>
                    <a:gd name="T23" fmla="*/ 453082 h 557149"/>
                    <a:gd name="T24" fmla="*/ 533231 w 607639"/>
                    <a:gd name="T25" fmla="*/ 286006 h 557149"/>
                    <a:gd name="T26" fmla="*/ 412896 w 607639"/>
                    <a:gd name="T27" fmla="*/ 286006 h 557149"/>
                    <a:gd name="T28" fmla="*/ 292650 w 607639"/>
                    <a:gd name="T29" fmla="*/ 286006 h 557149"/>
                    <a:gd name="T30" fmla="*/ 172403 w 607639"/>
                    <a:gd name="T31" fmla="*/ 286006 h 557149"/>
                    <a:gd name="T32" fmla="*/ 52068 w 607639"/>
                    <a:gd name="T33" fmla="*/ 286006 h 557149"/>
                    <a:gd name="T34" fmla="*/ 518367 w 607639"/>
                    <a:gd name="T35" fmla="*/ 243882 h 557149"/>
                    <a:gd name="T36" fmla="*/ 570435 w 607639"/>
                    <a:gd name="T37" fmla="*/ 261212 h 557149"/>
                    <a:gd name="T38" fmla="*/ 462561 w 607639"/>
                    <a:gd name="T39" fmla="*/ 286006 h 557149"/>
                    <a:gd name="T40" fmla="*/ 474932 w 607639"/>
                    <a:gd name="T41" fmla="*/ 423400 h 557149"/>
                    <a:gd name="T42" fmla="*/ 505906 w 607639"/>
                    <a:gd name="T43" fmla="*/ 410958 h 557149"/>
                    <a:gd name="T44" fmla="*/ 493534 w 607639"/>
                    <a:gd name="T45" fmla="*/ 273653 h 557149"/>
                    <a:gd name="T46" fmla="*/ 400524 w 607639"/>
                    <a:gd name="T47" fmla="*/ 261212 h 557149"/>
                    <a:gd name="T48" fmla="*/ 354686 w 607639"/>
                    <a:gd name="T49" fmla="*/ 243882 h 557149"/>
                    <a:gd name="T50" fmla="*/ 339733 w 607639"/>
                    <a:gd name="T51" fmla="*/ 410958 h 557149"/>
                    <a:gd name="T52" fmla="*/ 373288 w 607639"/>
                    <a:gd name="T53" fmla="*/ 453082 h 557149"/>
                    <a:gd name="T54" fmla="*/ 388152 w 607639"/>
                    <a:gd name="T55" fmla="*/ 286006 h 557149"/>
                    <a:gd name="T56" fmla="*/ 277786 w 607639"/>
                    <a:gd name="T57" fmla="*/ 243882 h 557149"/>
                    <a:gd name="T58" fmla="*/ 329854 w 607639"/>
                    <a:gd name="T59" fmla="*/ 261212 h 557149"/>
                    <a:gd name="T60" fmla="*/ 221979 w 607639"/>
                    <a:gd name="T61" fmla="*/ 286006 h 557149"/>
                    <a:gd name="T62" fmla="*/ 234351 w 607639"/>
                    <a:gd name="T63" fmla="*/ 423400 h 557149"/>
                    <a:gd name="T64" fmla="*/ 265325 w 607639"/>
                    <a:gd name="T65" fmla="*/ 410958 h 557149"/>
                    <a:gd name="T66" fmla="*/ 252953 w 607639"/>
                    <a:gd name="T67" fmla="*/ 273653 h 557149"/>
                    <a:gd name="T68" fmla="*/ 159942 w 607639"/>
                    <a:gd name="T69" fmla="*/ 261212 h 557149"/>
                    <a:gd name="T70" fmla="*/ 114105 w 607639"/>
                    <a:gd name="T71" fmla="*/ 243882 h 557149"/>
                    <a:gd name="T72" fmla="*/ 99241 w 607639"/>
                    <a:gd name="T73" fmla="*/ 410958 h 557149"/>
                    <a:gd name="T74" fmla="*/ 132707 w 607639"/>
                    <a:gd name="T75" fmla="*/ 453082 h 557149"/>
                    <a:gd name="T76" fmla="*/ 147571 w 607639"/>
                    <a:gd name="T77" fmla="*/ 286006 h 557149"/>
                    <a:gd name="T78" fmla="*/ 37204 w 607639"/>
                    <a:gd name="T79" fmla="*/ 243882 h 557149"/>
                    <a:gd name="T80" fmla="*/ 89272 w 607639"/>
                    <a:gd name="T81" fmla="*/ 261212 h 557149"/>
                    <a:gd name="T82" fmla="*/ 582807 w 607639"/>
                    <a:gd name="T83" fmla="*/ 219176 h 557149"/>
                    <a:gd name="T84" fmla="*/ 303961 w 607639"/>
                    <a:gd name="T85" fmla="*/ 134917 h 557149"/>
                    <a:gd name="T86" fmla="*/ 343654 w 607639"/>
                    <a:gd name="T87" fmla="*/ 120067 h 557149"/>
                    <a:gd name="T88" fmla="*/ 303775 w 607639"/>
                    <a:gd name="T89" fmla="*/ 26949 h 557149"/>
                    <a:gd name="T90" fmla="*/ 310273 w 607639"/>
                    <a:gd name="T91" fmla="*/ 1799 h 557149"/>
                    <a:gd name="T92" fmla="*/ 607639 w 607639"/>
                    <a:gd name="T93" fmla="*/ 231529 h 557149"/>
                    <a:gd name="T94" fmla="*/ 580315 w 607639"/>
                    <a:gd name="T95" fmla="*/ 286006 h 557149"/>
                    <a:gd name="T96" fmla="*/ 595178 w 607639"/>
                    <a:gd name="T97" fmla="*/ 465435 h 557149"/>
                    <a:gd name="T98" fmla="*/ 595178 w 607639"/>
                    <a:gd name="T99" fmla="*/ 557149 h 557149"/>
                    <a:gd name="T100" fmla="*/ 3649 w 607639"/>
                    <a:gd name="T101" fmla="*/ 496362 h 557149"/>
                    <a:gd name="T102" fmla="*/ 24832 w 607639"/>
                    <a:gd name="T103" fmla="*/ 410958 h 557149"/>
                    <a:gd name="T104" fmla="*/ 12371 w 607639"/>
                    <a:gd name="T105" fmla="*/ 273653 h 557149"/>
                    <a:gd name="T106" fmla="*/ 0 w 607639"/>
                    <a:gd name="T107" fmla="*/ 191715 h 557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7639" h="557149">
                      <a:moveTo>
                        <a:pt x="304577" y="492723"/>
                      </a:moveTo>
                      <a:lnTo>
                        <a:pt x="304755" y="492723"/>
                      </a:lnTo>
                      <a:cubicBezTo>
                        <a:pt x="311605" y="492723"/>
                        <a:pt x="317121" y="498316"/>
                        <a:pt x="317121" y="505152"/>
                      </a:cubicBezTo>
                      <a:cubicBezTo>
                        <a:pt x="317121" y="511987"/>
                        <a:pt x="311605" y="517491"/>
                        <a:pt x="304755" y="517491"/>
                      </a:cubicBezTo>
                      <a:lnTo>
                        <a:pt x="304577" y="517491"/>
                      </a:lnTo>
                      <a:cubicBezTo>
                        <a:pt x="297727" y="517491"/>
                        <a:pt x="292211" y="511987"/>
                        <a:pt x="292211" y="505152"/>
                      </a:cubicBezTo>
                      <a:cubicBezTo>
                        <a:pt x="292211" y="498316"/>
                        <a:pt x="297727" y="492723"/>
                        <a:pt x="304577" y="492723"/>
                      </a:cubicBezTo>
                      <a:close/>
                      <a:moveTo>
                        <a:pt x="37204" y="477877"/>
                      </a:moveTo>
                      <a:lnTo>
                        <a:pt x="37204" y="492718"/>
                      </a:lnTo>
                      <a:lnTo>
                        <a:pt x="264435" y="492718"/>
                      </a:lnTo>
                      <a:cubicBezTo>
                        <a:pt x="271288" y="492718"/>
                        <a:pt x="276807" y="498317"/>
                        <a:pt x="276807" y="505160"/>
                      </a:cubicBezTo>
                      <a:cubicBezTo>
                        <a:pt x="276807" y="512003"/>
                        <a:pt x="271288" y="517513"/>
                        <a:pt x="264435" y="517513"/>
                      </a:cubicBezTo>
                      <a:lnTo>
                        <a:pt x="24832" y="517513"/>
                      </a:lnTo>
                      <a:lnTo>
                        <a:pt x="24832" y="532354"/>
                      </a:lnTo>
                      <a:lnTo>
                        <a:pt x="582807" y="532354"/>
                      </a:lnTo>
                      <a:lnTo>
                        <a:pt x="582807" y="517513"/>
                      </a:lnTo>
                      <a:lnTo>
                        <a:pt x="343205" y="517513"/>
                      </a:lnTo>
                      <a:cubicBezTo>
                        <a:pt x="336351" y="517513"/>
                        <a:pt x="330744" y="512003"/>
                        <a:pt x="330744" y="505160"/>
                      </a:cubicBezTo>
                      <a:cubicBezTo>
                        <a:pt x="330744" y="498317"/>
                        <a:pt x="336351" y="492718"/>
                        <a:pt x="343205" y="492718"/>
                      </a:cubicBezTo>
                      <a:lnTo>
                        <a:pt x="570435" y="492718"/>
                      </a:lnTo>
                      <a:lnTo>
                        <a:pt x="570435" y="477877"/>
                      </a:lnTo>
                      <a:close/>
                      <a:moveTo>
                        <a:pt x="518367" y="435753"/>
                      </a:moveTo>
                      <a:lnTo>
                        <a:pt x="518367" y="453082"/>
                      </a:lnTo>
                      <a:lnTo>
                        <a:pt x="570435" y="453082"/>
                      </a:lnTo>
                      <a:lnTo>
                        <a:pt x="570435" y="435753"/>
                      </a:lnTo>
                      <a:lnTo>
                        <a:pt x="567943" y="435753"/>
                      </a:lnTo>
                      <a:lnTo>
                        <a:pt x="520770" y="435753"/>
                      </a:lnTo>
                      <a:close/>
                      <a:moveTo>
                        <a:pt x="398032" y="435753"/>
                      </a:moveTo>
                      <a:lnTo>
                        <a:pt x="398032" y="453082"/>
                      </a:lnTo>
                      <a:lnTo>
                        <a:pt x="450100" y="453082"/>
                      </a:lnTo>
                      <a:lnTo>
                        <a:pt x="450100" y="435753"/>
                      </a:lnTo>
                      <a:lnTo>
                        <a:pt x="447608" y="435753"/>
                      </a:lnTo>
                      <a:lnTo>
                        <a:pt x="400524" y="435753"/>
                      </a:lnTo>
                      <a:close/>
                      <a:moveTo>
                        <a:pt x="277786" y="435753"/>
                      </a:moveTo>
                      <a:lnTo>
                        <a:pt x="277786" y="453082"/>
                      </a:lnTo>
                      <a:lnTo>
                        <a:pt x="329854" y="453082"/>
                      </a:lnTo>
                      <a:lnTo>
                        <a:pt x="329854" y="435753"/>
                      </a:lnTo>
                      <a:lnTo>
                        <a:pt x="327362" y="435753"/>
                      </a:lnTo>
                      <a:lnTo>
                        <a:pt x="280278" y="435753"/>
                      </a:lnTo>
                      <a:close/>
                      <a:moveTo>
                        <a:pt x="157450" y="435753"/>
                      </a:moveTo>
                      <a:lnTo>
                        <a:pt x="157450" y="453082"/>
                      </a:lnTo>
                      <a:lnTo>
                        <a:pt x="209607" y="453082"/>
                      </a:lnTo>
                      <a:lnTo>
                        <a:pt x="209607" y="435753"/>
                      </a:lnTo>
                      <a:lnTo>
                        <a:pt x="207115" y="435753"/>
                      </a:lnTo>
                      <a:lnTo>
                        <a:pt x="159942" y="435753"/>
                      </a:lnTo>
                      <a:close/>
                      <a:moveTo>
                        <a:pt x="37204" y="435753"/>
                      </a:moveTo>
                      <a:lnTo>
                        <a:pt x="37204" y="453082"/>
                      </a:lnTo>
                      <a:lnTo>
                        <a:pt x="89272" y="453082"/>
                      </a:lnTo>
                      <a:lnTo>
                        <a:pt x="89272" y="435753"/>
                      </a:lnTo>
                      <a:lnTo>
                        <a:pt x="86780" y="435753"/>
                      </a:lnTo>
                      <a:lnTo>
                        <a:pt x="39696" y="435753"/>
                      </a:lnTo>
                      <a:close/>
                      <a:moveTo>
                        <a:pt x="533231" y="286006"/>
                      </a:moveTo>
                      <a:lnTo>
                        <a:pt x="533231" y="410958"/>
                      </a:lnTo>
                      <a:lnTo>
                        <a:pt x="555571" y="410958"/>
                      </a:lnTo>
                      <a:lnTo>
                        <a:pt x="555571" y="286006"/>
                      </a:lnTo>
                      <a:close/>
                      <a:moveTo>
                        <a:pt x="412896" y="286006"/>
                      </a:moveTo>
                      <a:lnTo>
                        <a:pt x="412896" y="410958"/>
                      </a:lnTo>
                      <a:lnTo>
                        <a:pt x="435236" y="410958"/>
                      </a:lnTo>
                      <a:lnTo>
                        <a:pt x="435236" y="286006"/>
                      </a:lnTo>
                      <a:close/>
                      <a:moveTo>
                        <a:pt x="292650" y="286006"/>
                      </a:moveTo>
                      <a:lnTo>
                        <a:pt x="292650" y="410958"/>
                      </a:lnTo>
                      <a:lnTo>
                        <a:pt x="314990" y="410958"/>
                      </a:lnTo>
                      <a:lnTo>
                        <a:pt x="314990" y="286006"/>
                      </a:lnTo>
                      <a:close/>
                      <a:moveTo>
                        <a:pt x="172403" y="286006"/>
                      </a:moveTo>
                      <a:lnTo>
                        <a:pt x="172403" y="410958"/>
                      </a:lnTo>
                      <a:lnTo>
                        <a:pt x="194654" y="410958"/>
                      </a:lnTo>
                      <a:lnTo>
                        <a:pt x="194654" y="286006"/>
                      </a:lnTo>
                      <a:close/>
                      <a:moveTo>
                        <a:pt x="52068" y="286006"/>
                      </a:moveTo>
                      <a:lnTo>
                        <a:pt x="52068" y="410958"/>
                      </a:lnTo>
                      <a:lnTo>
                        <a:pt x="74408" y="410958"/>
                      </a:lnTo>
                      <a:lnTo>
                        <a:pt x="74408" y="286006"/>
                      </a:lnTo>
                      <a:close/>
                      <a:moveTo>
                        <a:pt x="518367" y="243882"/>
                      </a:moveTo>
                      <a:lnTo>
                        <a:pt x="518367" y="261212"/>
                      </a:lnTo>
                      <a:lnTo>
                        <a:pt x="520770" y="261212"/>
                      </a:lnTo>
                      <a:lnTo>
                        <a:pt x="567943" y="261212"/>
                      </a:lnTo>
                      <a:lnTo>
                        <a:pt x="570435" y="261212"/>
                      </a:lnTo>
                      <a:lnTo>
                        <a:pt x="570435" y="243882"/>
                      </a:lnTo>
                      <a:close/>
                      <a:moveTo>
                        <a:pt x="474932" y="243882"/>
                      </a:moveTo>
                      <a:lnTo>
                        <a:pt x="474932" y="273653"/>
                      </a:lnTo>
                      <a:cubicBezTo>
                        <a:pt x="474932" y="280496"/>
                        <a:pt x="469414" y="286006"/>
                        <a:pt x="462561" y="286006"/>
                      </a:cubicBezTo>
                      <a:lnTo>
                        <a:pt x="460068" y="286006"/>
                      </a:lnTo>
                      <a:lnTo>
                        <a:pt x="460068" y="410958"/>
                      </a:lnTo>
                      <a:lnTo>
                        <a:pt x="462561" y="410958"/>
                      </a:lnTo>
                      <a:cubicBezTo>
                        <a:pt x="469414" y="410958"/>
                        <a:pt x="474932" y="416557"/>
                        <a:pt x="474932" y="423400"/>
                      </a:cubicBezTo>
                      <a:lnTo>
                        <a:pt x="474932" y="453082"/>
                      </a:lnTo>
                      <a:lnTo>
                        <a:pt x="493534" y="453082"/>
                      </a:lnTo>
                      <a:lnTo>
                        <a:pt x="493534" y="423400"/>
                      </a:lnTo>
                      <a:cubicBezTo>
                        <a:pt x="493534" y="416557"/>
                        <a:pt x="499053" y="410958"/>
                        <a:pt x="505906" y="410958"/>
                      </a:cubicBezTo>
                      <a:lnTo>
                        <a:pt x="508398" y="410958"/>
                      </a:lnTo>
                      <a:lnTo>
                        <a:pt x="508398" y="286006"/>
                      </a:lnTo>
                      <a:lnTo>
                        <a:pt x="505906" y="286006"/>
                      </a:lnTo>
                      <a:cubicBezTo>
                        <a:pt x="499053" y="286006"/>
                        <a:pt x="493534" y="280496"/>
                        <a:pt x="493534" y="273653"/>
                      </a:cubicBezTo>
                      <a:lnTo>
                        <a:pt x="493534" y="243882"/>
                      </a:lnTo>
                      <a:close/>
                      <a:moveTo>
                        <a:pt x="398032" y="243882"/>
                      </a:moveTo>
                      <a:lnTo>
                        <a:pt x="398032" y="261212"/>
                      </a:lnTo>
                      <a:lnTo>
                        <a:pt x="400524" y="261212"/>
                      </a:lnTo>
                      <a:lnTo>
                        <a:pt x="447608" y="261212"/>
                      </a:lnTo>
                      <a:lnTo>
                        <a:pt x="450100" y="261212"/>
                      </a:lnTo>
                      <a:lnTo>
                        <a:pt x="450100" y="243882"/>
                      </a:lnTo>
                      <a:close/>
                      <a:moveTo>
                        <a:pt x="354686" y="243882"/>
                      </a:moveTo>
                      <a:lnTo>
                        <a:pt x="354686" y="273653"/>
                      </a:lnTo>
                      <a:cubicBezTo>
                        <a:pt x="354686" y="280496"/>
                        <a:pt x="349079" y="286006"/>
                        <a:pt x="342226" y="286006"/>
                      </a:cubicBezTo>
                      <a:lnTo>
                        <a:pt x="339733" y="286006"/>
                      </a:lnTo>
                      <a:lnTo>
                        <a:pt x="339733" y="410958"/>
                      </a:lnTo>
                      <a:lnTo>
                        <a:pt x="342226" y="410958"/>
                      </a:lnTo>
                      <a:cubicBezTo>
                        <a:pt x="349079" y="410958"/>
                        <a:pt x="354686" y="416557"/>
                        <a:pt x="354686" y="423400"/>
                      </a:cubicBezTo>
                      <a:lnTo>
                        <a:pt x="354686" y="453082"/>
                      </a:lnTo>
                      <a:lnTo>
                        <a:pt x="373288" y="453082"/>
                      </a:lnTo>
                      <a:lnTo>
                        <a:pt x="373288" y="423400"/>
                      </a:lnTo>
                      <a:cubicBezTo>
                        <a:pt x="373288" y="416557"/>
                        <a:pt x="378807" y="410958"/>
                        <a:pt x="385660" y="410958"/>
                      </a:cubicBezTo>
                      <a:lnTo>
                        <a:pt x="388152" y="410958"/>
                      </a:lnTo>
                      <a:lnTo>
                        <a:pt x="388152" y="286006"/>
                      </a:lnTo>
                      <a:lnTo>
                        <a:pt x="385660" y="286006"/>
                      </a:lnTo>
                      <a:cubicBezTo>
                        <a:pt x="378807" y="286006"/>
                        <a:pt x="373288" y="280496"/>
                        <a:pt x="373288" y="273653"/>
                      </a:cubicBezTo>
                      <a:lnTo>
                        <a:pt x="373288" y="243882"/>
                      </a:lnTo>
                      <a:close/>
                      <a:moveTo>
                        <a:pt x="277786" y="243882"/>
                      </a:moveTo>
                      <a:lnTo>
                        <a:pt x="277786" y="261212"/>
                      </a:lnTo>
                      <a:lnTo>
                        <a:pt x="280278" y="261212"/>
                      </a:lnTo>
                      <a:lnTo>
                        <a:pt x="327362" y="261212"/>
                      </a:lnTo>
                      <a:lnTo>
                        <a:pt x="329854" y="261212"/>
                      </a:lnTo>
                      <a:lnTo>
                        <a:pt x="329854" y="243882"/>
                      </a:lnTo>
                      <a:close/>
                      <a:moveTo>
                        <a:pt x="234351" y="243882"/>
                      </a:moveTo>
                      <a:lnTo>
                        <a:pt x="234351" y="273653"/>
                      </a:lnTo>
                      <a:cubicBezTo>
                        <a:pt x="234351" y="280496"/>
                        <a:pt x="228832" y="286006"/>
                        <a:pt x="221979" y="286006"/>
                      </a:cubicBezTo>
                      <a:lnTo>
                        <a:pt x="219487" y="286006"/>
                      </a:lnTo>
                      <a:lnTo>
                        <a:pt x="219487" y="410958"/>
                      </a:lnTo>
                      <a:lnTo>
                        <a:pt x="221979" y="410958"/>
                      </a:lnTo>
                      <a:cubicBezTo>
                        <a:pt x="228832" y="410958"/>
                        <a:pt x="234351" y="416557"/>
                        <a:pt x="234351" y="423400"/>
                      </a:cubicBezTo>
                      <a:lnTo>
                        <a:pt x="234351" y="453082"/>
                      </a:lnTo>
                      <a:lnTo>
                        <a:pt x="252953" y="453082"/>
                      </a:lnTo>
                      <a:lnTo>
                        <a:pt x="252953" y="423400"/>
                      </a:lnTo>
                      <a:cubicBezTo>
                        <a:pt x="252953" y="416557"/>
                        <a:pt x="258471" y="410958"/>
                        <a:pt x="265325" y="410958"/>
                      </a:cubicBezTo>
                      <a:lnTo>
                        <a:pt x="267817" y="410958"/>
                      </a:lnTo>
                      <a:lnTo>
                        <a:pt x="267817" y="286006"/>
                      </a:lnTo>
                      <a:lnTo>
                        <a:pt x="265325" y="286006"/>
                      </a:lnTo>
                      <a:cubicBezTo>
                        <a:pt x="258471" y="286006"/>
                        <a:pt x="252953" y="280496"/>
                        <a:pt x="252953" y="273653"/>
                      </a:cubicBezTo>
                      <a:lnTo>
                        <a:pt x="252953" y="243882"/>
                      </a:lnTo>
                      <a:close/>
                      <a:moveTo>
                        <a:pt x="157450" y="243882"/>
                      </a:moveTo>
                      <a:lnTo>
                        <a:pt x="157450" y="261212"/>
                      </a:lnTo>
                      <a:lnTo>
                        <a:pt x="159942" y="261212"/>
                      </a:lnTo>
                      <a:lnTo>
                        <a:pt x="207115" y="261212"/>
                      </a:lnTo>
                      <a:lnTo>
                        <a:pt x="209607" y="261212"/>
                      </a:lnTo>
                      <a:lnTo>
                        <a:pt x="209607" y="243882"/>
                      </a:lnTo>
                      <a:close/>
                      <a:moveTo>
                        <a:pt x="114105" y="243882"/>
                      </a:moveTo>
                      <a:lnTo>
                        <a:pt x="114105" y="273653"/>
                      </a:lnTo>
                      <a:cubicBezTo>
                        <a:pt x="114105" y="280496"/>
                        <a:pt x="108497" y="286006"/>
                        <a:pt x="101644" y="286006"/>
                      </a:cubicBezTo>
                      <a:lnTo>
                        <a:pt x="99241" y="286006"/>
                      </a:lnTo>
                      <a:lnTo>
                        <a:pt x="99241" y="410958"/>
                      </a:lnTo>
                      <a:lnTo>
                        <a:pt x="101644" y="410958"/>
                      </a:lnTo>
                      <a:cubicBezTo>
                        <a:pt x="108497" y="410958"/>
                        <a:pt x="114105" y="416557"/>
                        <a:pt x="114105" y="423400"/>
                      </a:cubicBezTo>
                      <a:lnTo>
                        <a:pt x="114105" y="453082"/>
                      </a:lnTo>
                      <a:lnTo>
                        <a:pt x="132707" y="453082"/>
                      </a:lnTo>
                      <a:lnTo>
                        <a:pt x="132707" y="423400"/>
                      </a:lnTo>
                      <a:cubicBezTo>
                        <a:pt x="132707" y="416557"/>
                        <a:pt x="138225" y="410958"/>
                        <a:pt x="145078" y="410958"/>
                      </a:cubicBezTo>
                      <a:lnTo>
                        <a:pt x="147571" y="410958"/>
                      </a:lnTo>
                      <a:lnTo>
                        <a:pt x="147571" y="286006"/>
                      </a:lnTo>
                      <a:lnTo>
                        <a:pt x="145078" y="286006"/>
                      </a:lnTo>
                      <a:cubicBezTo>
                        <a:pt x="138225" y="286006"/>
                        <a:pt x="132707" y="280496"/>
                        <a:pt x="132707" y="273653"/>
                      </a:cubicBezTo>
                      <a:lnTo>
                        <a:pt x="132707" y="243882"/>
                      </a:lnTo>
                      <a:close/>
                      <a:moveTo>
                        <a:pt x="37204" y="243882"/>
                      </a:moveTo>
                      <a:lnTo>
                        <a:pt x="37204" y="261212"/>
                      </a:lnTo>
                      <a:lnTo>
                        <a:pt x="39696" y="261212"/>
                      </a:lnTo>
                      <a:lnTo>
                        <a:pt x="86780" y="261212"/>
                      </a:lnTo>
                      <a:lnTo>
                        <a:pt x="89272" y="261212"/>
                      </a:lnTo>
                      <a:lnTo>
                        <a:pt x="89272" y="243882"/>
                      </a:lnTo>
                      <a:close/>
                      <a:moveTo>
                        <a:pt x="24832" y="204246"/>
                      </a:moveTo>
                      <a:lnTo>
                        <a:pt x="24832" y="219176"/>
                      </a:lnTo>
                      <a:lnTo>
                        <a:pt x="582807" y="219176"/>
                      </a:lnTo>
                      <a:lnTo>
                        <a:pt x="582807" y="204246"/>
                      </a:lnTo>
                      <a:close/>
                      <a:moveTo>
                        <a:pt x="303961" y="105218"/>
                      </a:moveTo>
                      <a:cubicBezTo>
                        <a:pt x="295773" y="105218"/>
                        <a:pt x="289099" y="111887"/>
                        <a:pt x="289099" y="120067"/>
                      </a:cubicBezTo>
                      <a:cubicBezTo>
                        <a:pt x="289099" y="128248"/>
                        <a:pt x="295773" y="134917"/>
                        <a:pt x="303961" y="134917"/>
                      </a:cubicBezTo>
                      <a:cubicBezTo>
                        <a:pt x="312149" y="134917"/>
                        <a:pt x="318824" y="128248"/>
                        <a:pt x="318824" y="120067"/>
                      </a:cubicBezTo>
                      <a:cubicBezTo>
                        <a:pt x="318824" y="111887"/>
                        <a:pt x="312149" y="105218"/>
                        <a:pt x="303961" y="105218"/>
                      </a:cubicBezTo>
                      <a:close/>
                      <a:moveTo>
                        <a:pt x="303961" y="80409"/>
                      </a:moveTo>
                      <a:cubicBezTo>
                        <a:pt x="325855" y="80409"/>
                        <a:pt x="343654" y="98193"/>
                        <a:pt x="343654" y="120067"/>
                      </a:cubicBezTo>
                      <a:cubicBezTo>
                        <a:pt x="343654" y="141941"/>
                        <a:pt x="325855" y="159725"/>
                        <a:pt x="303961" y="159725"/>
                      </a:cubicBezTo>
                      <a:cubicBezTo>
                        <a:pt x="282068" y="159725"/>
                        <a:pt x="264268" y="141941"/>
                        <a:pt x="264268" y="120067"/>
                      </a:cubicBezTo>
                      <a:cubicBezTo>
                        <a:pt x="264268" y="98193"/>
                        <a:pt x="282068" y="80409"/>
                        <a:pt x="303961" y="80409"/>
                      </a:cubicBezTo>
                      <a:close/>
                      <a:moveTo>
                        <a:pt x="303775" y="26949"/>
                      </a:moveTo>
                      <a:lnTo>
                        <a:pt x="56073" y="179451"/>
                      </a:lnTo>
                      <a:lnTo>
                        <a:pt x="551477" y="179451"/>
                      </a:lnTo>
                      <a:close/>
                      <a:moveTo>
                        <a:pt x="297278" y="1799"/>
                      </a:moveTo>
                      <a:cubicBezTo>
                        <a:pt x="301283" y="-600"/>
                        <a:pt x="306356" y="-600"/>
                        <a:pt x="310273" y="1799"/>
                      </a:cubicBezTo>
                      <a:lnTo>
                        <a:pt x="601676" y="181317"/>
                      </a:lnTo>
                      <a:cubicBezTo>
                        <a:pt x="605414" y="183628"/>
                        <a:pt x="607550" y="187538"/>
                        <a:pt x="607639" y="191626"/>
                      </a:cubicBezTo>
                      <a:cubicBezTo>
                        <a:pt x="607639" y="191715"/>
                        <a:pt x="607639" y="191804"/>
                        <a:pt x="607639" y="191893"/>
                      </a:cubicBezTo>
                      <a:lnTo>
                        <a:pt x="607639" y="231529"/>
                      </a:lnTo>
                      <a:cubicBezTo>
                        <a:pt x="607639" y="238372"/>
                        <a:pt x="602032" y="243882"/>
                        <a:pt x="595178" y="243882"/>
                      </a:cubicBezTo>
                      <a:lnTo>
                        <a:pt x="595178" y="273653"/>
                      </a:lnTo>
                      <a:cubicBezTo>
                        <a:pt x="595178" y="280496"/>
                        <a:pt x="589660" y="286006"/>
                        <a:pt x="582807" y="286006"/>
                      </a:cubicBezTo>
                      <a:lnTo>
                        <a:pt x="580315" y="286006"/>
                      </a:lnTo>
                      <a:lnTo>
                        <a:pt x="580315" y="410958"/>
                      </a:lnTo>
                      <a:lnTo>
                        <a:pt x="582807" y="410958"/>
                      </a:lnTo>
                      <a:cubicBezTo>
                        <a:pt x="589660" y="410958"/>
                        <a:pt x="595178" y="416557"/>
                        <a:pt x="595178" y="423400"/>
                      </a:cubicBezTo>
                      <a:lnTo>
                        <a:pt x="595178" y="465435"/>
                      </a:lnTo>
                      <a:lnTo>
                        <a:pt x="595178" y="492718"/>
                      </a:lnTo>
                      <a:cubicBezTo>
                        <a:pt x="602032" y="492718"/>
                        <a:pt x="607639" y="498317"/>
                        <a:pt x="607639" y="505160"/>
                      </a:cubicBezTo>
                      <a:lnTo>
                        <a:pt x="607639" y="544796"/>
                      </a:lnTo>
                      <a:cubicBezTo>
                        <a:pt x="607639" y="551639"/>
                        <a:pt x="602032" y="557149"/>
                        <a:pt x="595178" y="557149"/>
                      </a:cubicBezTo>
                      <a:lnTo>
                        <a:pt x="12371" y="557149"/>
                      </a:lnTo>
                      <a:cubicBezTo>
                        <a:pt x="5518" y="557149"/>
                        <a:pt x="0" y="551639"/>
                        <a:pt x="0" y="544796"/>
                      </a:cubicBezTo>
                      <a:lnTo>
                        <a:pt x="0" y="505160"/>
                      </a:lnTo>
                      <a:cubicBezTo>
                        <a:pt x="0" y="501872"/>
                        <a:pt x="1335" y="498673"/>
                        <a:pt x="3649" y="496362"/>
                      </a:cubicBezTo>
                      <a:cubicBezTo>
                        <a:pt x="5963" y="494051"/>
                        <a:pt x="9078" y="492718"/>
                        <a:pt x="12371" y="492718"/>
                      </a:cubicBezTo>
                      <a:lnTo>
                        <a:pt x="12371" y="465435"/>
                      </a:lnTo>
                      <a:lnTo>
                        <a:pt x="12371" y="423400"/>
                      </a:lnTo>
                      <a:cubicBezTo>
                        <a:pt x="12371" y="416557"/>
                        <a:pt x="17979" y="410958"/>
                        <a:pt x="24832" y="410958"/>
                      </a:cubicBezTo>
                      <a:lnTo>
                        <a:pt x="27324" y="410958"/>
                      </a:lnTo>
                      <a:lnTo>
                        <a:pt x="27324" y="286006"/>
                      </a:lnTo>
                      <a:lnTo>
                        <a:pt x="24832" y="286006"/>
                      </a:lnTo>
                      <a:cubicBezTo>
                        <a:pt x="17979" y="286006"/>
                        <a:pt x="12371" y="280496"/>
                        <a:pt x="12371" y="273653"/>
                      </a:cubicBezTo>
                      <a:lnTo>
                        <a:pt x="12371" y="243882"/>
                      </a:lnTo>
                      <a:cubicBezTo>
                        <a:pt x="5518" y="243882"/>
                        <a:pt x="0" y="238372"/>
                        <a:pt x="0" y="231529"/>
                      </a:cubicBezTo>
                      <a:lnTo>
                        <a:pt x="0" y="191893"/>
                      </a:lnTo>
                      <a:cubicBezTo>
                        <a:pt x="0" y="191804"/>
                        <a:pt x="0" y="191804"/>
                        <a:pt x="0" y="191715"/>
                      </a:cubicBezTo>
                      <a:cubicBezTo>
                        <a:pt x="89" y="187538"/>
                        <a:pt x="2225" y="183628"/>
                        <a:pt x="5874" y="181317"/>
                      </a:cubicBezTo>
                      <a:close/>
                    </a:path>
                  </a:pathLst>
                </a:custGeom>
                <a:solidFill>
                  <a:srgbClr val="1E213D"/>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SzTx/>
                  </a:pPr>
                  <a:endParaRPr lang="zh-CN" altLang="zh-CN" sz="100">
                    <a:solidFill>
                      <a:srgbClr val="000000"/>
                    </a:solidFill>
                    <a:latin typeface="Arial" panose="020B0604020202020204" pitchFamily="34" charset="0"/>
                    <a:ea typeface="宋体" panose="02010600030101010101" pitchFamily="2" charset="-122"/>
                    <a:cs typeface="Arial" panose="020B0604020202020204"/>
                  </a:endParaRPr>
                </a:p>
              </p:txBody>
            </p:sp>
            <p:sp>
              <p:nvSpPr>
                <p:cNvPr id="27682" name="文本框 64"/>
                <p:cNvSpPr txBox="1"/>
                <p:nvPr>
                  <p:custDataLst>
                    <p:tags r:id="rId34"/>
                  </p:custDataLst>
                </p:nvPr>
              </p:nvSpPr>
              <p:spPr>
                <a:xfrm>
                  <a:off x="9719909" y="5998038"/>
                  <a:ext cx="2072545" cy="547125"/>
                </a:xfrm>
                <a:prstGeom prst="rect">
                  <a:avLst/>
                </a:prstGeom>
                <a:noFill/>
                <a:ln w="9525" cap="flat" cmpd="sng" algn="ctr">
                  <a:noFill/>
                  <a:prstDash val="solid"/>
                  <a:round/>
                  <a:headEnd type="none" w="med" len="med"/>
                  <a:tailEnd type="none" w="med" len="med"/>
                </a:ln>
              </p:spPr>
              <p:txBody>
                <a:bodyPr>
                  <a:spAutoFit/>
                </a:bodyPr>
                <a:lstStyle/>
                <a:p>
                  <a:pPr algn="dist" fontAlgn="base">
                    <a:spcBef>
                      <a:spcPct val="0"/>
                    </a:spcBef>
                    <a:spcAft>
                      <a:spcPct val="0"/>
                    </a:spcAft>
                    <a:buSzTx/>
                  </a:pPr>
                  <a:r>
                    <a:rPr lang="zh-CN" altLang="en-US" sz="2300" b="1">
                      <a:solidFill>
                        <a:srgbClr val="1E213D"/>
                      </a:solidFill>
                      <a:latin typeface="微软雅黑 Light" panose="020B0502040204020203" pitchFamily="34" charset="-122"/>
                      <a:ea typeface="宋体" panose="02010600030101010101" pitchFamily="2" charset="-122"/>
                      <a:cs typeface="Arial" panose="020B0604020202020204"/>
                    </a:rPr>
                    <a:t>联邦法院</a:t>
                  </a:r>
                  <a:endParaRPr lang="zh-CN" altLang="en-US" sz="2300" b="1">
                    <a:solidFill>
                      <a:srgbClr val="1E213D"/>
                    </a:solidFill>
                    <a:latin typeface="微软雅黑 Light" panose="020B0502040204020203" pitchFamily="34" charset="-122"/>
                    <a:ea typeface="宋体" panose="02010600030101010101" pitchFamily="2" charset="-122"/>
                    <a:cs typeface="Arial" panose="020B0604020202020204"/>
                  </a:endParaRPr>
                </a:p>
              </p:txBody>
            </p:sp>
          </p:grpSp>
          <p:sp>
            <p:nvSpPr>
              <p:cNvPr id="27683" name="文本框 65"/>
              <p:cNvSpPr txBox="1"/>
              <p:nvPr>
                <p:custDataLst>
                  <p:tags r:id="rId35"/>
                </p:custDataLst>
              </p:nvPr>
            </p:nvSpPr>
            <p:spPr>
              <a:xfrm>
                <a:off x="9304518" y="6352195"/>
                <a:ext cx="1607939" cy="490527"/>
              </a:xfrm>
              <a:prstGeom prst="rect">
                <a:avLst/>
              </a:prstGeom>
              <a:noFill/>
              <a:ln w="9525" cap="flat" cmpd="sng" algn="ctr">
                <a:noFill/>
                <a:prstDash val="solid"/>
                <a:round/>
                <a:headEnd type="none" w="med" len="med"/>
                <a:tailEnd type="none" w="med" len="med"/>
              </a:ln>
            </p:spPr>
            <p:txBody>
              <a:bodyPr>
                <a:spAutoFit/>
              </a:bodyPr>
              <a:lstStyle/>
              <a:p>
                <a:pPr algn="ctr" fontAlgn="base">
                  <a:spcBef>
                    <a:spcPct val="0"/>
                  </a:spcBef>
                  <a:spcAft>
                    <a:spcPct val="0"/>
                  </a:spcAft>
                  <a:buSzTx/>
                </a:pPr>
                <a:r>
                  <a:rPr lang="zh-CN" altLang="en-US" sz="2000" dirty="0">
                    <a:solidFill>
                      <a:srgbClr val="1E213D"/>
                    </a:solidFill>
                    <a:latin typeface="宋体" panose="02010600030101010101" pitchFamily="2" charset="-122"/>
                    <a:ea typeface="宋体" panose="02010600030101010101" pitchFamily="2" charset="-122"/>
                    <a:cs typeface="Arial" panose="020B0604020202020204"/>
                  </a:rPr>
                  <a:t>（</a:t>
                </a:r>
                <a:r>
                  <a:rPr lang="zh-CN" altLang="en-US" sz="2000" b="1" dirty="0">
                    <a:solidFill>
                      <a:srgbClr val="FF0000"/>
                    </a:solidFill>
                    <a:latin typeface="微软雅黑" panose="020B0503020204020204" pitchFamily="34" charset="-122"/>
                    <a:ea typeface="微软雅黑" panose="020B0503020204020204" pitchFamily="34" charset="-122"/>
                    <a:cs typeface="Arial" panose="020B0604020202020204"/>
                  </a:rPr>
                  <a:t>司法权）</a:t>
                </a:r>
                <a:endParaRPr lang="zh-CN" altLang="en-US" sz="2000" b="1" dirty="0">
                  <a:solidFill>
                    <a:srgbClr val="FF0000"/>
                  </a:solidFill>
                  <a:latin typeface="微软雅黑" panose="020B0503020204020204" pitchFamily="34" charset="-122"/>
                  <a:ea typeface="微软雅黑" panose="020B0503020204020204" pitchFamily="34" charset="-122"/>
                  <a:cs typeface="Arial" panose="020B0604020202020204"/>
                </a:endParaRPr>
              </a:p>
            </p:txBody>
          </p:sp>
        </p:grpSp>
      </p:grpSp>
      <p:sp>
        <p:nvSpPr>
          <p:cNvPr id="27685" name="文本框 9"/>
          <p:cNvSpPr txBox="1"/>
          <p:nvPr>
            <p:custDataLst>
              <p:tags r:id="rId36"/>
            </p:custDataLst>
          </p:nvPr>
        </p:nvSpPr>
        <p:spPr>
          <a:xfrm>
            <a:off x="2624205" y="3527638"/>
            <a:ext cx="2277807" cy="726325"/>
          </a:xfrm>
          <a:prstGeom prst="rect">
            <a:avLst/>
          </a:prstGeom>
          <a:noFill/>
          <a:ln w="38100">
            <a:noFill/>
          </a:ln>
        </p:spPr>
        <p:txBody>
          <a:bodyPr wrap="none" lIns="91419" tIns="45709" rIns="91419" bIns="45709">
            <a:spAutoFit/>
          </a:bodyPr>
          <a:lstStyle/>
          <a:p>
            <a:pPr algn="r" fontAlgn="base">
              <a:spcBef>
                <a:spcPct val="0"/>
              </a:spcBef>
              <a:spcAft>
                <a:spcPct val="0"/>
              </a:spcAft>
              <a:buSzTx/>
            </a:pPr>
            <a:r>
              <a:rPr lang="zh-CN" altLang="en-US" sz="4100" b="1" dirty="0">
                <a:solidFill>
                  <a:srgbClr val="CC0066"/>
                </a:solidFill>
                <a:latin typeface="黑体" panose="02010609060101010101" pitchFamily="49" charset="-122"/>
                <a:ea typeface="宋体" panose="02010600030101010101" pitchFamily="2" charset="-122"/>
                <a:cs typeface="Arial" panose="020B0604020202020204"/>
              </a:rPr>
              <a:t>分权制衡</a:t>
            </a:r>
            <a:endParaRPr lang="zh-CN" altLang="en-US" sz="4100" b="1" dirty="0">
              <a:solidFill>
                <a:srgbClr val="CC0066"/>
              </a:solidFill>
              <a:latin typeface="黑体" panose="02010609060101010101" pitchFamily="49" charset="-122"/>
              <a:ea typeface="宋体" panose="02010600030101010101" pitchFamily="2" charset="-122"/>
              <a:cs typeface="Arial" panose="020B0604020202020204"/>
            </a:endParaRPr>
          </a:p>
        </p:txBody>
      </p:sp>
      <p:sp>
        <p:nvSpPr>
          <p:cNvPr id="39" name="矩形 38"/>
          <p:cNvSpPr/>
          <p:nvPr/>
        </p:nvSpPr>
        <p:spPr>
          <a:xfrm>
            <a:off x="642140" y="800010"/>
            <a:ext cx="7186412" cy="515241"/>
          </a:xfrm>
          <a:prstGeom prst="rect">
            <a:avLst/>
          </a:prstGeom>
          <a:noFill/>
        </p:spPr>
        <p:txBody>
          <a:bodyPr wrap="square" lIns="91419" tIns="45709" rIns="91419" bIns="45709" rtlCol="0">
            <a:spAutoFit/>
          </a:bodyPr>
          <a:lstStyle/>
          <a:p>
            <a:r>
              <a:rPr lang="en-US" altLang="zh-CN" sz="2700" b="1" dirty="0">
                <a:latin typeface="微软雅黑" panose="020B0503020204020204" pitchFamily="34" charset="-122"/>
                <a:ea typeface="微软雅黑" panose="020B0503020204020204" pitchFamily="34" charset="-122"/>
              </a:rPr>
              <a:t>2.</a:t>
            </a:r>
            <a:r>
              <a:rPr lang="zh-CN" altLang="en-US" sz="2700" b="1" dirty="0">
                <a:latin typeface="微软雅黑" panose="020B0503020204020204" pitchFamily="34" charset="-122"/>
                <a:ea typeface="微软雅黑" panose="020B0503020204020204" pitchFamily="34" charset="-122"/>
              </a:rPr>
              <a:t>美国：民主共和制的确立</a:t>
            </a:r>
            <a:r>
              <a:rPr lang="en-US" altLang="zh-CN" sz="2700" b="1" dirty="0">
                <a:solidFill>
                  <a:srgbClr val="CC0066"/>
                </a:solidFill>
                <a:latin typeface="黑体" panose="02010609060101010101" pitchFamily="49" charset="-122"/>
                <a:ea typeface="黑体" panose="02010609060101010101" pitchFamily="49" charset="-122"/>
              </a:rPr>
              <a:t>——1787</a:t>
            </a:r>
            <a:r>
              <a:rPr lang="zh-CN" altLang="en-US" sz="2700" b="1" dirty="0">
                <a:solidFill>
                  <a:srgbClr val="CC0066"/>
                </a:solidFill>
                <a:latin typeface="黑体" panose="02010609060101010101" pitchFamily="49" charset="-122"/>
                <a:ea typeface="黑体" panose="02010609060101010101" pitchFamily="49" charset="-122"/>
              </a:rPr>
              <a:t>年宪法</a:t>
            </a:r>
            <a:endParaRPr lang="zh-CN" altLang="en-US" sz="2700" b="1" dirty="0">
              <a:solidFill>
                <a:srgbClr val="CC0066"/>
              </a:solidFill>
              <a:latin typeface="黑体" panose="02010609060101010101" pitchFamily="49" charset="-122"/>
              <a:ea typeface="黑体" panose="02010609060101010101" pitchFamily="49" charset="-122"/>
            </a:endParaRPr>
          </a:p>
        </p:txBody>
      </p:sp>
      <p:sp>
        <p:nvSpPr>
          <p:cNvPr id="41" name="矩形 40"/>
          <p:cNvSpPr/>
          <p:nvPr/>
        </p:nvSpPr>
        <p:spPr>
          <a:xfrm>
            <a:off x="335365" y="171548"/>
            <a:ext cx="6855488" cy="577616"/>
          </a:xfrm>
          <a:prstGeom prst="rect">
            <a:avLst/>
          </a:prstGeom>
        </p:spPr>
        <p:txBody>
          <a:bodyPr wrap="square" lIns="69110" tIns="34555" rIns="69110" bIns="34555">
            <a:spAutoFit/>
          </a:bodyPr>
          <a:lstStyle/>
          <a:p>
            <a:pPr>
              <a:lnSpc>
                <a:spcPct val="110000"/>
              </a:lnSpc>
            </a:pPr>
            <a:r>
              <a:rPr lang="zh-CN" altLang="en-US" sz="3200" b="1" dirty="0">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rPr>
              <a:t>二、创建民主：</a:t>
            </a:r>
            <a:r>
              <a:rPr lang="zh-CN" altLang="en-US" sz="3200" b="1" dirty="0">
                <a:solidFill>
                  <a:srgbClr val="FF0000"/>
                </a:solidFill>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rPr>
              <a:t>资本主义制度的确立</a:t>
            </a:r>
            <a:endParaRPr lang="zh-CN" altLang="en-US" sz="3200" b="1" dirty="0">
              <a:solidFill>
                <a:srgbClr val="FF0000"/>
              </a:solidFill>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81645" y="1338513"/>
            <a:ext cx="11881407" cy="2813711"/>
          </a:xfrm>
          <a:prstGeom prst="rect">
            <a:avLst/>
          </a:prstGeom>
          <a:ln>
            <a:solidFill>
              <a:schemeClr val="tx1"/>
            </a:solidFill>
          </a:ln>
        </p:spPr>
        <p:txBody>
          <a:bodyPr wrap="square" lIns="91419" tIns="45709" rIns="91419" bIns="45709">
            <a:spAutoFit/>
          </a:bodyPr>
          <a:lstStyle/>
          <a:p>
            <a:pPr indent="457200">
              <a:defRPr/>
            </a:pPr>
            <a:r>
              <a:rPr lang="zh-CN" altLang="en-US" sz="2700" b="1" dirty="0">
                <a:latin typeface="华文中宋" panose="02010600040101010101" pitchFamily="2" charset="-122"/>
                <a:ea typeface="华文中宋" panose="02010600040101010101" pitchFamily="2" charset="-122"/>
              </a:rPr>
              <a:t>第一条第</a:t>
            </a:r>
            <a:r>
              <a:rPr lang="en-US" altLang="zh-CN" sz="2700" b="1" dirty="0">
                <a:latin typeface="华文中宋" panose="02010600040101010101" pitchFamily="2" charset="-122"/>
                <a:ea typeface="华文中宋" panose="02010600040101010101" pitchFamily="2" charset="-122"/>
              </a:rPr>
              <a:t>2</a:t>
            </a:r>
            <a:r>
              <a:rPr lang="zh-CN" altLang="en-US" sz="2700" b="1" dirty="0">
                <a:latin typeface="华文中宋" panose="02010600040101010101" pitchFamily="2" charset="-122"/>
                <a:ea typeface="华文中宋" panose="02010600040101010101" pitchFamily="2" charset="-122"/>
              </a:rPr>
              <a:t>款：众议院人数和直接税税额均应按本联邦所辖各州的人口比例分配于各州，各州人口数目指自由人总数加上所有其他人口的</a:t>
            </a:r>
            <a:r>
              <a:rPr lang="en-US" altLang="zh-CN" sz="2700" b="1" dirty="0">
                <a:latin typeface="华文中宋" panose="02010600040101010101" pitchFamily="2" charset="-122"/>
                <a:ea typeface="华文中宋" panose="02010600040101010101" pitchFamily="2" charset="-122"/>
              </a:rPr>
              <a:t>3/5</a:t>
            </a:r>
            <a:r>
              <a:rPr lang="zh-CN" altLang="en-US" sz="2700" b="1" dirty="0">
                <a:latin typeface="华文中宋" panose="02010600040101010101" pitchFamily="2" charset="-122"/>
                <a:ea typeface="华文中宋" panose="02010600040101010101" pitchFamily="2" charset="-122"/>
              </a:rPr>
              <a:t>。</a:t>
            </a:r>
            <a:endParaRPr lang="en-US" altLang="zh-CN" sz="2700" b="1" dirty="0">
              <a:latin typeface="华文中宋" panose="02010600040101010101" pitchFamily="2" charset="-122"/>
              <a:ea typeface="华文中宋" panose="02010600040101010101" pitchFamily="2" charset="-122"/>
            </a:endParaRPr>
          </a:p>
          <a:p>
            <a:pPr indent="457200">
              <a:defRPr/>
            </a:pPr>
            <a:r>
              <a:rPr lang="en-US" altLang="zh-CN" sz="2400" b="1" dirty="0">
                <a:solidFill>
                  <a:srgbClr val="0000FF"/>
                </a:solidFill>
                <a:latin typeface="华文中宋" panose="02010600040101010101" pitchFamily="2" charset="-122"/>
                <a:ea typeface="华文中宋" panose="02010600040101010101" pitchFamily="2" charset="-122"/>
              </a:rPr>
              <a:t>                                                              </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美国</a:t>
            </a:r>
            <a:r>
              <a:rPr lang="en-US" altLang="zh-CN" sz="2400" b="1" dirty="0">
                <a:latin typeface="华文中宋" panose="02010600040101010101" pitchFamily="2" charset="-122"/>
                <a:ea typeface="华文中宋" panose="02010600040101010101" pitchFamily="2" charset="-122"/>
              </a:rPr>
              <a:t>1787</a:t>
            </a:r>
            <a:r>
              <a:rPr lang="zh-CN" altLang="en-US" sz="2400" b="1" dirty="0">
                <a:latin typeface="华文中宋" panose="02010600040101010101" pitchFamily="2" charset="-122"/>
                <a:ea typeface="华文中宋" panose="02010600040101010101" pitchFamily="2" charset="-122"/>
              </a:rPr>
              <a:t>年宪法</a:t>
            </a:r>
            <a:endParaRPr lang="en-US" altLang="zh-CN" sz="2400" b="1" dirty="0">
              <a:latin typeface="华文中宋" panose="02010600040101010101" pitchFamily="2" charset="-122"/>
              <a:ea typeface="华文中宋" panose="02010600040101010101" pitchFamily="2" charset="-122"/>
            </a:endParaRPr>
          </a:p>
          <a:p>
            <a:pPr indent="457200">
              <a:defRPr/>
            </a:pPr>
            <a:r>
              <a:rPr lang="zh-CN" altLang="en-US" sz="2100" b="1" dirty="0">
                <a:solidFill>
                  <a:srgbClr val="0000FF"/>
                </a:solidFill>
                <a:latin typeface="华文中宋" panose="02010600040101010101" pitchFamily="2" charset="-122"/>
                <a:ea typeface="华文中宋" panose="02010600040101010101" pitchFamily="2" charset="-122"/>
              </a:rPr>
              <a:t>（注：宪法中所称的“人”是“</a:t>
            </a:r>
            <a:r>
              <a:rPr lang="en-US" altLang="zh-CN" sz="2100" b="1" dirty="0">
                <a:solidFill>
                  <a:srgbClr val="0000FF"/>
                </a:solidFill>
                <a:latin typeface="华文中宋" panose="02010600040101010101" pitchFamily="2" charset="-122"/>
                <a:ea typeface="华文中宋" panose="02010600040101010101" pitchFamily="2" charset="-122"/>
              </a:rPr>
              <a:t>man”</a:t>
            </a:r>
            <a:r>
              <a:rPr lang="zh-CN" altLang="en-US" sz="2100" b="1" dirty="0">
                <a:solidFill>
                  <a:srgbClr val="0000FF"/>
                </a:solidFill>
                <a:latin typeface="华文中宋" panose="02010600040101010101" pitchFamily="2" charset="-122"/>
                <a:ea typeface="华文中宋" panose="02010600040101010101" pitchFamily="2" charset="-122"/>
              </a:rPr>
              <a:t>不包“</a:t>
            </a:r>
            <a:r>
              <a:rPr lang="en-US" altLang="zh-CN" sz="2100" b="1" dirty="0">
                <a:solidFill>
                  <a:srgbClr val="0000FF"/>
                </a:solidFill>
                <a:latin typeface="华文中宋" panose="02010600040101010101" pitchFamily="2" charset="-122"/>
                <a:ea typeface="华文中宋" panose="02010600040101010101" pitchFamily="2" charset="-122"/>
              </a:rPr>
              <a:t>woman”,</a:t>
            </a:r>
            <a:r>
              <a:rPr lang="zh-CN" altLang="en-US" sz="2100" b="1" dirty="0">
                <a:solidFill>
                  <a:srgbClr val="0000FF"/>
                </a:solidFill>
                <a:latin typeface="华文中宋" panose="02010600040101010101" pitchFamily="2" charset="-122"/>
                <a:ea typeface="华文中宋" panose="02010600040101010101" pitchFamily="2" charset="-122"/>
              </a:rPr>
              <a:t>而“其他人”（</a:t>
            </a:r>
            <a:r>
              <a:rPr lang="en-US" altLang="zh-CN" sz="2100" b="1" dirty="0">
                <a:solidFill>
                  <a:srgbClr val="0000FF"/>
                </a:solidFill>
                <a:latin typeface="华文中宋" panose="02010600040101010101" pitchFamily="2" charset="-122"/>
                <a:ea typeface="华文中宋" panose="02010600040101010101" pitchFamily="2" charset="-122"/>
              </a:rPr>
              <a:t>other persons</a:t>
            </a:r>
            <a:r>
              <a:rPr lang="zh-CN" altLang="en-US" sz="2100" b="1" dirty="0">
                <a:solidFill>
                  <a:srgbClr val="0000FF"/>
                </a:solidFill>
                <a:latin typeface="华文中宋" panose="02010600040101010101" pitchFamily="2" charset="-122"/>
                <a:ea typeface="华文中宋" panose="02010600040101010101" pitchFamily="2" charset="-122"/>
              </a:rPr>
              <a:t>）实际上指黑人和奴隶。）</a:t>
            </a:r>
            <a:endParaRPr lang="en-US" altLang="zh-CN" sz="2100" dirty="0">
              <a:solidFill>
                <a:srgbClr val="FF0000"/>
              </a:solidFill>
              <a:latin typeface="华文楷体" panose="02010600040101010101" pitchFamily="2" charset="-122"/>
              <a:ea typeface="华文楷体" panose="02010600040101010101" pitchFamily="2" charset="-122"/>
            </a:endParaRPr>
          </a:p>
          <a:p>
            <a:pPr indent="457200">
              <a:defRPr/>
            </a:pPr>
            <a:r>
              <a:rPr lang="zh-CN" altLang="en-US" sz="2700" b="1" dirty="0">
                <a:latin typeface="华文中宋" panose="02010600040101010101" pitchFamily="2" charset="-122"/>
                <a:ea typeface="华文中宋" panose="02010600040101010101" pitchFamily="2" charset="-122"/>
              </a:rPr>
              <a:t>   我梦见有一天在佐治亚的红山上，原先的</a:t>
            </a:r>
            <a:r>
              <a:rPr lang="zh-CN" altLang="en-US" sz="2700" b="1" dirty="0">
                <a:solidFill>
                  <a:srgbClr val="0000FF"/>
                </a:solidFill>
                <a:latin typeface="华文中宋" panose="02010600040101010101" pitchFamily="2" charset="-122"/>
                <a:ea typeface="华文中宋" panose="02010600040101010101" pitchFamily="2" charset="-122"/>
              </a:rPr>
              <a:t>奴隶的儿子们</a:t>
            </a:r>
            <a:r>
              <a:rPr lang="zh-CN" altLang="en-US" sz="2700" b="1" dirty="0">
                <a:latin typeface="华文中宋" panose="02010600040101010101" pitchFamily="2" charset="-122"/>
                <a:ea typeface="华文中宋" panose="02010600040101010101" pitchFamily="2" charset="-122"/>
              </a:rPr>
              <a:t>与原先</a:t>
            </a:r>
            <a:r>
              <a:rPr lang="zh-CN" altLang="en-US" sz="2700" b="1" dirty="0">
                <a:solidFill>
                  <a:srgbClr val="0000FF"/>
                </a:solidFill>
                <a:latin typeface="华文中宋" panose="02010600040101010101" pitchFamily="2" charset="-122"/>
                <a:ea typeface="华文中宋" panose="02010600040101010101" pitchFamily="2" charset="-122"/>
              </a:rPr>
              <a:t>奴隶主的儿子</a:t>
            </a:r>
            <a:r>
              <a:rPr lang="zh-CN" altLang="en-US" sz="2700" b="1" dirty="0">
                <a:latin typeface="华文中宋" panose="02010600040101010101" pitchFamily="2" charset="-122"/>
                <a:ea typeface="华文中宋" panose="02010600040101010101" pitchFamily="2" charset="-122"/>
              </a:rPr>
              <a:t>们坐在一张桌子旁共叙手足情。   </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马丁</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路德</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金</a:t>
            </a:r>
            <a:r>
              <a:rPr lang="en-US" altLang="zh-CN" sz="2400" b="1" dirty="0">
                <a:latin typeface="华文中宋" panose="02010600040101010101" pitchFamily="2" charset="-122"/>
                <a:ea typeface="华文中宋" panose="02010600040101010101" pitchFamily="2" charset="-122"/>
              </a:rPr>
              <a:t>《I have a dream》</a:t>
            </a:r>
            <a:endParaRPr lang="en-US" altLang="zh-CN" sz="2400" b="1" dirty="0">
              <a:latin typeface="华文中宋" panose="02010600040101010101" pitchFamily="2" charset="-122"/>
              <a:ea typeface="华文中宋" panose="02010600040101010101" pitchFamily="2" charset="-122"/>
            </a:endParaRPr>
          </a:p>
        </p:txBody>
      </p:sp>
      <p:sp>
        <p:nvSpPr>
          <p:cNvPr id="9" name="矩形 8"/>
          <p:cNvSpPr/>
          <p:nvPr/>
        </p:nvSpPr>
        <p:spPr>
          <a:xfrm>
            <a:off x="181645" y="4314301"/>
            <a:ext cx="11881407" cy="2405616"/>
          </a:xfrm>
          <a:prstGeom prst="rect">
            <a:avLst/>
          </a:prstGeom>
          <a:noFill/>
          <a:ln w="38100">
            <a:noFill/>
          </a:ln>
        </p:spPr>
        <p:txBody>
          <a:bodyPr wrap="square" lIns="91419" tIns="45709" rIns="91419" bIns="45709">
            <a:spAutoFit/>
          </a:bodyPr>
          <a:lstStyle/>
          <a:p>
            <a:pPr marL="342900" indent="-342900"/>
            <a:r>
              <a:rPr lang="en-US" altLang="zh-CN" sz="1600" noProof="1">
                <a:solidFill>
                  <a:srgbClr val="0000FF"/>
                </a:solidFill>
                <a:latin typeface="微软雅黑" panose="020B0503020204020204" pitchFamily="34" charset="-122"/>
                <a:ea typeface="微软雅黑" panose="020B0503020204020204" pitchFamily="34" charset="-122"/>
              </a:rPr>
              <a:t> </a:t>
            </a:r>
            <a:r>
              <a:rPr lang="zh-CN" altLang="en-US" sz="2600" b="1" noProof="1">
                <a:solidFill>
                  <a:srgbClr val="0000FF"/>
                </a:solidFill>
                <a:latin typeface="微软雅黑" panose="020B0503020204020204" pitchFamily="34" charset="-122"/>
                <a:ea typeface="微软雅黑" panose="020B0503020204020204" pitchFamily="34" charset="-122"/>
              </a:rPr>
              <a:t>积极性：</a:t>
            </a:r>
            <a:r>
              <a:rPr lang="en-US" altLang="zh-CN" sz="2600" b="1" noProof="1">
                <a:solidFill>
                  <a:srgbClr val="FF0000"/>
                </a:solidFill>
                <a:latin typeface="华文楷体" panose="02010600040101010101" pitchFamily="2" charset="-122"/>
                <a:sym typeface="Wingdings" panose="05000000000000000000" charset="0"/>
              </a:rPr>
              <a:t></a:t>
            </a:r>
            <a:r>
              <a:rPr lang="en-US" altLang="zh-CN" sz="2600" b="1" noProof="1">
                <a:solidFill>
                  <a:srgbClr val="FF0000"/>
                </a:solidFill>
                <a:latin typeface="华文楷体" panose="02010600040101010101" pitchFamily="2" charset="-122"/>
              </a:rPr>
              <a:t>近代第一部比较完整的资产阶级成文宪法。</a:t>
            </a:r>
            <a:r>
              <a:rPr lang="zh-CN" altLang="en-US" sz="2600" b="1" noProof="1">
                <a:solidFill>
                  <a:srgbClr val="FF0000"/>
                </a:solidFill>
                <a:latin typeface="华文楷体" panose="02010600040101010101" pitchFamily="2" charset="-122"/>
              </a:rPr>
              <a:t>（性质）</a:t>
            </a:r>
            <a:endParaRPr lang="en-US" altLang="zh-CN" sz="2600" b="1" noProof="1">
              <a:solidFill>
                <a:srgbClr val="FF0000"/>
              </a:solidFill>
              <a:latin typeface="华文楷体" panose="02010600040101010101" pitchFamily="2" charset="-122"/>
            </a:endParaRPr>
          </a:p>
          <a:p>
            <a:pPr marL="342900" indent="-342900"/>
            <a:r>
              <a:rPr lang="zh-CN" altLang="en-US" sz="2600" b="1" noProof="1">
                <a:solidFill>
                  <a:srgbClr val="FF0000"/>
                </a:solidFill>
                <a:latin typeface="华文楷体" panose="02010600040101010101" pitchFamily="2" charset="-122"/>
              </a:rPr>
              <a:t>                 </a:t>
            </a:r>
            <a:r>
              <a:rPr lang="en-US" altLang="zh-CN" sz="2600" b="1" noProof="1">
                <a:solidFill>
                  <a:srgbClr val="FF0000"/>
                </a:solidFill>
                <a:latin typeface="华文楷体" panose="02010600040101010101" pitchFamily="2" charset="-122"/>
                <a:sym typeface="Wingdings" panose="05000000000000000000" charset="0"/>
              </a:rPr>
              <a:t></a:t>
            </a:r>
            <a:r>
              <a:rPr lang="zh-CN" altLang="en-US" sz="2600" b="1" noProof="1">
                <a:solidFill>
                  <a:srgbClr val="FF0000"/>
                </a:solidFill>
                <a:latin typeface="华文楷体" panose="02010600040101010101" pitchFamily="2" charset="-122"/>
                <a:sym typeface="Wingdings" panose="05000000000000000000" charset="0"/>
              </a:rPr>
              <a:t>分权制衡原则，既</a:t>
            </a:r>
            <a:r>
              <a:rPr lang="en-US" altLang="zh-CN" sz="2600" b="1" noProof="1">
                <a:solidFill>
                  <a:srgbClr val="FF0000"/>
                </a:solidFill>
                <a:latin typeface="华文楷体" panose="02010600040101010101" pitchFamily="2" charset="-122"/>
              </a:rPr>
              <a:t>强调加强国家权力，又避免了权力过于集中，体现了一定的民主精神。</a:t>
            </a:r>
            <a:endParaRPr lang="en-US" altLang="zh-CN" sz="2600" b="1" noProof="1">
              <a:solidFill>
                <a:srgbClr val="FF0000"/>
              </a:solidFill>
              <a:latin typeface="华文楷体" panose="02010600040101010101" pitchFamily="2" charset="-122"/>
            </a:endParaRPr>
          </a:p>
          <a:p>
            <a:pPr marL="342900" indent="-342900"/>
            <a:r>
              <a:rPr lang="en-US" altLang="zh-CN" sz="2600" b="1" noProof="1">
                <a:solidFill>
                  <a:srgbClr val="FF0000"/>
                </a:solidFill>
                <a:latin typeface="华文楷体" panose="02010600040101010101" pitchFamily="2" charset="-122"/>
              </a:rPr>
              <a:t>                 </a:t>
            </a:r>
            <a:r>
              <a:rPr lang="en-US" altLang="zh-CN" sz="2600" b="1" noProof="1">
                <a:solidFill>
                  <a:srgbClr val="FF0000"/>
                </a:solidFill>
                <a:latin typeface="华文楷体" panose="02010600040101010101" pitchFamily="2" charset="-122"/>
                <a:sym typeface="Wingdings" panose="05000000000000000000" charset="0"/>
              </a:rPr>
              <a:t></a:t>
            </a:r>
            <a:r>
              <a:rPr lang="en-US" altLang="zh-CN" sz="2600" b="1" noProof="1">
                <a:solidFill>
                  <a:srgbClr val="FF0000"/>
                </a:solidFill>
                <a:latin typeface="华文楷体" panose="02010600040101010101" pitchFamily="2" charset="-122"/>
              </a:rPr>
              <a:t>为美国的稳定与资本主义经济发展提供政治保障</a:t>
            </a:r>
            <a:r>
              <a:rPr lang="zh-CN" altLang="en-US" sz="2600" b="1" noProof="1">
                <a:solidFill>
                  <a:srgbClr val="FF0000"/>
                </a:solidFill>
                <a:latin typeface="华文楷体" panose="02010600040101010101" pitchFamily="2" charset="-122"/>
              </a:rPr>
              <a:t>。</a:t>
            </a:r>
            <a:endParaRPr lang="zh-CN" altLang="en-US" sz="2600" b="1" noProof="1">
              <a:solidFill>
                <a:srgbClr val="FF0000"/>
              </a:solidFill>
              <a:latin typeface="华文楷体" panose="02010600040101010101" pitchFamily="2" charset="-122"/>
            </a:endParaRPr>
          </a:p>
          <a:p>
            <a:pPr>
              <a:lnSpc>
                <a:spcPct val="90000"/>
              </a:lnSpc>
              <a:defRPr/>
            </a:pPr>
            <a:r>
              <a:rPr lang="zh-CN" altLang="en-US" sz="2400" b="1" noProof="1">
                <a:solidFill>
                  <a:srgbClr val="0000FF"/>
                </a:solidFill>
                <a:latin typeface="微软雅黑" panose="020B0503020204020204" pitchFamily="34" charset="-122"/>
                <a:ea typeface="微软雅黑" panose="020B0503020204020204" pitchFamily="34" charset="-122"/>
                <a:sym typeface="+mn-ea"/>
              </a:rPr>
              <a:t>局限性：</a:t>
            </a:r>
            <a:r>
              <a:rPr lang="en-US" altLang="zh-CN" sz="2600" b="1" noProof="1">
                <a:latin typeface="黑体" panose="02010609060101010101" pitchFamily="49" charset="-122"/>
                <a:sym typeface="+mn-ea"/>
              </a:rPr>
              <a:t>A.</a:t>
            </a:r>
            <a:r>
              <a:rPr sz="2600" b="1" noProof="1">
                <a:latin typeface="黑体" panose="02010609060101010101" pitchFamily="49" charset="-122"/>
                <a:sym typeface="+mn-ea"/>
              </a:rPr>
              <a:t>没有废除奴隶制度，打上种族歧视烙印。</a:t>
            </a:r>
            <a:endParaRPr sz="2600" b="1" noProof="1">
              <a:latin typeface="黑体" panose="02010609060101010101" pitchFamily="49" charset="-122"/>
            </a:endParaRPr>
          </a:p>
          <a:p>
            <a:pPr>
              <a:lnSpc>
                <a:spcPct val="90000"/>
              </a:lnSpc>
              <a:defRPr/>
            </a:pPr>
            <a:r>
              <a:rPr lang="en-US" altLang="zh-CN" sz="2600" b="1" noProof="1">
                <a:latin typeface="黑体" panose="02010609060101010101" pitchFamily="49" charset="-122"/>
                <a:sym typeface="+mn-ea"/>
              </a:rPr>
              <a:t>        B.</a:t>
            </a:r>
            <a:r>
              <a:rPr sz="2600" b="1" noProof="1">
                <a:latin typeface="黑体" panose="02010609060101010101" pitchFamily="49" charset="-122"/>
                <a:sym typeface="+mn-ea"/>
              </a:rPr>
              <a:t>维护资产阶级利益，它所体现的也只是资产阶级的民主。</a:t>
            </a:r>
            <a:endParaRPr lang="zh-CN" altLang="en-US" sz="2600" b="1" noProof="1">
              <a:solidFill>
                <a:srgbClr val="FF0000"/>
              </a:solidFill>
              <a:latin typeface="华文楷体" panose="02010600040101010101" pitchFamily="2" charset="-122"/>
            </a:endParaRPr>
          </a:p>
        </p:txBody>
      </p:sp>
      <p:sp>
        <p:nvSpPr>
          <p:cNvPr id="3" name="文本框 2"/>
          <p:cNvSpPr txBox="1"/>
          <p:nvPr/>
        </p:nvSpPr>
        <p:spPr>
          <a:xfrm>
            <a:off x="755133" y="798923"/>
            <a:ext cx="10963631" cy="562149"/>
          </a:xfrm>
          <a:prstGeom prst="rect">
            <a:avLst/>
          </a:prstGeom>
          <a:noFill/>
        </p:spPr>
        <p:txBody>
          <a:bodyPr wrap="square" lIns="91419" tIns="45709" rIns="91419" bIns="45709" rtlCol="0">
            <a:spAutoFit/>
          </a:bodyPr>
          <a:lstStyle/>
          <a:p>
            <a:r>
              <a:rPr lang="zh-CN" altLang="en-US" sz="3000" b="1" dirty="0">
                <a:latin typeface="隶书" panose="02010509060101010101" pitchFamily="49" charset="-122"/>
                <a:ea typeface="隶书" panose="02010509060101010101" pitchFamily="49" charset="-122"/>
              </a:rPr>
              <a:t>              </a:t>
            </a:r>
            <a:r>
              <a:rPr lang="zh-CN" altLang="en-US" sz="3000" b="1" dirty="0">
                <a:latin typeface="微软雅黑" panose="020B0503020204020204" pitchFamily="34" charset="-122"/>
                <a:ea typeface="微软雅黑" panose="020B0503020204020204" pitchFamily="34" charset="-122"/>
              </a:rPr>
              <a:t>如何认识美国</a:t>
            </a:r>
            <a:r>
              <a:rPr lang="en-US" altLang="zh-CN" sz="3000" b="1" dirty="0">
                <a:latin typeface="微软雅黑" panose="020B0503020204020204" pitchFamily="34" charset="-122"/>
                <a:ea typeface="微软雅黑" panose="020B0503020204020204" pitchFamily="34" charset="-122"/>
              </a:rPr>
              <a:t>1787</a:t>
            </a:r>
            <a:r>
              <a:rPr lang="zh-CN" altLang="en-US" sz="3000" b="1" dirty="0">
                <a:latin typeface="微软雅黑" panose="020B0503020204020204" pitchFamily="34" charset="-122"/>
                <a:ea typeface="微软雅黑" panose="020B0503020204020204" pitchFamily="34" charset="-122"/>
              </a:rPr>
              <a:t>年宪法？</a:t>
            </a:r>
            <a:endParaRPr lang="zh-CN" altLang="en-US" sz="3000" b="1" dirty="0">
              <a:latin typeface="微软雅黑" panose="020B0503020204020204" pitchFamily="34" charset="-122"/>
              <a:ea typeface="微软雅黑" panose="020B0503020204020204" pitchFamily="34" charset="-122"/>
            </a:endParaRPr>
          </a:p>
        </p:txBody>
      </p:sp>
      <p:sp>
        <p:nvSpPr>
          <p:cNvPr id="5" name="矩形 4"/>
          <p:cNvSpPr/>
          <p:nvPr/>
        </p:nvSpPr>
        <p:spPr>
          <a:xfrm>
            <a:off x="335365" y="171548"/>
            <a:ext cx="6855488" cy="577616"/>
          </a:xfrm>
          <a:prstGeom prst="rect">
            <a:avLst/>
          </a:prstGeom>
        </p:spPr>
        <p:txBody>
          <a:bodyPr wrap="square" lIns="69110" tIns="34555" rIns="69110" bIns="34555">
            <a:spAutoFit/>
          </a:bodyPr>
          <a:lstStyle/>
          <a:p>
            <a:pPr>
              <a:lnSpc>
                <a:spcPct val="110000"/>
              </a:lnSpc>
            </a:pPr>
            <a:r>
              <a:rPr lang="zh-CN" altLang="en-US" sz="3200" b="1" dirty="0">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rPr>
              <a:t>二、创建民主：</a:t>
            </a:r>
            <a:r>
              <a:rPr lang="zh-CN" altLang="en-US" sz="3200" b="1" dirty="0">
                <a:solidFill>
                  <a:srgbClr val="FF0000"/>
                </a:solidFill>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rPr>
              <a:t>资本主义制度的确立</a:t>
            </a:r>
            <a:endParaRPr lang="zh-CN" altLang="en-US" sz="3200" b="1" dirty="0">
              <a:solidFill>
                <a:srgbClr val="FF0000"/>
              </a:solidFill>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78582" y="980728"/>
            <a:ext cx="11233248" cy="5632311"/>
          </a:xfrm>
          <a:prstGeom prst="rect">
            <a:avLst/>
          </a:prstGeom>
        </p:spPr>
        <p:txBody>
          <a:bodyPr wrap="square">
            <a:spAutoFit/>
          </a:bodyPr>
          <a:lstStyle/>
          <a:p>
            <a:pPr lvl="0"/>
            <a:r>
              <a:rPr lang="en-US" altLang="zh-CN" sz="3600" b="1" dirty="0">
                <a:latin typeface="+mn-ea"/>
                <a:cs typeface="微软雅黑" panose="020B0503020204020204" pitchFamily="34" charset="-122"/>
                <a:sym typeface="Arial" panose="020B0604020202020204" pitchFamily="34" charset="0"/>
              </a:rPr>
              <a:t>（2020·新课标全国Ⅲ卷）美国建国初期，制宪会议的参加者麦迪逊认为，新宪法授予联邦政府的权力很少，并有明确的规定；各州所保留的权力很多，却没有明确规定。在第一届国会上，麦迪逊提出宪法修正案：除了明确授予中央政府的权力以外，其余的权力由各州自行保留。这一主张</a:t>
            </a:r>
            <a:endParaRPr lang="en-US" altLang="zh-CN" sz="3600" b="1" dirty="0">
              <a:latin typeface="+mn-ea"/>
              <a:cs typeface="微软雅黑" panose="020B0503020204020204" pitchFamily="34" charset="-122"/>
              <a:sym typeface="Arial" panose="020B0604020202020204" pitchFamily="34" charset="0"/>
            </a:endParaRPr>
          </a:p>
          <a:p>
            <a:pPr lvl="0"/>
            <a:r>
              <a:rPr lang="en-US" altLang="zh-CN" sz="3600" b="1" dirty="0" err="1">
                <a:latin typeface="+mn-ea"/>
                <a:cs typeface="微软雅黑" panose="020B0503020204020204" pitchFamily="34" charset="-122"/>
                <a:sym typeface="Arial" panose="020B0604020202020204" pitchFamily="34" charset="0"/>
              </a:rPr>
              <a:t>A．赋予各州主权</a:t>
            </a:r>
            <a:r>
              <a:rPr lang="en-US" altLang="zh-CN" sz="3600" b="1" dirty="0">
                <a:latin typeface="+mn-ea"/>
                <a:cs typeface="微软雅黑" panose="020B0503020204020204" pitchFamily="34" charset="-122"/>
                <a:sym typeface="Arial" panose="020B0604020202020204" pitchFamily="34" charset="0"/>
              </a:rPr>
              <a:t>                              </a:t>
            </a:r>
            <a:r>
              <a:rPr lang="en-US" altLang="zh-CN" sz="3600" b="1" dirty="0" err="1">
                <a:latin typeface="+mn-ea"/>
                <a:cs typeface="微软雅黑" panose="020B0503020204020204" pitchFamily="34" charset="-122"/>
                <a:sym typeface="Arial" panose="020B0604020202020204" pitchFamily="34" charset="0"/>
              </a:rPr>
              <a:t>B．恢复邦联制度</a:t>
            </a:r>
            <a:endParaRPr lang="en-US" altLang="zh-CN" sz="3600" b="1" dirty="0">
              <a:latin typeface="+mn-ea"/>
              <a:cs typeface="微软雅黑" panose="020B0503020204020204" pitchFamily="34" charset="-122"/>
              <a:sym typeface="Arial" panose="020B0604020202020204" pitchFamily="34" charset="0"/>
            </a:endParaRPr>
          </a:p>
          <a:p>
            <a:pPr lvl="0"/>
            <a:r>
              <a:rPr lang="en-US" altLang="zh-CN" sz="3600" b="1" dirty="0" err="1">
                <a:latin typeface="+mn-ea"/>
                <a:cs typeface="微软雅黑" panose="020B0503020204020204" pitchFamily="34" charset="-122"/>
                <a:sym typeface="Arial" panose="020B0604020202020204" pitchFamily="34" charset="0"/>
              </a:rPr>
              <a:t>C．体现了分权与制衡原则</a:t>
            </a:r>
            <a:r>
              <a:rPr lang="en-US" altLang="zh-CN" sz="3600" b="1" dirty="0">
                <a:latin typeface="+mn-ea"/>
                <a:cs typeface="微软雅黑" panose="020B0503020204020204" pitchFamily="34" charset="-122"/>
                <a:sym typeface="Arial" panose="020B0604020202020204" pitchFamily="34" charset="0"/>
              </a:rPr>
              <a:t>                 </a:t>
            </a:r>
            <a:endParaRPr lang="en-US" altLang="zh-CN" sz="3600" b="1" dirty="0" smtClean="0">
              <a:latin typeface="+mn-ea"/>
              <a:cs typeface="微软雅黑" panose="020B0503020204020204" pitchFamily="34" charset="-122"/>
              <a:sym typeface="Arial" panose="020B0604020202020204" pitchFamily="34" charset="0"/>
            </a:endParaRPr>
          </a:p>
          <a:p>
            <a:pPr lvl="0"/>
            <a:r>
              <a:rPr lang="en-US" altLang="zh-CN" sz="3600" b="1" dirty="0" err="1" smtClean="0">
                <a:latin typeface="+mn-ea"/>
                <a:cs typeface="微软雅黑" panose="020B0503020204020204" pitchFamily="34" charset="-122"/>
                <a:sym typeface="Arial" panose="020B0604020202020204" pitchFamily="34" charset="0"/>
              </a:rPr>
              <a:t>D</a:t>
            </a:r>
            <a:r>
              <a:rPr lang="en-US" altLang="zh-CN" sz="3600" b="1" dirty="0" err="1">
                <a:latin typeface="+mn-ea"/>
                <a:cs typeface="微软雅黑" panose="020B0503020204020204" pitchFamily="34" charset="-122"/>
                <a:sym typeface="Arial" panose="020B0604020202020204" pitchFamily="34" charset="0"/>
              </a:rPr>
              <a:t>．旨在扩大联邦政府权力</a:t>
            </a:r>
            <a:endParaRPr lang="en-US" altLang="zh-CN" sz="3600" b="1" dirty="0">
              <a:latin typeface="+mn-ea"/>
              <a:cs typeface="微软雅黑" panose="020B0503020204020204" pitchFamily="34" charset="-122"/>
              <a:sym typeface="Arial" panose="020B0604020202020204" pitchFamily="34" charset="0"/>
            </a:endParaRPr>
          </a:p>
        </p:txBody>
      </p:sp>
      <p:pic>
        <p:nvPicPr>
          <p:cNvPr id="6"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8300" y="112713"/>
            <a:ext cx="2198688"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本框 2"/>
          <p:cNvSpPr txBox="1"/>
          <p:nvPr>
            <p:custDataLst>
              <p:tags r:id="rId2"/>
            </p:custDataLst>
          </p:nvPr>
        </p:nvSpPr>
        <p:spPr>
          <a:xfrm>
            <a:off x="6887294" y="3933056"/>
            <a:ext cx="998991" cy="1446550"/>
          </a:xfrm>
          <a:prstGeom prst="rect">
            <a:avLst/>
          </a:prstGeom>
          <a:noFill/>
          <a:ln w="9525">
            <a:noFill/>
          </a:ln>
        </p:spPr>
        <p:txBody>
          <a:bodyPr wrap="none" anchor="t">
            <a:spAutoFit/>
          </a:bodyPr>
          <a:lstStyle/>
          <a:p>
            <a:r>
              <a:rPr lang="en-US" altLang="zh-CN" sz="8800" b="1" dirty="0" smtClean="0">
                <a:solidFill>
                  <a:srgbClr val="C00000"/>
                </a:solidFill>
                <a:latin typeface="Arial" panose="020B0604020202020204" pitchFamily="34" charset="0"/>
                <a:ea typeface="微软雅黑" panose="020B0503020204020204" pitchFamily="34" charset="-122"/>
                <a:sym typeface="Arial" panose="020B0604020202020204" pitchFamily="34" charset="0"/>
              </a:rPr>
              <a:t>C</a:t>
            </a:r>
            <a:endParaRPr lang="en-US" altLang="zh-CN" sz="88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7349" name="Group 39"/>
          <p:cNvGraphicFramePr>
            <a:graphicFrameLocks noGrp="1"/>
          </p:cNvGraphicFramePr>
          <p:nvPr/>
        </p:nvGraphicFramePr>
        <p:xfrm>
          <a:off x="607138" y="1772816"/>
          <a:ext cx="8907736" cy="1950328"/>
        </p:xfrm>
        <a:graphic>
          <a:graphicData uri="http://schemas.openxmlformats.org/drawingml/2006/table">
            <a:tbl>
              <a:tblPr/>
              <a:tblGrid>
                <a:gridCol w="3903892"/>
                <a:gridCol w="5003844"/>
              </a:tblGrid>
              <a:tr h="527424">
                <a:tc>
                  <a:txBody>
                    <a:bodyPr/>
                    <a:lstStyle>
                      <a:defPPr>
                        <a:defRPr lang="en-US"/>
                      </a:defPPr>
                      <a:lvl1pPr marL="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5pPr>
                    </a:lstStyle>
                    <a:p>
                      <a:pPr marL="0" lvl="0" indent="0" algn="ctr" defTabSz="914400" eaLnBrk="1" hangingPunct="1">
                        <a:spcBef>
                          <a:spcPct val="20000"/>
                        </a:spcBef>
                      </a:pPr>
                      <a:r>
                        <a:rPr lang="en-US" altLang="zh-CN"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1791</a:t>
                      </a:r>
                      <a:r>
                        <a:rPr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年前</a:t>
                      </a:r>
                      <a:r>
                        <a:rPr lang="en-US" altLang="zh-CN"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10</a:t>
                      </a:r>
                      <a:r>
                        <a:rPr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条修正案</a:t>
                      </a:r>
                      <a:endParaRPr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91421" marR="91421" marT="45752" marB="45752" anchor="ctr">
                    <a:lnL>
                      <a:noFill/>
                    </a:lnL>
                    <a:lnR w="12700">
                      <a:solidFill>
                        <a:srgbClr val="7DB1E0"/>
                      </a:solidFill>
                      <a:miter lim="800000"/>
                    </a:lnR>
                    <a:lnT>
                      <a:noFill/>
                    </a:lnT>
                    <a:lnB w="12700">
                      <a:solidFill>
                        <a:schemeClr val="bg1"/>
                      </a:solidFill>
                      <a:miter lim="800000"/>
                    </a:lnB>
                    <a:solidFill>
                      <a:srgbClr val="7DB1E0"/>
                    </a:solidFill>
                  </a:tcPr>
                </a:tc>
                <a:tc>
                  <a:txBody>
                    <a:bodyPr/>
                    <a:lstStyle>
                      <a:defPPr>
                        <a:defRPr lang="en-US"/>
                      </a:defPPr>
                      <a:lvl1pPr marL="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5pPr>
                    </a:lstStyle>
                    <a:p>
                      <a:pPr marL="0" lvl="0" indent="0" algn="ctr" defTabSz="914400" eaLnBrk="1" hangingPunct="1">
                        <a:spcBef>
                          <a:spcPct val="20000"/>
                        </a:spcBef>
                      </a:pPr>
                      <a:r>
                        <a:rPr lang="zh-CN" altLang="en-US" sz="2400" b="1" dirty="0">
                          <a:solidFill>
                            <a:schemeClr val="tx1"/>
                          </a:solidFill>
                          <a:effectLst>
                            <a:outerShdw blurRad="38100" dist="38100" dir="2700000" algn="tl">
                              <a:srgbClr val="FFFFFF"/>
                            </a:outerShdw>
                          </a:effectLst>
                          <a:latin typeface="Arial" panose="020B0604020202020204" pitchFamily="34" charset="0"/>
                          <a:ea typeface="微软雅黑" panose="020B0503020204020204" pitchFamily="34" charset="-122"/>
                          <a:sym typeface="Arial" panose="020B0604020202020204" pitchFamily="34" charset="0"/>
                        </a:rPr>
                        <a:t>规定了公民言论自由等权利</a:t>
                      </a:r>
                      <a:endParaRPr lang="zh-CN" altLang="en-US" sz="2400" b="1" dirty="0">
                        <a:solidFill>
                          <a:schemeClr val="tx1"/>
                        </a:solidFill>
                        <a:effectLst>
                          <a:outerShdw blurRad="38100" dist="38100" dir="2700000" algn="tl">
                            <a:srgbClr val="FFFFFF"/>
                          </a:outerShdw>
                        </a:effectLst>
                        <a:latin typeface="Arial" panose="020B0604020202020204" pitchFamily="34" charset="0"/>
                        <a:ea typeface="微软雅黑" panose="020B0503020204020204" pitchFamily="34" charset="-122"/>
                        <a:sym typeface="Arial" panose="020B0604020202020204" pitchFamily="34" charset="0"/>
                      </a:endParaRPr>
                    </a:p>
                  </a:txBody>
                  <a:tcPr marL="91421" marR="91421" marT="45752" marB="45752" anchor="ctr">
                    <a:lnL w="12700">
                      <a:solidFill>
                        <a:srgbClr val="7DB1E0"/>
                      </a:solidFill>
                      <a:miter lim="800000"/>
                    </a:lnL>
                    <a:lnR w="12700">
                      <a:solidFill>
                        <a:srgbClr val="7DB1E0"/>
                      </a:solidFill>
                      <a:miter lim="800000"/>
                    </a:lnR>
                    <a:lnT w="12700">
                      <a:solidFill>
                        <a:srgbClr val="7DB1E0"/>
                      </a:solidFill>
                      <a:miter lim="800000"/>
                    </a:lnT>
                    <a:lnB w="12700">
                      <a:solidFill>
                        <a:srgbClr val="7DB1E0"/>
                      </a:solidFill>
                      <a:miter lim="800000"/>
                    </a:lnB>
                    <a:noFill/>
                  </a:tcPr>
                </a:tc>
              </a:tr>
              <a:tr h="508376">
                <a:tc>
                  <a:txBody>
                    <a:bodyPr/>
                    <a:lstStyle>
                      <a:defPPr>
                        <a:defRPr lang="en-US"/>
                      </a:defPPr>
                      <a:lvl1pPr marL="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5pPr>
                    </a:lstStyle>
                    <a:p>
                      <a:pPr marL="0" lvl="0" indent="0" algn="ctr" defTabSz="914400" eaLnBrk="1" hangingPunct="1">
                        <a:spcBef>
                          <a:spcPct val="20000"/>
                        </a:spcBef>
                      </a:pPr>
                      <a:r>
                        <a:rPr lang="en-US" altLang="zh-CN"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1865~1870</a:t>
                      </a:r>
                      <a:r>
                        <a:rPr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en-US" altLang="zh-CN"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13~15</a:t>
                      </a:r>
                      <a:r>
                        <a:rPr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修正案</a:t>
                      </a:r>
                      <a:endParaRPr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91421" marR="91421" marT="45752" marB="45752" anchor="ctr">
                    <a:lnL>
                      <a:noFill/>
                    </a:lnL>
                    <a:lnR w="12700">
                      <a:solidFill>
                        <a:srgbClr val="7DB1E0"/>
                      </a:solidFill>
                      <a:miter lim="800000"/>
                    </a:lnR>
                    <a:lnT w="12700">
                      <a:solidFill>
                        <a:schemeClr val="bg1"/>
                      </a:solidFill>
                      <a:miter lim="800000"/>
                    </a:lnT>
                    <a:lnB w="12700">
                      <a:solidFill>
                        <a:schemeClr val="bg1"/>
                      </a:solidFill>
                      <a:miter lim="800000"/>
                    </a:lnB>
                    <a:solidFill>
                      <a:srgbClr val="7DB1E0"/>
                    </a:solidFill>
                  </a:tcPr>
                </a:tc>
                <a:tc>
                  <a:txBody>
                    <a:bodyPr/>
                    <a:lstStyle>
                      <a:defPPr>
                        <a:defRPr lang="en-US"/>
                      </a:defPPr>
                      <a:lvl1pPr marL="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5pPr>
                    </a:lstStyle>
                    <a:p>
                      <a:pPr marL="0" lvl="0" indent="0" algn="ctr" defTabSz="914400" eaLnBrk="1" hangingPunct="1"/>
                      <a:r>
                        <a:rPr lang="zh-CN" altLang="en-US" sz="2400" b="1">
                          <a:solidFill>
                            <a:schemeClr val="tx1"/>
                          </a:solidFill>
                          <a:effectLst>
                            <a:outerShdw blurRad="38100" dist="38100" dir="2700000" algn="tl">
                              <a:srgbClr val="FFFFFF"/>
                            </a:outerShdw>
                          </a:effectLst>
                          <a:latin typeface="Arial" panose="020B0604020202020204" pitchFamily="34" charset="0"/>
                          <a:ea typeface="微软雅黑" panose="020B0503020204020204" pitchFamily="34" charset="-122"/>
                          <a:sym typeface="Arial" panose="020B0604020202020204" pitchFamily="34" charset="0"/>
                        </a:rPr>
                        <a:t>废除奴隶制，承认黑人公民权利</a:t>
                      </a:r>
                      <a:endParaRPr lang="zh-CN" altLang="en-US" sz="2400" b="1">
                        <a:solidFill>
                          <a:schemeClr val="tx1"/>
                        </a:solidFill>
                        <a:effectLst>
                          <a:outerShdw blurRad="38100" dist="38100" dir="2700000" algn="tl">
                            <a:srgbClr val="FFFFFF"/>
                          </a:outerShdw>
                        </a:effectLst>
                        <a:latin typeface="Arial" panose="020B0604020202020204" pitchFamily="34" charset="0"/>
                        <a:ea typeface="微软雅黑" panose="020B0503020204020204" pitchFamily="34" charset="-122"/>
                        <a:sym typeface="Arial" panose="020B0604020202020204" pitchFamily="34" charset="0"/>
                      </a:endParaRPr>
                    </a:p>
                  </a:txBody>
                  <a:tcPr marL="91421" marR="91421" marT="45752" marB="45752" anchor="ctr">
                    <a:lnL w="12700">
                      <a:solidFill>
                        <a:srgbClr val="7DB1E0"/>
                      </a:solidFill>
                      <a:miter lim="800000"/>
                    </a:lnL>
                    <a:lnR w="12700">
                      <a:solidFill>
                        <a:srgbClr val="7DB1E0"/>
                      </a:solidFill>
                      <a:miter lim="800000"/>
                    </a:lnR>
                    <a:lnT w="12700">
                      <a:solidFill>
                        <a:srgbClr val="7DB1E0"/>
                      </a:solidFill>
                      <a:miter lim="800000"/>
                    </a:lnT>
                    <a:lnB w="12700">
                      <a:solidFill>
                        <a:srgbClr val="7DB1E0"/>
                      </a:solidFill>
                      <a:miter lim="800000"/>
                    </a:lnB>
                    <a:noFill/>
                  </a:tcPr>
                </a:tc>
              </a:tr>
              <a:tr h="398853">
                <a:tc>
                  <a:txBody>
                    <a:bodyPr/>
                    <a:lstStyle>
                      <a:defPPr>
                        <a:defRPr lang="en-US"/>
                      </a:defPPr>
                      <a:lvl1pPr marL="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5pPr>
                    </a:lstStyle>
                    <a:p>
                      <a:pPr marL="0" lvl="0" indent="0" algn="ctr" defTabSz="914400" eaLnBrk="1" hangingPunct="1">
                        <a:spcBef>
                          <a:spcPct val="20000"/>
                        </a:spcBef>
                      </a:pPr>
                      <a:r>
                        <a:rPr lang="en-US" altLang="zh-CN"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1920</a:t>
                      </a:r>
                      <a:r>
                        <a:rPr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年，第</a:t>
                      </a:r>
                      <a:r>
                        <a:rPr lang="en-US" altLang="zh-CN"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19</a:t>
                      </a:r>
                      <a:r>
                        <a:rPr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条修正案</a:t>
                      </a:r>
                      <a:endParaRPr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91421" marR="91421" marT="45752" marB="45752" anchor="ctr">
                    <a:lnL>
                      <a:noFill/>
                    </a:lnL>
                    <a:lnR w="12700">
                      <a:solidFill>
                        <a:srgbClr val="7DB1E0"/>
                      </a:solidFill>
                      <a:miter lim="800000"/>
                    </a:lnR>
                    <a:lnT w="12700">
                      <a:solidFill>
                        <a:schemeClr val="bg1"/>
                      </a:solidFill>
                      <a:miter lim="800000"/>
                    </a:lnT>
                    <a:lnB w="12700">
                      <a:solidFill>
                        <a:schemeClr val="bg1"/>
                      </a:solidFill>
                      <a:miter lim="800000"/>
                    </a:lnB>
                    <a:solidFill>
                      <a:srgbClr val="7DB1E0"/>
                    </a:solidFill>
                  </a:tcPr>
                </a:tc>
                <a:tc>
                  <a:txBody>
                    <a:bodyPr/>
                    <a:lstStyle>
                      <a:defPPr>
                        <a:defRPr lang="en-US"/>
                      </a:defPPr>
                      <a:lvl1pPr marL="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5pPr>
                    </a:lstStyle>
                    <a:p>
                      <a:pPr marL="0" lvl="0" indent="0" algn="ctr" defTabSz="914400" eaLnBrk="1" hangingPunct="1"/>
                      <a:r>
                        <a:rPr lang="zh-CN" altLang="en-US" sz="2400" b="1">
                          <a:solidFill>
                            <a:schemeClr val="tx1"/>
                          </a:solidFill>
                          <a:effectLst>
                            <a:outerShdw blurRad="38100" dist="38100" dir="2700000" algn="tl">
                              <a:srgbClr val="FFFFFF"/>
                            </a:outerShdw>
                          </a:effectLst>
                          <a:latin typeface="Arial" panose="020B0604020202020204" pitchFamily="34" charset="0"/>
                          <a:ea typeface="微软雅黑" panose="020B0503020204020204" pitchFamily="34" charset="-122"/>
                          <a:sym typeface="Arial" panose="020B0604020202020204" pitchFamily="34" charset="0"/>
                        </a:rPr>
                        <a:t>妇女选举权</a:t>
                      </a:r>
                      <a:endParaRPr lang="zh-CN" altLang="en-US" sz="2400" b="1">
                        <a:solidFill>
                          <a:schemeClr val="tx1"/>
                        </a:solidFill>
                        <a:effectLst>
                          <a:outerShdw blurRad="38100" dist="38100" dir="2700000" algn="tl">
                            <a:srgbClr val="FFFFFF"/>
                          </a:outerShdw>
                        </a:effectLst>
                        <a:latin typeface="Arial" panose="020B0604020202020204" pitchFamily="34" charset="0"/>
                        <a:ea typeface="微软雅黑" panose="020B0503020204020204" pitchFamily="34" charset="-122"/>
                        <a:sym typeface="Arial" panose="020B0604020202020204" pitchFamily="34" charset="0"/>
                      </a:endParaRPr>
                    </a:p>
                  </a:txBody>
                  <a:tcPr marL="91421" marR="91421" marT="45752" marB="45752" anchor="ctr">
                    <a:lnL w="12700">
                      <a:solidFill>
                        <a:srgbClr val="7DB1E0"/>
                      </a:solidFill>
                      <a:miter lim="800000"/>
                    </a:lnL>
                    <a:lnR w="12700">
                      <a:solidFill>
                        <a:srgbClr val="7DB1E0"/>
                      </a:solidFill>
                      <a:miter lim="800000"/>
                    </a:lnR>
                    <a:lnT w="12700">
                      <a:solidFill>
                        <a:srgbClr val="7DB1E0"/>
                      </a:solidFill>
                      <a:miter lim="800000"/>
                    </a:lnT>
                    <a:lnB w="12700">
                      <a:solidFill>
                        <a:srgbClr val="7DB1E0"/>
                      </a:solidFill>
                      <a:miter lim="800000"/>
                    </a:lnB>
                    <a:noFill/>
                  </a:tcPr>
                </a:tc>
              </a:tr>
              <a:tr h="451152">
                <a:tc>
                  <a:txBody>
                    <a:bodyPr/>
                    <a:lstStyle>
                      <a:defPPr>
                        <a:defRPr lang="en-US"/>
                      </a:defPPr>
                      <a:lvl1pPr marL="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5pPr>
                    </a:lstStyle>
                    <a:p>
                      <a:pPr marL="0" lvl="0" indent="0" algn="ctr" defTabSz="914400" eaLnBrk="1" hangingPunct="1">
                        <a:spcBef>
                          <a:spcPct val="20000"/>
                        </a:spcBef>
                      </a:pPr>
                      <a:r>
                        <a:rPr lang="en-US" altLang="zh-CN" sz="2400" b="1">
                          <a:solidFill>
                            <a:schemeClr val="tx1"/>
                          </a:solidFill>
                          <a:latin typeface="Arial" panose="020B0604020202020204" pitchFamily="34" charset="0"/>
                          <a:ea typeface="微软雅黑" panose="020B0503020204020204" pitchFamily="34" charset="-122"/>
                          <a:sym typeface="Arial" panose="020B0604020202020204" pitchFamily="34" charset="0"/>
                        </a:rPr>
                        <a:t>1971</a:t>
                      </a:r>
                      <a:r>
                        <a:rPr lang="zh-CN" altLang="en-US" sz="2400" b="1">
                          <a:solidFill>
                            <a:schemeClr val="tx1"/>
                          </a:solidFill>
                          <a:latin typeface="Arial" panose="020B0604020202020204" pitchFamily="34" charset="0"/>
                          <a:ea typeface="微软雅黑" panose="020B0503020204020204" pitchFamily="34" charset="-122"/>
                          <a:sym typeface="Arial" panose="020B0604020202020204" pitchFamily="34" charset="0"/>
                        </a:rPr>
                        <a:t>，第</a:t>
                      </a:r>
                      <a:r>
                        <a:rPr lang="en-US" altLang="zh-CN" sz="2400" b="1">
                          <a:solidFill>
                            <a:schemeClr val="tx1"/>
                          </a:solidFill>
                          <a:latin typeface="Arial" panose="020B0604020202020204" pitchFamily="34" charset="0"/>
                          <a:ea typeface="微软雅黑" panose="020B0503020204020204" pitchFamily="34" charset="-122"/>
                          <a:sym typeface="Arial" panose="020B0604020202020204" pitchFamily="34" charset="0"/>
                        </a:rPr>
                        <a:t>26</a:t>
                      </a:r>
                      <a:r>
                        <a:rPr lang="zh-CN" altLang="en-US" sz="2400" b="1">
                          <a:solidFill>
                            <a:schemeClr val="tx1"/>
                          </a:solidFill>
                          <a:latin typeface="Arial" panose="020B0604020202020204" pitchFamily="34" charset="0"/>
                          <a:ea typeface="微软雅黑" panose="020B0503020204020204" pitchFamily="34" charset="-122"/>
                          <a:sym typeface="Arial" panose="020B0604020202020204" pitchFamily="34" charset="0"/>
                        </a:rPr>
                        <a:t>条修正案</a:t>
                      </a:r>
                      <a:endParaRPr lang="zh-CN" altLang="en-US" sz="2400" b="1">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91421" marR="91421" marT="45752" marB="45752" anchor="ctr">
                    <a:lnL>
                      <a:noFill/>
                    </a:lnL>
                    <a:lnR w="12700">
                      <a:solidFill>
                        <a:srgbClr val="7DB1E0"/>
                      </a:solidFill>
                      <a:miter lim="800000"/>
                    </a:lnR>
                    <a:lnT w="12700">
                      <a:solidFill>
                        <a:schemeClr val="bg1"/>
                      </a:solidFill>
                      <a:miter lim="800000"/>
                    </a:lnT>
                    <a:lnB w="12700">
                      <a:solidFill>
                        <a:schemeClr val="bg1"/>
                      </a:solidFill>
                      <a:miter lim="800000"/>
                    </a:lnB>
                    <a:solidFill>
                      <a:srgbClr val="7DB1E0"/>
                    </a:solidFill>
                  </a:tcPr>
                </a:tc>
                <a:tc>
                  <a:txBody>
                    <a:bodyPr/>
                    <a:lstStyle>
                      <a:defPPr>
                        <a:defRPr lang="en-US"/>
                      </a:defPPr>
                      <a:lvl1pPr marL="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Calibri" panose="020F0502020204030204" pitchFamily="34" charset="0"/>
                        </a:defRPr>
                      </a:lvl5pPr>
                    </a:lstStyle>
                    <a:p>
                      <a:pPr marL="0" lvl="0" indent="0" algn="ctr" defTabSz="914400" eaLnBrk="1" hangingPunct="1"/>
                      <a:r>
                        <a:rPr lang="zh-CN" altLang="en-US" sz="2400" b="1" dirty="0">
                          <a:solidFill>
                            <a:schemeClr val="tx1"/>
                          </a:solidFill>
                          <a:effectLst>
                            <a:outerShdw blurRad="38100" dist="38100" dir="2700000" algn="tl">
                              <a:srgbClr val="FFFFFF"/>
                            </a:outerShdw>
                          </a:effectLst>
                          <a:latin typeface="Arial" panose="020B0604020202020204" pitchFamily="34" charset="0"/>
                          <a:ea typeface="微软雅黑" panose="020B0503020204020204" pitchFamily="34" charset="-122"/>
                          <a:sym typeface="Arial" panose="020B0604020202020204" pitchFamily="34" charset="0"/>
                        </a:rPr>
                        <a:t>确立年龄</a:t>
                      </a:r>
                      <a:r>
                        <a:rPr lang="en-US" altLang="zh-CN" sz="2400" b="1" dirty="0">
                          <a:solidFill>
                            <a:schemeClr val="tx1"/>
                          </a:solidFill>
                          <a:effectLst>
                            <a:outerShdw blurRad="38100" dist="38100" dir="2700000" algn="tl">
                              <a:srgbClr val="FFFFFF"/>
                            </a:outerShdw>
                          </a:effectLst>
                          <a:latin typeface="Arial" panose="020B0604020202020204" pitchFamily="34" charset="0"/>
                          <a:ea typeface="微软雅黑" panose="020B0503020204020204" pitchFamily="34" charset="-122"/>
                          <a:sym typeface="Arial" panose="020B0604020202020204" pitchFamily="34" charset="0"/>
                        </a:rPr>
                        <a:t>18</a:t>
                      </a:r>
                      <a:r>
                        <a:rPr lang="zh-CN" altLang="en-US" sz="2400" b="1" dirty="0">
                          <a:solidFill>
                            <a:schemeClr val="tx1"/>
                          </a:solidFill>
                          <a:effectLst>
                            <a:outerShdw blurRad="38100" dist="38100" dir="2700000" algn="tl">
                              <a:srgbClr val="FFFFFF"/>
                            </a:outerShdw>
                          </a:effectLst>
                          <a:latin typeface="Arial" panose="020B0604020202020204" pitchFamily="34" charset="0"/>
                          <a:ea typeface="微软雅黑" panose="020B0503020204020204" pitchFamily="34" charset="-122"/>
                          <a:sym typeface="Arial" panose="020B0604020202020204" pitchFamily="34" charset="0"/>
                        </a:rPr>
                        <a:t>岁以上之人的投票权</a:t>
                      </a:r>
                      <a:endParaRPr lang="zh-CN" altLang="en-US" sz="2400" b="1" dirty="0">
                        <a:solidFill>
                          <a:schemeClr val="tx1"/>
                        </a:solidFill>
                        <a:effectLst>
                          <a:outerShdw blurRad="38100" dist="38100" dir="2700000" algn="tl">
                            <a:srgbClr val="FFFFFF"/>
                          </a:outerShdw>
                        </a:effectLst>
                        <a:latin typeface="Arial" panose="020B0604020202020204" pitchFamily="34" charset="0"/>
                        <a:ea typeface="微软雅黑" panose="020B0503020204020204" pitchFamily="34" charset="-122"/>
                        <a:sym typeface="Arial" panose="020B0604020202020204" pitchFamily="34" charset="0"/>
                      </a:endParaRPr>
                    </a:p>
                  </a:txBody>
                  <a:tcPr marL="91421" marR="91421" marT="45752" marB="45752" anchor="ctr">
                    <a:lnL w="12700">
                      <a:solidFill>
                        <a:srgbClr val="7DB1E0"/>
                      </a:solidFill>
                      <a:miter lim="800000"/>
                    </a:lnL>
                    <a:lnR w="12700">
                      <a:solidFill>
                        <a:srgbClr val="7DB1E0"/>
                      </a:solidFill>
                      <a:miter lim="800000"/>
                    </a:lnR>
                    <a:lnT w="12700">
                      <a:solidFill>
                        <a:srgbClr val="7DB1E0"/>
                      </a:solidFill>
                      <a:miter lim="800000"/>
                    </a:lnT>
                    <a:lnB w="12700">
                      <a:solidFill>
                        <a:srgbClr val="7DB1E0"/>
                      </a:solidFill>
                      <a:miter lim="800000"/>
                    </a:lnB>
                    <a:noFill/>
                  </a:tcPr>
                </a:tc>
              </a:tr>
            </a:tbl>
          </a:graphicData>
        </a:graphic>
      </p:graphicFrame>
      <p:sp>
        <p:nvSpPr>
          <p:cNvPr id="57369" name="Rectangle 20"/>
          <p:cNvSpPr>
            <a:spLocks noChangeArrowheads="1"/>
          </p:cNvSpPr>
          <p:nvPr/>
        </p:nvSpPr>
        <p:spPr bwMode="auto">
          <a:xfrm>
            <a:off x="9662697" y="1635854"/>
            <a:ext cx="2304256" cy="2246769"/>
          </a:xfrm>
          <a:prstGeom prst="rect">
            <a:avLst/>
          </a:prstGeom>
          <a:noFill/>
          <a:ln w="28575">
            <a:noFill/>
            <a:miter lim="800000"/>
          </a:ln>
          <a:effectLst/>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0000"/>
                </a:solidFill>
                <a:uLnTx/>
                <a:uFillTx/>
                <a:latin typeface="Arial" panose="020B0604020202020204" pitchFamily="34" charset="0"/>
                <a:ea typeface="微软雅黑" panose="020B0503020204020204" pitchFamily="34" charset="-122"/>
                <a:sym typeface="Arial" panose="020B0604020202020204" pitchFamily="34" charset="0"/>
              </a:rPr>
              <a:t> 美国宪法既维持相对稳定（原则不变），又适应新需要</a:t>
            </a:r>
            <a:endParaRPr kumimoji="0" lang="zh-CN" altLang="en-US" sz="2800" b="1" i="0" u="none" strike="noStrike" kern="1200" cap="none" spc="0" normalizeH="0" baseline="0" noProof="0" dirty="0">
              <a:ln>
                <a:noFill/>
              </a:ln>
              <a:solidFill>
                <a:srgbClr val="FF0000"/>
              </a:solidFill>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9943" name="Text Box 7"/>
          <p:cNvSpPr txBox="1">
            <a:spLocks noChangeArrowheads="1"/>
          </p:cNvSpPr>
          <p:nvPr/>
        </p:nvSpPr>
        <p:spPr bwMode="auto">
          <a:xfrm>
            <a:off x="191111" y="1114764"/>
            <a:ext cx="93237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dirty="0">
                <a:solidFill>
                  <a:schemeClr val="tx1"/>
                </a:solidFill>
                <a:ea typeface="微软雅黑" panose="020B0503020204020204" pitchFamily="34" charset="-122"/>
                <a:sym typeface="Arial" panose="020B0604020202020204" pitchFamily="34" charset="0"/>
              </a:rPr>
              <a:t>(1)</a:t>
            </a:r>
            <a:r>
              <a:rPr lang="zh-CN" altLang="en-US" sz="2800" dirty="0">
                <a:solidFill>
                  <a:schemeClr val="tx1"/>
                </a:solidFill>
                <a:ea typeface="微软雅黑" panose="020B0503020204020204" pitchFamily="34" charset="-122"/>
                <a:sym typeface="Arial" panose="020B0604020202020204" pitchFamily="34" charset="0"/>
              </a:rPr>
              <a:t>系列宪法</a:t>
            </a:r>
            <a:r>
              <a:rPr lang="zh-CN" altLang="en-US" sz="2800" dirty="0">
                <a:solidFill>
                  <a:srgbClr val="FF0000"/>
                </a:solidFill>
                <a:ea typeface="微软雅黑" panose="020B0503020204020204" pitchFamily="34" charset="-122"/>
                <a:sym typeface="Arial" panose="020B0604020202020204" pitchFamily="34" charset="0"/>
              </a:rPr>
              <a:t>修正案</a:t>
            </a:r>
            <a:r>
              <a:rPr lang="zh-CN" altLang="en-US" sz="2800" dirty="0">
                <a:solidFill>
                  <a:schemeClr val="tx1"/>
                </a:solidFill>
                <a:ea typeface="微软雅黑" panose="020B0503020204020204" pitchFamily="34" charset="-122"/>
                <a:sym typeface="Arial" panose="020B0604020202020204" pitchFamily="34" charset="0"/>
              </a:rPr>
              <a:t>：公民权及民主范围扩大</a:t>
            </a:r>
            <a:endParaRPr lang="zh-CN" altLang="en-US" sz="2800" dirty="0">
              <a:solidFill>
                <a:schemeClr val="tx1"/>
              </a:solidFill>
              <a:ea typeface="微软雅黑" panose="020B0503020204020204" pitchFamily="34" charset="-122"/>
              <a:sym typeface="Arial" panose="020B0604020202020204" pitchFamily="34" charset="0"/>
            </a:endParaRPr>
          </a:p>
        </p:txBody>
      </p:sp>
      <p:pic>
        <p:nvPicPr>
          <p:cNvPr id="9" name="Picture 3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1000" y="115888"/>
            <a:ext cx="52609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7"/>
          <p:cNvSpPr txBox="1">
            <a:spLocks noChangeArrowheads="1"/>
          </p:cNvSpPr>
          <p:nvPr/>
        </p:nvSpPr>
        <p:spPr bwMode="auto">
          <a:xfrm>
            <a:off x="2564043" y="215775"/>
            <a:ext cx="3416320" cy="695575"/>
          </a:xfrm>
          <a:prstGeom prst="rect">
            <a:avLst/>
          </a:prstGeom>
        </p:spPr>
        <p:txBody>
          <a:bodyPr wrap="none">
            <a:spAutoFit/>
          </a:bodyPr>
          <a:lstStyle>
            <a:defPPr>
              <a:defRPr lang="zh-CN"/>
            </a:defPPr>
            <a:lvl1pPr algn="ctr">
              <a:lnSpc>
                <a:spcPct val="140000"/>
              </a:lnSpc>
              <a:defRPr sz="2800" b="1">
                <a:solidFill>
                  <a:srgbClr val="D60093"/>
                </a:solidFill>
                <a:latin typeface="Arial" panose="020B0604020202020204" pitchFamily="34" charset="0"/>
                <a:ea typeface="微软雅黑" panose="020B0503020204020204" pitchFamily="34" charset="-122"/>
                <a:cs typeface="楷体" panose="02010609060101010101" pitchFamily="49" charset="-122"/>
              </a:defRPr>
            </a:lvl1pPr>
          </a:lstStyle>
          <a:p>
            <a:r>
              <a:rPr lang="zh-CN" altLang="en-US" dirty="0">
                <a:sym typeface="Arial" panose="020B0604020202020204" pitchFamily="34" charset="0"/>
              </a:rPr>
              <a:t>美国民主制度的完善</a:t>
            </a:r>
            <a:endParaRPr lang="zh-CN" altLang="en-US" dirty="0">
              <a:sym typeface="Arial" panose="020B0604020202020204" pitchFamily="34" charset="0"/>
            </a:endParaRPr>
          </a:p>
        </p:txBody>
      </p:sp>
      <p:sp>
        <p:nvSpPr>
          <p:cNvPr id="11" name="文本框 5"/>
          <p:cNvSpPr txBox="1"/>
          <p:nvPr>
            <p:custDataLst>
              <p:tags r:id="rId2"/>
            </p:custDataLst>
          </p:nvPr>
        </p:nvSpPr>
        <p:spPr>
          <a:xfrm>
            <a:off x="394022" y="3901220"/>
            <a:ext cx="10003123" cy="52322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dirty="0">
                <a:latin typeface="Arial" panose="020B0604020202020204" pitchFamily="34" charset="0"/>
                <a:ea typeface="微软雅黑" panose="020B0503020204020204" pitchFamily="34" charset="-122"/>
                <a:sym typeface="Arial" panose="020B0604020202020204" pitchFamily="34" charset="0"/>
              </a:rPr>
              <a:t>(2)</a:t>
            </a:r>
            <a:r>
              <a:rPr lang="zh-CN" altLang="en-US" dirty="0">
                <a:latin typeface="Arial" panose="020B0604020202020204" pitchFamily="34" charset="0"/>
                <a:ea typeface="微软雅黑" panose="020B0503020204020204" pitchFamily="34" charset="-122"/>
                <a:sym typeface="Arial" panose="020B0604020202020204" pitchFamily="34" charset="0"/>
              </a:rPr>
              <a:t>美国民主共和制的发展</a:t>
            </a:r>
            <a:r>
              <a:rPr lang="en-US" altLang="zh-CN" dirty="0">
                <a:latin typeface="Arial" panose="020B0604020202020204" pitchFamily="34" charset="0"/>
                <a:ea typeface="微软雅黑" panose="020B0503020204020204" pitchFamily="34" charset="-122"/>
                <a:sym typeface="Arial" panose="020B0604020202020204" pitchFamily="34" charset="0"/>
              </a:rPr>
              <a:t>——</a:t>
            </a:r>
            <a:r>
              <a:rPr lang="zh-CN" altLang="en-US" dirty="0">
                <a:solidFill>
                  <a:srgbClr val="FF0000"/>
                </a:solidFill>
                <a:latin typeface="Arial" panose="020B0604020202020204" pitchFamily="34" charset="0"/>
                <a:ea typeface="微软雅黑" panose="020B0503020204020204" pitchFamily="34" charset="-122"/>
                <a:sym typeface="Arial" panose="020B0604020202020204" pitchFamily="34" charset="0"/>
              </a:rPr>
              <a:t>两党制</a:t>
            </a:r>
            <a:r>
              <a:rPr lang="zh-CN" altLang="en-US" dirty="0">
                <a:latin typeface="Arial" panose="020B0604020202020204" pitchFamily="34" charset="0"/>
                <a:ea typeface="微软雅黑" panose="020B0503020204020204" pitchFamily="34" charset="-122"/>
                <a:sym typeface="Arial" panose="020B0604020202020204" pitchFamily="34" charset="0"/>
              </a:rPr>
              <a:t>的形成</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42" y="4424440"/>
            <a:ext cx="9497660" cy="1668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文本框 5"/>
          <p:cNvSpPr txBox="1"/>
          <p:nvPr>
            <p:custDataLst>
              <p:tags r:id="rId4"/>
            </p:custDataLst>
          </p:nvPr>
        </p:nvSpPr>
        <p:spPr>
          <a:xfrm>
            <a:off x="372921" y="6155501"/>
            <a:ext cx="10003123" cy="52322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dirty="0">
                <a:latin typeface="Arial" panose="020B0604020202020204" pitchFamily="34" charset="0"/>
                <a:ea typeface="微软雅黑" panose="020B0503020204020204" pitchFamily="34" charset="-122"/>
                <a:sym typeface="Arial" panose="020B0604020202020204" pitchFamily="34" charset="0"/>
              </a:rPr>
              <a:t>(3)</a:t>
            </a:r>
            <a:r>
              <a:rPr lang="zh-CN" altLang="en-US" dirty="0">
                <a:latin typeface="Arial" panose="020B0604020202020204" pitchFamily="34" charset="0"/>
                <a:ea typeface="微软雅黑" panose="020B0503020204020204" pitchFamily="34" charset="-122"/>
                <a:sym typeface="Arial" panose="020B0604020202020204" pitchFamily="34" charset="0"/>
              </a:rPr>
              <a:t>美国民主共和制的巩固</a:t>
            </a:r>
            <a:r>
              <a:rPr lang="en-US" altLang="zh-CN" dirty="0">
                <a:latin typeface="Arial" panose="020B0604020202020204" pitchFamily="34" charset="0"/>
                <a:ea typeface="微软雅黑" panose="020B0503020204020204" pitchFamily="34" charset="-122"/>
                <a:sym typeface="Arial" panose="020B0604020202020204" pitchFamily="34" charset="0"/>
              </a:rPr>
              <a:t>——</a:t>
            </a:r>
            <a:r>
              <a:rPr lang="zh-CN" altLang="en-US" dirty="0">
                <a:solidFill>
                  <a:srgbClr val="FF0000"/>
                </a:solidFill>
                <a:latin typeface="Arial" panose="020B0604020202020204" pitchFamily="34" charset="0"/>
                <a:ea typeface="微软雅黑" panose="020B0503020204020204" pitchFamily="34" charset="-122"/>
                <a:sym typeface="Arial" panose="020B0604020202020204" pitchFamily="34" charset="0"/>
              </a:rPr>
              <a:t>南北战争</a:t>
            </a:r>
            <a:r>
              <a:rPr lang="zh-CN" altLang="en-US" dirty="0">
                <a:latin typeface="Arial" panose="020B0604020202020204" pitchFamily="34" charset="0"/>
                <a:ea typeface="微软雅黑" panose="020B0503020204020204" pitchFamily="34" charset="-122"/>
                <a:sym typeface="Arial" panose="020B0604020202020204" pitchFamily="34" charset="0"/>
              </a:rPr>
              <a:t>（</a:t>
            </a:r>
            <a:r>
              <a:rPr lang="en-US" altLang="zh-CN" dirty="0">
                <a:latin typeface="Arial" panose="020B0604020202020204" pitchFamily="34" charset="0"/>
                <a:ea typeface="微软雅黑" panose="020B0503020204020204" pitchFamily="34" charset="-122"/>
                <a:sym typeface="Arial" panose="020B0604020202020204" pitchFamily="34" charset="0"/>
              </a:rPr>
              <a:t>1861</a:t>
            </a:r>
            <a:r>
              <a:rPr lang="zh-CN" altLang="en-US" dirty="0">
                <a:latin typeface="Arial" panose="020B0604020202020204" pitchFamily="34" charset="0"/>
                <a:ea typeface="微软雅黑" panose="020B0503020204020204" pitchFamily="34" charset="-122"/>
                <a:sym typeface="Arial" panose="020B0604020202020204" pitchFamily="34" charset="0"/>
              </a:rPr>
              <a:t>年</a:t>
            </a:r>
            <a:r>
              <a:rPr lang="en-US" altLang="zh-CN" dirty="0">
                <a:latin typeface="Arial" panose="020B0604020202020204" pitchFamily="34" charset="0"/>
                <a:ea typeface="微软雅黑" panose="020B0503020204020204" pitchFamily="34" charset="-122"/>
                <a:sym typeface="Arial" panose="020B0604020202020204" pitchFamily="34" charset="0"/>
              </a:rPr>
              <a:t>—1865</a:t>
            </a:r>
            <a:r>
              <a:rPr lang="zh-CN" altLang="en-US" dirty="0">
                <a:latin typeface="Arial" panose="020B0604020202020204" pitchFamily="34" charset="0"/>
                <a:ea typeface="微软雅黑" panose="020B0503020204020204" pitchFamily="34" charset="-122"/>
                <a:sym typeface="Arial" panose="020B0604020202020204" pitchFamily="34" charset="0"/>
              </a:rPr>
              <a:t>年）</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7369"/>
                                        </p:tgtEl>
                                        <p:attrNameLst>
                                          <p:attrName>style.visibility</p:attrName>
                                        </p:attrNameLst>
                                      </p:cBhvr>
                                      <p:to>
                                        <p:strVal val="visible"/>
                                      </p:to>
                                    </p:set>
                                    <p:animEffect transition="in" filter="fade">
                                      <p:cBhvr>
                                        <p:cTn id="11" dur="1000" fill="hold"/>
                                        <p:tgtEl>
                                          <p:spTgt spid="57369"/>
                                        </p:tgtEl>
                                      </p:cBhvr>
                                    </p:animEffect>
                                    <p:anim calcmode="lin" valueType="num">
                                      <p:cBhvr>
                                        <p:cTn id="12" dur="1000" fill="hold"/>
                                        <p:tgtEl>
                                          <p:spTgt spid="57369"/>
                                        </p:tgtEl>
                                        <p:attrNameLst>
                                          <p:attrName>ppt_x</p:attrName>
                                        </p:attrNameLst>
                                      </p:cBhvr>
                                      <p:tavLst>
                                        <p:tav tm="0">
                                          <p:val>
                                            <p:strVal val="#ppt_x"/>
                                          </p:val>
                                        </p:tav>
                                        <p:tav tm="100000">
                                          <p:val>
                                            <p:strVal val="#ppt_x"/>
                                          </p:val>
                                        </p:tav>
                                      </p:tavLst>
                                    </p:anim>
                                    <p:anim calcmode="lin" valueType="num">
                                      <p:cBhvr>
                                        <p:cTn id="13" dur="1000" fill="hold"/>
                                        <p:tgtEl>
                                          <p:spTgt spid="5736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642140" y="800010"/>
            <a:ext cx="9795915" cy="515241"/>
          </a:xfrm>
          <a:prstGeom prst="rect">
            <a:avLst/>
          </a:prstGeom>
          <a:noFill/>
        </p:spPr>
        <p:txBody>
          <a:bodyPr wrap="square" lIns="91419" tIns="45709" rIns="91419" bIns="45709" rtlCol="0">
            <a:spAutoFit/>
          </a:bodyPr>
          <a:lstStyle/>
          <a:p>
            <a:r>
              <a:rPr lang="en-US" altLang="zh-CN" sz="2700" b="1" dirty="0">
                <a:latin typeface="微软雅黑" panose="020B0503020204020204" pitchFamily="34" charset="-122"/>
                <a:ea typeface="微软雅黑" panose="020B0503020204020204" pitchFamily="34" charset="-122"/>
              </a:rPr>
              <a:t>3.</a:t>
            </a:r>
            <a:r>
              <a:rPr lang="zh-CN" altLang="en-US" sz="2700" b="1" dirty="0">
                <a:latin typeface="微软雅黑" panose="020B0503020204020204" pitchFamily="34" charset="-122"/>
                <a:ea typeface="微软雅黑" panose="020B0503020204020204" pitchFamily="34" charset="-122"/>
              </a:rPr>
              <a:t>法国：民主共和制的确立</a:t>
            </a:r>
            <a:r>
              <a:rPr lang="en-US" altLang="zh-CN" sz="2700" b="1" dirty="0">
                <a:solidFill>
                  <a:srgbClr val="CC0066"/>
                </a:solidFill>
                <a:latin typeface="黑体" panose="02010609060101010101" pitchFamily="49" charset="-122"/>
                <a:ea typeface="黑体" panose="02010609060101010101" pitchFamily="49" charset="-122"/>
              </a:rPr>
              <a:t>——《</a:t>
            </a:r>
            <a:r>
              <a:rPr lang="zh-CN" altLang="en-US" sz="2700" b="1" dirty="0">
                <a:solidFill>
                  <a:srgbClr val="CC0066"/>
                </a:solidFill>
                <a:latin typeface="黑体" panose="02010609060101010101" pitchFamily="49" charset="-122"/>
                <a:ea typeface="黑体" panose="02010609060101010101" pitchFamily="49" charset="-122"/>
              </a:rPr>
              <a:t>法兰西第三共和国宪法</a:t>
            </a:r>
            <a:r>
              <a:rPr lang="en-US" altLang="zh-CN" sz="2700" b="1" dirty="0">
                <a:solidFill>
                  <a:srgbClr val="CC0066"/>
                </a:solidFill>
                <a:latin typeface="黑体" panose="02010609060101010101" pitchFamily="49" charset="-122"/>
                <a:ea typeface="黑体" panose="02010609060101010101" pitchFamily="49" charset="-122"/>
              </a:rPr>
              <a:t>》</a:t>
            </a:r>
            <a:endParaRPr lang="zh-CN" altLang="en-US" sz="2700" b="1" dirty="0">
              <a:solidFill>
                <a:srgbClr val="CC0066"/>
              </a:solidFill>
              <a:latin typeface="黑体" panose="02010609060101010101" pitchFamily="49" charset="-122"/>
              <a:ea typeface="黑体" panose="02010609060101010101" pitchFamily="49" charset="-122"/>
            </a:endParaRPr>
          </a:p>
        </p:txBody>
      </p:sp>
      <p:pic>
        <p:nvPicPr>
          <p:cNvPr id="4" name="Picture 5" descr="很妥协_conew1"/>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29594" y="1463509"/>
            <a:ext cx="5574269" cy="390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9"/>
          <p:cNvSpPr txBox="1"/>
          <p:nvPr/>
        </p:nvSpPr>
        <p:spPr>
          <a:xfrm>
            <a:off x="284642" y="5394173"/>
            <a:ext cx="5864173" cy="1359578"/>
          </a:xfrm>
          <a:prstGeom prst="rect">
            <a:avLst/>
          </a:prstGeom>
          <a:solidFill>
            <a:schemeClr val="accent4">
              <a:lumMod val="20000"/>
              <a:lumOff val="80000"/>
            </a:schemeClr>
          </a:solidFill>
        </p:spPr>
        <p:txBody>
          <a:bodyPr wrap="square" lIns="91419" tIns="45709" rIns="91419" bIns="45709" rtlCol="0" anchor="t">
            <a:spAutoFit/>
          </a:bodyPr>
          <a:lstStyle/>
          <a:p>
            <a:r>
              <a:rPr lang="en-US" altLang="zh-CN" sz="2400" b="1" dirty="0">
                <a:latin typeface="宋体" panose="02010600030101010101" pitchFamily="2" charset="-122"/>
                <a:ea typeface="宋体" panose="02010600030101010101" pitchFamily="2" charset="-122"/>
                <a:cs typeface="黑体" panose="02010609060101010101" pitchFamily="49" charset="-122"/>
              </a:rPr>
              <a:t>   </a:t>
            </a:r>
            <a:r>
              <a:rPr lang="zh-CN" altLang="en-US" sz="2400" b="1" dirty="0">
                <a:latin typeface="宋体" panose="02010600030101010101" pitchFamily="2" charset="-122"/>
                <a:ea typeface="宋体" panose="02010600030101010101" pitchFamily="2" charset="-122"/>
                <a:cs typeface="黑体" panose="02010609060101010101" pitchFamily="49" charset="-122"/>
              </a:rPr>
              <a:t>1875年1月30日，国民议会</a:t>
            </a:r>
            <a:r>
              <a:rPr lang="zh-CN" altLang="en-US" sz="2400" b="1" dirty="0">
                <a:solidFill>
                  <a:srgbClr val="FF0000"/>
                </a:solidFill>
                <a:latin typeface="宋体" panose="02010600030101010101" pitchFamily="2" charset="-122"/>
                <a:ea typeface="宋体" panose="02010600030101010101" pitchFamily="2" charset="-122"/>
                <a:cs typeface="黑体" panose="02010609060101010101" pitchFamily="49" charset="-122"/>
              </a:rPr>
              <a:t>353∶352</a:t>
            </a:r>
            <a:r>
              <a:rPr lang="zh-CN" altLang="en-US" sz="2400" b="1" dirty="0">
                <a:latin typeface="宋体" panose="02010600030101010101" pitchFamily="2" charset="-122"/>
                <a:ea typeface="宋体" panose="02010600030101010101" pitchFamily="2" charset="-122"/>
                <a:cs typeface="黑体" panose="02010609060101010101" pitchFamily="49" charset="-122"/>
              </a:rPr>
              <a:t>票通过法兰西第三共和国宪法，以法律形式确认共和政体。被称为</a:t>
            </a:r>
            <a:r>
              <a:rPr lang="zh-CN" altLang="en-US" sz="3300" b="1" dirty="0">
                <a:solidFill>
                  <a:srgbClr val="FF0000"/>
                </a:solidFill>
                <a:latin typeface="宋体" panose="02010600030101010101" pitchFamily="2" charset="-122"/>
                <a:ea typeface="宋体" panose="02010600030101010101" pitchFamily="2" charset="-122"/>
                <a:cs typeface="黑体" panose="02010609060101010101" pitchFamily="49" charset="-122"/>
              </a:rPr>
              <a:t>“一票共和”</a:t>
            </a:r>
            <a:endParaRPr lang="zh-CN" altLang="en-US" sz="3300" b="1" dirty="0">
              <a:solidFill>
                <a:srgbClr val="FF0000"/>
              </a:solidFill>
              <a:latin typeface="宋体" panose="02010600030101010101" pitchFamily="2" charset="-122"/>
              <a:ea typeface="宋体" panose="02010600030101010101" pitchFamily="2" charset="-122"/>
              <a:cs typeface="黑体" panose="02010609060101010101" pitchFamily="49" charset="-122"/>
            </a:endParaRPr>
          </a:p>
        </p:txBody>
      </p:sp>
      <p:sp>
        <p:nvSpPr>
          <p:cNvPr id="6" name="矩形 5"/>
          <p:cNvSpPr/>
          <p:nvPr>
            <p:custDataLst>
              <p:tags r:id="rId2"/>
            </p:custDataLst>
          </p:nvPr>
        </p:nvSpPr>
        <p:spPr>
          <a:xfrm>
            <a:off x="6595152" y="3591613"/>
            <a:ext cx="5167789" cy="669392"/>
          </a:xfrm>
          <a:prstGeom prst="rect">
            <a:avLst/>
          </a:prstGeom>
        </p:spPr>
        <p:txBody>
          <a:bodyPr wrap="square" lIns="91419" tIns="45709" rIns="91419" bIns="45709">
            <a:spAutoFit/>
          </a:bodyPr>
          <a:lstStyle/>
          <a:p>
            <a:pPr lvl="0" algn="just">
              <a:lnSpc>
                <a:spcPct val="125000"/>
              </a:lnSpc>
              <a:spcBef>
                <a:spcPct val="0"/>
              </a:spcBef>
              <a:spcAft>
                <a:spcPct val="0"/>
              </a:spcAft>
            </a:pPr>
            <a:r>
              <a:rPr lang="zh-CN" altLang="en-US" sz="3000" b="1" dirty="0">
                <a:solidFill>
                  <a:prstClr val="black"/>
                </a:solidFill>
                <a:latin typeface="黑体" panose="02010609060101010101" pitchFamily="49" charset="-122"/>
                <a:ea typeface="黑体" panose="02010609060101010101" pitchFamily="49" charset="-122"/>
                <a:cs typeface="黑体" panose="02010609060101010101" pitchFamily="49" charset="-122"/>
              </a:rPr>
              <a:t>法国的共和之路缘何如此曲折？</a:t>
            </a:r>
            <a:endParaRPr lang="zh-CN" altLang="en-US" sz="3000" b="1" dirty="0">
              <a:solidFill>
                <a:prstClr val="black"/>
              </a:solidFill>
              <a:latin typeface="黑体" panose="02010609060101010101" pitchFamily="49" charset="-122"/>
              <a:ea typeface="黑体" panose="02010609060101010101" pitchFamily="49" charset="-122"/>
              <a:cs typeface="黑体" panose="02010609060101010101" pitchFamily="49" charset="-122"/>
            </a:endParaRPr>
          </a:p>
        </p:txBody>
      </p:sp>
      <p:sp>
        <p:nvSpPr>
          <p:cNvPr id="7" name="矩形 6"/>
          <p:cNvSpPr/>
          <p:nvPr>
            <p:custDataLst>
              <p:tags r:id="rId3"/>
            </p:custDataLst>
          </p:nvPr>
        </p:nvSpPr>
        <p:spPr>
          <a:xfrm>
            <a:off x="6595152" y="4353783"/>
            <a:ext cx="5299545" cy="1720179"/>
          </a:xfrm>
          <a:prstGeom prst="rect">
            <a:avLst/>
          </a:prstGeom>
        </p:spPr>
        <p:txBody>
          <a:bodyPr wrap="square" lIns="91419" tIns="45709" rIns="91419" bIns="45709">
            <a:spAutoFit/>
          </a:bodyPr>
          <a:lstStyle/>
          <a:p>
            <a:pPr lvl="0" algn="just">
              <a:lnSpc>
                <a:spcPct val="125000"/>
              </a:lnSpc>
              <a:spcBef>
                <a:spcPct val="0"/>
              </a:spcBef>
              <a:spcAft>
                <a:spcPct val="0"/>
              </a:spcAft>
            </a:pPr>
            <a:r>
              <a:rPr lang="zh-CN" altLang="en-US" sz="2800" b="1" dirty="0">
                <a:latin typeface="微软雅黑" panose="020B0503020204020204" pitchFamily="34" charset="-122"/>
                <a:ea typeface="微软雅黑" panose="020B0503020204020204" pitchFamily="34" charset="-122"/>
                <a:cs typeface="黑体" panose="02010609060101010101" pitchFamily="49" charset="-122"/>
                <a:sym typeface="+mn-ea"/>
              </a:rPr>
              <a:t>主要原因：</a:t>
            </a:r>
            <a:r>
              <a:rPr lang="zh-CN" altLang="en-US" sz="2800" dirty="0">
                <a:latin typeface="楷体" panose="02010609060101010101" pitchFamily="49" charset="-122"/>
                <a:ea typeface="楷体" panose="02010609060101010101" pitchFamily="49" charset="-122"/>
                <a:cs typeface="黑体" panose="02010609060101010101" pitchFamily="49" charset="-122"/>
                <a:sym typeface="+mn-ea"/>
              </a:rPr>
              <a:t>法国资本主义发展不充分，资产阶级力量相对较弱。</a:t>
            </a:r>
            <a:endParaRPr lang="en-US" altLang="zh-CN" sz="2800" dirty="0">
              <a:latin typeface="楷体" panose="02010609060101010101" pitchFamily="49" charset="-122"/>
              <a:ea typeface="楷体" panose="02010609060101010101" pitchFamily="49" charset="-122"/>
              <a:cs typeface="黑体" panose="02010609060101010101" pitchFamily="49" charset="-122"/>
              <a:sym typeface="+mn-ea"/>
            </a:endParaRPr>
          </a:p>
          <a:p>
            <a:pPr lvl="0" algn="just">
              <a:lnSpc>
                <a:spcPct val="125000"/>
              </a:lnSpc>
              <a:spcBef>
                <a:spcPct val="0"/>
              </a:spcBef>
              <a:spcAft>
                <a:spcPct val="0"/>
              </a:spcAft>
            </a:pPr>
            <a:r>
              <a:rPr lang="zh-CN" altLang="en-US" sz="2800" b="1" dirty="0">
                <a:latin typeface="微软雅黑" panose="020B0503020204020204" pitchFamily="34" charset="-122"/>
                <a:ea typeface="微软雅黑" panose="020B0503020204020204" pitchFamily="34" charset="-122"/>
                <a:cs typeface="黑体" panose="02010609060101010101" pitchFamily="49" charset="-122"/>
                <a:sym typeface="+mn-ea"/>
              </a:rPr>
              <a:t>外部原因：</a:t>
            </a:r>
            <a:r>
              <a:rPr lang="zh-CN" altLang="en-US" sz="2800" dirty="0">
                <a:latin typeface="楷体" panose="02010609060101010101" pitchFamily="49" charset="-122"/>
                <a:ea typeface="楷体" panose="02010609060101010101" pitchFamily="49" charset="-122"/>
                <a:cs typeface="黑体" panose="02010609060101010101" pitchFamily="49" charset="-122"/>
                <a:sym typeface="+mn-ea"/>
              </a:rPr>
              <a:t>欧洲其他国家的干涉</a:t>
            </a:r>
            <a:endParaRPr lang="zh-CN" altLang="en-US" sz="2000" dirty="0">
              <a:latin typeface="楷体" panose="02010609060101010101" pitchFamily="49" charset="-122"/>
              <a:ea typeface="楷体" panose="02010609060101010101" pitchFamily="49" charset="-122"/>
            </a:endParaRPr>
          </a:p>
        </p:txBody>
      </p:sp>
      <p:sp>
        <p:nvSpPr>
          <p:cNvPr id="8" name="文本框 9"/>
          <p:cNvSpPr txBox="1"/>
          <p:nvPr>
            <p:custDataLst>
              <p:tags r:id="rId4"/>
            </p:custDataLst>
          </p:nvPr>
        </p:nvSpPr>
        <p:spPr>
          <a:xfrm>
            <a:off x="6148816" y="1779291"/>
            <a:ext cx="5855679" cy="1815860"/>
          </a:xfrm>
          <a:prstGeom prst="rect">
            <a:avLst/>
          </a:prstGeom>
          <a:noFill/>
        </p:spPr>
        <p:txBody>
          <a:bodyPr wrap="square" lIns="91419" tIns="45709" rIns="91419" bIns="45709" rtlCol="0">
            <a:spAutoFit/>
          </a:bodyPr>
          <a:lstStyle/>
          <a:p>
            <a:pPr algn="just" defTabSz="914400">
              <a:spcBef>
                <a:spcPct val="0"/>
              </a:spcBef>
              <a:spcAft>
                <a:spcPct val="0"/>
              </a:spcAft>
              <a:defRPr/>
            </a:pPr>
            <a:r>
              <a:rPr lang="en-US" altLang="zh-CN" sz="2800" dirty="0">
                <a:solidFill>
                  <a:prstClr val="black"/>
                </a:solidFill>
                <a:latin typeface="楷体" panose="02010609060101010101" pitchFamily="49" charset="-122"/>
                <a:ea typeface="楷体" panose="02010609060101010101" pitchFamily="49" charset="-122"/>
                <a:cs typeface="Arial" panose="020B0604020202020204"/>
              </a:rPr>
              <a:t>    19</a:t>
            </a:r>
            <a:r>
              <a:rPr lang="zh-CN" altLang="en-US" sz="2800" dirty="0">
                <a:solidFill>
                  <a:prstClr val="black"/>
                </a:solidFill>
                <a:latin typeface="楷体" panose="02010609060101010101" pitchFamily="49" charset="-122"/>
                <a:ea typeface="楷体" panose="02010609060101010101" pitchFamily="49" charset="-122"/>
                <a:cs typeface="Arial" panose="020B0604020202020204"/>
              </a:rPr>
              <a:t>世纪，法国经历了共和制和君主制的多次反复，最终颁布《法兰西第三共和国宪法》，确立了共和制度。</a:t>
            </a:r>
            <a:endParaRPr lang="zh-CN" altLang="en-US" sz="2800" dirty="0">
              <a:solidFill>
                <a:prstClr val="black"/>
              </a:solidFill>
              <a:latin typeface="楷体" panose="02010609060101010101" pitchFamily="49" charset="-122"/>
              <a:ea typeface="楷体" panose="02010609060101010101" pitchFamily="49" charset="-122"/>
              <a:cs typeface="Arial" panose="020B0604020202020204"/>
            </a:endParaRPr>
          </a:p>
        </p:txBody>
      </p:sp>
      <p:sp>
        <p:nvSpPr>
          <p:cNvPr id="9" name="矩形 8"/>
          <p:cNvSpPr/>
          <p:nvPr/>
        </p:nvSpPr>
        <p:spPr>
          <a:xfrm>
            <a:off x="335365" y="171548"/>
            <a:ext cx="6855488" cy="577616"/>
          </a:xfrm>
          <a:prstGeom prst="rect">
            <a:avLst/>
          </a:prstGeom>
        </p:spPr>
        <p:txBody>
          <a:bodyPr wrap="square" lIns="69110" tIns="34555" rIns="69110" bIns="34555">
            <a:spAutoFit/>
          </a:bodyPr>
          <a:lstStyle/>
          <a:p>
            <a:pPr>
              <a:lnSpc>
                <a:spcPct val="110000"/>
              </a:lnSpc>
            </a:pPr>
            <a:r>
              <a:rPr lang="zh-CN" altLang="en-US" sz="3000" b="1" dirty="0">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rPr>
              <a:t>二、创建民主：</a:t>
            </a:r>
            <a:r>
              <a:rPr lang="zh-CN" altLang="en-US" sz="3000" b="1" dirty="0">
                <a:solidFill>
                  <a:srgbClr val="FF0000"/>
                </a:solidFill>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rPr>
              <a:t>资本主义制度的确立</a:t>
            </a:r>
            <a:endParaRPr lang="zh-CN" altLang="en-US" sz="3000" b="1" dirty="0">
              <a:solidFill>
                <a:srgbClr val="FF0000"/>
              </a:solidFill>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13772" y="1412776"/>
            <a:ext cx="11356597" cy="3888432"/>
          </a:xfrm>
        </p:spPr>
        <p:txBody>
          <a:bodyPr>
            <a:noAutofit/>
          </a:bodyPr>
          <a:lstStyle/>
          <a:p>
            <a:pPr fontAlgn="auto"/>
            <a:r>
              <a:rPr lang="zh-CN" altLang="en-US" sz="3600" b="1" dirty="0" smtClean="0">
                <a:latin typeface="+mn-ea"/>
                <a:ea typeface="+mn-ea"/>
                <a:cs typeface="宋体" panose="02010600030101010101" pitchFamily="2" charset="-122"/>
                <a:sym typeface="Arial" panose="020B0604020202020204" pitchFamily="34" charset="0"/>
              </a:rPr>
              <a:t>（ </a:t>
            </a:r>
            <a:r>
              <a:rPr lang="en-US" altLang="zh-CN" sz="3600" b="1" dirty="0">
                <a:latin typeface="+mn-ea"/>
                <a:ea typeface="+mn-ea"/>
                <a:cs typeface="宋体" panose="02010600030101010101" pitchFamily="2" charset="-122"/>
                <a:sym typeface="Arial" panose="020B0604020202020204" pitchFamily="34" charset="0"/>
              </a:rPr>
              <a:t>2021·</a:t>
            </a:r>
            <a:r>
              <a:rPr lang="zh-CN" altLang="en-US" sz="3600" b="1" dirty="0">
                <a:latin typeface="+mn-ea"/>
                <a:ea typeface="+mn-ea"/>
                <a:cs typeface="宋体" panose="02010600030101010101" pitchFamily="2" charset="-122"/>
                <a:sym typeface="Arial" panose="020B0604020202020204" pitchFamily="34" charset="0"/>
              </a:rPr>
              <a:t>广东</a:t>
            </a:r>
            <a:r>
              <a:rPr lang="en-US" altLang="zh-CN" sz="3600" b="1" dirty="0">
                <a:latin typeface="+mn-ea"/>
                <a:ea typeface="+mn-ea"/>
                <a:cs typeface="宋体" panose="02010600030101010101" pitchFamily="2" charset="-122"/>
                <a:sym typeface="Arial" panose="020B0604020202020204" pitchFamily="34" charset="0"/>
              </a:rPr>
              <a:t>·13</a:t>
            </a:r>
            <a:r>
              <a:rPr lang="zh-CN" altLang="en-US" sz="3600" b="1" dirty="0">
                <a:latin typeface="+mn-ea"/>
                <a:ea typeface="+mn-ea"/>
                <a:cs typeface="宋体" panose="02010600030101010101" pitchFamily="2" charset="-122"/>
                <a:sym typeface="Arial" panose="020B0604020202020204" pitchFamily="34" charset="0"/>
              </a:rPr>
              <a:t>）</a:t>
            </a:r>
            <a:r>
              <a:rPr lang="en-US" altLang="zh-CN" sz="3600" b="1" dirty="0">
                <a:latin typeface="+mn-ea"/>
                <a:ea typeface="+mn-ea"/>
                <a:cs typeface="宋体" panose="02010600030101010101" pitchFamily="2" charset="-122"/>
                <a:sym typeface="Arial" panose="020B0604020202020204" pitchFamily="34" charset="0"/>
              </a:rPr>
              <a:t>1873</a:t>
            </a:r>
            <a:r>
              <a:rPr lang="zh-CN" altLang="en-US" sz="3600" b="1" dirty="0">
                <a:latin typeface="+mn-ea"/>
                <a:ea typeface="+mn-ea"/>
                <a:cs typeface="宋体" panose="02010600030101010101" pitchFamily="2" charset="-122"/>
                <a:sym typeface="Arial" panose="020B0604020202020204" pitchFamily="34" charset="0"/>
              </a:rPr>
              <a:t>年</a:t>
            </a:r>
            <a:r>
              <a:rPr lang="en-US" altLang="zh-CN" sz="3600" b="1" dirty="0">
                <a:latin typeface="+mn-ea"/>
                <a:ea typeface="+mn-ea"/>
                <a:cs typeface="宋体" panose="02010600030101010101" pitchFamily="2" charset="-122"/>
                <a:sym typeface="Arial" panose="020B0604020202020204" pitchFamily="34" charset="0"/>
              </a:rPr>
              <a:t>5</a:t>
            </a:r>
            <a:r>
              <a:rPr lang="zh-CN" altLang="en-US" sz="3600" b="1" dirty="0">
                <a:latin typeface="+mn-ea"/>
                <a:ea typeface="+mn-ea"/>
                <a:cs typeface="宋体" panose="02010600030101010101" pitchFamily="2" charset="-122"/>
                <a:sym typeface="Arial" panose="020B0604020202020204" pitchFamily="34" charset="0"/>
              </a:rPr>
              <a:t>月，法兰西共和国总统梯也尔对君主派议员说：“你们不要弄错，民众绝大多数都站在共和国一边。”君主派议员占优势的议会随后通过对政府的不信任案，梯也尔被迫辞职。这反映</a:t>
            </a:r>
            <a:r>
              <a:rPr lang="zh-CN" altLang="en-US" sz="3600" b="1" dirty="0" smtClean="0">
                <a:latin typeface="+mn-ea"/>
                <a:ea typeface="+mn-ea"/>
                <a:cs typeface="宋体" panose="02010600030101010101" pitchFamily="2" charset="-122"/>
                <a:sym typeface="Arial" panose="020B0604020202020204" pitchFamily="34" charset="0"/>
              </a:rPr>
              <a:t>了</a:t>
            </a:r>
            <a:endParaRPr lang="en-US" altLang="zh-CN" sz="3600" b="1" dirty="0" smtClean="0">
              <a:latin typeface="+mn-ea"/>
              <a:ea typeface="+mn-ea"/>
              <a:cs typeface="宋体" panose="02010600030101010101" pitchFamily="2" charset="-122"/>
              <a:sym typeface="Arial" panose="020B0604020202020204" pitchFamily="34" charset="0"/>
            </a:endParaRPr>
          </a:p>
          <a:p>
            <a:pPr fontAlgn="auto"/>
            <a:r>
              <a:rPr lang="en-US" altLang="zh-CN" sz="3600" b="1" dirty="0" smtClean="0">
                <a:latin typeface="+mn-ea"/>
                <a:ea typeface="+mn-ea"/>
                <a:cs typeface="宋体" panose="02010600030101010101" pitchFamily="2" charset="-122"/>
                <a:sym typeface="Arial" panose="020B0604020202020204" pitchFamily="34" charset="0"/>
              </a:rPr>
              <a:t>A</a:t>
            </a:r>
            <a:r>
              <a:rPr lang="en-US" altLang="zh-CN" sz="3600" b="1" dirty="0">
                <a:latin typeface="+mn-ea"/>
                <a:ea typeface="+mn-ea"/>
                <a:cs typeface="宋体" panose="02010600030101010101" pitchFamily="2" charset="-122"/>
                <a:sym typeface="Arial" panose="020B0604020202020204" pitchFamily="34" charset="0"/>
              </a:rPr>
              <a:t>.</a:t>
            </a:r>
            <a:r>
              <a:rPr lang="zh-CN" altLang="en-US" sz="3600" b="1" dirty="0" smtClean="0">
                <a:latin typeface="+mn-ea"/>
                <a:ea typeface="+mn-ea"/>
                <a:cs typeface="宋体" panose="02010600030101010101" pitchFamily="2" charset="-122"/>
                <a:sym typeface="Arial" panose="020B0604020202020204" pitchFamily="34" charset="0"/>
              </a:rPr>
              <a:t>巴黎公社</a:t>
            </a:r>
            <a:r>
              <a:rPr lang="zh-CN" altLang="en-US" sz="3600" b="1" dirty="0">
                <a:latin typeface="+mn-ea"/>
                <a:ea typeface="+mn-ea"/>
                <a:cs typeface="宋体" panose="02010600030101010101" pitchFamily="2" charset="-122"/>
                <a:sym typeface="Arial" panose="020B0604020202020204" pitchFamily="34" charset="0"/>
              </a:rPr>
              <a:t>的政治影响	   </a:t>
            </a:r>
            <a:r>
              <a:rPr lang="en-US" altLang="zh-CN" sz="3600" b="1" dirty="0" smtClean="0">
                <a:latin typeface="+mn-ea"/>
                <a:ea typeface="+mn-ea"/>
                <a:cs typeface="宋体" panose="02010600030101010101" pitchFamily="2" charset="-122"/>
                <a:sym typeface="Arial" panose="020B0604020202020204" pitchFamily="34" charset="0"/>
              </a:rPr>
              <a:t>B.</a:t>
            </a:r>
            <a:r>
              <a:rPr lang="zh-CN" altLang="en-US" sz="3600" b="1" dirty="0" smtClean="0">
                <a:latin typeface="+mn-ea"/>
                <a:ea typeface="+mn-ea"/>
                <a:cs typeface="宋体" panose="02010600030101010101" pitchFamily="2" charset="-122"/>
                <a:sym typeface="Arial" panose="020B0604020202020204" pitchFamily="34" charset="0"/>
              </a:rPr>
              <a:t>主权</a:t>
            </a:r>
            <a:r>
              <a:rPr lang="zh-CN" altLang="en-US" sz="3600" b="1" dirty="0">
                <a:latin typeface="+mn-ea"/>
                <a:ea typeface="+mn-ea"/>
                <a:cs typeface="宋体" panose="02010600030101010101" pitchFamily="2" charset="-122"/>
                <a:sym typeface="Arial" panose="020B0604020202020204" pitchFamily="34" charset="0"/>
              </a:rPr>
              <a:t>在民观念的淡化</a:t>
            </a:r>
            <a:endParaRPr lang="zh-CN" altLang="en-US" sz="3600" b="1" noProof="1">
              <a:latin typeface="+mn-ea"/>
              <a:ea typeface="+mn-ea"/>
              <a:cs typeface="宋体" panose="02010600030101010101" pitchFamily="2" charset="-122"/>
              <a:sym typeface="Arial" panose="020B0604020202020204" pitchFamily="34" charset="0"/>
            </a:endParaRPr>
          </a:p>
          <a:p>
            <a:pPr fontAlgn="auto"/>
            <a:r>
              <a:rPr lang="en-US" altLang="zh-CN" sz="3600" b="1" dirty="0" smtClean="0">
                <a:latin typeface="+mn-ea"/>
                <a:ea typeface="+mn-ea"/>
                <a:cs typeface="宋体" panose="02010600030101010101" pitchFamily="2" charset="-122"/>
                <a:sym typeface="Arial" panose="020B0604020202020204" pitchFamily="34" charset="0"/>
              </a:rPr>
              <a:t>C.</a:t>
            </a:r>
            <a:r>
              <a:rPr lang="zh-CN" altLang="en-US" sz="3600" b="1" dirty="0" smtClean="0">
                <a:latin typeface="+mn-ea"/>
                <a:ea typeface="+mn-ea"/>
                <a:cs typeface="宋体" panose="02010600030101010101" pitchFamily="2" charset="-122"/>
                <a:sym typeface="Arial" panose="020B0604020202020204" pitchFamily="34" charset="0"/>
              </a:rPr>
              <a:t>代议制</a:t>
            </a:r>
            <a:r>
              <a:rPr lang="zh-CN" altLang="en-US" sz="3600" b="1" dirty="0">
                <a:latin typeface="+mn-ea"/>
                <a:ea typeface="+mn-ea"/>
                <a:cs typeface="宋体" panose="02010600030101010101" pitchFamily="2" charset="-122"/>
                <a:sym typeface="Arial" panose="020B0604020202020204" pitchFamily="34" charset="0"/>
              </a:rPr>
              <a:t>度的曲折发展	   </a:t>
            </a:r>
            <a:r>
              <a:rPr lang="en-US" altLang="zh-CN" sz="3600" b="1" dirty="0" smtClean="0">
                <a:latin typeface="+mn-ea"/>
                <a:ea typeface="+mn-ea"/>
                <a:cs typeface="宋体" panose="02010600030101010101" pitchFamily="2" charset="-122"/>
                <a:sym typeface="Arial" panose="020B0604020202020204" pitchFamily="34" charset="0"/>
              </a:rPr>
              <a:t>D.</a:t>
            </a:r>
            <a:r>
              <a:rPr lang="zh-CN" altLang="en-US" sz="3600" b="1" dirty="0" smtClean="0">
                <a:latin typeface="+mn-ea"/>
                <a:ea typeface="+mn-ea"/>
                <a:cs typeface="宋体" panose="02010600030101010101" pitchFamily="2" charset="-122"/>
                <a:sym typeface="Arial" panose="020B0604020202020204" pitchFamily="34" charset="0"/>
              </a:rPr>
              <a:t>三权分立</a:t>
            </a:r>
            <a:r>
              <a:rPr lang="zh-CN" altLang="en-US" sz="3600" b="1" dirty="0">
                <a:latin typeface="+mn-ea"/>
                <a:ea typeface="+mn-ea"/>
                <a:cs typeface="宋体" panose="02010600030101010101" pitchFamily="2" charset="-122"/>
                <a:sym typeface="Arial" panose="020B0604020202020204" pitchFamily="34" charset="0"/>
              </a:rPr>
              <a:t>体制的确立</a:t>
            </a:r>
            <a:endParaRPr lang="zh-CN" altLang="en-US" sz="3600" b="1" dirty="0">
              <a:latin typeface="+mn-ea"/>
              <a:ea typeface="+mn-ea"/>
              <a:sym typeface="Arial" panose="020B0604020202020204" pitchFamily="34" charset="0"/>
            </a:endParaRPr>
          </a:p>
        </p:txBody>
      </p:sp>
      <p:sp>
        <p:nvSpPr>
          <p:cNvPr id="11" name="文本框 10"/>
          <p:cNvSpPr txBox="1"/>
          <p:nvPr/>
        </p:nvSpPr>
        <p:spPr>
          <a:xfrm>
            <a:off x="5367313" y="3789040"/>
            <a:ext cx="1449516" cy="1323439"/>
          </a:xfrm>
          <a:prstGeom prst="rect">
            <a:avLst/>
          </a:prstGeom>
          <a:noFill/>
        </p:spPr>
        <p:txBody>
          <a:bodyPr wrap="square" rtlCol="0">
            <a:spAutoFit/>
          </a:bodyPr>
          <a:lstStyle/>
          <a:p>
            <a:pPr algn="ctr"/>
            <a:r>
              <a:rPr lang="en-US" altLang="zh-CN" sz="8000" b="1" dirty="0">
                <a:solidFill>
                  <a:srgbClr val="FF0000"/>
                </a:solidFill>
                <a:latin typeface="Arial" panose="020B0604020202020204" pitchFamily="34" charset="0"/>
                <a:ea typeface="微软雅黑" panose="020B0503020204020204" pitchFamily="34" charset="-122"/>
                <a:sym typeface="Arial" panose="020B0604020202020204" pitchFamily="34" charset="0"/>
              </a:rPr>
              <a:t>C</a:t>
            </a:r>
            <a:endParaRPr lang="en-US" altLang="zh-CN" sz="80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1001" y="260648"/>
            <a:ext cx="2198688"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117423" y="764704"/>
          <a:ext cx="12037398" cy="3517060"/>
        </p:xfrm>
        <a:graphic>
          <a:graphicData uri="http://schemas.openxmlformats.org/drawingml/2006/table">
            <a:tbl>
              <a:tblPr firstRow="1" bandRow="1">
                <a:tableStyleId>{5C22544A-7EE6-4342-B048-85BDC9FD1C3A}</a:tableStyleId>
              </a:tblPr>
              <a:tblGrid>
                <a:gridCol w="919360"/>
                <a:gridCol w="4308549"/>
                <a:gridCol w="6809489"/>
              </a:tblGrid>
              <a:tr h="421027">
                <a:tc>
                  <a:txBody>
                    <a:bodyPr/>
                    <a:lstStyle/>
                    <a:p>
                      <a:pPr marL="0" lvl="0" indent="0" algn="ctr" defTabSz="685800" rtl="0" eaLnBrk="1" fontAlgn="base" latinLnBrk="0" hangingPunct="1">
                        <a:lnSpc>
                          <a:spcPct val="100000"/>
                        </a:lnSpc>
                        <a:spcBef>
                          <a:spcPct val="0"/>
                        </a:spcBef>
                        <a:spcAft>
                          <a:spcPct val="0"/>
                        </a:spcAft>
                        <a:buFont typeface="Arial" panose="020B0604020202020204" pitchFamily="34" charset="0"/>
                        <a:buNone/>
                      </a:pPr>
                      <a:r>
                        <a:rPr lang="zh-CN" altLang="en-US" sz="2400" b="1" i="0" u="none" kern="1200" baseline="0" dirty="0">
                          <a:solidFill>
                            <a:schemeClr val="tx1"/>
                          </a:solidFill>
                          <a:latin typeface="Arial" panose="020B0604020202020204" pitchFamily="34" charset="0"/>
                          <a:ea typeface="微软雅黑" panose="020B0503020204020204" pitchFamily="34" charset="-122"/>
                          <a:cs typeface="+mn-cs"/>
                          <a:sym typeface="Arial" panose="020B0604020202020204" pitchFamily="34" charset="0"/>
                        </a:rPr>
                        <a:t>时间</a:t>
                      </a:r>
                      <a:endParaRPr lang="zh-CN" altLang="en-US" sz="2400" b="1" i="0" u="none" kern="1200" baseline="0" dirty="0">
                        <a:solidFill>
                          <a:schemeClr val="tx1"/>
                        </a:solidFill>
                        <a:latin typeface="Arial" panose="020B0604020202020204" pitchFamily="34" charset="0"/>
                        <a:ea typeface="微软雅黑" panose="020B0503020204020204" pitchFamily="34" charset="-122"/>
                        <a:cs typeface="+mn-cs"/>
                        <a:sym typeface="Arial" panose="020B0604020202020204" pitchFamily="34" charset="0"/>
                      </a:endParaRPr>
                    </a:p>
                  </a:txBody>
                  <a:tcPr marL="91428" marR="91428" anchor="ctr">
                    <a:lnL w="9525" cap="flat" cmpd="sng" algn="ctr">
                      <a:noFill/>
                      <a:prstDash val="solid"/>
                      <a:round/>
                      <a:headEnd type="none" w="med" len="med"/>
                      <a:tailEnd type="none" w="med" len="med"/>
                    </a:lnL>
                    <a:lnR w="6350" cap="flat" cmpd="sng" algn="ctr">
                      <a:solidFill>
                        <a:schemeClr val="accent2">
                          <a:lumMod val="60000"/>
                          <a:lumOff val="40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685800" eaLnBrk="1" hangingPunct="1">
                        <a:buNone/>
                      </a:pPr>
                      <a:r>
                        <a:rPr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全国卷</a:t>
                      </a:r>
                      <a:endParaRPr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0" marR="0" marT="0" marB="1" anchor="ctr">
                    <a:lnL w="6350" cap="flat" cmpd="sng" algn="ctr">
                      <a:solidFill>
                        <a:schemeClr val="accent2">
                          <a:lumMod val="60000"/>
                          <a:lumOff val="40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lvl="0" algn="ctr" defTabSz="685800" eaLnBrk="1" hangingPunct="1">
                        <a:buFont typeface="Arial" panose="020B0604020202020204" pitchFamily="34" charset="0"/>
                        <a:buNone/>
                      </a:pPr>
                      <a:r>
                        <a:rPr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地方卷</a:t>
                      </a:r>
                      <a:endParaRPr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0" marR="0" marT="0" marB="1"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966716">
                <a:tc>
                  <a:txBody>
                    <a:bodyPr/>
                    <a:lstStyle/>
                    <a:p>
                      <a:pPr algn="ctr"/>
                      <a:r>
                        <a:rPr lang="en-US" altLang="zh-CN" sz="2000" b="1" dirty="0">
                          <a:latin typeface="Arial" panose="020B0604020202020204" pitchFamily="34" charset="0"/>
                          <a:ea typeface="微软雅黑" panose="020B0503020204020204" pitchFamily="34" charset="-122"/>
                          <a:sym typeface="Arial" panose="020B0604020202020204" pitchFamily="34" charset="0"/>
                        </a:rPr>
                        <a:t>2019</a:t>
                      </a:r>
                      <a:endParaRPr lang="zh-CN" altLang="en-US" sz="2000" b="1" dirty="0">
                        <a:latin typeface="Arial" panose="020B0604020202020204" pitchFamily="34" charset="0"/>
                        <a:ea typeface="微软雅黑" panose="020B0503020204020204" pitchFamily="34" charset="-122"/>
                        <a:sym typeface="Arial" panose="020B0604020202020204" pitchFamily="34" charset="0"/>
                      </a:endParaRPr>
                    </a:p>
                  </a:txBody>
                  <a:tcPr marL="91428" marR="91428" anchor="ctr">
                    <a:lnL w="9525" cap="flat" cmpd="sng" algn="ctr">
                      <a:noFill/>
                      <a:prstDash val="solid"/>
                      <a:round/>
                      <a:headEnd type="none" w="med" len="med"/>
                      <a:tailEnd type="none" w="med" len="med"/>
                    </a:lnL>
                    <a:lnR w="6350" cap="flat" cmpd="sng" algn="ctr">
                      <a:solidFill>
                        <a:schemeClr val="accent2">
                          <a:lumMod val="60000"/>
                          <a:lumOff val="40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lnSpc>
                          <a:spcPct val="110000"/>
                        </a:lnSpc>
                        <a:spcBef>
                          <a:spcPts val="0"/>
                        </a:spcBef>
                        <a:spcAft>
                          <a:spcPts val="0"/>
                        </a:spcAft>
                      </a:pPr>
                      <a:r>
                        <a:rPr lang="en-US" altLang="zh-CN" sz="2000" b="1" dirty="0">
                          <a:latin typeface="Arial" panose="020B0604020202020204" pitchFamily="34" charset="0"/>
                          <a:ea typeface="微软雅黑" panose="020B0503020204020204" pitchFamily="34" charset="-122"/>
                          <a:sym typeface="Arial" panose="020B0604020202020204" pitchFamily="34" charset="0"/>
                        </a:rPr>
                        <a:t>【Ⅱ】明治维新</a:t>
                      </a:r>
                      <a:endParaRPr lang="en-US" altLang="zh-CN" sz="2000" b="1" dirty="0">
                        <a:latin typeface="Arial" panose="020B0604020202020204" pitchFamily="34" charset="0"/>
                        <a:ea typeface="微软雅黑" panose="020B0503020204020204" pitchFamily="34" charset="-122"/>
                        <a:sym typeface="Arial" panose="020B0604020202020204" pitchFamily="34" charset="0"/>
                      </a:endParaRPr>
                    </a:p>
                  </a:txBody>
                  <a:tcPr marL="91428" marR="91428" anchor="ctr">
                    <a:lnL w="6350" cap="flat" cmpd="sng" algn="ctr">
                      <a:solidFill>
                        <a:schemeClr val="accent2">
                          <a:lumMod val="60000"/>
                          <a:lumOff val="40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lnSpc>
                          <a:spcPct val="100000"/>
                        </a:lnSpc>
                        <a:spcBef>
                          <a:spcPts val="0"/>
                        </a:spcBef>
                        <a:spcAft>
                          <a:spcPts val="0"/>
                        </a:spcAft>
                      </a:pPr>
                      <a:r>
                        <a:rPr lang="en-US" altLang="zh-CN" sz="2000" b="1" dirty="0">
                          <a:latin typeface="Arial" panose="020B0604020202020204" pitchFamily="34" charset="0"/>
                          <a:ea typeface="微软雅黑" panose="020B0503020204020204" pitchFamily="34" charset="-122"/>
                          <a:sym typeface="Arial" panose="020B0604020202020204" pitchFamily="34" charset="0"/>
                        </a:rPr>
                        <a:t>上海·英国资产阶级革命、俄国农奴制改革</a:t>
                      </a:r>
                      <a:r>
                        <a:rPr lang="zh-CN" altLang="en-US" sz="2000" b="1" dirty="0">
                          <a:latin typeface="Arial" panose="020B0604020202020204" pitchFamily="34" charset="0"/>
                          <a:ea typeface="微软雅黑" panose="020B0503020204020204" pitchFamily="34" charset="-122"/>
                          <a:sym typeface="Arial" panose="020B0604020202020204" pitchFamily="34" charset="0"/>
                        </a:rPr>
                        <a:t>；</a:t>
                      </a:r>
                      <a:r>
                        <a:rPr lang="en-US" altLang="zh-CN" sz="2000" b="1" dirty="0">
                          <a:latin typeface="Arial" panose="020B0604020202020204" pitchFamily="34" charset="0"/>
                          <a:ea typeface="微软雅黑" panose="020B0503020204020204" pitchFamily="34" charset="-122"/>
                          <a:sym typeface="Arial" panose="020B0604020202020204" pitchFamily="34" charset="0"/>
                        </a:rPr>
                        <a:t>天津 ·英国君主立宪制、美国独立战争</a:t>
                      </a:r>
                      <a:r>
                        <a:rPr lang="zh-CN" altLang="en-US" sz="2000" b="1" dirty="0">
                          <a:latin typeface="Arial" panose="020B0604020202020204" pitchFamily="34" charset="0"/>
                          <a:ea typeface="微软雅黑" panose="020B0503020204020204" pitchFamily="34" charset="-122"/>
                          <a:sym typeface="Arial" panose="020B0604020202020204" pitchFamily="34" charset="0"/>
                        </a:rPr>
                        <a:t>；</a:t>
                      </a:r>
                      <a:r>
                        <a:rPr lang="en-US" altLang="zh-CN" sz="2000" b="1" dirty="0">
                          <a:latin typeface="Arial" panose="020B0604020202020204" pitchFamily="34" charset="0"/>
                          <a:ea typeface="微软雅黑" panose="020B0503020204020204" pitchFamily="34" charset="-122"/>
                          <a:sym typeface="Arial" panose="020B0604020202020204" pitchFamily="34" charset="0"/>
                        </a:rPr>
                        <a:t>江苏·1787年宪法，海南·1787年宪法</a:t>
                      </a:r>
                      <a:r>
                        <a:rPr lang="zh-CN" altLang="en-US" sz="2000" b="1" dirty="0">
                          <a:latin typeface="Arial" panose="020B0604020202020204" pitchFamily="34" charset="0"/>
                          <a:ea typeface="微软雅黑" panose="020B0503020204020204" pitchFamily="34" charset="-122"/>
                          <a:sym typeface="Arial" panose="020B0604020202020204" pitchFamily="34" charset="0"/>
                        </a:rPr>
                        <a:t>；</a:t>
                      </a:r>
                      <a:r>
                        <a:rPr lang="en-US" altLang="zh-CN" sz="2000" b="1" dirty="0">
                          <a:latin typeface="Arial" panose="020B0604020202020204" pitchFamily="34" charset="0"/>
                          <a:ea typeface="微软雅黑" panose="020B0503020204020204" pitchFamily="34" charset="-122"/>
                          <a:sym typeface="Arial" panose="020B0604020202020204" pitchFamily="34" charset="0"/>
                        </a:rPr>
                        <a:t>北京·俄国农奴制改革、责任内阁制</a:t>
                      </a:r>
                      <a:endParaRPr lang="en-US" altLang="zh-CN" sz="2000" b="1" dirty="0">
                        <a:latin typeface="Arial" panose="020B0604020202020204" pitchFamily="34" charset="0"/>
                        <a:ea typeface="微软雅黑" panose="020B0503020204020204" pitchFamily="34" charset="-122"/>
                        <a:sym typeface="Arial" panose="020B0604020202020204" pitchFamily="34" charset="0"/>
                      </a:endParaRPr>
                    </a:p>
                  </a:txBody>
                  <a:tcPr marL="91428" marR="91428"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038534">
                <a:tc>
                  <a:txBody>
                    <a:bodyPr/>
                    <a:lstStyle/>
                    <a:p>
                      <a:pPr algn="ctr"/>
                      <a:r>
                        <a:rPr lang="en-US" altLang="zh-CN" sz="2000" b="1" dirty="0">
                          <a:latin typeface="Arial" panose="020B0604020202020204" pitchFamily="34" charset="0"/>
                          <a:ea typeface="微软雅黑" panose="020B0503020204020204" pitchFamily="34" charset="-122"/>
                          <a:sym typeface="Arial" panose="020B0604020202020204" pitchFamily="34" charset="0"/>
                        </a:rPr>
                        <a:t>2020</a:t>
                      </a:r>
                      <a:endParaRPr lang="zh-CN" altLang="en-US" sz="2000" b="1" dirty="0">
                        <a:latin typeface="Arial" panose="020B0604020202020204" pitchFamily="34" charset="0"/>
                        <a:ea typeface="微软雅黑" panose="020B0503020204020204" pitchFamily="34" charset="-122"/>
                        <a:sym typeface="Arial" panose="020B0604020202020204" pitchFamily="34" charset="0"/>
                      </a:endParaRPr>
                    </a:p>
                  </a:txBody>
                  <a:tcPr marL="91428" marR="91428" anchor="ctr">
                    <a:lnL w="9525" cap="flat" cmpd="sng" algn="ctr">
                      <a:noFill/>
                      <a:prstDash val="solid"/>
                      <a:round/>
                      <a:headEnd type="none" w="med" len="med"/>
                      <a:tailEnd type="none" w="med" len="med"/>
                    </a:lnL>
                    <a:lnR w="6350" cap="flat" cmpd="sng" algn="ctr">
                      <a:solidFill>
                        <a:schemeClr val="accent2">
                          <a:lumMod val="60000"/>
                          <a:lumOff val="40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algn="l" defTabSz="914400" rtl="0" fontAlgn="auto">
                        <a:lnSpc>
                          <a:spcPct val="100000"/>
                        </a:lnSpc>
                        <a:spcBef>
                          <a:spcPts val="0"/>
                        </a:spcBef>
                        <a:spcAft>
                          <a:spcPts val="0"/>
                        </a:spcAft>
                        <a:buClrTx/>
                        <a:buSzTx/>
                        <a:buFontTx/>
                        <a:buNone/>
                      </a:pPr>
                      <a:r>
                        <a:rPr lang="en-US" altLang="zh-CN" sz="2000" b="1" dirty="0">
                          <a:latin typeface="Arial" panose="020B0604020202020204" pitchFamily="34" charset="0"/>
                          <a:ea typeface="微软雅黑" panose="020B0503020204020204" pitchFamily="34" charset="-122"/>
                          <a:sym typeface="Arial" panose="020B0604020202020204" pitchFamily="34" charset="0"/>
                        </a:rPr>
                        <a:t>【Ⅱ】德意志帝国君主立宪制的确立【Ⅲ】美国共和制分权制衡原则</a:t>
                      </a:r>
                      <a:endParaRPr lang="zh-CN" altLang="en-US" sz="2000" b="1" dirty="0">
                        <a:latin typeface="Arial" panose="020B0604020202020204" pitchFamily="34" charset="0"/>
                        <a:ea typeface="微软雅黑" panose="020B0503020204020204" pitchFamily="34" charset="-122"/>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800" b="1" dirty="0">
                        <a:latin typeface="Arial" panose="020B0604020202020204" pitchFamily="34" charset="0"/>
                        <a:ea typeface="微软雅黑" panose="020B0503020204020204" pitchFamily="34" charset="-122"/>
                        <a:sym typeface="Arial" panose="020B0604020202020204" pitchFamily="34" charset="0"/>
                      </a:endParaRPr>
                    </a:p>
                  </a:txBody>
                  <a:tcPr marL="91428" marR="91428" anchor="ctr">
                    <a:lnL w="6350" cap="flat" cmpd="sng" algn="ctr">
                      <a:solidFill>
                        <a:schemeClr val="accent2">
                          <a:lumMod val="60000"/>
                          <a:lumOff val="40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lnSpc>
                          <a:spcPct val="100000"/>
                        </a:lnSpc>
                        <a:spcBef>
                          <a:spcPts val="0"/>
                        </a:spcBef>
                        <a:spcAft>
                          <a:spcPts val="0"/>
                        </a:spcAft>
                      </a:pPr>
                      <a:r>
                        <a:rPr lang="en-US" altLang="zh-CN" sz="2000" b="1" dirty="0">
                          <a:latin typeface="Arial" panose="020B0604020202020204" pitchFamily="34" charset="0"/>
                          <a:ea typeface="微软雅黑" panose="020B0503020204020204" pitchFamily="34" charset="-122"/>
                          <a:sym typeface="Arial" panose="020B0604020202020204" pitchFamily="34" charset="0"/>
                        </a:rPr>
                        <a:t>浙江·光荣革命、法兰西第三共和国宪法</a:t>
                      </a:r>
                      <a:r>
                        <a:rPr lang="zh-CN" altLang="en-US" sz="2000" b="1" dirty="0">
                          <a:latin typeface="Arial" panose="020B0604020202020204" pitchFamily="34" charset="0"/>
                          <a:ea typeface="微软雅黑" panose="020B0503020204020204" pitchFamily="34" charset="-122"/>
                          <a:sym typeface="Arial" panose="020B0604020202020204" pitchFamily="34" charset="0"/>
                        </a:rPr>
                        <a:t>；</a:t>
                      </a:r>
                      <a:endParaRPr lang="zh-CN" altLang="en-US" sz="2000" b="1" dirty="0">
                        <a:latin typeface="Arial" panose="020B0604020202020204" pitchFamily="34" charset="0"/>
                        <a:ea typeface="微软雅黑" panose="020B0503020204020204" pitchFamily="34" charset="-122"/>
                        <a:sym typeface="Arial" panose="020B0604020202020204" pitchFamily="34" charset="0"/>
                      </a:endParaRPr>
                    </a:p>
                    <a:p>
                      <a:pPr algn="l" fontAlgn="auto">
                        <a:lnSpc>
                          <a:spcPct val="100000"/>
                        </a:lnSpc>
                        <a:spcBef>
                          <a:spcPts val="0"/>
                        </a:spcBef>
                        <a:spcAft>
                          <a:spcPts val="0"/>
                        </a:spcAft>
                      </a:pPr>
                      <a:r>
                        <a:rPr lang="en-US" altLang="zh-CN" sz="2000" b="1" dirty="0">
                          <a:latin typeface="Arial" panose="020B0604020202020204" pitchFamily="34" charset="0"/>
                          <a:ea typeface="微软雅黑" panose="020B0503020204020204" pitchFamily="34" charset="-122"/>
                          <a:sym typeface="Arial" panose="020B0604020202020204" pitchFamily="34" charset="0"/>
                        </a:rPr>
                        <a:t>江苏·1787年宪法</a:t>
                      </a:r>
                      <a:r>
                        <a:rPr lang="zh-CN" altLang="en-US" sz="2000" b="1" dirty="0">
                          <a:latin typeface="Arial" panose="020B0604020202020204" pitchFamily="34" charset="0"/>
                          <a:ea typeface="微软雅黑" panose="020B0503020204020204" pitchFamily="34" charset="-122"/>
                          <a:sym typeface="Arial" panose="020B0604020202020204" pitchFamily="34" charset="0"/>
                        </a:rPr>
                        <a:t>；</a:t>
                      </a:r>
                      <a:endParaRPr lang="en-US" altLang="zh-CN" sz="2000" b="1" dirty="0">
                        <a:latin typeface="Arial" panose="020B0604020202020204" pitchFamily="34" charset="0"/>
                        <a:ea typeface="微软雅黑" panose="020B0503020204020204" pitchFamily="34" charset="-122"/>
                        <a:sym typeface="Arial" panose="020B0604020202020204" pitchFamily="34" charset="0"/>
                      </a:endParaRPr>
                    </a:p>
                    <a:p>
                      <a:pPr algn="l" fontAlgn="auto">
                        <a:lnSpc>
                          <a:spcPct val="100000"/>
                        </a:lnSpc>
                        <a:spcBef>
                          <a:spcPts val="0"/>
                        </a:spcBef>
                        <a:spcAft>
                          <a:spcPts val="0"/>
                        </a:spcAft>
                      </a:pPr>
                      <a:r>
                        <a:rPr lang="en-US" altLang="zh-CN" sz="2000" b="1" dirty="0">
                          <a:latin typeface="Arial" panose="020B0604020202020204" pitchFamily="34" charset="0"/>
                          <a:ea typeface="微软雅黑" panose="020B0503020204020204" pitchFamily="34" charset="-122"/>
                          <a:sym typeface="Arial" panose="020B0604020202020204" pitchFamily="34" charset="0"/>
                        </a:rPr>
                        <a:t>山东卷·17、18世纪英国的政治、经济状况</a:t>
                      </a:r>
                      <a:endParaRPr lang="en-US" altLang="zh-CN" sz="2000" b="1" dirty="0">
                        <a:latin typeface="Arial" panose="020B0604020202020204" pitchFamily="34" charset="0"/>
                        <a:ea typeface="微软雅黑" panose="020B0503020204020204" pitchFamily="34" charset="-122"/>
                        <a:sym typeface="Arial" panose="020B0604020202020204" pitchFamily="34" charset="0"/>
                      </a:endParaRPr>
                    </a:p>
                  </a:txBody>
                  <a:tcPr marL="91428" marR="91428"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926260">
                <a:tc>
                  <a:txBody>
                    <a:bodyPr/>
                    <a:lstStyle/>
                    <a:p>
                      <a:pPr algn="ctr"/>
                      <a:r>
                        <a:rPr lang="en-US" altLang="zh-CN" sz="2000" b="1" dirty="0">
                          <a:latin typeface="Arial" panose="020B0604020202020204" pitchFamily="34" charset="0"/>
                          <a:ea typeface="微软雅黑" panose="020B0503020204020204" pitchFamily="34" charset="-122"/>
                          <a:sym typeface="Arial" panose="020B0604020202020204" pitchFamily="34" charset="0"/>
                        </a:rPr>
                        <a:t>2021</a:t>
                      </a:r>
                      <a:endParaRPr lang="zh-CN" altLang="en-US" sz="2000" b="1" dirty="0">
                        <a:latin typeface="Arial" panose="020B0604020202020204" pitchFamily="34" charset="0"/>
                        <a:ea typeface="微软雅黑" panose="020B0503020204020204" pitchFamily="34" charset="-122"/>
                        <a:sym typeface="Arial" panose="020B0604020202020204" pitchFamily="34" charset="0"/>
                      </a:endParaRPr>
                    </a:p>
                  </a:txBody>
                  <a:tcPr marL="91428" marR="91428" anchor="ctr">
                    <a:lnL w="9525" cap="flat" cmpd="sng" algn="ctr">
                      <a:noFill/>
                      <a:prstDash val="solid"/>
                      <a:round/>
                      <a:headEnd type="none" w="med" len="med"/>
                      <a:tailEnd type="none" w="med" len="med"/>
                    </a:lnL>
                    <a:lnR w="6350" cap="flat" cmpd="sng" algn="ctr">
                      <a:solidFill>
                        <a:schemeClr val="accent2">
                          <a:lumMod val="60000"/>
                          <a:lumOff val="40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algn="l" defTabSz="914400" rtl="0" eaLnBrk="1" fontAlgn="auto" latinLnBrk="0" hangingPunct="1">
                        <a:lnSpc>
                          <a:spcPct val="125000"/>
                        </a:lnSpc>
                        <a:spcBef>
                          <a:spcPts val="0"/>
                        </a:spcBef>
                        <a:spcAft>
                          <a:spcPts val="0"/>
                        </a:spcAft>
                        <a:buClrTx/>
                        <a:buSzTx/>
                        <a:buFontTx/>
                        <a:buNone/>
                      </a:pPr>
                      <a:r>
                        <a:rPr lang="en-US" altLang="zh-CN" sz="2000" b="1" dirty="0" err="1">
                          <a:latin typeface="Arial" panose="020B0604020202020204" pitchFamily="34" charset="0"/>
                          <a:ea typeface="微软雅黑" panose="020B0503020204020204" pitchFamily="34" charset="-122"/>
                          <a:sym typeface="Arial" panose="020B0604020202020204" pitchFamily="34" charset="0"/>
                        </a:rPr>
                        <a:t>全国乙卷·</a:t>
                      </a:r>
                      <a:r>
                        <a:rPr lang="en-US" altLang="zh-CN" sz="2000" b="1" dirty="0" err="1" smtClean="0">
                          <a:latin typeface="Arial" panose="020B0604020202020204" pitchFamily="34" charset="0"/>
                          <a:ea typeface="微软雅黑" panose="020B0503020204020204" pitchFamily="34" charset="-122"/>
                          <a:sym typeface="Arial" panose="020B0604020202020204" pitchFamily="34" charset="0"/>
                        </a:rPr>
                        <a:t>法国共和制</a:t>
                      </a:r>
                      <a:endParaRPr lang="en-US" altLang="zh-CN" sz="2000" b="1" dirty="0">
                        <a:latin typeface="Arial" panose="020B0604020202020204" pitchFamily="34" charset="0"/>
                        <a:ea typeface="微软雅黑" panose="020B0503020204020204" pitchFamily="34" charset="-122"/>
                        <a:sym typeface="Arial" panose="020B0604020202020204" pitchFamily="34" charset="0"/>
                      </a:endParaRPr>
                    </a:p>
                  </a:txBody>
                  <a:tcPr marL="91428" marR="91428" anchor="ctr">
                    <a:lnL w="6350" cap="flat" cmpd="sng" algn="ctr">
                      <a:solidFill>
                        <a:schemeClr val="accent2">
                          <a:lumMod val="60000"/>
                          <a:lumOff val="40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lnSpc>
                          <a:spcPct val="100000"/>
                        </a:lnSpc>
                        <a:spcBef>
                          <a:spcPts val="0"/>
                        </a:spcBef>
                        <a:spcAft>
                          <a:spcPts val="0"/>
                        </a:spcAft>
                        <a:buClrTx/>
                        <a:buSzTx/>
                        <a:buNone/>
                      </a:pPr>
                      <a:r>
                        <a:rPr lang="en-US" altLang="zh-CN" sz="2000" b="1" dirty="0">
                          <a:latin typeface="Arial" panose="020B0604020202020204" pitchFamily="34" charset="0"/>
                          <a:ea typeface="微软雅黑" panose="020B0503020204020204" pitchFamily="34" charset="-122"/>
                          <a:sym typeface="Arial" panose="020B0604020202020204" pitchFamily="34" charset="0"/>
                        </a:rPr>
                        <a:t>广东·法国代议制</a:t>
                      </a:r>
                      <a:r>
                        <a:rPr lang="zh-CN" altLang="en-US" sz="2000" b="1" dirty="0">
                          <a:latin typeface="Arial" panose="020B0604020202020204" pitchFamily="34" charset="0"/>
                          <a:ea typeface="微软雅黑" panose="020B0503020204020204" pitchFamily="34" charset="-122"/>
                          <a:sym typeface="Arial" panose="020B0604020202020204" pitchFamily="34" charset="0"/>
                        </a:rPr>
                        <a:t>；河北</a:t>
                      </a:r>
                      <a:r>
                        <a:rPr lang="en-US" altLang="zh-CN" sz="2000" b="1" dirty="0">
                          <a:latin typeface="Arial" panose="020B0604020202020204" pitchFamily="34" charset="0"/>
                          <a:ea typeface="微软雅黑" panose="020B0503020204020204" pitchFamily="34" charset="-122"/>
                          <a:sym typeface="Arial" panose="020B0604020202020204" pitchFamily="34" charset="0"/>
                        </a:rPr>
                        <a:t>.</a:t>
                      </a:r>
                      <a:r>
                        <a:rPr lang="en-US" altLang="zh-CN" sz="2000" b="1" dirty="0" smtClean="0">
                          <a:latin typeface="Arial" panose="020B0604020202020204" pitchFamily="34" charset="0"/>
                          <a:ea typeface="微软雅黑" panose="020B0503020204020204" pitchFamily="34" charset="-122"/>
                          <a:sym typeface="Arial" panose="020B0604020202020204" pitchFamily="34" charset="0"/>
                        </a:rPr>
                        <a:t>13.</a:t>
                      </a:r>
                      <a:r>
                        <a:rPr lang="en-US" altLang="zh-CN" sz="2000" b="1"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1787</a:t>
                      </a:r>
                      <a:r>
                        <a:rPr lang="zh-CN" altLang="en-US" sz="2000" b="1" dirty="0">
                          <a:solidFill>
                            <a:schemeClr val="tx1"/>
                          </a:solidFill>
                          <a:latin typeface="Arial" panose="020B0604020202020204" pitchFamily="34" charset="0"/>
                          <a:ea typeface="微软雅黑" panose="020B0503020204020204" pitchFamily="34" charset="-122"/>
                          <a:sym typeface="Arial" panose="020B0604020202020204" pitchFamily="34" charset="0"/>
                        </a:rPr>
                        <a:t>年宪法</a:t>
                      </a:r>
                      <a:endParaRPr lang="zh-CN" altLang="en-US" sz="20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algn="l" fontAlgn="auto">
                        <a:lnSpc>
                          <a:spcPct val="100000"/>
                        </a:lnSpc>
                        <a:spcBef>
                          <a:spcPts val="0"/>
                        </a:spcBef>
                        <a:spcAft>
                          <a:spcPts val="0"/>
                        </a:spcAft>
                        <a:buClrTx/>
                        <a:buSzTx/>
                        <a:buNone/>
                      </a:pPr>
                      <a:r>
                        <a:rPr lang="zh-CN" altLang="en-US" sz="2000" b="1" dirty="0">
                          <a:solidFill>
                            <a:schemeClr val="tx1"/>
                          </a:solidFill>
                          <a:latin typeface="Arial" panose="020B0604020202020204" pitchFamily="34" charset="0"/>
                          <a:ea typeface="微软雅黑" panose="020B0503020204020204" pitchFamily="34" charset="-122"/>
                          <a:sym typeface="Arial" panose="020B0604020202020204" pitchFamily="34" charset="0"/>
                        </a:rPr>
                        <a:t>福建</a:t>
                      </a:r>
                      <a:r>
                        <a:rPr lang="en-US" altLang="zh-CN" sz="2000" b="1" dirty="0">
                          <a:solidFill>
                            <a:schemeClr val="tx1"/>
                          </a:solidFill>
                          <a:latin typeface="Arial" panose="020B0604020202020204" pitchFamily="34" charset="0"/>
                          <a:ea typeface="微软雅黑" panose="020B0503020204020204" pitchFamily="34" charset="-122"/>
                          <a:sym typeface="Arial" panose="020B0604020202020204" pitchFamily="34" charset="0"/>
                        </a:rPr>
                        <a:t>.13.</a:t>
                      </a:r>
                      <a:r>
                        <a:rPr lang="zh-CN" altLang="en-US" sz="2000" b="1" dirty="0">
                          <a:solidFill>
                            <a:schemeClr val="tx1"/>
                          </a:solidFill>
                          <a:latin typeface="Arial" panose="020B0604020202020204" pitchFamily="34" charset="0"/>
                          <a:ea typeface="微软雅黑" panose="020B0503020204020204" pitchFamily="34" charset="-122"/>
                          <a:sym typeface="Arial" panose="020B0604020202020204" pitchFamily="34" charset="0"/>
                        </a:rPr>
                        <a:t>明治维新；北京</a:t>
                      </a:r>
                      <a:r>
                        <a:rPr lang="en-US" altLang="zh-CN" sz="2000" b="1" dirty="0">
                          <a:solidFill>
                            <a:schemeClr val="tx1"/>
                          </a:solidFill>
                          <a:latin typeface="Arial" panose="020B0604020202020204" pitchFamily="34" charset="0"/>
                          <a:ea typeface="微软雅黑" panose="020B0503020204020204" pitchFamily="34" charset="-122"/>
                          <a:sym typeface="Arial" panose="020B0604020202020204" pitchFamily="34" charset="0"/>
                        </a:rPr>
                        <a:t>.18.</a:t>
                      </a:r>
                      <a:r>
                        <a:rPr lang="zh-CN" altLang="en-US" sz="2000" b="1" dirty="0">
                          <a:solidFill>
                            <a:schemeClr val="tx1"/>
                          </a:solidFill>
                          <a:latin typeface="Arial" panose="020B0604020202020204" pitchFamily="34" charset="0"/>
                          <a:ea typeface="微软雅黑" panose="020B0503020204020204" pitchFamily="34" charset="-122"/>
                          <a:sym typeface="Arial" panose="020B0604020202020204" pitchFamily="34" charset="0"/>
                        </a:rPr>
                        <a:t>美国共和制的</a:t>
                      </a:r>
                      <a:r>
                        <a:rPr lang="zh-CN" altLang="en-US" sz="2000" b="1"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确立</a:t>
                      </a:r>
                      <a:endParaRPr lang="zh-CN" altLang="en-US" sz="20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91428" marR="91428"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 name="表格 2"/>
          <p:cNvGraphicFramePr>
            <a:graphicFrameLocks noGrp="1"/>
          </p:cNvGraphicFramePr>
          <p:nvPr/>
        </p:nvGraphicFramePr>
        <p:xfrm>
          <a:off x="120375" y="4293096"/>
          <a:ext cx="12037398" cy="883075"/>
        </p:xfrm>
        <a:graphic>
          <a:graphicData uri="http://schemas.openxmlformats.org/drawingml/2006/table">
            <a:tbl>
              <a:tblPr firstRow="1" bandRow="1">
                <a:tableStyleId>{5C22544A-7EE6-4342-B048-85BDC9FD1C3A}</a:tableStyleId>
              </a:tblPr>
              <a:tblGrid>
                <a:gridCol w="919360"/>
                <a:gridCol w="4335391"/>
                <a:gridCol w="6782647"/>
              </a:tblGrid>
              <a:tr h="883075">
                <a:tc>
                  <a:txBody>
                    <a:bodyPr/>
                    <a:lstStyle/>
                    <a:p>
                      <a:pPr algn="ctr"/>
                      <a:r>
                        <a:rPr lang="en-US" altLang="zh-CN" sz="2000" b="1" dirty="0">
                          <a:solidFill>
                            <a:schemeClr val="tx1"/>
                          </a:solidFill>
                          <a:latin typeface="Arial" panose="020B0604020202020204" pitchFamily="34" charset="0"/>
                          <a:ea typeface="微软雅黑" panose="020B0503020204020204" pitchFamily="34" charset="-122"/>
                          <a:sym typeface="Arial" panose="020B0604020202020204" pitchFamily="34" charset="0"/>
                        </a:rPr>
                        <a:t>2022</a:t>
                      </a:r>
                      <a:endParaRPr lang="en-US" altLang="zh-CN" sz="20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91428" marR="91428" anchor="ctr">
                    <a:lnL w="9525" cap="flat" cmpd="sng" algn="ctr">
                      <a:noFill/>
                      <a:prstDash val="solid"/>
                      <a:round/>
                      <a:headEnd type="none" w="med" len="med"/>
                      <a:tailEnd type="none" w="med" len="med"/>
                    </a:lnL>
                    <a:lnR w="6350" cap="flat" cmpd="sng" algn="ctr">
                      <a:solidFill>
                        <a:schemeClr val="accent2">
                          <a:lumMod val="60000"/>
                          <a:lumOff val="40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algn="l" defTabSz="914400" rtl="0" eaLnBrk="1" fontAlgn="auto" latinLnBrk="0" hangingPunct="1">
                        <a:lnSpc>
                          <a:spcPct val="125000"/>
                        </a:lnSpc>
                        <a:spcBef>
                          <a:spcPts val="0"/>
                        </a:spcBef>
                        <a:spcAft>
                          <a:spcPts val="0"/>
                        </a:spcAft>
                        <a:buClrTx/>
                        <a:buSzTx/>
                        <a:buFontTx/>
                        <a:buNone/>
                      </a:pPr>
                      <a:r>
                        <a:rPr lang="zh-CN" altLang="en-US" sz="2000" b="1" dirty="0">
                          <a:solidFill>
                            <a:schemeClr val="tx1"/>
                          </a:solidFill>
                          <a:latin typeface="Arial" panose="020B0604020202020204" pitchFamily="34" charset="0"/>
                          <a:ea typeface="微软雅黑" panose="020B0503020204020204" pitchFamily="34" charset="-122"/>
                          <a:sym typeface="Arial" panose="020B0604020202020204" pitchFamily="34" charset="0"/>
                        </a:rPr>
                        <a:t>【乙卷】德国的统一</a:t>
                      </a:r>
                      <a:endParaRPr lang="zh-CN" altLang="en-US" sz="20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marL="0" marR="0" lvl="0" algn="l" defTabSz="914400" rtl="0" eaLnBrk="1" fontAlgn="auto" latinLnBrk="0" hangingPunct="1">
                        <a:lnSpc>
                          <a:spcPct val="125000"/>
                        </a:lnSpc>
                        <a:spcBef>
                          <a:spcPts val="0"/>
                        </a:spcBef>
                        <a:spcAft>
                          <a:spcPts val="0"/>
                        </a:spcAft>
                        <a:buClrTx/>
                        <a:buSzTx/>
                        <a:buFontTx/>
                        <a:buNone/>
                      </a:pPr>
                      <a:r>
                        <a:rPr lang="zh-CN" altLang="en-US" sz="2000" b="1" dirty="0">
                          <a:solidFill>
                            <a:schemeClr val="tx1"/>
                          </a:solidFill>
                          <a:latin typeface="Arial" panose="020B0604020202020204" pitchFamily="34" charset="0"/>
                          <a:ea typeface="微软雅黑" panose="020B0503020204020204" pitchFamily="34" charset="-122"/>
                          <a:sym typeface="Arial" panose="020B0604020202020204" pitchFamily="34" charset="0"/>
                        </a:rPr>
                        <a:t>【甲卷】日本明治维新</a:t>
                      </a:r>
                      <a:endParaRPr lang="zh-CN" altLang="en-US" sz="20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91428" marR="91428" anchor="ctr">
                    <a:lnL w="6350" cap="flat" cmpd="sng" algn="ctr">
                      <a:solidFill>
                        <a:schemeClr val="accent2">
                          <a:lumMod val="60000"/>
                          <a:lumOff val="40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lnSpc>
                          <a:spcPct val="100000"/>
                        </a:lnSpc>
                        <a:spcBef>
                          <a:spcPts val="0"/>
                        </a:spcBef>
                        <a:spcAft>
                          <a:spcPts val="0"/>
                        </a:spcAft>
                        <a:buClrTx/>
                        <a:buSzTx/>
                        <a:buNone/>
                      </a:pPr>
                      <a:r>
                        <a:rPr lang="zh-CN" altLang="en-US" sz="2000" b="1" dirty="0">
                          <a:solidFill>
                            <a:schemeClr val="tx1"/>
                          </a:solidFill>
                          <a:latin typeface="Arial" panose="020B0604020202020204" pitchFamily="34" charset="0"/>
                          <a:ea typeface="微软雅黑" panose="020B0503020204020204" pitchFamily="34" charset="-122"/>
                          <a:sym typeface="Arial" panose="020B0604020202020204" pitchFamily="34" charset="0"/>
                        </a:rPr>
                        <a:t>湖北</a:t>
                      </a:r>
                      <a:r>
                        <a:rPr lang="en-US" altLang="zh-CN" sz="2000" b="1" dirty="0">
                          <a:solidFill>
                            <a:schemeClr val="tx1"/>
                          </a:solidFill>
                          <a:latin typeface="Arial" panose="020B0604020202020204" pitchFamily="34" charset="0"/>
                          <a:ea typeface="微软雅黑" panose="020B0503020204020204" pitchFamily="34" charset="-122"/>
                          <a:sym typeface="Arial" panose="020B0604020202020204" pitchFamily="34" charset="0"/>
                        </a:rPr>
                        <a:t>.17.</a:t>
                      </a:r>
                      <a:r>
                        <a:rPr lang="zh-CN" altLang="en-US" sz="2000" b="1" dirty="0">
                          <a:solidFill>
                            <a:schemeClr val="tx1"/>
                          </a:solidFill>
                          <a:latin typeface="Arial" panose="020B0604020202020204" pitchFamily="34" charset="0"/>
                          <a:ea typeface="微软雅黑" panose="020B0503020204020204" pitchFamily="34" charset="-122"/>
                          <a:sym typeface="Arial" panose="020B0604020202020204" pitchFamily="34" charset="0"/>
                        </a:rPr>
                        <a:t>明治维新；广东</a:t>
                      </a:r>
                      <a:r>
                        <a:rPr lang="en-US" altLang="zh-CN" sz="2000" b="1" dirty="0">
                          <a:solidFill>
                            <a:schemeClr val="tx1"/>
                          </a:solidFill>
                          <a:latin typeface="Arial" panose="020B0604020202020204" pitchFamily="34" charset="0"/>
                          <a:ea typeface="微软雅黑" panose="020B0503020204020204" pitchFamily="34" charset="-122"/>
                          <a:sym typeface="Arial" panose="020B0604020202020204" pitchFamily="34" charset="0"/>
                        </a:rPr>
                        <a:t>.14.</a:t>
                      </a:r>
                      <a:r>
                        <a:rPr lang="zh-CN" altLang="en-US" sz="2000" b="1" dirty="0">
                          <a:solidFill>
                            <a:schemeClr val="tx1"/>
                          </a:solidFill>
                          <a:latin typeface="Arial" panose="020B0604020202020204" pitchFamily="34" charset="0"/>
                          <a:ea typeface="微软雅黑" panose="020B0503020204020204" pitchFamily="34" charset="-122"/>
                          <a:sym typeface="Arial" panose="020B0604020202020204" pitchFamily="34" charset="0"/>
                        </a:rPr>
                        <a:t>德国君主立宪制的局限</a:t>
                      </a:r>
                      <a:endParaRPr lang="zh-CN" altLang="en-US" sz="20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algn="l" fontAlgn="auto">
                        <a:lnSpc>
                          <a:spcPct val="100000"/>
                        </a:lnSpc>
                        <a:spcBef>
                          <a:spcPts val="0"/>
                        </a:spcBef>
                        <a:spcAft>
                          <a:spcPts val="0"/>
                        </a:spcAft>
                        <a:buClrTx/>
                        <a:buSzTx/>
                        <a:buNone/>
                      </a:pPr>
                      <a:r>
                        <a:rPr lang="zh-CN" altLang="en-US" sz="2000" b="1" dirty="0">
                          <a:solidFill>
                            <a:schemeClr val="tx1"/>
                          </a:solidFill>
                          <a:latin typeface="Arial" panose="020B0604020202020204" pitchFamily="34" charset="0"/>
                          <a:ea typeface="微软雅黑" panose="020B0503020204020204" pitchFamily="34" charset="-122"/>
                          <a:sym typeface="Arial" panose="020B0604020202020204" pitchFamily="34" charset="0"/>
                        </a:rPr>
                        <a:t>湖南</a:t>
                      </a:r>
                      <a:r>
                        <a:rPr lang="en-US" altLang="zh-CN" sz="2000" b="1" dirty="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en-US" altLang="zh-CN" sz="2000" b="1"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13.1787</a:t>
                      </a:r>
                      <a:r>
                        <a:rPr lang="zh-CN" altLang="en-US" sz="2000" b="1" dirty="0">
                          <a:solidFill>
                            <a:schemeClr val="tx1"/>
                          </a:solidFill>
                          <a:latin typeface="Arial" panose="020B0604020202020204" pitchFamily="34" charset="0"/>
                          <a:ea typeface="微软雅黑" panose="020B0503020204020204" pitchFamily="34" charset="-122"/>
                          <a:sym typeface="Arial" panose="020B0604020202020204" pitchFamily="34" charset="0"/>
                        </a:rPr>
                        <a:t>年宪法</a:t>
                      </a:r>
                      <a:endParaRPr lang="zh-CN" altLang="en-US" sz="20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91428" marR="91428"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矩形 4"/>
          <p:cNvSpPr/>
          <p:nvPr/>
        </p:nvSpPr>
        <p:spPr>
          <a:xfrm>
            <a:off x="4727054" y="117150"/>
            <a:ext cx="2339102" cy="523220"/>
          </a:xfrm>
          <a:prstGeom prst="rect">
            <a:avLst/>
          </a:prstGeom>
        </p:spPr>
        <p:txBody>
          <a:bodyPr wrap="none">
            <a:spAutoFit/>
          </a:bodyPr>
          <a:lstStyle/>
          <a:p>
            <a:pPr algn="ctr" eaLnBrk="0" hangingPunct="0">
              <a:spcBef>
                <a:spcPct val="50000"/>
              </a:spcBef>
              <a:defRPr/>
            </a:pPr>
            <a:r>
              <a:rPr lang="en-US" altLang="zh-CN" sz="2800" b="1" kern="100" dirty="0">
                <a:solidFill>
                  <a:srgbClr val="C00000"/>
                </a:solidFill>
                <a:latin typeface="Arial" panose="020B0604020202020204"/>
                <a:ea typeface="微软雅黑" panose="020B0503020204020204" pitchFamily="34" charset="-122"/>
                <a:cs typeface="Times New Roman" panose="02020603050405020304"/>
                <a:sym typeface="Arial" panose="020B0604020202020204"/>
              </a:rPr>
              <a:t>【</a:t>
            </a:r>
            <a:r>
              <a:rPr lang="zh-CN" altLang="zh-CN" sz="2800" b="1" kern="100" dirty="0">
                <a:solidFill>
                  <a:srgbClr val="C00000"/>
                </a:solidFill>
                <a:latin typeface="Arial" panose="020B0604020202020204"/>
                <a:ea typeface="微软雅黑" panose="020B0503020204020204" pitchFamily="34" charset="-122"/>
                <a:cs typeface="Times New Roman" panose="02020603050405020304"/>
                <a:sym typeface="Arial" panose="020B0604020202020204"/>
              </a:rPr>
              <a:t>考情扫描</a:t>
            </a:r>
            <a:r>
              <a:rPr lang="en-US" altLang="zh-CN" sz="2800" b="1" kern="100" dirty="0">
                <a:solidFill>
                  <a:srgbClr val="C00000"/>
                </a:solidFill>
                <a:latin typeface="Arial" panose="020B0604020202020204"/>
                <a:ea typeface="微软雅黑" panose="020B0503020204020204" pitchFamily="34" charset="-122"/>
                <a:cs typeface="Times New Roman" panose="02020603050405020304"/>
                <a:sym typeface="Arial" panose="020B0604020202020204"/>
              </a:rPr>
              <a:t>】</a:t>
            </a:r>
            <a:endParaRPr lang="zh-CN" altLang="en-US" sz="2800" b="1" kern="100" dirty="0">
              <a:solidFill>
                <a:srgbClr val="C00000"/>
              </a:solidFill>
              <a:latin typeface="Arial" panose="020B0604020202020204"/>
              <a:ea typeface="微软雅黑" panose="020B0503020204020204" pitchFamily="34" charset="-122"/>
              <a:cs typeface="Times New Roman" panose="02020603050405020304"/>
              <a:sym typeface="Arial" panose="020B0604020202020204"/>
            </a:endParaRPr>
          </a:p>
        </p:txBody>
      </p:sp>
      <p:sp>
        <p:nvSpPr>
          <p:cNvPr id="6" name="TextBox 5"/>
          <p:cNvSpPr txBox="1"/>
          <p:nvPr/>
        </p:nvSpPr>
        <p:spPr>
          <a:xfrm>
            <a:off x="195660" y="5301208"/>
            <a:ext cx="11804202" cy="1384995"/>
          </a:xfrm>
          <a:prstGeom prst="rect">
            <a:avLst/>
          </a:prstGeom>
          <a:noFill/>
          <a:ln>
            <a:solidFill>
              <a:schemeClr val="tx1"/>
            </a:solidFill>
          </a:ln>
        </p:spPr>
        <p:txBody>
          <a:bodyPr wrap="square" rtlCol="0">
            <a:spAutoFit/>
          </a:bodyPr>
          <a:lstStyle/>
          <a:p>
            <a:r>
              <a:rPr lang="zh-CN" altLang="en-US" sz="2800" b="1" dirty="0" smtClean="0">
                <a:latin typeface="微软雅黑" panose="020B0503020204020204" pitchFamily="34" charset="-122"/>
                <a:ea typeface="微软雅黑" panose="020B0503020204020204" pitchFamily="34" charset="-122"/>
              </a:rPr>
              <a:t>命题趋势：</a:t>
            </a:r>
            <a:r>
              <a:rPr lang="zh-CN" altLang="en-US" sz="2800" b="1" dirty="0"/>
              <a:t>重点考查</a:t>
            </a:r>
            <a:r>
              <a:rPr lang="zh-CN" altLang="en-US" sz="2800" b="1" dirty="0" smtClean="0"/>
              <a:t>近代西方资产阶级革命或改革及其影响，从“制度创新”角度考查英美民主制度的建立，运用唯物史观分析近代西方资本主义制度的确立和完善历程，全面认识西方的民主制度。</a:t>
            </a:r>
            <a:endParaRPr lang="zh-CN" altLang="en-US" sz="2800" b="1" dirty="0"/>
          </a:p>
        </p:txBody>
      </p:sp>
    </p:spTree>
  </p:cSld>
  <p:clrMapOvr>
    <a:masterClrMapping/>
  </p:clrMapOvr>
  <p:transition spd="slow" advTm="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框 7"/>
          <p:cNvSpPr txBox="1"/>
          <p:nvPr/>
        </p:nvSpPr>
        <p:spPr>
          <a:xfrm>
            <a:off x="520858" y="1307978"/>
            <a:ext cx="11049773" cy="4745915"/>
          </a:xfrm>
          <a:prstGeom prst="rect">
            <a:avLst/>
          </a:prstGeom>
        </p:spPr>
        <p:txBody>
          <a:bodyPr vert="horz" lIns="91440" tIns="45720" rIns="91440" bIns="45720" rtlCol="0">
            <a:noAutofit/>
          </a:bodyPr>
          <a:lstStyle>
            <a:lvl1pPr indent="0" fontAlgn="auto">
              <a:spcBef>
                <a:spcPct val="20000"/>
              </a:spcBef>
              <a:buFont typeface="Arial" panose="020B0604020202020204" pitchFamily="34" charset="0"/>
              <a:buNone/>
              <a:defRPr sz="3600" b="1">
                <a:latin typeface="+mn-ea"/>
                <a:cs typeface="宋体" panose="02010600030101010101" pitchFamily="2" charset="-122"/>
              </a:defRPr>
            </a:lvl1pPr>
            <a:lvl2pPr indent="0">
              <a:spcBef>
                <a:spcPct val="20000"/>
              </a:spcBef>
              <a:buFont typeface="Arial" panose="020B0604020202020204" pitchFamily="34" charset="0"/>
              <a:buNone/>
              <a:defRPr sz="2400" b="0">
                <a:latin typeface="微软雅黑" panose="020B0503020204020204" pitchFamily="34" charset="-122"/>
                <a:ea typeface="微软雅黑" panose="020B0503020204020204" pitchFamily="34" charset="-122"/>
              </a:defRPr>
            </a:lvl2pPr>
            <a:lvl3pPr indent="0">
              <a:spcBef>
                <a:spcPct val="20000"/>
              </a:spcBef>
              <a:buFont typeface="Arial" panose="020B0604020202020204" pitchFamily="34" charset="0"/>
              <a:buNone/>
              <a:defRPr sz="2400" b="0">
                <a:latin typeface="微软雅黑" panose="020B0503020204020204" pitchFamily="34" charset="-122"/>
                <a:ea typeface="微软雅黑" panose="020B0503020204020204" pitchFamily="34" charset="-122"/>
              </a:defRPr>
            </a:lvl3pPr>
            <a:lvl4pPr indent="0">
              <a:spcBef>
                <a:spcPct val="20000"/>
              </a:spcBef>
              <a:buFont typeface="Arial" panose="020B0604020202020204" pitchFamily="34" charset="0"/>
              <a:buNone/>
              <a:defRPr sz="2400" b="0">
                <a:latin typeface="微软雅黑" panose="020B0503020204020204" pitchFamily="34" charset="-122"/>
                <a:ea typeface="微软雅黑" panose="020B0503020204020204" pitchFamily="34" charset="-122"/>
              </a:defRPr>
            </a:lvl4pPr>
            <a:lvl5pPr indent="0">
              <a:spcBef>
                <a:spcPct val="20000"/>
              </a:spcBef>
              <a:buFont typeface="Arial" panose="020B0604020202020204" pitchFamily="34" charset="0"/>
              <a:buNone/>
              <a:defRPr sz="2400" b="0">
                <a:latin typeface="微软雅黑" panose="020B0503020204020204" pitchFamily="34" charset="-122"/>
                <a:ea typeface="微软雅黑" panose="020B0503020204020204" pitchFamily="34" charset="-122"/>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dirty="0">
                <a:sym typeface="Arial" panose="020B0604020202020204" pitchFamily="34" charset="0"/>
              </a:rPr>
              <a:t>（2019·新课标全国Ⅱ卷）法国史学家索布尔认为，从某种角度而言，法国大革命大大超过了以往的历次革命，包括英国革命和美国革命。可以用来说明这一观点的是，在启蒙思想的指导下，法国大革命(　　)</a:t>
            </a:r>
            <a:endParaRPr dirty="0">
              <a:sym typeface="Arial" panose="020B0604020202020204" pitchFamily="34" charset="0"/>
            </a:endParaRPr>
          </a:p>
          <a:p>
            <a:r>
              <a:rPr dirty="0" err="1" smtClean="0">
                <a:sym typeface="Arial" panose="020B0604020202020204" pitchFamily="34" charset="0"/>
              </a:rPr>
              <a:t>A</a:t>
            </a:r>
            <a:r>
              <a:rPr lang="en-US" dirty="0" err="1" smtClean="0">
                <a:sym typeface="Arial" panose="020B0604020202020204" pitchFamily="34" charset="0"/>
              </a:rPr>
              <a:t>.</a:t>
            </a:r>
            <a:r>
              <a:rPr dirty="0" err="1" smtClean="0">
                <a:sym typeface="Arial" panose="020B0604020202020204" pitchFamily="34" charset="0"/>
              </a:rPr>
              <a:t>创建了民主共和政体</a:t>
            </a:r>
            <a:r>
              <a:rPr dirty="0" smtClean="0">
                <a:sym typeface="Arial" panose="020B0604020202020204" pitchFamily="34" charset="0"/>
              </a:rPr>
              <a:t>               </a:t>
            </a:r>
            <a:endParaRPr lang="en-US" dirty="0" smtClean="0">
              <a:sym typeface="Arial" panose="020B0604020202020204" pitchFamily="34" charset="0"/>
            </a:endParaRPr>
          </a:p>
          <a:p>
            <a:r>
              <a:rPr dirty="0" err="1" smtClean="0">
                <a:sym typeface="Arial" panose="020B0604020202020204" pitchFamily="34" charset="0"/>
              </a:rPr>
              <a:t>B</a:t>
            </a:r>
            <a:r>
              <a:rPr lang="en-US" dirty="0" err="1" smtClean="0">
                <a:sym typeface="Arial" panose="020B0604020202020204" pitchFamily="34" charset="0"/>
              </a:rPr>
              <a:t>.</a:t>
            </a:r>
            <a:r>
              <a:rPr dirty="0" err="1" smtClean="0">
                <a:sym typeface="Arial" panose="020B0604020202020204" pitchFamily="34" charset="0"/>
              </a:rPr>
              <a:t>以暴力为革命主要方式</a:t>
            </a:r>
            <a:endParaRPr dirty="0">
              <a:sym typeface="Arial" panose="020B0604020202020204" pitchFamily="34" charset="0"/>
            </a:endParaRPr>
          </a:p>
          <a:p>
            <a:r>
              <a:rPr dirty="0" err="1" smtClean="0">
                <a:sym typeface="Arial" panose="020B0604020202020204" pitchFamily="34" charset="0"/>
              </a:rPr>
              <a:t>C</a:t>
            </a:r>
            <a:r>
              <a:rPr lang="en-US" dirty="0" err="1" smtClean="0">
                <a:sym typeface="Arial" panose="020B0604020202020204" pitchFamily="34" charset="0"/>
              </a:rPr>
              <a:t>.</a:t>
            </a:r>
            <a:r>
              <a:rPr dirty="0" err="1" smtClean="0">
                <a:sym typeface="Arial" panose="020B0604020202020204" pitchFamily="34" charset="0"/>
              </a:rPr>
              <a:t>根除了专制复辟危险</a:t>
            </a:r>
            <a:r>
              <a:rPr dirty="0" smtClean="0">
                <a:sym typeface="Arial" panose="020B0604020202020204" pitchFamily="34" charset="0"/>
              </a:rPr>
              <a:t>               </a:t>
            </a:r>
            <a:endParaRPr lang="en-US" dirty="0" smtClean="0">
              <a:sym typeface="Arial" panose="020B0604020202020204" pitchFamily="34" charset="0"/>
            </a:endParaRPr>
          </a:p>
          <a:p>
            <a:r>
              <a:rPr dirty="0" err="1" smtClean="0">
                <a:sym typeface="Arial" panose="020B0604020202020204" pitchFamily="34" charset="0"/>
              </a:rPr>
              <a:t>D</a:t>
            </a:r>
            <a:r>
              <a:rPr lang="en-US" dirty="0" err="1" smtClean="0">
                <a:sym typeface="Arial" panose="020B0604020202020204" pitchFamily="34" charset="0"/>
              </a:rPr>
              <a:t>.</a:t>
            </a:r>
            <a:r>
              <a:rPr dirty="0" err="1" smtClean="0">
                <a:sym typeface="Arial" panose="020B0604020202020204" pitchFamily="34" charset="0"/>
              </a:rPr>
              <a:t>以社会平等为首要目标</a:t>
            </a:r>
            <a:endParaRPr dirty="0">
              <a:sym typeface="Arial" panose="020B0604020202020204" pitchFamily="34" charset="0"/>
            </a:endParaRPr>
          </a:p>
        </p:txBody>
      </p:sp>
      <p:sp>
        <p:nvSpPr>
          <p:cNvPr id="3" name="文本框 2"/>
          <p:cNvSpPr txBox="1"/>
          <p:nvPr/>
        </p:nvSpPr>
        <p:spPr>
          <a:xfrm>
            <a:off x="7823398" y="3861048"/>
            <a:ext cx="1449516" cy="2215991"/>
          </a:xfrm>
          <a:prstGeom prst="rect">
            <a:avLst/>
          </a:prstGeom>
          <a:noFill/>
        </p:spPr>
        <p:txBody>
          <a:bodyPr wrap="square" rtlCol="0">
            <a:spAutoFit/>
          </a:bodyPr>
          <a:lstStyle/>
          <a:p>
            <a:pPr algn="ctr"/>
            <a:r>
              <a:rPr lang="en-US" altLang="zh-CN" sz="13800" b="1" dirty="0">
                <a:solidFill>
                  <a:srgbClr val="FF0000"/>
                </a:solidFill>
                <a:latin typeface="Arial" panose="020B0604020202020204" pitchFamily="34" charset="0"/>
                <a:ea typeface="微软雅黑" panose="020B0503020204020204" pitchFamily="34" charset="-122"/>
                <a:sym typeface="Arial" panose="020B0604020202020204" pitchFamily="34" charset="0"/>
              </a:rPr>
              <a:t>D</a:t>
            </a:r>
            <a:endParaRPr lang="en-US" altLang="zh-CN" sz="138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1001" y="260648"/>
            <a:ext cx="2198688"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0" descr="1392753_143459011_2"/>
          <p:cNvPicPr>
            <a:picLocks noChangeAspect="1" noChangeArrowheads="1"/>
          </p:cNvPicPr>
          <p:nvPr/>
        </p:nvPicPr>
        <p:blipFill>
          <a:blip r:embed="rId1">
            <a:extLst>
              <a:ext uri="{28A0092B-C50C-407E-A947-70E740481C1C}">
                <a14:useLocalDpi xmlns:a14="http://schemas.microsoft.com/office/drawing/2010/main" val="0"/>
              </a:ext>
            </a:extLst>
          </a:blip>
          <a:srcRect t="5778" b="5582"/>
          <a:stretch>
            <a:fillRect/>
          </a:stretch>
        </p:blipFill>
        <p:spPr bwMode="auto">
          <a:xfrm>
            <a:off x="1557651" y="1745850"/>
            <a:ext cx="9774250" cy="511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4"/>
          <p:cNvSpPr/>
          <p:nvPr/>
        </p:nvSpPr>
        <p:spPr>
          <a:xfrm flipH="1">
            <a:off x="4860878" y="1728507"/>
            <a:ext cx="1583898" cy="736536"/>
          </a:xfrm>
          <a:prstGeom prst="borderCallout1">
            <a:avLst>
              <a:gd name="adj1" fmla="val 9338"/>
              <a:gd name="adj2" fmla="val -5708"/>
              <a:gd name="adj3" fmla="val 220757"/>
              <a:gd name="adj4" fmla="val -29174"/>
            </a:avLst>
          </a:prstGeom>
          <a:solidFill>
            <a:schemeClr val="bg1"/>
          </a:solidFill>
          <a:ln w="38100" cap="flat" cmpd="sng">
            <a:solidFill>
              <a:srgbClr val="FF9900"/>
            </a:solidFill>
            <a:prstDash val="solid"/>
            <a:miter/>
            <a:headEnd type="none" w="med" len="med"/>
            <a:tailEnd type="triangle" w="med" len="med"/>
          </a:ln>
        </p:spPr>
        <p:txBody>
          <a:bodyPr lIns="91419" tIns="45709" rIns="91419" bIns="45709" anchor="ctr" anchorCtr="0"/>
          <a:lstStyle/>
          <a:p>
            <a:pPr algn="ctr"/>
            <a:r>
              <a:rPr lang="zh-CN" altLang="en-US" sz="2000" b="1" dirty="0">
                <a:solidFill>
                  <a:srgbClr val="000066"/>
                </a:solidFill>
                <a:latin typeface="Arial" panose="020B0604020202020204" pitchFamily="34" charset="0"/>
                <a:ea typeface="黑体" panose="02010609060101010101" pitchFamily="49" charset="-122"/>
                <a:sym typeface="Arial" panose="020B0604020202020204" pitchFamily="34" charset="0"/>
              </a:rPr>
              <a:t>1861俄国农奴制改革</a:t>
            </a:r>
            <a:endParaRPr lang="zh-CN" altLang="en-US" sz="2000" b="1" dirty="0">
              <a:solidFill>
                <a:srgbClr val="000066"/>
              </a:solidFill>
              <a:latin typeface="Arial" panose="020B0604020202020204" pitchFamily="34" charset="0"/>
              <a:ea typeface="黑体" panose="02010609060101010101" pitchFamily="49" charset="-122"/>
              <a:sym typeface="Arial" panose="020B0604020202020204" pitchFamily="34" charset="0"/>
            </a:endParaRPr>
          </a:p>
        </p:txBody>
      </p:sp>
      <p:sp>
        <p:nvSpPr>
          <p:cNvPr id="18" name="AutoShape 8"/>
          <p:cNvSpPr/>
          <p:nvPr/>
        </p:nvSpPr>
        <p:spPr>
          <a:xfrm>
            <a:off x="1947072" y="2174058"/>
            <a:ext cx="1822804" cy="856288"/>
          </a:xfrm>
          <a:prstGeom prst="borderCallout1">
            <a:avLst>
              <a:gd name="adj1" fmla="val 52138"/>
              <a:gd name="adj2" fmla="val 99482"/>
              <a:gd name="adj3" fmla="val 140801"/>
              <a:gd name="adj4" fmla="val 242962"/>
            </a:avLst>
          </a:prstGeom>
          <a:solidFill>
            <a:schemeClr val="bg1"/>
          </a:solidFill>
          <a:ln w="38100" cap="flat" cmpd="sng">
            <a:solidFill>
              <a:srgbClr val="FF9900"/>
            </a:solidFill>
            <a:prstDash val="solid"/>
            <a:miter/>
            <a:headEnd type="none" w="med" len="med"/>
            <a:tailEnd type="triangle" w="med" len="med"/>
          </a:ln>
        </p:spPr>
        <p:txBody>
          <a:bodyPr lIns="91419" tIns="45709" rIns="91419" bIns="45709" anchor="ctr" anchorCtr="0"/>
          <a:lstStyle/>
          <a:p>
            <a:pPr algn="ctr"/>
            <a:r>
              <a:rPr lang="zh-CN" altLang="en-US" sz="2000" b="1" dirty="0">
                <a:solidFill>
                  <a:srgbClr val="16220E"/>
                </a:solidFill>
                <a:latin typeface="Arial" panose="020B0604020202020204" pitchFamily="34" charset="0"/>
                <a:ea typeface="黑体" panose="02010609060101010101" pitchFamily="49" charset="-122"/>
                <a:sym typeface="Arial" panose="020B0604020202020204" pitchFamily="34" charset="0"/>
              </a:rPr>
              <a:t>1</a:t>
            </a:r>
            <a:r>
              <a:rPr lang="en-US" altLang="zh-CN" sz="2000" b="1" dirty="0">
                <a:solidFill>
                  <a:srgbClr val="16220E"/>
                </a:solidFill>
                <a:latin typeface="Arial" panose="020B0604020202020204" pitchFamily="34" charset="0"/>
                <a:ea typeface="黑体" panose="02010609060101010101" pitchFamily="49" charset="-122"/>
                <a:sym typeface="Arial" panose="020B0604020202020204" pitchFamily="34" charset="0"/>
              </a:rPr>
              <a:t>689</a:t>
            </a:r>
            <a:r>
              <a:rPr lang="zh-CN" altLang="en-US" sz="2000" b="1" dirty="0">
                <a:solidFill>
                  <a:srgbClr val="16220E"/>
                </a:solidFill>
                <a:latin typeface="Arial" panose="020B0604020202020204" pitchFamily="34" charset="0"/>
                <a:ea typeface="黑体" panose="02010609060101010101" pitchFamily="49" charset="-122"/>
                <a:sym typeface="Arial" panose="020B0604020202020204" pitchFamily="34" charset="0"/>
              </a:rPr>
              <a:t>英国君主立宪制</a:t>
            </a:r>
            <a:endParaRPr lang="zh-CN" altLang="en-US" sz="2000" b="1" dirty="0">
              <a:solidFill>
                <a:srgbClr val="16220E"/>
              </a:solidFill>
              <a:latin typeface="Arial" panose="020B0604020202020204" pitchFamily="34" charset="0"/>
              <a:ea typeface="黑体" panose="02010609060101010101" pitchFamily="49" charset="-122"/>
              <a:sym typeface="Arial" panose="020B0604020202020204" pitchFamily="34" charset="0"/>
            </a:endParaRPr>
          </a:p>
        </p:txBody>
      </p:sp>
      <p:sp>
        <p:nvSpPr>
          <p:cNvPr id="19" name="AutoShape 8"/>
          <p:cNvSpPr/>
          <p:nvPr/>
        </p:nvSpPr>
        <p:spPr>
          <a:xfrm>
            <a:off x="1361486" y="3809456"/>
            <a:ext cx="1577442" cy="781879"/>
          </a:xfrm>
          <a:prstGeom prst="borderCallout1">
            <a:avLst>
              <a:gd name="adj1" fmla="val 52138"/>
              <a:gd name="adj2" fmla="val 99482"/>
              <a:gd name="adj3" fmla="val 18513"/>
              <a:gd name="adj4" fmla="val 183369"/>
            </a:avLst>
          </a:prstGeom>
          <a:solidFill>
            <a:schemeClr val="bg1"/>
          </a:solidFill>
          <a:ln w="38100" cap="flat" cmpd="sng">
            <a:solidFill>
              <a:srgbClr val="FF9900"/>
            </a:solidFill>
            <a:prstDash val="solid"/>
            <a:miter/>
            <a:headEnd type="none" w="med" len="med"/>
            <a:tailEnd type="triangle" w="med" len="med"/>
          </a:ln>
        </p:spPr>
        <p:txBody>
          <a:bodyPr lIns="91419" tIns="45709" rIns="91419" bIns="45709" anchor="ctr" anchorCtr="0"/>
          <a:lstStyle/>
          <a:p>
            <a:pPr algn="ctr"/>
            <a:r>
              <a:rPr lang="zh-CN" altLang="en-US" sz="2200" b="1" dirty="0">
                <a:solidFill>
                  <a:srgbClr val="16220E"/>
                </a:solidFill>
                <a:latin typeface="Arial" panose="020B0604020202020204" pitchFamily="34" charset="0"/>
                <a:ea typeface="黑体" panose="02010609060101010101" pitchFamily="49" charset="-122"/>
                <a:sym typeface="Arial" panose="020B0604020202020204" pitchFamily="34" charset="0"/>
              </a:rPr>
              <a:t>1</a:t>
            </a:r>
            <a:r>
              <a:rPr lang="en-US" altLang="zh-CN" sz="2200" b="1" dirty="0">
                <a:solidFill>
                  <a:srgbClr val="16220E"/>
                </a:solidFill>
                <a:latin typeface="Arial" panose="020B0604020202020204" pitchFamily="34" charset="0"/>
                <a:ea typeface="黑体" panose="02010609060101010101" pitchFamily="49" charset="-122"/>
                <a:sym typeface="Arial" panose="020B0604020202020204" pitchFamily="34" charset="0"/>
              </a:rPr>
              <a:t>776</a:t>
            </a:r>
            <a:r>
              <a:rPr lang="zh-CN" altLang="en-US" sz="2200" b="1" dirty="0">
                <a:solidFill>
                  <a:srgbClr val="16220E"/>
                </a:solidFill>
                <a:latin typeface="Arial" panose="020B0604020202020204" pitchFamily="34" charset="0"/>
                <a:ea typeface="黑体" panose="02010609060101010101" pitchFamily="49" charset="-122"/>
                <a:sym typeface="Arial" panose="020B0604020202020204" pitchFamily="34" charset="0"/>
              </a:rPr>
              <a:t>美国独立战争</a:t>
            </a:r>
            <a:endParaRPr lang="zh-CN" altLang="en-US" sz="2200" b="1" dirty="0">
              <a:solidFill>
                <a:srgbClr val="16220E"/>
              </a:solidFill>
              <a:latin typeface="Arial" panose="020B0604020202020204" pitchFamily="34" charset="0"/>
              <a:ea typeface="黑体" panose="02010609060101010101" pitchFamily="49" charset="-122"/>
              <a:sym typeface="Arial" panose="020B0604020202020204" pitchFamily="34" charset="0"/>
            </a:endParaRPr>
          </a:p>
        </p:txBody>
      </p:sp>
      <p:sp>
        <p:nvSpPr>
          <p:cNvPr id="20" name="AutoShape 8"/>
          <p:cNvSpPr/>
          <p:nvPr/>
        </p:nvSpPr>
        <p:spPr>
          <a:xfrm>
            <a:off x="1947071" y="4958544"/>
            <a:ext cx="1496566" cy="781879"/>
          </a:xfrm>
          <a:prstGeom prst="borderCallout1">
            <a:avLst>
              <a:gd name="adj1" fmla="val -594"/>
              <a:gd name="adj2" fmla="val 58074"/>
              <a:gd name="adj3" fmla="val -114944"/>
              <a:gd name="adj4" fmla="val 139080"/>
            </a:avLst>
          </a:prstGeom>
          <a:solidFill>
            <a:schemeClr val="bg1"/>
          </a:solidFill>
          <a:ln w="38100" cap="flat" cmpd="sng">
            <a:solidFill>
              <a:srgbClr val="FF9900"/>
            </a:solidFill>
            <a:prstDash val="solid"/>
            <a:miter/>
            <a:headEnd type="none" w="med" len="med"/>
            <a:tailEnd type="triangle" w="med" len="med"/>
          </a:ln>
        </p:spPr>
        <p:txBody>
          <a:bodyPr lIns="91419" tIns="45709" rIns="91419" bIns="45709" anchor="ctr" anchorCtr="0"/>
          <a:lstStyle/>
          <a:p>
            <a:pPr algn="ctr"/>
            <a:r>
              <a:rPr lang="zh-CN" altLang="en-US" sz="2200" b="1" dirty="0">
                <a:solidFill>
                  <a:srgbClr val="000066"/>
                </a:solidFill>
                <a:latin typeface="Arial" panose="020B0604020202020204" pitchFamily="34" charset="0"/>
                <a:ea typeface="黑体" panose="02010609060101010101" pitchFamily="49" charset="-122"/>
                <a:sym typeface="Arial" panose="020B0604020202020204" pitchFamily="34" charset="0"/>
              </a:rPr>
              <a:t>1</a:t>
            </a:r>
            <a:r>
              <a:rPr lang="en-US" altLang="zh-CN" sz="2200" b="1" dirty="0">
                <a:solidFill>
                  <a:srgbClr val="000066"/>
                </a:solidFill>
                <a:latin typeface="Arial" panose="020B0604020202020204" pitchFamily="34" charset="0"/>
                <a:ea typeface="黑体" panose="02010609060101010101" pitchFamily="49" charset="-122"/>
                <a:sym typeface="Arial" panose="020B0604020202020204" pitchFamily="34" charset="0"/>
              </a:rPr>
              <a:t>861</a:t>
            </a:r>
            <a:r>
              <a:rPr lang="zh-CN" altLang="en-US" sz="2200" b="1" dirty="0">
                <a:solidFill>
                  <a:srgbClr val="000066"/>
                </a:solidFill>
                <a:latin typeface="Arial" panose="020B0604020202020204" pitchFamily="34" charset="0"/>
                <a:ea typeface="黑体" panose="02010609060101010101" pitchFamily="49" charset="-122"/>
                <a:sym typeface="Arial" panose="020B0604020202020204" pitchFamily="34" charset="0"/>
              </a:rPr>
              <a:t>美国内战</a:t>
            </a:r>
            <a:endParaRPr lang="zh-CN" altLang="en-US" sz="2200" b="1" dirty="0">
              <a:solidFill>
                <a:srgbClr val="000066"/>
              </a:solidFill>
              <a:latin typeface="Arial" panose="020B0604020202020204" pitchFamily="34" charset="0"/>
              <a:ea typeface="黑体" panose="02010609060101010101" pitchFamily="49" charset="-122"/>
              <a:sym typeface="Arial" panose="020B0604020202020204" pitchFamily="34" charset="0"/>
            </a:endParaRPr>
          </a:p>
        </p:txBody>
      </p:sp>
      <p:sp>
        <p:nvSpPr>
          <p:cNvPr id="21" name="AutoShape 3"/>
          <p:cNvSpPr/>
          <p:nvPr/>
        </p:nvSpPr>
        <p:spPr>
          <a:xfrm>
            <a:off x="2649145" y="6008706"/>
            <a:ext cx="1450211" cy="726072"/>
          </a:xfrm>
          <a:prstGeom prst="borderCallout1">
            <a:avLst>
              <a:gd name="adj1" fmla="val 3442"/>
              <a:gd name="adj2" fmla="val 71022"/>
              <a:gd name="adj3" fmla="val -323138"/>
              <a:gd name="adj4" fmla="val 242965"/>
            </a:avLst>
          </a:prstGeom>
          <a:solidFill>
            <a:schemeClr val="bg1"/>
          </a:solidFill>
          <a:ln w="38100" cap="flat" cmpd="sng">
            <a:solidFill>
              <a:srgbClr val="FF9900"/>
            </a:solidFill>
            <a:prstDash val="solid"/>
            <a:miter/>
            <a:headEnd type="none" w="med" len="med"/>
            <a:tailEnd type="triangle" w="med" len="med"/>
          </a:ln>
        </p:spPr>
        <p:txBody>
          <a:bodyPr lIns="91419" tIns="45709" rIns="91419" bIns="45709" anchor="ctr" anchorCtr="0"/>
          <a:lstStyle/>
          <a:p>
            <a:pPr algn="ctr"/>
            <a:r>
              <a:rPr lang="zh-CN" altLang="en-US" sz="2200" b="1">
                <a:solidFill>
                  <a:srgbClr val="16220E"/>
                </a:solidFill>
                <a:latin typeface="Arial" panose="020B0604020202020204" pitchFamily="34" charset="0"/>
                <a:ea typeface="黑体" panose="02010609060101010101" pitchFamily="49" charset="-122"/>
                <a:sym typeface="Arial" panose="020B0604020202020204" pitchFamily="34" charset="0"/>
              </a:rPr>
              <a:t>1</a:t>
            </a:r>
            <a:r>
              <a:rPr lang="en-US" sz="2200" b="1">
                <a:solidFill>
                  <a:srgbClr val="16220E"/>
                </a:solidFill>
                <a:latin typeface="Arial" panose="020B0604020202020204" pitchFamily="34" charset="0"/>
                <a:ea typeface="黑体" panose="02010609060101010101" pitchFamily="49" charset="-122"/>
                <a:sym typeface="Arial" panose="020B0604020202020204" pitchFamily="34" charset="0"/>
              </a:rPr>
              <a:t>789</a:t>
            </a:r>
            <a:r>
              <a:rPr lang="zh-CN" altLang="en-US" sz="2200" b="1">
                <a:solidFill>
                  <a:srgbClr val="16220E"/>
                </a:solidFill>
                <a:latin typeface="Arial" panose="020B0604020202020204" pitchFamily="34" charset="0"/>
                <a:ea typeface="黑体" panose="02010609060101010101" pitchFamily="49" charset="-122"/>
                <a:sym typeface="Arial" panose="020B0604020202020204" pitchFamily="34" charset="0"/>
              </a:rPr>
              <a:t>法国大革命</a:t>
            </a:r>
            <a:endParaRPr lang="zh-CN" altLang="en-US" sz="2200" b="1">
              <a:solidFill>
                <a:srgbClr val="16220E"/>
              </a:solidFill>
              <a:latin typeface="Arial" panose="020B0604020202020204" pitchFamily="34" charset="0"/>
              <a:ea typeface="黑体" panose="02010609060101010101" pitchFamily="49" charset="-122"/>
              <a:sym typeface="Arial" panose="020B0604020202020204" pitchFamily="34" charset="0"/>
            </a:endParaRPr>
          </a:p>
        </p:txBody>
      </p:sp>
      <p:sp>
        <p:nvSpPr>
          <p:cNvPr id="23" name="AutoShape 7"/>
          <p:cNvSpPr/>
          <p:nvPr/>
        </p:nvSpPr>
        <p:spPr>
          <a:xfrm>
            <a:off x="6431445" y="5783305"/>
            <a:ext cx="1672829" cy="751069"/>
          </a:xfrm>
          <a:prstGeom prst="borderCallout1">
            <a:avLst>
              <a:gd name="adj1" fmla="val -7043"/>
              <a:gd name="adj2" fmla="val 28492"/>
              <a:gd name="adj3" fmla="val -296904"/>
              <a:gd name="adj4" fmla="val -6671"/>
            </a:avLst>
          </a:prstGeom>
          <a:solidFill>
            <a:schemeClr val="bg1"/>
          </a:solidFill>
          <a:ln w="38100" cap="flat" cmpd="sng">
            <a:solidFill>
              <a:srgbClr val="FF9900"/>
            </a:solidFill>
            <a:prstDash val="solid"/>
            <a:miter/>
            <a:headEnd type="none" w="med" len="med"/>
            <a:tailEnd type="triangle" w="med" len="med"/>
          </a:ln>
        </p:spPr>
        <p:txBody>
          <a:bodyPr lIns="91419" tIns="45709" rIns="91419" bIns="45709" anchor="ctr" anchorCtr="0"/>
          <a:lstStyle/>
          <a:p>
            <a:pPr algn="ctr"/>
            <a:r>
              <a:rPr lang="zh-CN" altLang="en-US" sz="2200" b="1">
                <a:solidFill>
                  <a:srgbClr val="000066"/>
                </a:solidFill>
                <a:latin typeface="Arial" panose="020B0604020202020204" pitchFamily="34" charset="0"/>
                <a:ea typeface="黑体" panose="02010609060101010101" pitchFamily="49" charset="-122"/>
                <a:sym typeface="Arial" panose="020B0604020202020204" pitchFamily="34" charset="0"/>
              </a:rPr>
              <a:t>1871德意志帝国宪法</a:t>
            </a:r>
            <a:endParaRPr lang="zh-CN" altLang="en-US" sz="1700">
              <a:latin typeface="Arial" panose="020B0604020202020204" pitchFamily="34" charset="0"/>
            </a:endParaRPr>
          </a:p>
        </p:txBody>
      </p:sp>
      <p:sp>
        <p:nvSpPr>
          <p:cNvPr id="24" name="AutoShape 3"/>
          <p:cNvSpPr/>
          <p:nvPr/>
        </p:nvSpPr>
        <p:spPr>
          <a:xfrm>
            <a:off x="7488108" y="4797363"/>
            <a:ext cx="1354305" cy="726072"/>
          </a:xfrm>
          <a:prstGeom prst="borderCallout1">
            <a:avLst>
              <a:gd name="adj1" fmla="val 12213"/>
              <a:gd name="adj2" fmla="val -4806"/>
              <a:gd name="adj3" fmla="val -142433"/>
              <a:gd name="adj4" fmla="val -74935"/>
            </a:avLst>
          </a:prstGeom>
          <a:solidFill>
            <a:schemeClr val="bg1"/>
          </a:solidFill>
          <a:ln w="38100" cap="flat" cmpd="sng">
            <a:solidFill>
              <a:srgbClr val="FF9900"/>
            </a:solidFill>
            <a:prstDash val="solid"/>
            <a:miter/>
            <a:headEnd type="none" w="med" len="med"/>
            <a:tailEnd type="triangle" w="med" len="med"/>
          </a:ln>
        </p:spPr>
        <p:txBody>
          <a:bodyPr lIns="91419" tIns="45709" rIns="91419" bIns="45709" anchor="ctr" anchorCtr="0"/>
          <a:lstStyle/>
          <a:p>
            <a:pPr algn="ctr"/>
            <a:r>
              <a:rPr lang="zh-CN" altLang="en-US" sz="2200" b="1">
                <a:solidFill>
                  <a:srgbClr val="000066"/>
                </a:solidFill>
                <a:latin typeface="Arial" panose="020B0604020202020204" pitchFamily="34" charset="0"/>
                <a:ea typeface="黑体" panose="02010609060101010101" pitchFamily="49" charset="-122"/>
                <a:sym typeface="Arial" panose="020B0604020202020204" pitchFamily="34" charset="0"/>
              </a:rPr>
              <a:t>18</a:t>
            </a:r>
            <a:r>
              <a:rPr lang="en-US" altLang="zh-CN" sz="2200" b="1">
                <a:solidFill>
                  <a:srgbClr val="000066"/>
                </a:solidFill>
                <a:latin typeface="Arial" panose="020B0604020202020204" pitchFamily="34" charset="0"/>
                <a:ea typeface="黑体" panose="02010609060101010101" pitchFamily="49" charset="-122"/>
                <a:sym typeface="Arial" panose="020B0604020202020204" pitchFamily="34" charset="0"/>
              </a:rPr>
              <a:t>70</a:t>
            </a:r>
            <a:r>
              <a:rPr lang="zh-CN" altLang="en-US" sz="2200" b="1">
                <a:solidFill>
                  <a:srgbClr val="000066"/>
                </a:solidFill>
                <a:latin typeface="Arial" panose="020B0604020202020204" pitchFamily="34" charset="0"/>
                <a:ea typeface="黑体" panose="02010609060101010101" pitchFamily="49" charset="-122"/>
                <a:sym typeface="Arial" panose="020B0604020202020204" pitchFamily="34" charset="0"/>
              </a:rPr>
              <a:t>意大利统一</a:t>
            </a:r>
            <a:endParaRPr lang="zh-CN" altLang="en-US" sz="2200" b="1">
              <a:solidFill>
                <a:srgbClr val="000066"/>
              </a:solidFill>
              <a:latin typeface="Arial" panose="020B0604020202020204" pitchFamily="34" charset="0"/>
              <a:ea typeface="黑体" panose="02010609060101010101" pitchFamily="49" charset="-122"/>
              <a:sym typeface="Arial" panose="020B0604020202020204" pitchFamily="34" charset="0"/>
            </a:endParaRPr>
          </a:p>
        </p:txBody>
      </p:sp>
      <p:sp>
        <p:nvSpPr>
          <p:cNvPr id="25" name="AutoShape 5"/>
          <p:cNvSpPr/>
          <p:nvPr/>
        </p:nvSpPr>
        <p:spPr>
          <a:xfrm flipH="1">
            <a:off x="10103503" y="5086234"/>
            <a:ext cx="1488573" cy="726072"/>
          </a:xfrm>
          <a:prstGeom prst="borderCallout1">
            <a:avLst>
              <a:gd name="adj1" fmla="val 9338"/>
              <a:gd name="adj2" fmla="val 105708"/>
              <a:gd name="adj3" fmla="val -168855"/>
              <a:gd name="adj4" fmla="val 128504"/>
            </a:avLst>
          </a:prstGeom>
          <a:solidFill>
            <a:schemeClr val="bg1"/>
          </a:solidFill>
          <a:ln w="38100" cap="flat" cmpd="sng">
            <a:solidFill>
              <a:srgbClr val="FF9900"/>
            </a:solidFill>
            <a:prstDash val="solid"/>
            <a:miter/>
            <a:headEnd type="none" w="med" len="med"/>
            <a:tailEnd type="triangle" w="med" len="med"/>
          </a:ln>
        </p:spPr>
        <p:txBody>
          <a:bodyPr lIns="91419" tIns="45709" rIns="91419" bIns="45709" anchor="ctr" anchorCtr="0"/>
          <a:lstStyle/>
          <a:p>
            <a:pPr algn="ctr"/>
            <a:r>
              <a:rPr lang="zh-CN" altLang="en-US" sz="2200" b="1">
                <a:solidFill>
                  <a:srgbClr val="000066"/>
                </a:solidFill>
                <a:latin typeface="Arial" panose="020B0604020202020204" pitchFamily="34" charset="0"/>
                <a:ea typeface="黑体" panose="02010609060101010101" pitchFamily="49" charset="-122"/>
                <a:sym typeface="Arial" panose="020B0604020202020204" pitchFamily="34" charset="0"/>
              </a:rPr>
              <a:t>1868日本明治维新</a:t>
            </a:r>
            <a:endParaRPr lang="zh-CN" altLang="en-US" sz="1700">
              <a:latin typeface="Arial" panose="020B0604020202020204" pitchFamily="34" charset="0"/>
            </a:endParaRPr>
          </a:p>
        </p:txBody>
      </p:sp>
      <p:sp>
        <p:nvSpPr>
          <p:cNvPr id="26" name="AutoShape 6"/>
          <p:cNvSpPr/>
          <p:nvPr/>
        </p:nvSpPr>
        <p:spPr>
          <a:xfrm>
            <a:off x="9809670" y="2530122"/>
            <a:ext cx="1507591" cy="1000447"/>
          </a:xfrm>
          <a:prstGeom prst="borderCallout1">
            <a:avLst>
              <a:gd name="adj1" fmla="val 12213"/>
              <a:gd name="adj2" fmla="val -4806"/>
              <a:gd name="adj3" fmla="val 102746"/>
              <a:gd name="adj4" fmla="val -49536"/>
            </a:avLst>
          </a:prstGeom>
          <a:solidFill>
            <a:schemeClr val="bg1"/>
          </a:solidFill>
          <a:ln w="38100" cap="flat" cmpd="sng">
            <a:solidFill>
              <a:srgbClr val="FF9900"/>
            </a:solidFill>
            <a:prstDash val="solid"/>
            <a:miter/>
            <a:headEnd type="none" w="med" len="med"/>
            <a:tailEnd type="triangle" w="med" len="med"/>
          </a:ln>
        </p:spPr>
        <p:txBody>
          <a:bodyPr lIns="91419" tIns="45709" rIns="91419" bIns="45709" anchor="ctr" anchorCtr="0"/>
          <a:lstStyle/>
          <a:p>
            <a:r>
              <a:rPr lang="en-US" altLang="zh-CN" sz="2200" b="1" dirty="0">
                <a:gradFill>
                  <a:gsLst>
                    <a:gs pos="0">
                      <a:srgbClr val="E30000"/>
                    </a:gs>
                    <a:gs pos="100000">
                      <a:srgbClr val="760303"/>
                    </a:gs>
                  </a:gsLst>
                  <a:lin scaled="0"/>
                </a:gradFill>
                <a:latin typeface="Arial" panose="020B0604020202020204" pitchFamily="34" charset="0"/>
                <a:ea typeface="黑体" panose="02010609060101010101" pitchFamily="49" charset="-122"/>
                <a:sym typeface="Arial" panose="020B0604020202020204" pitchFamily="34" charset="0"/>
              </a:rPr>
              <a:t>1898</a:t>
            </a:r>
            <a:r>
              <a:rPr lang="zh-CN" altLang="en-US" sz="2200" b="1" dirty="0">
                <a:gradFill>
                  <a:gsLst>
                    <a:gs pos="0">
                      <a:srgbClr val="E30000"/>
                    </a:gs>
                    <a:gs pos="100000">
                      <a:srgbClr val="760303"/>
                    </a:gs>
                  </a:gsLst>
                  <a:lin scaled="0"/>
                </a:gradFill>
                <a:latin typeface="Arial" panose="020B0604020202020204" pitchFamily="34" charset="0"/>
                <a:ea typeface="黑体" panose="02010609060101010101" pitchFamily="49" charset="-122"/>
                <a:sym typeface="Arial" panose="020B0604020202020204" pitchFamily="34" charset="0"/>
              </a:rPr>
              <a:t>中国</a:t>
            </a:r>
            <a:endParaRPr lang="en-US" altLang="zh-CN" sz="2200" b="1" dirty="0">
              <a:gradFill>
                <a:gsLst>
                  <a:gs pos="0">
                    <a:srgbClr val="E30000"/>
                  </a:gs>
                  <a:gs pos="100000">
                    <a:srgbClr val="760303"/>
                  </a:gs>
                </a:gsLst>
                <a:lin scaled="0"/>
              </a:gradFill>
              <a:latin typeface="Arial" panose="020B0604020202020204" pitchFamily="34" charset="0"/>
              <a:ea typeface="黑体" panose="02010609060101010101" pitchFamily="49" charset="-122"/>
              <a:sym typeface="Arial" panose="020B0604020202020204" pitchFamily="34" charset="0"/>
            </a:endParaRPr>
          </a:p>
          <a:p>
            <a:r>
              <a:rPr lang="zh-CN" altLang="en-US" sz="2200" b="1" dirty="0">
                <a:gradFill>
                  <a:gsLst>
                    <a:gs pos="0">
                      <a:srgbClr val="E30000"/>
                    </a:gs>
                    <a:gs pos="100000">
                      <a:srgbClr val="760303"/>
                    </a:gs>
                  </a:gsLst>
                  <a:lin scaled="0"/>
                </a:gradFill>
                <a:latin typeface="Arial" panose="020B0604020202020204" pitchFamily="34" charset="0"/>
                <a:ea typeface="黑体" panose="02010609060101010101" pitchFamily="49" charset="-122"/>
                <a:sym typeface="Arial" panose="020B0604020202020204" pitchFamily="34" charset="0"/>
              </a:rPr>
              <a:t>戊戌变法</a:t>
            </a:r>
            <a:endParaRPr lang="zh-CN" altLang="en-US" sz="2200" b="1" dirty="0">
              <a:gradFill>
                <a:gsLst>
                  <a:gs pos="0">
                    <a:srgbClr val="E30000"/>
                  </a:gs>
                  <a:gs pos="100000">
                    <a:srgbClr val="760303"/>
                  </a:gs>
                </a:gsLst>
                <a:lin scaled="0"/>
              </a:gradFill>
              <a:latin typeface="Arial" panose="020B0604020202020204" pitchFamily="34" charset="0"/>
              <a:ea typeface="黑体" panose="02010609060101010101" pitchFamily="49" charset="-122"/>
              <a:sym typeface="Arial" panose="020B0604020202020204" pitchFamily="34" charset="0"/>
            </a:endParaRPr>
          </a:p>
        </p:txBody>
      </p:sp>
      <p:sp>
        <p:nvSpPr>
          <p:cNvPr id="27" name="矩形 26"/>
          <p:cNvSpPr/>
          <p:nvPr/>
        </p:nvSpPr>
        <p:spPr>
          <a:xfrm>
            <a:off x="324335" y="264617"/>
            <a:ext cx="6094609" cy="577616"/>
          </a:xfrm>
          <a:prstGeom prst="rect">
            <a:avLst/>
          </a:prstGeom>
        </p:spPr>
        <p:txBody>
          <a:bodyPr lIns="69110" tIns="34555" rIns="69110" bIns="34555">
            <a:spAutoFit/>
          </a:bodyPr>
          <a:lstStyle/>
          <a:p>
            <a:pPr>
              <a:lnSpc>
                <a:spcPct val="110000"/>
              </a:lnSpc>
            </a:pPr>
            <a:r>
              <a:rPr lang="zh-CN" altLang="en-US" sz="3200" b="1" dirty="0">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rPr>
              <a:t>三、扩展民主：</a:t>
            </a:r>
            <a:r>
              <a:rPr lang="zh-CN" altLang="en-US" sz="3200" b="1" dirty="0">
                <a:solidFill>
                  <a:srgbClr val="FF0000"/>
                </a:solidFill>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rPr>
              <a:t>资本主义的扩展</a:t>
            </a:r>
            <a:endParaRPr lang="zh-CN" altLang="en-US" sz="3200" b="1" dirty="0">
              <a:solidFill>
                <a:srgbClr val="FF0000"/>
              </a:solidFill>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3" grpId="0" animBg="1"/>
      <p:bldP spid="24" grpId="0" animBg="1"/>
      <p:bldP spid="25"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0" y="1007350"/>
          <a:ext cx="12192317" cy="5830470"/>
        </p:xfrm>
        <a:graphic>
          <a:graphicData uri="http://schemas.openxmlformats.org/drawingml/2006/table">
            <a:tbl>
              <a:tblPr firstRow="1" bandRow="1">
                <a:tableStyleId>{5C22544A-7EE6-4342-B048-85BDC9FD1C3A}</a:tableStyleId>
              </a:tblPr>
              <a:tblGrid>
                <a:gridCol w="1304830"/>
                <a:gridCol w="5421484"/>
                <a:gridCol w="5466003"/>
              </a:tblGrid>
              <a:tr h="548552">
                <a:tc>
                  <a:txBody>
                    <a:bodyPr/>
                    <a:lstStyle/>
                    <a:p>
                      <a:pPr algn="ctr">
                        <a:buNone/>
                      </a:pPr>
                      <a:r>
                        <a:rPr lang="zh-CN" altLang="en-US" sz="2700" b="1" dirty="0">
                          <a:latin typeface="宋体" panose="02010600030101010101" pitchFamily="2" charset="-122"/>
                          <a:ea typeface="宋体" panose="02010600030101010101" pitchFamily="2" charset="-122"/>
                        </a:rPr>
                        <a:t>国家</a:t>
                      </a:r>
                      <a:endParaRPr lang="zh-CN" altLang="en-US" sz="2700" b="1" dirty="0">
                        <a:latin typeface="宋体" panose="02010600030101010101" pitchFamily="2" charset="-122"/>
                        <a:ea typeface="宋体" panose="02010600030101010101" pitchFamily="2" charset="-122"/>
                      </a:endParaRPr>
                    </a:p>
                  </a:txBody>
                  <a:tcPr marL="91428" marR="91428"/>
                </a:tc>
                <a:tc>
                  <a:txBody>
                    <a:bodyPr/>
                    <a:lstStyle/>
                    <a:p>
                      <a:pPr algn="ctr">
                        <a:buNone/>
                      </a:pPr>
                      <a:r>
                        <a:rPr lang="zh-CN" altLang="en-US" sz="2700" b="1" dirty="0">
                          <a:latin typeface="宋体" panose="02010600030101010101" pitchFamily="2" charset="-122"/>
                          <a:ea typeface="宋体" panose="02010600030101010101" pitchFamily="2" charset="-122"/>
                        </a:rPr>
                        <a:t>内容</a:t>
                      </a:r>
                      <a:endParaRPr lang="zh-CN" altLang="en-US" sz="2700" b="1" dirty="0">
                        <a:latin typeface="宋体" panose="02010600030101010101" pitchFamily="2" charset="-122"/>
                        <a:ea typeface="宋体" panose="02010600030101010101" pitchFamily="2" charset="-122"/>
                      </a:endParaRPr>
                    </a:p>
                  </a:txBody>
                  <a:tcPr marL="91428" marR="91428"/>
                </a:tc>
                <a:tc>
                  <a:txBody>
                    <a:bodyPr/>
                    <a:lstStyle/>
                    <a:p>
                      <a:pPr algn="ctr">
                        <a:buNone/>
                      </a:pPr>
                      <a:r>
                        <a:rPr lang="zh-CN" altLang="en-US" sz="2700" b="1" dirty="0">
                          <a:latin typeface="宋体" panose="02010600030101010101" pitchFamily="2" charset="-122"/>
                          <a:ea typeface="宋体" panose="02010600030101010101" pitchFamily="2" charset="-122"/>
                        </a:rPr>
                        <a:t>意义和局限</a:t>
                      </a:r>
                      <a:endParaRPr lang="zh-CN" altLang="en-US" sz="2700" b="1" dirty="0">
                        <a:latin typeface="宋体" panose="02010600030101010101" pitchFamily="2" charset="-122"/>
                        <a:ea typeface="宋体" panose="02010600030101010101" pitchFamily="2" charset="-122"/>
                      </a:endParaRPr>
                    </a:p>
                  </a:txBody>
                  <a:tcPr marL="91428" marR="91428"/>
                </a:tc>
              </a:tr>
              <a:tr h="1345696">
                <a:tc>
                  <a:txBody>
                    <a:bodyPr/>
                    <a:lstStyle/>
                    <a:p>
                      <a:pPr algn="ctr" fontAlgn="auto">
                        <a:lnSpc>
                          <a:spcPct val="100000"/>
                        </a:lnSpc>
                        <a:buNone/>
                      </a:pPr>
                      <a:endParaRPr lang="zh-CN" altLang="en-US" sz="2700" b="1" dirty="0">
                        <a:latin typeface="宋体" panose="02010600030101010101" pitchFamily="2" charset="-122"/>
                        <a:ea typeface="宋体" panose="02010600030101010101" pitchFamily="2" charset="-122"/>
                      </a:endParaRPr>
                    </a:p>
                    <a:p>
                      <a:pPr algn="ctr" fontAlgn="auto">
                        <a:lnSpc>
                          <a:spcPct val="100000"/>
                        </a:lnSpc>
                        <a:buNone/>
                      </a:pPr>
                      <a:r>
                        <a:rPr lang="zh-CN" altLang="en-US" sz="2700" b="1" dirty="0">
                          <a:latin typeface="宋体" panose="02010600030101010101" pitchFamily="2" charset="-122"/>
                          <a:ea typeface="宋体" panose="02010600030101010101" pitchFamily="2" charset="-122"/>
                        </a:rPr>
                        <a:t>俄国</a:t>
                      </a:r>
                      <a:endParaRPr lang="zh-CN" altLang="en-US" sz="2700" b="1" dirty="0">
                        <a:latin typeface="宋体" panose="02010600030101010101" pitchFamily="2" charset="-122"/>
                        <a:ea typeface="宋体" panose="02010600030101010101" pitchFamily="2" charset="-122"/>
                      </a:endParaRPr>
                    </a:p>
                  </a:txBody>
                  <a:tcPr marL="91428" marR="91428"/>
                </a:tc>
                <a:tc>
                  <a:txBody>
                    <a:bodyPr/>
                    <a:lstStyle/>
                    <a:p>
                      <a:pPr algn="l" fontAlgn="auto">
                        <a:lnSpc>
                          <a:spcPct val="100000"/>
                        </a:lnSpc>
                        <a:buNone/>
                      </a:pPr>
                      <a:r>
                        <a:rPr lang="en-US" altLang="zh-CN" sz="2700" b="1" dirty="0">
                          <a:solidFill>
                            <a:srgbClr val="FF0000"/>
                          </a:solidFill>
                          <a:latin typeface="宋体" panose="02010600030101010101" pitchFamily="2" charset="-122"/>
                          <a:ea typeface="宋体" panose="02010600030101010101" pitchFamily="2" charset="-122"/>
                        </a:rPr>
                        <a:t>1.</a:t>
                      </a:r>
                      <a:r>
                        <a:rPr lang="zh-CN" altLang="en-US" sz="2700" b="1" dirty="0">
                          <a:solidFill>
                            <a:srgbClr val="FF0000"/>
                          </a:solidFill>
                          <a:latin typeface="宋体" panose="02010600030101010101" pitchFamily="2" charset="-122"/>
                          <a:ea typeface="宋体" panose="02010600030101010101" pitchFamily="2" charset="-122"/>
                        </a:rPr>
                        <a:t>农奴制改革；</a:t>
                      </a:r>
                      <a:endParaRPr lang="zh-CN" altLang="en-US" sz="2700" b="1" dirty="0">
                        <a:solidFill>
                          <a:srgbClr val="FF0000"/>
                        </a:solidFill>
                        <a:latin typeface="宋体" panose="02010600030101010101" pitchFamily="2" charset="-122"/>
                        <a:ea typeface="宋体" panose="02010600030101010101" pitchFamily="2" charset="-122"/>
                      </a:endParaRPr>
                    </a:p>
                    <a:p>
                      <a:pPr algn="l" fontAlgn="auto">
                        <a:lnSpc>
                          <a:spcPct val="100000"/>
                        </a:lnSpc>
                        <a:buNone/>
                      </a:pPr>
                      <a:r>
                        <a:rPr lang="en-US" altLang="zh-CN" sz="2700" b="1" dirty="0">
                          <a:latin typeface="宋体" panose="02010600030101010101" pitchFamily="2" charset="-122"/>
                          <a:ea typeface="宋体" panose="02010600030101010101" pitchFamily="2" charset="-122"/>
                        </a:rPr>
                        <a:t>2.</a:t>
                      </a:r>
                      <a:r>
                        <a:rPr lang="zh-CN" altLang="en-US" sz="2700" b="1" dirty="0">
                          <a:latin typeface="宋体" panose="02010600030101010101" pitchFamily="2" charset="-122"/>
                          <a:ea typeface="宋体" panose="02010600030101010101" pitchFamily="2" charset="-122"/>
                        </a:rPr>
                        <a:t>地方自治、统一司法、普及教育；</a:t>
                      </a:r>
                      <a:endParaRPr lang="zh-CN" altLang="en-US" sz="2700" b="1" dirty="0">
                        <a:latin typeface="宋体" panose="02010600030101010101" pitchFamily="2" charset="-122"/>
                        <a:ea typeface="宋体" panose="02010600030101010101" pitchFamily="2" charset="-122"/>
                      </a:endParaRPr>
                    </a:p>
                    <a:p>
                      <a:pPr algn="l" fontAlgn="auto">
                        <a:lnSpc>
                          <a:spcPct val="100000"/>
                        </a:lnSpc>
                        <a:buNone/>
                      </a:pPr>
                      <a:r>
                        <a:rPr lang="en-US" altLang="zh-CN" sz="2700" b="1" dirty="0">
                          <a:latin typeface="宋体" panose="02010600030101010101" pitchFamily="2" charset="-122"/>
                          <a:ea typeface="宋体" panose="02010600030101010101" pitchFamily="2" charset="-122"/>
                        </a:rPr>
                        <a:t>3.</a:t>
                      </a:r>
                      <a:r>
                        <a:rPr lang="zh-CN" altLang="en-US" sz="2700" b="1" dirty="0">
                          <a:latin typeface="宋体" panose="02010600030101010101" pitchFamily="2" charset="-122"/>
                          <a:ea typeface="宋体" panose="02010600030101010101" pitchFamily="2" charset="-122"/>
                        </a:rPr>
                        <a:t>义务兵役制。</a:t>
                      </a:r>
                      <a:endParaRPr lang="zh-CN" altLang="en-US" sz="2700" b="1" dirty="0">
                        <a:latin typeface="宋体" panose="02010600030101010101" pitchFamily="2" charset="-122"/>
                        <a:ea typeface="宋体" panose="02010600030101010101" pitchFamily="2" charset="-122"/>
                      </a:endParaRPr>
                    </a:p>
                  </a:txBody>
                  <a:tcPr marL="91428" marR="91428"/>
                </a:tc>
                <a:tc>
                  <a:txBody>
                    <a:bodyPr/>
                    <a:lstStyle/>
                    <a:p>
                      <a:pPr algn="l" fontAlgn="auto">
                        <a:lnSpc>
                          <a:spcPct val="100000"/>
                        </a:lnSpc>
                        <a:buNone/>
                      </a:pPr>
                      <a:r>
                        <a:rPr lang="zh-CN" altLang="en-US" sz="2700" b="1" dirty="0">
                          <a:solidFill>
                            <a:srgbClr val="FF0000"/>
                          </a:solidFill>
                          <a:latin typeface="宋体" panose="02010600030101010101" pitchFamily="2" charset="-122"/>
                          <a:ea typeface="宋体" panose="02010600030101010101" pitchFamily="2" charset="-122"/>
                        </a:rPr>
                        <a:t>自上而下</a:t>
                      </a:r>
                      <a:r>
                        <a:rPr lang="zh-CN" altLang="en-US" sz="2700" b="1" dirty="0">
                          <a:latin typeface="宋体" panose="02010600030101010101" pitchFamily="2" charset="-122"/>
                          <a:ea typeface="宋体" panose="02010600030101010101" pitchFamily="2" charset="-122"/>
                        </a:rPr>
                        <a:t>的改革使俄国走上资本主义发展道路，没直接触及沙皇专制制度，</a:t>
                      </a:r>
                      <a:r>
                        <a:rPr lang="zh-CN" altLang="en-US" sz="2700" b="1" dirty="0">
                          <a:solidFill>
                            <a:srgbClr val="FF0000"/>
                          </a:solidFill>
                          <a:latin typeface="宋体" panose="02010600030101010101" pitchFamily="2" charset="-122"/>
                          <a:ea typeface="宋体" panose="02010600030101010101" pitchFamily="2" charset="-122"/>
                        </a:rPr>
                        <a:t>保留了农奴制残余。</a:t>
                      </a:r>
                      <a:endParaRPr lang="zh-CN" altLang="en-US" sz="2700" b="1" dirty="0">
                        <a:solidFill>
                          <a:srgbClr val="FF0000"/>
                        </a:solidFill>
                        <a:latin typeface="宋体" panose="02010600030101010101" pitchFamily="2" charset="-122"/>
                        <a:ea typeface="宋体" panose="02010600030101010101" pitchFamily="2" charset="-122"/>
                      </a:endParaRPr>
                    </a:p>
                  </a:txBody>
                  <a:tcPr marL="91428" marR="91428"/>
                </a:tc>
              </a:tr>
              <a:tr h="1384428">
                <a:tc>
                  <a:txBody>
                    <a:bodyPr/>
                    <a:lstStyle/>
                    <a:p>
                      <a:pPr algn="ctr" fontAlgn="auto">
                        <a:lnSpc>
                          <a:spcPct val="100000"/>
                        </a:lnSpc>
                        <a:buNone/>
                      </a:pPr>
                      <a:endParaRPr lang="zh-CN" altLang="en-US" sz="2700" b="1">
                        <a:latin typeface="宋体" panose="02010600030101010101" pitchFamily="2" charset="-122"/>
                        <a:ea typeface="宋体" panose="02010600030101010101" pitchFamily="2" charset="-122"/>
                      </a:endParaRPr>
                    </a:p>
                    <a:p>
                      <a:pPr algn="ctr" fontAlgn="auto">
                        <a:lnSpc>
                          <a:spcPct val="100000"/>
                        </a:lnSpc>
                        <a:buNone/>
                      </a:pPr>
                      <a:r>
                        <a:rPr lang="zh-CN" altLang="en-US" sz="2700" b="1">
                          <a:latin typeface="宋体" panose="02010600030101010101" pitchFamily="2" charset="-122"/>
                          <a:ea typeface="宋体" panose="02010600030101010101" pitchFamily="2" charset="-122"/>
                        </a:rPr>
                        <a:t>美国</a:t>
                      </a:r>
                      <a:endParaRPr lang="zh-CN" altLang="en-US" sz="2700" b="1">
                        <a:latin typeface="宋体" panose="02010600030101010101" pitchFamily="2" charset="-122"/>
                        <a:ea typeface="宋体" panose="02010600030101010101" pitchFamily="2" charset="-122"/>
                      </a:endParaRPr>
                    </a:p>
                  </a:txBody>
                  <a:tcPr marL="91428" marR="91428"/>
                </a:tc>
                <a:tc>
                  <a:txBody>
                    <a:bodyPr/>
                    <a:lstStyle/>
                    <a:p>
                      <a:pPr algn="l" fontAlgn="auto">
                        <a:lnSpc>
                          <a:spcPct val="100000"/>
                        </a:lnSpc>
                        <a:buNone/>
                      </a:pPr>
                      <a:r>
                        <a:rPr lang="en-US" altLang="zh-CN" sz="2700" b="1" dirty="0">
                          <a:solidFill>
                            <a:srgbClr val="FF0000"/>
                          </a:solidFill>
                          <a:latin typeface="宋体" panose="02010600030101010101" pitchFamily="2" charset="-122"/>
                          <a:ea typeface="宋体" panose="02010600030101010101" pitchFamily="2" charset="-122"/>
                        </a:rPr>
                        <a:t>1.</a:t>
                      </a:r>
                      <a:r>
                        <a:rPr lang="zh-CN" altLang="en-US" sz="2700" b="1" dirty="0">
                          <a:solidFill>
                            <a:srgbClr val="FF0000"/>
                          </a:solidFill>
                          <a:latin typeface="宋体" panose="02010600030101010101" pitchFamily="2" charset="-122"/>
                          <a:ea typeface="宋体" panose="02010600030101010101" pitchFamily="2" charset="-122"/>
                        </a:rPr>
                        <a:t>南北战争；</a:t>
                      </a:r>
                      <a:endParaRPr lang="zh-CN" altLang="en-US" sz="2700" b="1" dirty="0">
                        <a:latin typeface="宋体" panose="02010600030101010101" pitchFamily="2" charset="-122"/>
                        <a:ea typeface="宋体" panose="02010600030101010101" pitchFamily="2" charset="-122"/>
                      </a:endParaRPr>
                    </a:p>
                    <a:p>
                      <a:pPr algn="l" fontAlgn="auto">
                        <a:lnSpc>
                          <a:spcPct val="100000"/>
                        </a:lnSpc>
                        <a:buNone/>
                      </a:pPr>
                      <a:r>
                        <a:rPr lang="en-US" altLang="zh-CN" sz="2700" b="1" dirty="0">
                          <a:latin typeface="宋体" panose="02010600030101010101" pitchFamily="2" charset="-122"/>
                          <a:ea typeface="宋体" panose="02010600030101010101" pitchFamily="2" charset="-122"/>
                        </a:rPr>
                        <a:t>2.</a:t>
                      </a:r>
                      <a:r>
                        <a:rPr lang="zh-CN" altLang="en-US" sz="2700" b="1" dirty="0">
                          <a:latin typeface="宋体" panose="02010600030101010101" pitchFamily="2" charset="-122"/>
                          <a:ea typeface="宋体" panose="02010600030101010101" pitchFamily="2" charset="-122"/>
                        </a:rPr>
                        <a:t>《宅地法》；</a:t>
                      </a:r>
                      <a:endParaRPr lang="zh-CN" altLang="en-US" sz="2700" b="1" dirty="0">
                        <a:latin typeface="宋体" panose="02010600030101010101" pitchFamily="2" charset="-122"/>
                        <a:ea typeface="宋体" panose="02010600030101010101" pitchFamily="2" charset="-122"/>
                      </a:endParaRPr>
                    </a:p>
                    <a:p>
                      <a:pPr algn="l" fontAlgn="auto">
                        <a:lnSpc>
                          <a:spcPct val="100000"/>
                        </a:lnSpc>
                        <a:buNone/>
                      </a:pPr>
                      <a:r>
                        <a:rPr lang="en-US" altLang="zh-CN" sz="2700" b="1" dirty="0">
                          <a:latin typeface="宋体" panose="02010600030101010101" pitchFamily="2" charset="-122"/>
                          <a:ea typeface="宋体" panose="02010600030101010101" pitchFamily="2" charset="-122"/>
                        </a:rPr>
                        <a:t>3.</a:t>
                      </a:r>
                      <a:r>
                        <a:rPr lang="zh-CN" altLang="en-US" sz="2700" b="1" dirty="0">
                          <a:latin typeface="宋体" panose="02010600030101010101" pitchFamily="2" charset="-122"/>
                          <a:ea typeface="宋体" panose="02010600030101010101" pitchFamily="2" charset="-122"/>
                        </a:rPr>
                        <a:t>《解放黑人奴隶宣言》。</a:t>
                      </a:r>
                      <a:endParaRPr lang="zh-CN" altLang="en-US" sz="2700" b="1" dirty="0">
                        <a:latin typeface="宋体" panose="02010600030101010101" pitchFamily="2" charset="-122"/>
                        <a:ea typeface="宋体" panose="02010600030101010101" pitchFamily="2" charset="-122"/>
                      </a:endParaRPr>
                    </a:p>
                  </a:txBody>
                  <a:tcPr marL="91428" marR="91428"/>
                </a:tc>
                <a:tc>
                  <a:txBody>
                    <a:bodyPr/>
                    <a:lstStyle/>
                    <a:p>
                      <a:pPr algn="l" fontAlgn="auto">
                        <a:lnSpc>
                          <a:spcPct val="100000"/>
                        </a:lnSpc>
                        <a:buNone/>
                      </a:pPr>
                      <a:r>
                        <a:rPr lang="zh-CN" altLang="en-US" sz="2700" b="1" dirty="0">
                          <a:latin typeface="宋体" panose="02010600030101010101" pitchFamily="2" charset="-122"/>
                          <a:ea typeface="宋体" panose="02010600030101010101" pitchFamily="2" charset="-122"/>
                        </a:rPr>
                        <a:t>维护了美国的国家统一，基本解决了农民土地问题，为美国崛起奠定基础；但</a:t>
                      </a:r>
                      <a:r>
                        <a:rPr lang="zh-CN" altLang="en-US" sz="2700" b="1" dirty="0">
                          <a:solidFill>
                            <a:srgbClr val="FF0000"/>
                          </a:solidFill>
                          <a:latin typeface="宋体" panose="02010600030101010101" pitchFamily="2" charset="-122"/>
                          <a:ea typeface="宋体" panose="02010600030101010101" pitchFamily="2" charset="-122"/>
                        </a:rPr>
                        <a:t>黑人仍备受歧视</a:t>
                      </a:r>
                      <a:r>
                        <a:rPr lang="zh-CN" altLang="en-US" sz="2700" b="1" dirty="0">
                          <a:latin typeface="宋体" panose="02010600030101010101" pitchFamily="2" charset="-122"/>
                          <a:ea typeface="宋体" panose="02010600030101010101" pitchFamily="2" charset="-122"/>
                        </a:rPr>
                        <a:t>。</a:t>
                      </a:r>
                      <a:endParaRPr lang="zh-CN" altLang="en-US" sz="2700" b="1" dirty="0">
                        <a:latin typeface="宋体" panose="02010600030101010101" pitchFamily="2" charset="-122"/>
                        <a:ea typeface="宋体" panose="02010600030101010101" pitchFamily="2" charset="-122"/>
                      </a:endParaRPr>
                    </a:p>
                  </a:txBody>
                  <a:tcPr marL="91428" marR="91428"/>
                </a:tc>
              </a:tr>
              <a:tr h="585470">
                <a:tc>
                  <a:txBody>
                    <a:bodyPr/>
                    <a:lstStyle/>
                    <a:p>
                      <a:pPr algn="ctr" fontAlgn="auto">
                        <a:lnSpc>
                          <a:spcPct val="100000"/>
                        </a:lnSpc>
                        <a:buNone/>
                      </a:pPr>
                      <a:r>
                        <a:rPr lang="zh-CN" altLang="en-US" sz="2700" b="1">
                          <a:latin typeface="宋体" panose="02010600030101010101" pitchFamily="2" charset="-122"/>
                          <a:ea typeface="宋体" panose="02010600030101010101" pitchFamily="2" charset="-122"/>
                        </a:rPr>
                        <a:t>意大利</a:t>
                      </a:r>
                      <a:endParaRPr lang="zh-CN" altLang="en-US" sz="2700" b="1">
                        <a:latin typeface="宋体" panose="02010600030101010101" pitchFamily="2" charset="-122"/>
                        <a:ea typeface="宋体" panose="02010600030101010101" pitchFamily="2" charset="-122"/>
                      </a:endParaRPr>
                    </a:p>
                  </a:txBody>
                  <a:tcPr marL="91428" marR="91428"/>
                </a:tc>
                <a:tc>
                  <a:txBody>
                    <a:bodyPr/>
                    <a:lstStyle/>
                    <a:p>
                      <a:pPr algn="l" fontAlgn="auto">
                        <a:lnSpc>
                          <a:spcPct val="100000"/>
                        </a:lnSpc>
                        <a:buNone/>
                      </a:pPr>
                      <a:r>
                        <a:rPr lang="zh-CN" altLang="en-US" sz="2700" b="1">
                          <a:latin typeface="宋体" panose="02010600030101010101" pitchFamily="2" charset="-122"/>
                          <a:ea typeface="宋体" panose="02010600030101010101" pitchFamily="2" charset="-122"/>
                        </a:rPr>
                        <a:t>先后从奥地利和法国手中收复失地</a:t>
                      </a:r>
                      <a:endParaRPr lang="zh-CN" altLang="en-US" sz="2700" b="1">
                        <a:latin typeface="宋体" panose="02010600030101010101" pitchFamily="2" charset="-122"/>
                        <a:ea typeface="宋体" panose="02010600030101010101" pitchFamily="2" charset="-122"/>
                      </a:endParaRPr>
                    </a:p>
                  </a:txBody>
                  <a:tcPr marL="91428" marR="91428"/>
                </a:tc>
                <a:tc>
                  <a:txBody>
                    <a:bodyPr/>
                    <a:lstStyle/>
                    <a:p>
                      <a:pPr algn="l" fontAlgn="auto">
                        <a:lnSpc>
                          <a:spcPct val="100000"/>
                        </a:lnSpc>
                        <a:buNone/>
                      </a:pPr>
                      <a:r>
                        <a:rPr lang="zh-CN" altLang="en-US" sz="2700" b="1" dirty="0">
                          <a:latin typeface="宋体" panose="02010600030101010101" pitchFamily="2" charset="-122"/>
                          <a:ea typeface="宋体" panose="02010600030101010101" pitchFamily="2" charset="-122"/>
                        </a:rPr>
                        <a:t>实现了国家统一，实行</a:t>
                      </a:r>
                      <a:r>
                        <a:rPr lang="zh-CN" altLang="en-US" sz="2700" b="1" dirty="0">
                          <a:solidFill>
                            <a:srgbClr val="FF0000"/>
                          </a:solidFill>
                          <a:latin typeface="宋体" panose="02010600030101010101" pitchFamily="2" charset="-122"/>
                          <a:ea typeface="宋体" panose="02010600030101010101" pitchFamily="2" charset="-122"/>
                        </a:rPr>
                        <a:t>君主立宪制</a:t>
                      </a:r>
                      <a:r>
                        <a:rPr lang="zh-CN" altLang="en-US" sz="2700" b="1" dirty="0">
                          <a:solidFill>
                            <a:schemeClr val="tx1"/>
                          </a:solidFill>
                          <a:latin typeface="宋体" panose="02010600030101010101" pitchFamily="2" charset="-122"/>
                          <a:ea typeface="宋体" panose="02010600030101010101" pitchFamily="2" charset="-122"/>
                        </a:rPr>
                        <a:t>。</a:t>
                      </a:r>
                      <a:endParaRPr lang="zh-CN" altLang="en-US" sz="2700" b="1" dirty="0">
                        <a:solidFill>
                          <a:schemeClr val="tx1"/>
                        </a:solidFill>
                        <a:latin typeface="宋体" panose="02010600030101010101" pitchFamily="2" charset="-122"/>
                        <a:ea typeface="宋体" panose="02010600030101010101" pitchFamily="2" charset="-122"/>
                      </a:endParaRPr>
                    </a:p>
                  </a:txBody>
                  <a:tcPr marL="91428" marR="91428"/>
                </a:tc>
              </a:tr>
              <a:tr h="584835">
                <a:tc>
                  <a:txBody>
                    <a:bodyPr/>
                    <a:lstStyle/>
                    <a:p>
                      <a:pPr algn="ctr" fontAlgn="auto">
                        <a:lnSpc>
                          <a:spcPct val="100000"/>
                        </a:lnSpc>
                        <a:buNone/>
                      </a:pPr>
                      <a:r>
                        <a:rPr lang="zh-CN" altLang="en-US" sz="2700" b="1">
                          <a:latin typeface="宋体" panose="02010600030101010101" pitchFamily="2" charset="-122"/>
                          <a:ea typeface="宋体" panose="02010600030101010101" pitchFamily="2" charset="-122"/>
                        </a:rPr>
                        <a:t>德意志</a:t>
                      </a:r>
                      <a:endParaRPr lang="zh-CN" altLang="en-US" sz="2700" b="1">
                        <a:latin typeface="宋体" panose="02010600030101010101" pitchFamily="2" charset="-122"/>
                        <a:ea typeface="宋体" panose="02010600030101010101" pitchFamily="2" charset="-122"/>
                      </a:endParaRPr>
                    </a:p>
                  </a:txBody>
                  <a:tcPr marL="91428" marR="91428"/>
                </a:tc>
                <a:tc>
                  <a:txBody>
                    <a:bodyPr/>
                    <a:lstStyle/>
                    <a:p>
                      <a:pPr algn="l" fontAlgn="auto">
                        <a:lnSpc>
                          <a:spcPct val="100000"/>
                        </a:lnSpc>
                        <a:buNone/>
                      </a:pPr>
                      <a:r>
                        <a:rPr lang="zh-CN" altLang="en-US" sz="2700" b="1">
                          <a:latin typeface="宋体" panose="02010600030101010101" pitchFamily="2" charset="-122"/>
                          <a:ea typeface="宋体" panose="02010600030101010101" pitchFamily="2" charset="-122"/>
                        </a:rPr>
                        <a:t>铁血政策；武力统一</a:t>
                      </a:r>
                      <a:endParaRPr lang="zh-CN" altLang="en-US" sz="2700" b="1">
                        <a:latin typeface="宋体" panose="02010600030101010101" pitchFamily="2" charset="-122"/>
                        <a:ea typeface="宋体" panose="02010600030101010101" pitchFamily="2" charset="-122"/>
                      </a:endParaRPr>
                    </a:p>
                  </a:txBody>
                  <a:tcPr marL="91428" marR="91428"/>
                </a:tc>
                <a:tc>
                  <a:txBody>
                    <a:bodyPr/>
                    <a:lstStyle/>
                    <a:p>
                      <a:pPr algn="l" fontAlgn="auto">
                        <a:lnSpc>
                          <a:spcPct val="100000"/>
                        </a:lnSpc>
                        <a:buNone/>
                      </a:pPr>
                      <a:r>
                        <a:rPr lang="zh-CN" altLang="en-US" sz="2700" b="1" dirty="0" smtClean="0">
                          <a:latin typeface="宋体" panose="02010600030101010101" pitchFamily="2" charset="-122"/>
                          <a:ea typeface="宋体" panose="02010600030101010101" pitchFamily="2" charset="-122"/>
                        </a:rPr>
                        <a:t>成立德意志</a:t>
                      </a:r>
                      <a:r>
                        <a:rPr lang="zh-CN" altLang="en-US" sz="2700" b="1" dirty="0">
                          <a:latin typeface="宋体" panose="02010600030101010101" pitchFamily="2" charset="-122"/>
                          <a:ea typeface="宋体" panose="02010600030101010101" pitchFamily="2" charset="-122"/>
                        </a:rPr>
                        <a:t>帝国，实行</a:t>
                      </a:r>
                      <a:r>
                        <a:rPr lang="zh-CN" altLang="en-US" sz="2700" b="1" dirty="0">
                          <a:solidFill>
                            <a:srgbClr val="FF0000"/>
                          </a:solidFill>
                          <a:latin typeface="宋体" panose="02010600030101010101" pitchFamily="2" charset="-122"/>
                          <a:ea typeface="宋体" panose="02010600030101010101" pitchFamily="2" charset="-122"/>
                        </a:rPr>
                        <a:t>君主立宪制</a:t>
                      </a:r>
                      <a:r>
                        <a:rPr lang="zh-CN" altLang="en-US" sz="2700" b="1" dirty="0">
                          <a:solidFill>
                            <a:schemeClr val="tx1"/>
                          </a:solidFill>
                          <a:latin typeface="宋体" panose="02010600030101010101" pitchFamily="2" charset="-122"/>
                          <a:ea typeface="宋体" panose="02010600030101010101" pitchFamily="2" charset="-122"/>
                        </a:rPr>
                        <a:t>。</a:t>
                      </a:r>
                      <a:endParaRPr lang="zh-CN" altLang="en-US" sz="2700" b="1" dirty="0">
                        <a:solidFill>
                          <a:schemeClr val="tx1"/>
                        </a:solidFill>
                        <a:latin typeface="宋体" panose="02010600030101010101" pitchFamily="2" charset="-122"/>
                        <a:ea typeface="宋体" panose="02010600030101010101" pitchFamily="2" charset="-122"/>
                      </a:endParaRPr>
                    </a:p>
                  </a:txBody>
                  <a:tcPr marL="91428" marR="91428"/>
                </a:tc>
              </a:tr>
              <a:tr h="1381489">
                <a:tc>
                  <a:txBody>
                    <a:bodyPr/>
                    <a:lstStyle/>
                    <a:p>
                      <a:pPr algn="ctr" fontAlgn="auto">
                        <a:lnSpc>
                          <a:spcPct val="100000"/>
                        </a:lnSpc>
                        <a:buNone/>
                      </a:pPr>
                      <a:endParaRPr lang="zh-CN" altLang="en-US" sz="2700" b="1">
                        <a:latin typeface="宋体" panose="02010600030101010101" pitchFamily="2" charset="-122"/>
                        <a:ea typeface="宋体" panose="02010600030101010101" pitchFamily="2" charset="-122"/>
                      </a:endParaRPr>
                    </a:p>
                    <a:p>
                      <a:pPr algn="ctr" fontAlgn="auto">
                        <a:lnSpc>
                          <a:spcPct val="100000"/>
                        </a:lnSpc>
                        <a:buNone/>
                      </a:pPr>
                      <a:r>
                        <a:rPr lang="zh-CN" altLang="en-US" sz="2700" b="1">
                          <a:latin typeface="宋体" panose="02010600030101010101" pitchFamily="2" charset="-122"/>
                          <a:ea typeface="宋体" panose="02010600030101010101" pitchFamily="2" charset="-122"/>
                        </a:rPr>
                        <a:t>日本</a:t>
                      </a:r>
                      <a:endParaRPr lang="zh-CN" altLang="en-US" sz="2700" b="1">
                        <a:latin typeface="宋体" panose="02010600030101010101" pitchFamily="2" charset="-122"/>
                        <a:ea typeface="宋体" panose="02010600030101010101" pitchFamily="2" charset="-122"/>
                      </a:endParaRPr>
                    </a:p>
                  </a:txBody>
                  <a:tcPr marL="91428" marR="91428"/>
                </a:tc>
                <a:tc>
                  <a:txBody>
                    <a:bodyPr/>
                    <a:lstStyle/>
                    <a:p>
                      <a:pPr algn="l" fontAlgn="auto">
                        <a:lnSpc>
                          <a:spcPct val="100000"/>
                        </a:lnSpc>
                        <a:buNone/>
                      </a:pPr>
                      <a:r>
                        <a:rPr lang="zh-CN" altLang="en-US" sz="2700" b="1">
                          <a:solidFill>
                            <a:srgbClr val="FF0000"/>
                          </a:solidFill>
                          <a:latin typeface="宋体" panose="02010600030101010101" pitchFamily="2" charset="-122"/>
                          <a:ea typeface="宋体" panose="02010600030101010101" pitchFamily="2" charset="-122"/>
                        </a:rPr>
                        <a:t>明治维新</a:t>
                      </a:r>
                      <a:r>
                        <a:rPr lang="zh-CN" altLang="en-US" sz="2700" b="1">
                          <a:latin typeface="宋体" panose="02010600030101010101" pitchFamily="2" charset="-122"/>
                          <a:ea typeface="宋体" panose="02010600030101010101" pitchFamily="2" charset="-122"/>
                        </a:rPr>
                        <a:t>：中央集权，废除封建等级制度，推行</a:t>
                      </a:r>
                      <a:r>
                        <a:rPr lang="en-US" altLang="zh-CN" sz="2700" b="1">
                          <a:solidFill>
                            <a:srgbClr val="FF0000"/>
                          </a:solidFill>
                          <a:latin typeface="宋体" panose="02010600030101010101" pitchFamily="2" charset="-122"/>
                          <a:ea typeface="宋体" panose="02010600030101010101" pitchFamily="2" charset="-122"/>
                        </a:rPr>
                        <a:t>“</a:t>
                      </a:r>
                      <a:r>
                        <a:rPr lang="zh-CN" altLang="en-US" sz="2700" b="1">
                          <a:solidFill>
                            <a:srgbClr val="FF0000"/>
                          </a:solidFill>
                          <a:latin typeface="宋体" panose="02010600030101010101" pitchFamily="2" charset="-122"/>
                          <a:ea typeface="宋体" panose="02010600030101010101" pitchFamily="2" charset="-122"/>
                        </a:rPr>
                        <a:t>三大政策</a:t>
                      </a:r>
                      <a:r>
                        <a:rPr lang="en-US" altLang="zh-CN" sz="2700" b="1">
                          <a:solidFill>
                            <a:srgbClr val="FF0000"/>
                          </a:solidFill>
                          <a:latin typeface="宋体" panose="02010600030101010101" pitchFamily="2" charset="-122"/>
                          <a:ea typeface="宋体" panose="02010600030101010101" pitchFamily="2" charset="-122"/>
                        </a:rPr>
                        <a:t>”</a:t>
                      </a:r>
                      <a:r>
                        <a:rPr lang="zh-CN" altLang="en-US" sz="2700" b="1">
                          <a:latin typeface="宋体" panose="02010600030101010101" pitchFamily="2" charset="-122"/>
                          <a:ea typeface="宋体" panose="02010600030101010101" pitchFamily="2" charset="-122"/>
                        </a:rPr>
                        <a:t>，仿效西方国家制定宪法。</a:t>
                      </a:r>
                      <a:endParaRPr lang="zh-CN" altLang="en-US" sz="2700" b="1">
                        <a:latin typeface="宋体" panose="02010600030101010101" pitchFamily="2" charset="-122"/>
                        <a:ea typeface="宋体" panose="02010600030101010101" pitchFamily="2" charset="-122"/>
                      </a:endParaRPr>
                    </a:p>
                  </a:txBody>
                  <a:tcPr marL="91428" marR="91428"/>
                </a:tc>
                <a:tc>
                  <a:txBody>
                    <a:bodyPr/>
                    <a:lstStyle/>
                    <a:p>
                      <a:pPr algn="l" fontAlgn="auto">
                        <a:lnSpc>
                          <a:spcPct val="100000"/>
                        </a:lnSpc>
                        <a:buNone/>
                      </a:pPr>
                      <a:r>
                        <a:rPr lang="zh-CN" altLang="en-US" sz="2700" b="1" dirty="0">
                          <a:latin typeface="宋体" panose="02010600030101010101" pitchFamily="2" charset="-122"/>
                          <a:ea typeface="宋体" panose="02010600030101010101" pitchFamily="2" charset="-122"/>
                        </a:rPr>
                        <a:t>推动了日本的</a:t>
                      </a:r>
                      <a:r>
                        <a:rPr lang="zh-CN" altLang="en-US" sz="2700" b="1" dirty="0">
                          <a:solidFill>
                            <a:srgbClr val="FF0000"/>
                          </a:solidFill>
                          <a:latin typeface="宋体" panose="02010600030101010101" pitchFamily="2" charset="-122"/>
                          <a:ea typeface="宋体" panose="02010600030101010101" pitchFamily="2" charset="-122"/>
                        </a:rPr>
                        <a:t>社会进步</a:t>
                      </a:r>
                      <a:r>
                        <a:rPr lang="zh-CN" altLang="en-US" sz="2700" b="1" dirty="0">
                          <a:latin typeface="宋体" panose="02010600030101010101" pitchFamily="2" charset="-122"/>
                          <a:ea typeface="宋体" panose="02010600030101010101" pitchFamily="2" charset="-122"/>
                        </a:rPr>
                        <a:t>，但是保留了大量的封建势力，成为</a:t>
                      </a:r>
                      <a:r>
                        <a:rPr lang="zh-CN" altLang="en-US" sz="2700" b="1" dirty="0">
                          <a:solidFill>
                            <a:srgbClr val="FF0000"/>
                          </a:solidFill>
                          <a:latin typeface="宋体" panose="02010600030101010101" pitchFamily="2" charset="-122"/>
                          <a:ea typeface="宋体" panose="02010600030101010101" pitchFamily="2" charset="-122"/>
                        </a:rPr>
                        <a:t>军国主义</a:t>
                      </a:r>
                      <a:r>
                        <a:rPr lang="zh-CN" altLang="en-US" sz="2700" b="1" dirty="0">
                          <a:latin typeface="宋体" panose="02010600030101010101" pitchFamily="2" charset="-122"/>
                          <a:ea typeface="宋体" panose="02010600030101010101" pitchFamily="2" charset="-122"/>
                        </a:rPr>
                        <a:t>的社会基础。</a:t>
                      </a:r>
                      <a:endParaRPr lang="zh-CN" altLang="en-US" sz="2700" b="1" dirty="0">
                        <a:latin typeface="宋体" panose="02010600030101010101" pitchFamily="2" charset="-122"/>
                        <a:ea typeface="宋体" panose="02010600030101010101" pitchFamily="2" charset="-122"/>
                      </a:endParaRPr>
                    </a:p>
                  </a:txBody>
                  <a:tcPr marL="91428" marR="91428"/>
                </a:tc>
              </a:tr>
            </a:tbl>
          </a:graphicData>
        </a:graphic>
      </p:graphicFrame>
      <p:sp>
        <p:nvSpPr>
          <p:cNvPr id="3" name="矩形 2"/>
          <p:cNvSpPr/>
          <p:nvPr/>
        </p:nvSpPr>
        <p:spPr>
          <a:xfrm>
            <a:off x="324335" y="264617"/>
            <a:ext cx="6094609" cy="577616"/>
          </a:xfrm>
          <a:prstGeom prst="rect">
            <a:avLst/>
          </a:prstGeom>
        </p:spPr>
        <p:txBody>
          <a:bodyPr lIns="69110" tIns="34555" rIns="69110" bIns="34555">
            <a:spAutoFit/>
          </a:bodyPr>
          <a:lstStyle/>
          <a:p>
            <a:pPr>
              <a:lnSpc>
                <a:spcPct val="110000"/>
              </a:lnSpc>
            </a:pPr>
            <a:r>
              <a:rPr lang="zh-CN" altLang="en-US" sz="3200" b="1" dirty="0">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rPr>
              <a:t>三、扩展民主：</a:t>
            </a:r>
            <a:r>
              <a:rPr lang="zh-CN" altLang="en-US" sz="3200" b="1" dirty="0">
                <a:solidFill>
                  <a:srgbClr val="FF0000"/>
                </a:solidFill>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rPr>
              <a:t>资本主义的扩展</a:t>
            </a:r>
            <a:endParaRPr lang="zh-CN" altLang="en-US" sz="3200" b="1" dirty="0">
              <a:solidFill>
                <a:srgbClr val="FF0000"/>
              </a:solidFill>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3"/>
          <p:cNvSpPr>
            <a:spLocks noChangeArrowheads="1"/>
          </p:cNvSpPr>
          <p:nvPr>
            <p:custDataLst>
              <p:tags r:id="rId1"/>
            </p:custDataLst>
          </p:nvPr>
        </p:nvSpPr>
        <p:spPr bwMode="auto">
          <a:xfrm>
            <a:off x="309267" y="1183087"/>
            <a:ext cx="6192242" cy="2246769"/>
          </a:xfrm>
          <a:prstGeom prst="rect">
            <a:avLst/>
          </a:prstGeom>
          <a:noFill/>
          <a:ln w="12700" cmpd="sng">
            <a:solidFill>
              <a:schemeClr val="accent1">
                <a:shade val="50000"/>
              </a:schemeClr>
            </a:solidFill>
            <a:prstDash val="sysDot"/>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a:ea typeface="宋体" panose="02010600030101010101" pitchFamily="2" charset="-122"/>
                <a:sym typeface="Calibri" panose="020F0502020204030204"/>
              </a:defRPr>
            </a:lvl1pPr>
            <a:lvl2pPr marL="742950" indent="-285750">
              <a:spcBef>
                <a:spcPct val="20000"/>
              </a:spcBef>
              <a:buFont typeface="Arial" panose="020B0604020202020204" pitchFamily="34" charset="0"/>
              <a:buChar char="–"/>
              <a:defRPr sz="2800">
                <a:solidFill>
                  <a:schemeClr val="tx1"/>
                </a:solidFill>
                <a:latin typeface="Calibri" panose="020F0502020204030204"/>
                <a:ea typeface="宋体" panose="02010600030101010101" pitchFamily="2" charset="-122"/>
                <a:sym typeface="Calibri" panose="020F0502020204030204"/>
              </a:defRPr>
            </a:lvl2pPr>
            <a:lvl3pPr marL="1143000" indent="-228600">
              <a:spcBef>
                <a:spcPct val="20000"/>
              </a:spcBef>
              <a:buFont typeface="Arial" panose="020B0604020202020204" pitchFamily="34" charset="0"/>
              <a:buChar char="•"/>
              <a:defRPr sz="2400">
                <a:solidFill>
                  <a:schemeClr val="tx1"/>
                </a:solidFill>
                <a:latin typeface="Calibri" panose="020F0502020204030204"/>
                <a:ea typeface="宋体" panose="02010600030101010101" pitchFamily="2" charset="-122"/>
                <a:sym typeface="Calibri" panose="020F0502020204030204"/>
              </a:defRPr>
            </a:lvl3pPr>
            <a:lvl4pPr marL="1600200" indent="-228600">
              <a:spcBef>
                <a:spcPct val="20000"/>
              </a:spcBef>
              <a:buFont typeface="Arial" panose="020B0604020202020204" pitchFamily="34" charset="0"/>
              <a:buChar char="–"/>
              <a:defRPr sz="2000">
                <a:solidFill>
                  <a:schemeClr val="tx1"/>
                </a:solidFill>
                <a:latin typeface="Calibri" panose="020F0502020204030204"/>
                <a:ea typeface="宋体" panose="02010600030101010101" pitchFamily="2" charset="-122"/>
                <a:sym typeface="Calibri" panose="020F0502020204030204"/>
              </a:defRPr>
            </a:lvl4pPr>
            <a:lvl5pPr marL="2057400" indent="-228600">
              <a:spcBef>
                <a:spcPct val="20000"/>
              </a:spcBef>
              <a:buFont typeface="Arial" panose="020B0604020202020204" pitchFamily="34" charset="0"/>
              <a:buChar char="»"/>
              <a:defRPr sz="2000">
                <a:solidFill>
                  <a:schemeClr val="tx1"/>
                </a:solidFill>
                <a:latin typeface="Calibri" panose="020F0502020204030204"/>
                <a:ea typeface="宋体" panose="02010600030101010101" pitchFamily="2" charset="-122"/>
                <a:sym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sym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sym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sym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sym typeface="Calibri" panose="020F0502020204030204"/>
              </a:defRPr>
            </a:lvl9pPr>
          </a:lstStyle>
          <a:p>
            <a:pPr defTabSz="1219200" fontAlgn="base">
              <a:spcBef>
                <a:spcPct val="0"/>
              </a:spcBef>
              <a:spcAft>
                <a:spcPct val="0"/>
              </a:spcAft>
              <a:buNone/>
            </a:pPr>
            <a:r>
              <a:rPr lang="en-US" altLang="zh-CN" sz="2800" b="1" dirty="0">
                <a:solidFill>
                  <a:srgbClr val="000000"/>
                </a:solidFill>
                <a:latin typeface="+mn-ea"/>
                <a:ea typeface="+mn-ea"/>
                <a:cs typeface="方正粗黑宋简体" panose="02000000000000000000" pitchFamily="2" charset="-122"/>
              </a:rPr>
              <a:t>    </a:t>
            </a:r>
            <a:r>
              <a:rPr lang="zh-CN" altLang="en-US" sz="2800" b="1" dirty="0">
                <a:solidFill>
                  <a:srgbClr val="000000"/>
                </a:solidFill>
                <a:latin typeface="+mn-ea"/>
                <a:ea typeface="+mn-ea"/>
                <a:cs typeface="方正粗黑宋简体" panose="02000000000000000000" pitchFamily="2" charset="-122"/>
              </a:rPr>
              <a:t>长期以来德意志处于四分五裂的状态</a:t>
            </a:r>
            <a:r>
              <a:rPr lang="en-US" altLang="zh-CN" sz="2800" b="1" dirty="0">
                <a:solidFill>
                  <a:srgbClr val="000000"/>
                </a:solidFill>
                <a:latin typeface="+mn-ea"/>
                <a:ea typeface="+mn-ea"/>
                <a:cs typeface="方正粗黑宋简体" panose="02000000000000000000" pitchFamily="2" charset="-122"/>
              </a:rPr>
              <a:t>……</a:t>
            </a:r>
            <a:r>
              <a:rPr lang="zh-CN" altLang="en-US" sz="2800" b="1" dirty="0">
                <a:solidFill>
                  <a:srgbClr val="000000"/>
                </a:solidFill>
                <a:latin typeface="+mn-ea"/>
                <a:ea typeface="+mn-ea"/>
                <a:cs typeface="方正粗黑宋简体" panose="02000000000000000000" pitchFamily="2" charset="-122"/>
              </a:rPr>
              <a:t>到</a:t>
            </a:r>
            <a:r>
              <a:rPr lang="en-US" altLang="zh-CN" sz="2800" b="1" dirty="0">
                <a:solidFill>
                  <a:srgbClr val="000000"/>
                </a:solidFill>
                <a:latin typeface="+mn-ea"/>
                <a:ea typeface="+mn-ea"/>
                <a:cs typeface="方正粗黑宋简体" panose="02000000000000000000" pitchFamily="2" charset="-122"/>
              </a:rPr>
              <a:t>18</a:t>
            </a:r>
            <a:r>
              <a:rPr lang="zh-CN" altLang="en-US" sz="2800" b="1" dirty="0">
                <a:solidFill>
                  <a:srgbClr val="000000"/>
                </a:solidFill>
                <a:latin typeface="+mn-ea"/>
                <a:ea typeface="+mn-ea"/>
                <a:cs typeface="方正粗黑宋简体" panose="02000000000000000000" pitchFamily="2" charset="-122"/>
              </a:rPr>
              <a:t>世纪后期，德意志全境分布着</a:t>
            </a:r>
            <a:r>
              <a:rPr lang="en-US" altLang="zh-CN" sz="2800" b="1" dirty="0">
                <a:solidFill>
                  <a:srgbClr val="FF0000"/>
                </a:solidFill>
                <a:latin typeface="+mn-ea"/>
                <a:ea typeface="+mn-ea"/>
                <a:cs typeface="方正粗黑宋简体" panose="02000000000000000000" pitchFamily="2" charset="-122"/>
              </a:rPr>
              <a:t>296</a:t>
            </a:r>
            <a:r>
              <a:rPr lang="zh-CN" altLang="en-US" sz="2800" b="1" dirty="0">
                <a:solidFill>
                  <a:srgbClr val="000000"/>
                </a:solidFill>
                <a:latin typeface="+mn-ea"/>
                <a:ea typeface="+mn-ea"/>
                <a:cs typeface="方正粗黑宋简体" panose="02000000000000000000" pitchFamily="2" charset="-122"/>
              </a:rPr>
              <a:t>个邦国，</a:t>
            </a:r>
            <a:r>
              <a:rPr lang="en-US" altLang="zh-CN" sz="2800" b="1" dirty="0">
                <a:solidFill>
                  <a:srgbClr val="FF0000"/>
                </a:solidFill>
                <a:latin typeface="+mn-ea"/>
                <a:ea typeface="+mn-ea"/>
                <a:cs typeface="方正粗黑宋简体" panose="02000000000000000000" pitchFamily="2" charset="-122"/>
              </a:rPr>
              <a:t>1000</a:t>
            </a:r>
            <a:r>
              <a:rPr lang="zh-CN" altLang="en-US" sz="2800" b="1" dirty="0">
                <a:solidFill>
                  <a:srgbClr val="000000"/>
                </a:solidFill>
                <a:latin typeface="+mn-ea"/>
                <a:ea typeface="+mn-ea"/>
                <a:cs typeface="方正粗黑宋简体" panose="02000000000000000000" pitchFamily="2" charset="-122"/>
              </a:rPr>
              <a:t>多块领地，各邦有自己的</a:t>
            </a:r>
            <a:r>
              <a:rPr lang="zh-CN" altLang="en-US" sz="2800" b="1" dirty="0">
                <a:solidFill>
                  <a:srgbClr val="FF0000"/>
                </a:solidFill>
                <a:latin typeface="+mn-ea"/>
                <a:ea typeface="+mn-ea"/>
                <a:cs typeface="方正粗黑宋简体" panose="02000000000000000000" pitchFamily="2" charset="-122"/>
              </a:rPr>
              <a:t>货币</a:t>
            </a:r>
            <a:r>
              <a:rPr lang="zh-CN" altLang="en-US" sz="2800" b="1" dirty="0">
                <a:solidFill>
                  <a:srgbClr val="000000"/>
                </a:solidFill>
                <a:latin typeface="+mn-ea"/>
                <a:ea typeface="+mn-ea"/>
                <a:cs typeface="方正粗黑宋简体" panose="02000000000000000000" pitchFamily="2" charset="-122"/>
              </a:rPr>
              <a:t>制度、自己的</a:t>
            </a:r>
            <a:r>
              <a:rPr lang="zh-CN" altLang="en-US" sz="2800" b="1" dirty="0">
                <a:solidFill>
                  <a:srgbClr val="FF0000"/>
                </a:solidFill>
                <a:latin typeface="+mn-ea"/>
                <a:ea typeface="+mn-ea"/>
                <a:cs typeface="方正粗黑宋简体" panose="02000000000000000000" pitchFamily="2" charset="-122"/>
              </a:rPr>
              <a:t>关税</a:t>
            </a:r>
            <a:r>
              <a:rPr lang="zh-CN" altLang="en-US" sz="2800" b="1" dirty="0">
                <a:solidFill>
                  <a:srgbClr val="000000"/>
                </a:solidFill>
                <a:latin typeface="+mn-ea"/>
                <a:ea typeface="+mn-ea"/>
                <a:cs typeface="方正粗黑宋简体" panose="02000000000000000000" pitchFamily="2" charset="-122"/>
              </a:rPr>
              <a:t>和各种工商</a:t>
            </a:r>
            <a:r>
              <a:rPr lang="zh-CN" altLang="en-US" sz="2800" b="1" dirty="0">
                <a:solidFill>
                  <a:srgbClr val="FF0000"/>
                </a:solidFill>
                <a:latin typeface="+mn-ea"/>
                <a:ea typeface="+mn-ea"/>
                <a:cs typeface="方正粗黑宋简体" panose="02000000000000000000" pitchFamily="2" charset="-122"/>
              </a:rPr>
              <a:t>条例</a:t>
            </a:r>
            <a:r>
              <a:rPr lang="zh-CN" altLang="en-US" sz="2800" b="1" dirty="0">
                <a:solidFill>
                  <a:srgbClr val="000000"/>
                </a:solidFill>
                <a:latin typeface="+mn-ea"/>
                <a:ea typeface="+mn-ea"/>
                <a:cs typeface="方正粗黑宋简体" panose="02000000000000000000" pitchFamily="2" charset="-122"/>
              </a:rPr>
              <a:t>，各邦之间</a:t>
            </a:r>
            <a:r>
              <a:rPr lang="zh-CN" altLang="en-US" sz="2800" b="1" dirty="0">
                <a:solidFill>
                  <a:srgbClr val="FF0000"/>
                </a:solidFill>
                <a:latin typeface="+mn-ea"/>
                <a:ea typeface="+mn-ea"/>
                <a:cs typeface="方正粗黑宋简体" panose="02000000000000000000" pitchFamily="2" charset="-122"/>
              </a:rPr>
              <a:t>关卡</a:t>
            </a:r>
            <a:r>
              <a:rPr lang="zh-CN" altLang="en-US" sz="2800" b="1" dirty="0">
                <a:solidFill>
                  <a:srgbClr val="000000"/>
                </a:solidFill>
                <a:latin typeface="+mn-ea"/>
                <a:ea typeface="+mn-ea"/>
                <a:cs typeface="方正粗黑宋简体" panose="02000000000000000000" pitchFamily="2" charset="-122"/>
              </a:rPr>
              <a:t>林立。</a:t>
            </a:r>
            <a:endParaRPr lang="zh-CN" altLang="en-US" sz="2800" b="1" dirty="0">
              <a:solidFill>
                <a:srgbClr val="000000"/>
              </a:solidFill>
              <a:latin typeface="+mn-ea"/>
              <a:ea typeface="+mn-ea"/>
              <a:cs typeface="方正粗黑宋简体" panose="02000000000000000000" pitchFamily="2" charset="-122"/>
            </a:endParaRPr>
          </a:p>
        </p:txBody>
      </p:sp>
      <p:sp>
        <p:nvSpPr>
          <p:cNvPr id="5" name="Rectangle 3"/>
          <p:cNvSpPr>
            <a:spLocks noChangeArrowheads="1"/>
          </p:cNvSpPr>
          <p:nvPr>
            <p:custDataLst>
              <p:tags r:id="rId2"/>
            </p:custDataLst>
          </p:nvPr>
        </p:nvSpPr>
        <p:spPr bwMode="auto">
          <a:xfrm>
            <a:off x="309267" y="3495999"/>
            <a:ext cx="6192242" cy="1384995"/>
          </a:xfrm>
          <a:prstGeom prst="rect">
            <a:avLst/>
          </a:prstGeom>
          <a:noFill/>
          <a:ln w="12700" cmpd="sng">
            <a:noFill/>
            <a:prstDash val="sysDot"/>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a:ea typeface="宋体" panose="02010600030101010101" pitchFamily="2" charset="-122"/>
                <a:sym typeface="Calibri" panose="020F0502020204030204"/>
              </a:defRPr>
            </a:lvl1pPr>
            <a:lvl2pPr marL="742950" indent="-285750">
              <a:spcBef>
                <a:spcPct val="20000"/>
              </a:spcBef>
              <a:buFont typeface="Arial" panose="020B0604020202020204" pitchFamily="34" charset="0"/>
              <a:buChar char="–"/>
              <a:defRPr sz="2800">
                <a:solidFill>
                  <a:schemeClr val="tx1"/>
                </a:solidFill>
                <a:latin typeface="Calibri" panose="020F0502020204030204"/>
                <a:ea typeface="宋体" panose="02010600030101010101" pitchFamily="2" charset="-122"/>
                <a:sym typeface="Calibri" panose="020F0502020204030204"/>
              </a:defRPr>
            </a:lvl2pPr>
            <a:lvl3pPr marL="1143000" indent="-228600">
              <a:spcBef>
                <a:spcPct val="20000"/>
              </a:spcBef>
              <a:buFont typeface="Arial" panose="020B0604020202020204" pitchFamily="34" charset="0"/>
              <a:buChar char="•"/>
              <a:defRPr sz="2400">
                <a:solidFill>
                  <a:schemeClr val="tx1"/>
                </a:solidFill>
                <a:latin typeface="Calibri" panose="020F0502020204030204"/>
                <a:ea typeface="宋体" panose="02010600030101010101" pitchFamily="2" charset="-122"/>
                <a:sym typeface="Calibri" panose="020F0502020204030204"/>
              </a:defRPr>
            </a:lvl3pPr>
            <a:lvl4pPr marL="1600200" indent="-228600">
              <a:spcBef>
                <a:spcPct val="20000"/>
              </a:spcBef>
              <a:buFont typeface="Arial" panose="020B0604020202020204" pitchFamily="34" charset="0"/>
              <a:buChar char="–"/>
              <a:defRPr sz="2000">
                <a:solidFill>
                  <a:schemeClr val="tx1"/>
                </a:solidFill>
                <a:latin typeface="Calibri" panose="020F0502020204030204"/>
                <a:ea typeface="宋体" panose="02010600030101010101" pitchFamily="2" charset="-122"/>
                <a:sym typeface="Calibri" panose="020F0502020204030204"/>
              </a:defRPr>
            </a:lvl4pPr>
            <a:lvl5pPr marL="2057400" indent="-228600">
              <a:spcBef>
                <a:spcPct val="20000"/>
              </a:spcBef>
              <a:buFont typeface="Arial" panose="020B0604020202020204" pitchFamily="34" charset="0"/>
              <a:buChar char="»"/>
              <a:defRPr sz="2000">
                <a:solidFill>
                  <a:schemeClr val="tx1"/>
                </a:solidFill>
                <a:latin typeface="Calibri" panose="020F0502020204030204"/>
                <a:ea typeface="宋体" panose="02010600030101010101" pitchFamily="2" charset="-122"/>
                <a:sym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sym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sym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sym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ea typeface="宋体" panose="02010600030101010101" pitchFamily="2" charset="-122"/>
                <a:sym typeface="Calibri" panose="020F0502020204030204"/>
              </a:defRPr>
            </a:lvl9pPr>
          </a:lstStyle>
          <a:p>
            <a:pPr defTabSz="1219200" fontAlgn="base">
              <a:spcBef>
                <a:spcPct val="0"/>
              </a:spcBef>
              <a:spcAft>
                <a:spcPct val="0"/>
              </a:spcAft>
              <a:buNone/>
            </a:pPr>
            <a:r>
              <a:rPr lang="en-US" altLang="zh-CN" sz="2800" b="1" dirty="0">
                <a:latin typeface="+mn-ea"/>
                <a:ea typeface="+mn-ea"/>
                <a:cs typeface="方正粗黑宋简体" panose="02000000000000000000" pitchFamily="2" charset="-122"/>
                <a:sym typeface="+mn-ea"/>
              </a:rPr>
              <a:t>   </a:t>
            </a:r>
            <a:r>
              <a:rPr lang="zh-CN" altLang="en-US" sz="2800" b="1" dirty="0">
                <a:latin typeface="+mn-ea"/>
                <a:ea typeface="+mn-ea"/>
                <a:cs typeface="方正粗黑宋简体" panose="02000000000000000000" pitchFamily="2" charset="-122"/>
                <a:sym typeface="+mn-ea"/>
              </a:rPr>
              <a:t>基于大众群体来制定政策是不可能的！只有国家理由</a:t>
            </a:r>
            <a:r>
              <a:rPr lang="zh-CN" altLang="en-US" sz="2800" b="1" dirty="0" smtClean="0">
                <a:latin typeface="+mn-ea"/>
                <a:ea typeface="+mn-ea"/>
                <a:cs typeface="方正粗黑宋简体" panose="02000000000000000000" pitchFamily="2" charset="-122"/>
                <a:sym typeface="+mn-ea"/>
              </a:rPr>
              <a:t>！</a:t>
            </a:r>
            <a:endParaRPr lang="en-US" altLang="zh-CN" sz="2800" b="1" dirty="0" smtClean="0">
              <a:latin typeface="+mn-ea"/>
              <a:ea typeface="+mn-ea"/>
              <a:cs typeface="方正粗黑宋简体" panose="02000000000000000000" pitchFamily="2" charset="-122"/>
              <a:sym typeface="+mn-ea"/>
            </a:endParaRPr>
          </a:p>
          <a:p>
            <a:pPr defTabSz="1219200" fontAlgn="base">
              <a:spcBef>
                <a:spcPct val="0"/>
              </a:spcBef>
              <a:spcAft>
                <a:spcPct val="0"/>
              </a:spcAft>
              <a:buNone/>
            </a:pPr>
            <a:r>
              <a:rPr lang="en-US" altLang="zh-CN" sz="2800" b="1" dirty="0">
                <a:latin typeface="+mn-ea"/>
                <a:ea typeface="+mn-ea"/>
                <a:cs typeface="方正粗黑宋简体" panose="02000000000000000000" pitchFamily="2" charset="-122"/>
                <a:sym typeface="+mn-ea"/>
              </a:rPr>
              <a:t> </a:t>
            </a:r>
            <a:r>
              <a:rPr lang="en-US" altLang="zh-CN" sz="2800" b="1" dirty="0" smtClean="0">
                <a:latin typeface="+mn-ea"/>
                <a:ea typeface="+mn-ea"/>
                <a:cs typeface="方正粗黑宋简体" panose="02000000000000000000" pitchFamily="2" charset="-122"/>
                <a:sym typeface="+mn-ea"/>
              </a:rPr>
              <a:t>                 ——</a:t>
            </a:r>
            <a:r>
              <a:rPr lang="zh-CN" altLang="en-US" sz="2800" b="1" dirty="0">
                <a:latin typeface="+mn-ea"/>
                <a:ea typeface="+mn-ea"/>
                <a:cs typeface="方正粗黑宋简体" panose="02000000000000000000" pitchFamily="2" charset="-122"/>
                <a:sym typeface="+mn-ea"/>
              </a:rPr>
              <a:t>俾斯麦</a:t>
            </a:r>
            <a:endParaRPr lang="zh-CN" altLang="en-US" sz="2800" b="1" dirty="0">
              <a:latin typeface="+mn-ea"/>
              <a:ea typeface="+mn-ea"/>
              <a:cs typeface="方正粗黑宋简体" panose="02000000000000000000" pitchFamily="2" charset="-122"/>
              <a:sym typeface="+mn-ea"/>
            </a:endParaRPr>
          </a:p>
        </p:txBody>
      </p:sp>
      <p:sp>
        <p:nvSpPr>
          <p:cNvPr id="3" name="TextBox 8"/>
          <p:cNvSpPr txBox="1"/>
          <p:nvPr>
            <p:custDataLst>
              <p:tags r:id="rId3"/>
            </p:custDataLst>
          </p:nvPr>
        </p:nvSpPr>
        <p:spPr>
          <a:xfrm>
            <a:off x="1342678" y="459286"/>
            <a:ext cx="3010460" cy="646986"/>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en-US" sz="3200" dirty="0">
                <a:solidFill>
                  <a:schemeClr val="tx1"/>
                </a:solidFill>
                <a:latin typeface="微软雅黑" panose="020B0503020204020204" pitchFamily="34" charset="-122"/>
                <a:ea typeface="微软雅黑" panose="020B0503020204020204" pitchFamily="34" charset="-122"/>
              </a:rPr>
              <a:t>德意志的统一</a:t>
            </a:r>
            <a:endParaRPr lang="zh-CN" altLang="en-US" sz="3200" dirty="0">
              <a:solidFill>
                <a:schemeClr val="tx1"/>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4"/>
          <a:stretch>
            <a:fillRect/>
          </a:stretch>
        </p:blipFill>
        <p:spPr>
          <a:xfrm>
            <a:off x="6724922" y="391857"/>
            <a:ext cx="5026660" cy="3829231"/>
          </a:xfrm>
          <a:prstGeom prst="rect">
            <a:avLst/>
          </a:prstGeom>
        </p:spPr>
      </p:pic>
      <p:sp>
        <p:nvSpPr>
          <p:cNvPr id="14" name="矩形 13"/>
          <p:cNvSpPr/>
          <p:nvPr/>
        </p:nvSpPr>
        <p:spPr>
          <a:xfrm>
            <a:off x="6904409" y="4374568"/>
            <a:ext cx="4824538" cy="22217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l">
              <a:lnSpc>
                <a:spcPct val="100000"/>
              </a:lnSpc>
            </a:pPr>
            <a:r>
              <a:rPr lang="en-US" altLang="zh-CN" sz="2800" dirty="0" smtClean="0">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r>
              <a:rPr lang="zh-CN" altLang="en-US" sz="2800" dirty="0" smtClean="0">
                <a:solidFill>
                  <a:schemeClr val="tx1"/>
                </a:solidFill>
                <a:effectLst/>
                <a:latin typeface="Arial" panose="020B0604020202020204" pitchFamily="34" charset="0"/>
                <a:ea typeface="微软雅黑" panose="020B0503020204020204" pitchFamily="34" charset="-122"/>
                <a:sym typeface="Arial" panose="020B0604020202020204" pitchFamily="34" charset="0"/>
              </a:rPr>
              <a:t>德意志帝国宪法</a:t>
            </a:r>
            <a:r>
              <a:rPr lang="en-US" altLang="zh-CN" sz="2800" dirty="0" smtClean="0">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r>
              <a:rPr lang="zh-CN" altLang="en-US" sz="2800" dirty="0" smtClean="0">
                <a:solidFill>
                  <a:schemeClr val="tx1"/>
                </a:solidFill>
                <a:effectLst/>
                <a:latin typeface="Arial" panose="020B0604020202020204" pitchFamily="34" charset="0"/>
                <a:ea typeface="微软雅黑" panose="020B0503020204020204" pitchFamily="34" charset="-122"/>
                <a:sym typeface="Arial" panose="020B0604020202020204" pitchFamily="34" charset="0"/>
              </a:rPr>
              <a:t>内容：                                </a:t>
            </a:r>
            <a:endParaRPr lang="en-US" altLang="zh-CN" sz="2800" dirty="0" smtClean="0">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algn="l">
              <a:lnSpc>
                <a:spcPct val="100000"/>
              </a:lnSpc>
            </a:pPr>
            <a:r>
              <a:rPr lang="en-US" altLang="zh-CN" sz="2800" dirty="0" smtClean="0">
                <a:solidFill>
                  <a:srgbClr val="FF0000"/>
                </a:solidFill>
                <a:effectLst/>
                <a:latin typeface="Arial" panose="020B0604020202020204" pitchFamily="34" charset="0"/>
                <a:ea typeface="微软雅黑" panose="020B0503020204020204" pitchFamily="34" charset="-122"/>
                <a:sym typeface="Arial" panose="020B0604020202020204" pitchFamily="34" charset="0"/>
              </a:rPr>
              <a:t>1.</a:t>
            </a:r>
            <a:r>
              <a:rPr lang="zh-CN" altLang="en-US" sz="2800" dirty="0" smtClean="0">
                <a:solidFill>
                  <a:srgbClr val="FF0000"/>
                </a:solidFill>
                <a:effectLst/>
                <a:latin typeface="Arial" panose="020B0604020202020204" pitchFamily="34" charset="0"/>
                <a:ea typeface="微软雅黑" panose="020B0503020204020204" pitchFamily="34" charset="-122"/>
                <a:sym typeface="Arial" panose="020B0604020202020204" pitchFamily="34" charset="0"/>
              </a:rPr>
              <a:t>皇帝</a:t>
            </a:r>
            <a:r>
              <a:rPr lang="zh-CN" altLang="en-US" sz="2800" dirty="0" smtClean="0">
                <a:effectLst/>
                <a:latin typeface="Arial" panose="020B0604020202020204" pitchFamily="34" charset="0"/>
                <a:ea typeface="微软雅黑" panose="020B0503020204020204" pitchFamily="34" charset="-122"/>
                <a:sym typeface="Arial" panose="020B0604020202020204" pitchFamily="34" charset="0"/>
              </a:rPr>
              <a:t>掌握国家大权。</a:t>
            </a:r>
            <a:endParaRPr lang="zh-CN" altLang="en-US" sz="2800" dirty="0" smtClean="0">
              <a:effectLst/>
              <a:latin typeface="Arial" panose="020B0604020202020204" pitchFamily="34" charset="0"/>
              <a:ea typeface="微软雅黑" panose="020B0503020204020204" pitchFamily="34" charset="-122"/>
              <a:sym typeface="Arial" panose="020B0604020202020204" pitchFamily="34" charset="0"/>
            </a:endParaRPr>
          </a:p>
          <a:p>
            <a:pPr algn="l">
              <a:lnSpc>
                <a:spcPct val="100000"/>
              </a:lnSpc>
            </a:pPr>
            <a:r>
              <a:rPr lang="en-US" altLang="zh-CN" sz="2800" dirty="0" smtClean="0">
                <a:effectLst/>
                <a:latin typeface="Arial" panose="020B0604020202020204" pitchFamily="34" charset="0"/>
                <a:ea typeface="微软雅黑" panose="020B0503020204020204" pitchFamily="34" charset="-122"/>
                <a:sym typeface="Arial" panose="020B0604020202020204" pitchFamily="34" charset="0"/>
              </a:rPr>
              <a:t>2.</a:t>
            </a:r>
            <a:r>
              <a:rPr lang="zh-CN" altLang="en-US" sz="2800" dirty="0" smtClean="0">
                <a:solidFill>
                  <a:srgbClr val="FF0000"/>
                </a:solidFill>
                <a:effectLst/>
                <a:latin typeface="Arial" panose="020B0604020202020204" pitchFamily="34" charset="0"/>
                <a:ea typeface="微软雅黑" panose="020B0503020204020204" pitchFamily="34" charset="-122"/>
                <a:sym typeface="Arial" panose="020B0604020202020204" pitchFamily="34" charset="0"/>
              </a:rPr>
              <a:t>联邦制</a:t>
            </a:r>
            <a:r>
              <a:rPr lang="zh-CN" altLang="en-US" sz="2800" dirty="0">
                <a:effectLst/>
                <a:latin typeface="Arial" panose="020B0604020202020204" pitchFamily="34" charset="0"/>
                <a:ea typeface="微软雅黑" panose="020B0503020204020204" pitchFamily="34" charset="-122"/>
                <a:sym typeface="Arial" panose="020B0604020202020204" pitchFamily="34" charset="0"/>
              </a:rPr>
              <a:t>国家。</a:t>
            </a:r>
            <a:endParaRPr lang="zh-CN" altLang="en-US" sz="2800" dirty="0">
              <a:effectLst/>
              <a:latin typeface="Arial" panose="020B0604020202020204" pitchFamily="34" charset="0"/>
              <a:ea typeface="微软雅黑" panose="020B0503020204020204" pitchFamily="34" charset="-122"/>
              <a:sym typeface="Arial" panose="020B0604020202020204" pitchFamily="34" charset="0"/>
            </a:endParaRPr>
          </a:p>
          <a:p>
            <a:pPr algn="l">
              <a:lnSpc>
                <a:spcPct val="100000"/>
              </a:lnSpc>
            </a:pPr>
            <a:r>
              <a:rPr lang="en-US" altLang="zh-CN" sz="2800" dirty="0" smtClean="0">
                <a:effectLst/>
                <a:latin typeface="Arial" panose="020B0604020202020204" pitchFamily="34" charset="0"/>
                <a:ea typeface="微软雅黑" panose="020B0503020204020204" pitchFamily="34" charset="-122"/>
                <a:sym typeface="Arial" panose="020B0604020202020204" pitchFamily="34" charset="0"/>
              </a:rPr>
              <a:t>3.</a:t>
            </a:r>
            <a:r>
              <a:rPr lang="zh-CN" altLang="en-US" sz="2800" dirty="0" smtClean="0">
                <a:effectLst/>
                <a:latin typeface="Arial" panose="020B0604020202020204" pitchFamily="34" charset="0"/>
                <a:ea typeface="微软雅黑" panose="020B0503020204020204" pitchFamily="34" charset="-122"/>
                <a:sym typeface="Arial" panose="020B0604020202020204" pitchFamily="34" charset="0"/>
              </a:rPr>
              <a:t>行政权</a:t>
            </a:r>
            <a:r>
              <a:rPr lang="zh-CN" altLang="en-US" sz="2800" dirty="0">
                <a:effectLst/>
                <a:latin typeface="Arial" panose="020B0604020202020204" pitchFamily="34" charset="0"/>
                <a:ea typeface="微软雅黑" panose="020B0503020204020204" pitchFamily="34" charset="-122"/>
                <a:sym typeface="Arial" panose="020B0604020202020204" pitchFamily="34" charset="0"/>
              </a:rPr>
              <a:t>与立法权</a:t>
            </a:r>
            <a:r>
              <a:rPr lang="zh-CN" altLang="en-US" sz="2800" dirty="0">
                <a:solidFill>
                  <a:srgbClr val="FF0000"/>
                </a:solidFill>
                <a:effectLst/>
                <a:latin typeface="Arial" panose="020B0604020202020204" pitchFamily="34" charset="0"/>
                <a:ea typeface="微软雅黑" panose="020B0503020204020204" pitchFamily="34" charset="-122"/>
                <a:sym typeface="Arial" panose="020B0604020202020204" pitchFamily="34" charset="0"/>
              </a:rPr>
              <a:t>没真正分开</a:t>
            </a:r>
            <a:r>
              <a:rPr lang="zh-CN" altLang="en-US" sz="2800" dirty="0">
                <a:effectLst/>
                <a:latin typeface="Arial" panose="020B0604020202020204" pitchFamily="34" charset="0"/>
                <a:ea typeface="微软雅黑" panose="020B0503020204020204" pitchFamily="34" charset="-122"/>
                <a:sym typeface="Arial" panose="020B0604020202020204" pitchFamily="34" charset="0"/>
              </a:rPr>
              <a:t>。</a:t>
            </a:r>
            <a:endParaRPr lang="zh-CN" altLang="en-US" sz="2800" dirty="0">
              <a:effectLst/>
              <a:latin typeface="Arial" panose="020B0604020202020204" pitchFamily="34" charset="0"/>
              <a:ea typeface="微软雅黑" panose="020B0503020204020204" pitchFamily="34" charset="-122"/>
              <a:sym typeface="Arial" panose="020B0604020202020204" pitchFamily="34" charset="0"/>
            </a:endParaRPr>
          </a:p>
          <a:p>
            <a:pPr algn="l">
              <a:lnSpc>
                <a:spcPct val="100000"/>
              </a:lnSpc>
            </a:pPr>
            <a:r>
              <a:rPr lang="en-US" altLang="zh-CN" sz="2800" dirty="0" smtClean="0">
                <a:effectLst/>
                <a:latin typeface="Arial" panose="020B0604020202020204" pitchFamily="34" charset="0"/>
                <a:ea typeface="微软雅黑" panose="020B0503020204020204" pitchFamily="34" charset="-122"/>
                <a:sym typeface="Arial" panose="020B0604020202020204" pitchFamily="34" charset="0"/>
              </a:rPr>
              <a:t>4.</a:t>
            </a:r>
            <a:r>
              <a:rPr lang="zh-CN" altLang="en-US" sz="2800" dirty="0" smtClean="0">
                <a:effectLst/>
                <a:latin typeface="Arial" panose="020B0604020202020204" pitchFamily="34" charset="0"/>
                <a:ea typeface="微软雅黑" panose="020B0503020204020204" pitchFamily="34" charset="-122"/>
                <a:sym typeface="Arial" panose="020B0604020202020204" pitchFamily="34" charset="0"/>
              </a:rPr>
              <a:t>联邦议会</a:t>
            </a:r>
            <a:r>
              <a:rPr lang="zh-CN" altLang="en-US" sz="2800" dirty="0">
                <a:effectLst/>
                <a:latin typeface="Arial" panose="020B0604020202020204" pitchFamily="34" charset="0"/>
                <a:ea typeface="微软雅黑" panose="020B0503020204020204" pitchFamily="34" charset="-122"/>
                <a:sym typeface="Arial" panose="020B0604020202020204" pitchFamily="34" charset="0"/>
              </a:rPr>
              <a:t>权力</a:t>
            </a:r>
            <a:r>
              <a:rPr lang="zh-CN" altLang="en-US" sz="2800" dirty="0">
                <a:solidFill>
                  <a:srgbClr val="FF0000"/>
                </a:solidFill>
                <a:effectLst/>
                <a:latin typeface="Arial" panose="020B0604020202020204" pitchFamily="34" charset="0"/>
                <a:ea typeface="微软雅黑" panose="020B0503020204020204" pitchFamily="34" charset="-122"/>
                <a:sym typeface="Arial" panose="020B0604020202020204" pitchFamily="34" charset="0"/>
              </a:rPr>
              <a:t>大于</a:t>
            </a:r>
            <a:r>
              <a:rPr lang="zh-CN" altLang="en-US" sz="2800" dirty="0">
                <a:effectLst/>
                <a:latin typeface="Arial" panose="020B0604020202020204" pitchFamily="34" charset="0"/>
                <a:ea typeface="微软雅黑" panose="020B0503020204020204" pitchFamily="34" charset="-122"/>
                <a:sym typeface="Arial" panose="020B0604020202020204" pitchFamily="34" charset="0"/>
              </a:rPr>
              <a:t>帝国议会。</a:t>
            </a:r>
            <a:endParaRPr lang="zh-CN" altLang="en-US" sz="2800" dirty="0">
              <a:effectLst/>
              <a:latin typeface="Arial" panose="020B0604020202020204" pitchFamily="34" charset="0"/>
              <a:ea typeface="微软雅黑" panose="020B0503020204020204" pitchFamily="34" charset="-122"/>
              <a:sym typeface="Arial" panose="020B0604020202020204" pitchFamily="34" charset="0"/>
            </a:endParaRPr>
          </a:p>
        </p:txBody>
      </p:sp>
      <p:pic>
        <p:nvPicPr>
          <p:cNvPr id="15" name="图片 14"/>
          <p:cNvPicPr>
            <a:picLocks noChangeAspect="1"/>
          </p:cNvPicPr>
          <p:nvPr/>
        </p:nvPicPr>
        <p:blipFill>
          <a:blip r:embed="rId5"/>
          <a:srcRect l="13374"/>
          <a:stretch>
            <a:fillRect/>
          </a:stretch>
        </p:blipFill>
        <p:spPr>
          <a:xfrm>
            <a:off x="309266" y="4725144"/>
            <a:ext cx="5569915" cy="2008536"/>
          </a:xfrm>
          <a:prstGeom prst="rect">
            <a:avLst/>
          </a:prstGeom>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536444" y="1271301"/>
            <a:ext cx="11247394" cy="4302716"/>
          </a:xfrm>
          <a:prstGeom prst="rect">
            <a:avLst/>
          </a:prstGeom>
        </p:spPr>
        <p:txBody>
          <a:bodyPr vert="horz" lIns="91440" tIns="45720" rIns="91440" bIns="45720" rtlCol="0">
            <a:noAutofit/>
          </a:bodyPr>
          <a:lstStyle>
            <a:defPPr>
              <a:defRPr lang="zh-CN"/>
            </a:defPPr>
            <a:lvl1pPr indent="0" fontAlgn="auto">
              <a:spcBef>
                <a:spcPct val="20000"/>
              </a:spcBef>
              <a:buFont typeface="Arial" panose="020B0604020202020204" pitchFamily="34" charset="0"/>
              <a:buNone/>
              <a:defRPr sz="3600" b="1">
                <a:latin typeface="+mn-ea"/>
                <a:cs typeface="宋体" panose="02010600030101010101" pitchFamily="2" charset="-122"/>
              </a:defRPr>
            </a:lvl1pPr>
            <a:lvl2pPr indent="0">
              <a:spcBef>
                <a:spcPct val="20000"/>
              </a:spcBef>
              <a:buFont typeface="Arial" panose="020B0604020202020204" pitchFamily="34" charset="0"/>
              <a:buNone/>
              <a:defRPr sz="2400" b="0">
                <a:latin typeface="微软雅黑" panose="020B0503020204020204" pitchFamily="34" charset="-122"/>
                <a:ea typeface="微软雅黑" panose="020B0503020204020204" pitchFamily="34" charset="-122"/>
              </a:defRPr>
            </a:lvl2pPr>
            <a:lvl3pPr indent="0">
              <a:spcBef>
                <a:spcPct val="20000"/>
              </a:spcBef>
              <a:buFont typeface="Arial" panose="020B0604020202020204" pitchFamily="34" charset="0"/>
              <a:buNone/>
              <a:defRPr sz="2400" b="0">
                <a:latin typeface="微软雅黑" panose="020B0503020204020204" pitchFamily="34" charset="-122"/>
                <a:ea typeface="微软雅黑" panose="020B0503020204020204" pitchFamily="34" charset="-122"/>
              </a:defRPr>
            </a:lvl3pPr>
            <a:lvl4pPr indent="0">
              <a:spcBef>
                <a:spcPct val="20000"/>
              </a:spcBef>
              <a:buFont typeface="Arial" panose="020B0604020202020204" pitchFamily="34" charset="0"/>
              <a:buNone/>
              <a:defRPr sz="2400" b="0">
                <a:latin typeface="微软雅黑" panose="020B0503020204020204" pitchFamily="34" charset="-122"/>
                <a:ea typeface="微软雅黑" panose="020B0503020204020204" pitchFamily="34" charset="-122"/>
              </a:defRPr>
            </a:lvl4pPr>
            <a:lvl5pPr indent="0">
              <a:spcBef>
                <a:spcPct val="20000"/>
              </a:spcBef>
              <a:buFont typeface="Arial" panose="020B0604020202020204" pitchFamily="34" charset="0"/>
              <a:buNone/>
              <a:defRPr sz="2400" b="0">
                <a:latin typeface="微软雅黑" panose="020B0503020204020204" pitchFamily="34" charset="-122"/>
                <a:ea typeface="微软雅黑" panose="020B0503020204020204" pitchFamily="34" charset="-122"/>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noProof="1"/>
              <a:t>（</a:t>
            </a:r>
            <a:r>
              <a:rPr lang="en-US" altLang="zh-CN" noProof="1"/>
              <a:t>2020·</a:t>
            </a:r>
            <a:r>
              <a:rPr lang="zh-CN" altLang="en-US" noProof="1"/>
              <a:t>全国</a:t>
            </a:r>
            <a:r>
              <a:rPr lang="en-US" altLang="zh-CN" noProof="1"/>
              <a:t>Ⅱ·34</a:t>
            </a:r>
            <a:r>
              <a:rPr lang="zh-CN" altLang="en-US" noProof="1"/>
              <a:t>）</a:t>
            </a:r>
            <a:r>
              <a:rPr lang="en-US" altLang="zh-CN" noProof="1"/>
              <a:t>19</a:t>
            </a:r>
            <a:r>
              <a:rPr lang="zh-CN" altLang="en-US" noProof="1"/>
              <a:t>世纪末，德皇威廉一世去世，威廉二世继任，支持俾斯麦的政党联盟在帝国议会选举中失败，与威廉二世意见相左的俾斯麦辞职。这一系列事件表明德国（     ）</a:t>
            </a:r>
            <a:endParaRPr lang="zh-CN" altLang="en-US" noProof="1"/>
          </a:p>
          <a:p>
            <a:endParaRPr lang="zh-CN" altLang="en-US" noProof="1"/>
          </a:p>
          <a:p>
            <a:r>
              <a:rPr lang="en-US" altLang="zh-CN" noProof="1" smtClean="0"/>
              <a:t>A.</a:t>
            </a:r>
            <a:r>
              <a:rPr lang="zh-CN" altLang="en-US" noProof="1" smtClean="0"/>
              <a:t>议会</a:t>
            </a:r>
            <a:r>
              <a:rPr lang="zh-CN" altLang="en-US" noProof="1"/>
              <a:t>加强对政府的监督	   </a:t>
            </a:r>
            <a:r>
              <a:rPr lang="en-US" altLang="zh-CN" noProof="1" smtClean="0"/>
              <a:t>B.</a:t>
            </a:r>
            <a:r>
              <a:rPr lang="zh-CN" altLang="en-US" noProof="1" smtClean="0"/>
              <a:t>皇帝</a:t>
            </a:r>
            <a:r>
              <a:rPr lang="zh-CN" altLang="en-US" noProof="1"/>
              <a:t>个人权力强大</a:t>
            </a:r>
            <a:endParaRPr lang="zh-CN" altLang="en-US" noProof="1"/>
          </a:p>
          <a:p>
            <a:r>
              <a:rPr lang="en-US" altLang="zh-CN" noProof="1" smtClean="0"/>
              <a:t>C.</a:t>
            </a:r>
            <a:r>
              <a:rPr lang="zh-CN" altLang="en-US" noProof="1" smtClean="0"/>
              <a:t>对外</a:t>
            </a:r>
            <a:r>
              <a:rPr lang="zh-CN" altLang="en-US" noProof="1"/>
              <a:t>政策发生根本变化	   </a:t>
            </a:r>
            <a:r>
              <a:rPr lang="en-US" altLang="zh-CN" noProof="1" smtClean="0"/>
              <a:t>D.</a:t>
            </a:r>
            <a:r>
              <a:rPr lang="zh-CN" altLang="en-US" noProof="1" smtClean="0"/>
              <a:t>分权</a:t>
            </a:r>
            <a:r>
              <a:rPr lang="zh-CN" altLang="en-US" noProof="1"/>
              <a:t>制衡体制成熟</a:t>
            </a:r>
            <a:endParaRPr lang="zh-CN" altLang="en-US" noProof="1"/>
          </a:p>
        </p:txBody>
      </p:sp>
      <p:sp>
        <p:nvSpPr>
          <p:cNvPr id="2" name="矩形 1"/>
          <p:cNvSpPr/>
          <p:nvPr/>
        </p:nvSpPr>
        <p:spPr>
          <a:xfrm>
            <a:off x="6017214" y="3016882"/>
            <a:ext cx="875561" cy="1569660"/>
          </a:xfrm>
          <a:prstGeom prst="rect">
            <a:avLst/>
          </a:prstGeom>
          <a:noFill/>
          <a:ln>
            <a:noFill/>
          </a:ln>
        </p:spPr>
        <p:txBody>
          <a:bodyPr wrap="none" rtlCol="0" anchor="t">
            <a:spAutoFit/>
          </a:bodyPr>
          <a:lstStyle/>
          <a:p>
            <a:pPr algn="ctr"/>
            <a:r>
              <a:rPr lang="en-US" altLang="zh-CN" sz="9600" b="1" dirty="0">
                <a:ln w="22225">
                  <a:solidFill>
                    <a:schemeClr val="accent2"/>
                  </a:solidFill>
                  <a:prstDash val="solid"/>
                </a:ln>
                <a:solidFill>
                  <a:srgbClr val="C00000"/>
                </a:solidFill>
                <a:effectLst/>
              </a:rPr>
              <a:t>B</a:t>
            </a:r>
            <a:endParaRPr lang="en-US" altLang="zh-CN" sz="9600" b="1" dirty="0">
              <a:ln w="22225">
                <a:solidFill>
                  <a:schemeClr val="accent2"/>
                </a:solidFill>
                <a:prstDash val="solid"/>
              </a:ln>
              <a:solidFill>
                <a:srgbClr val="C00000"/>
              </a:solidFill>
              <a:effectLst/>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001" y="260648"/>
            <a:ext cx="2198688"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 name="文本框 100"/>
          <p:cNvSpPr txBox="1"/>
          <p:nvPr/>
        </p:nvSpPr>
        <p:spPr>
          <a:xfrm>
            <a:off x="190550" y="1475723"/>
            <a:ext cx="11806288" cy="3416320"/>
          </a:xfrm>
          <a:prstGeom prst="rect">
            <a:avLst/>
          </a:prstGeom>
          <a:noFill/>
          <a:ln w="9525">
            <a:noFill/>
          </a:ln>
        </p:spPr>
        <p:txBody>
          <a:bodyPr wrap="square">
            <a:spAutoFit/>
          </a:bodyPr>
          <a:lstStyle/>
          <a:p>
            <a:pPr indent="0" fontAlgn="auto"/>
            <a:r>
              <a:rPr lang="zh-CN" sz="3600" b="1" dirty="0" smtClean="0">
                <a:latin typeface="+mn-ea"/>
                <a:cs typeface="宋体" panose="02010600030101010101" pitchFamily="2" charset="-122"/>
                <a:sym typeface="Arial" panose="020B0604020202020204" pitchFamily="34" charset="0"/>
              </a:rPr>
              <a:t>（</a:t>
            </a:r>
            <a:r>
              <a:rPr lang="en-US" sz="3600" b="1" dirty="0">
                <a:latin typeface="+mn-ea"/>
                <a:cs typeface="宋体" panose="02010600030101010101" pitchFamily="2" charset="-122"/>
                <a:sym typeface="Arial" panose="020B0604020202020204" pitchFamily="34" charset="0"/>
              </a:rPr>
              <a:t>2022·</a:t>
            </a:r>
            <a:r>
              <a:rPr lang="zh-CN" sz="3600" b="1" dirty="0">
                <a:latin typeface="+mn-ea"/>
                <a:cs typeface="宋体" panose="02010600030101010101" pitchFamily="2" charset="-122"/>
                <a:sym typeface="Arial" panose="020B0604020202020204" pitchFamily="34" charset="0"/>
              </a:rPr>
              <a:t>广东</a:t>
            </a:r>
            <a:r>
              <a:rPr lang="en-US" sz="3600" b="1" dirty="0">
                <a:latin typeface="+mn-ea"/>
                <a:cs typeface="宋体" panose="02010600030101010101" pitchFamily="2" charset="-122"/>
                <a:sym typeface="Arial" panose="020B0604020202020204" pitchFamily="34" charset="0"/>
              </a:rPr>
              <a:t>·</a:t>
            </a:r>
            <a:r>
              <a:rPr lang="zh-CN" sz="3600" b="1" dirty="0">
                <a:latin typeface="+mn-ea"/>
                <a:cs typeface="宋体" panose="02010600030101010101" pitchFamily="2" charset="-122"/>
                <a:sym typeface="Arial" panose="020B0604020202020204" pitchFamily="34" charset="0"/>
              </a:rPr>
              <a:t>高考真题）</a:t>
            </a:r>
            <a:r>
              <a:rPr lang="en-US" sz="3600" b="1" dirty="0">
                <a:latin typeface="+mn-ea"/>
                <a:cs typeface="宋体" panose="02010600030101010101" pitchFamily="2" charset="-122"/>
                <a:sym typeface="Arial" panose="020B0604020202020204" pitchFamily="34" charset="0"/>
              </a:rPr>
              <a:t>1871</a:t>
            </a:r>
            <a:r>
              <a:rPr lang="zh-CN" sz="3600" b="1" dirty="0">
                <a:latin typeface="+mn-ea"/>
                <a:cs typeface="宋体" panose="02010600030101010101" pitchFamily="2" charset="-122"/>
                <a:sym typeface="Arial" panose="020B0604020202020204" pitchFamily="34" charset="0"/>
              </a:rPr>
              <a:t>年《德意志帝国宪法》包含一些大多数国家的宪法均不涉及的内容。例如关税，商业，铁路，邮政和电报等，关于个人权利却只字未提，这反映了德国</a:t>
            </a:r>
            <a:endParaRPr lang="en-US" sz="3600" b="1" dirty="0">
              <a:latin typeface="+mn-ea"/>
              <a:cs typeface="宋体" panose="02010600030101010101" pitchFamily="2" charset="-122"/>
              <a:sym typeface="Arial" panose="020B0604020202020204" pitchFamily="34" charset="0"/>
            </a:endParaRPr>
          </a:p>
          <a:p>
            <a:pPr indent="0" fontAlgn="auto"/>
            <a:r>
              <a:rPr lang="en-US" sz="3600" b="1" dirty="0">
                <a:latin typeface="+mn-ea"/>
                <a:cs typeface="宋体" panose="02010600030101010101" pitchFamily="2" charset="-122"/>
                <a:sym typeface="Arial" panose="020B0604020202020204" pitchFamily="34" charset="0"/>
              </a:rPr>
              <a:t>A</a:t>
            </a:r>
            <a:r>
              <a:rPr lang="zh-CN" sz="3600" b="1" dirty="0">
                <a:latin typeface="+mn-ea"/>
                <a:cs typeface="宋体" panose="02010600030101010101" pitchFamily="2" charset="-122"/>
                <a:sym typeface="Arial" panose="020B0604020202020204" pitchFamily="34" charset="0"/>
              </a:rPr>
              <a:t>．帝国结构的松散性</a:t>
            </a:r>
            <a:r>
              <a:rPr lang="en-US" sz="3600" b="1" dirty="0">
                <a:latin typeface="+mn-ea"/>
                <a:cs typeface="宋体" panose="02010600030101010101" pitchFamily="2" charset="-122"/>
                <a:sym typeface="Arial" panose="020B0604020202020204" pitchFamily="34" charset="0"/>
              </a:rPr>
              <a:t>	</a:t>
            </a:r>
            <a:r>
              <a:rPr lang="en-US" sz="3600" b="1" dirty="0" smtClean="0">
                <a:latin typeface="+mn-ea"/>
                <a:cs typeface="宋体" panose="02010600030101010101" pitchFamily="2" charset="-122"/>
                <a:sym typeface="Arial" panose="020B0604020202020204" pitchFamily="34" charset="0"/>
              </a:rPr>
              <a:t>     B</a:t>
            </a:r>
            <a:r>
              <a:rPr lang="zh-CN" sz="3600" b="1" dirty="0">
                <a:latin typeface="+mn-ea"/>
                <a:cs typeface="宋体" panose="02010600030101010101" pitchFamily="2" charset="-122"/>
                <a:sym typeface="Arial" panose="020B0604020202020204" pitchFamily="34" charset="0"/>
              </a:rPr>
              <a:t>．对外政策的扩张性</a:t>
            </a:r>
            <a:endParaRPr lang="en-US" sz="3600" b="1" dirty="0">
              <a:latin typeface="+mn-ea"/>
              <a:cs typeface="宋体" panose="02010600030101010101" pitchFamily="2" charset="-122"/>
              <a:sym typeface="Arial" panose="020B0604020202020204" pitchFamily="34" charset="0"/>
            </a:endParaRPr>
          </a:p>
          <a:p>
            <a:pPr indent="0" fontAlgn="auto"/>
            <a:r>
              <a:rPr lang="en-US" sz="3600" b="1" dirty="0">
                <a:latin typeface="+mn-ea"/>
                <a:cs typeface="宋体" panose="02010600030101010101" pitchFamily="2" charset="-122"/>
                <a:sym typeface="Arial" panose="020B0604020202020204" pitchFamily="34" charset="0"/>
              </a:rPr>
              <a:t>C</a:t>
            </a:r>
            <a:r>
              <a:rPr lang="zh-CN" sz="3600" b="1" dirty="0">
                <a:latin typeface="+mn-ea"/>
                <a:cs typeface="宋体" panose="02010600030101010101" pitchFamily="2" charset="-122"/>
                <a:sym typeface="Arial" panose="020B0604020202020204" pitchFamily="34" charset="0"/>
              </a:rPr>
              <a:t>．资本主义的保守性</a:t>
            </a:r>
            <a:r>
              <a:rPr lang="en-US" sz="3600" b="1" dirty="0">
                <a:latin typeface="+mn-ea"/>
                <a:cs typeface="宋体" panose="02010600030101010101" pitchFamily="2" charset="-122"/>
                <a:sym typeface="Arial" panose="020B0604020202020204" pitchFamily="34" charset="0"/>
              </a:rPr>
              <a:t>	</a:t>
            </a:r>
            <a:r>
              <a:rPr lang="en-US" sz="3600" b="1" dirty="0" smtClean="0">
                <a:latin typeface="+mn-ea"/>
                <a:cs typeface="宋体" panose="02010600030101010101" pitchFamily="2" charset="-122"/>
                <a:sym typeface="Arial" panose="020B0604020202020204" pitchFamily="34" charset="0"/>
              </a:rPr>
              <a:t>     D</a:t>
            </a:r>
            <a:r>
              <a:rPr lang="zh-CN" sz="3600" b="1" dirty="0">
                <a:latin typeface="+mn-ea"/>
                <a:cs typeface="宋体" panose="02010600030101010101" pitchFamily="2" charset="-122"/>
                <a:sym typeface="Arial" panose="020B0604020202020204" pitchFamily="34" charset="0"/>
              </a:rPr>
              <a:t>．君主制度的脆弱性</a:t>
            </a:r>
            <a:endParaRPr lang="zh-CN" sz="3600" b="1" dirty="0">
              <a:latin typeface="+mn-ea"/>
              <a:cs typeface="宋体" panose="02010600030101010101" pitchFamily="2" charset="-122"/>
              <a:sym typeface="Arial" panose="020B0604020202020204" pitchFamily="34" charset="0"/>
            </a:endParaRPr>
          </a:p>
        </p:txBody>
      </p:sp>
      <p:pic>
        <p:nvPicPr>
          <p:cNvPr id="3"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1001" y="260648"/>
            <a:ext cx="2198688"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4727054" y="3573016"/>
            <a:ext cx="837089" cy="1569660"/>
          </a:xfrm>
          <a:prstGeom prst="rect">
            <a:avLst/>
          </a:prstGeom>
          <a:noFill/>
          <a:ln>
            <a:noFill/>
          </a:ln>
        </p:spPr>
        <p:txBody>
          <a:bodyPr wrap="none" rtlCol="0" anchor="t">
            <a:spAutoFit/>
          </a:bodyPr>
          <a:lstStyle/>
          <a:p>
            <a:pPr algn="ctr"/>
            <a:r>
              <a:rPr lang="en-US" altLang="zh-CN" sz="9600" b="1" dirty="0">
                <a:ln w="22225">
                  <a:solidFill>
                    <a:schemeClr val="accent2"/>
                  </a:solidFill>
                  <a:prstDash val="solid"/>
                </a:ln>
                <a:solidFill>
                  <a:srgbClr val="C00000"/>
                </a:solidFill>
              </a:rPr>
              <a:t>C</a:t>
            </a:r>
            <a:endParaRPr lang="en-US" altLang="zh-CN" sz="9600" b="1" dirty="0">
              <a:ln w="22225">
                <a:solidFill>
                  <a:schemeClr val="accent2"/>
                </a:solidFill>
                <a:prstDash val="solid"/>
              </a:ln>
              <a:solidFill>
                <a:srgbClr val="C00000"/>
              </a:solidFill>
              <a:effectLs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406574" y="1124744"/>
            <a:ext cx="11305256" cy="5078313"/>
          </a:xfrm>
          <a:prstGeom prst="rect">
            <a:avLst/>
          </a:prstGeom>
          <a:noFill/>
          <a:ln w="19050" cmpd="sng">
            <a:noFill/>
            <a:prstDash val="dash"/>
          </a:ln>
        </p:spPr>
        <p:txBody>
          <a:bodyPr wrap="square">
            <a:spAutoFit/>
          </a:bodyPr>
          <a:lstStyle/>
          <a:p>
            <a:r>
              <a:rPr lang="zh-CN" altLang="en-US" sz="3600" b="1" noProof="1">
                <a:latin typeface="+mn-ea"/>
                <a:cs typeface="宋体" panose="02010600030101010101" pitchFamily="2" charset="-122"/>
              </a:rPr>
              <a:t>（</a:t>
            </a:r>
            <a:r>
              <a:rPr lang="en-US" altLang="zh-CN" sz="3600" b="1" noProof="1">
                <a:latin typeface="+mn-ea"/>
                <a:cs typeface="宋体" panose="02010600030101010101" pitchFamily="2" charset="-122"/>
              </a:rPr>
              <a:t>2020·</a:t>
            </a:r>
            <a:r>
              <a:rPr lang="zh-CN" altLang="en-US" sz="3600" b="1" noProof="1">
                <a:latin typeface="+mn-ea"/>
                <a:cs typeface="宋体" panose="02010600030101010101" pitchFamily="2" charset="-122"/>
              </a:rPr>
              <a:t>海南卷</a:t>
            </a:r>
            <a:r>
              <a:rPr lang="en-US" altLang="zh-CN" sz="3600" b="1" noProof="1">
                <a:latin typeface="+mn-ea"/>
                <a:cs typeface="宋体" panose="02010600030101010101" pitchFamily="2" charset="-122"/>
              </a:rPr>
              <a:t>·15</a:t>
            </a:r>
            <a:r>
              <a:rPr lang="zh-CN" altLang="en-US" sz="3600" b="1" noProof="1">
                <a:latin typeface="+mn-ea"/>
                <a:cs typeface="宋体" panose="02010600030101010101" pitchFamily="2" charset="-122"/>
              </a:rPr>
              <a:t>）据钱乘且等所著</a:t>
            </a:r>
            <a:r>
              <a:rPr lang="en-US" altLang="zh-CN" sz="3600" b="1" noProof="1">
                <a:latin typeface="+mn-ea"/>
                <a:cs typeface="宋体" panose="02010600030101010101" pitchFamily="2" charset="-122"/>
              </a:rPr>
              <a:t>《</a:t>
            </a:r>
            <a:r>
              <a:rPr lang="zh-CN" altLang="en-US" sz="3600" b="1" noProof="1">
                <a:latin typeface="+mn-ea"/>
                <a:cs typeface="宋体" panose="02010600030101010101" pitchFamily="2" charset="-122"/>
              </a:rPr>
              <a:t>世界现代化进程</a:t>
            </a:r>
            <a:r>
              <a:rPr lang="en-US" altLang="zh-CN" sz="3600" b="1" noProof="1">
                <a:latin typeface="+mn-ea"/>
                <a:cs typeface="宋体" panose="02010600030101010101" pitchFamily="2" charset="-122"/>
              </a:rPr>
              <a:t>》</a:t>
            </a:r>
            <a:r>
              <a:rPr lang="zh-CN" altLang="en-US" sz="3600" b="1" noProof="1">
                <a:latin typeface="+mn-ea"/>
                <a:cs typeface="宋体" panose="02010600030101010101" pitchFamily="2" charset="-122"/>
              </a:rPr>
              <a:t>记载，德国皇帝威廉二世</a:t>
            </a:r>
            <a:r>
              <a:rPr lang="en-US" altLang="zh-CN" sz="3600" b="1" noProof="1">
                <a:latin typeface="+mn-ea"/>
                <a:cs typeface="宋体" panose="02010600030101010101" pitchFamily="2" charset="-122"/>
              </a:rPr>
              <a:t>(1859~1941)</a:t>
            </a:r>
            <a:r>
              <a:rPr lang="zh-CN" altLang="en-US" sz="3600" b="1" noProof="1">
                <a:latin typeface="+mn-ea"/>
                <a:cs typeface="宋体" panose="02010600030101010101" pitchFamily="2" charset="-122"/>
              </a:rPr>
              <a:t>在位</a:t>
            </a:r>
            <a:r>
              <a:rPr lang="en-US" altLang="zh-CN" sz="3600" b="1" noProof="1">
                <a:latin typeface="+mn-ea"/>
                <a:cs typeface="宋体" panose="02010600030101010101" pitchFamily="2" charset="-122"/>
              </a:rPr>
              <a:t>20</a:t>
            </a:r>
            <a:r>
              <a:rPr lang="zh-CN" altLang="en-US" sz="3600" b="1" noProof="1">
                <a:latin typeface="+mn-ea"/>
                <a:cs typeface="宋体" panose="02010600030101010101" pitchFamily="2" charset="-122"/>
              </a:rPr>
              <a:t>多年，却从来没有读过宪法，也不了解宪法。威廉二世曾说：“把德意志帝国锤炼出来的是士兵和军队，而不是议会的决议。”这反映出（      </a:t>
            </a:r>
            <a:r>
              <a:rPr lang="zh-CN" altLang="en-US" sz="3600" b="1" noProof="1" smtClean="0">
                <a:latin typeface="+mn-ea"/>
                <a:cs typeface="宋体" panose="02010600030101010101" pitchFamily="2" charset="-122"/>
              </a:rPr>
              <a:t>）</a:t>
            </a:r>
            <a:endParaRPr lang="zh-CN" altLang="en-US" sz="3600" b="1" noProof="1">
              <a:latin typeface="+mn-ea"/>
              <a:cs typeface="宋体" panose="02010600030101010101" pitchFamily="2" charset="-122"/>
            </a:endParaRPr>
          </a:p>
          <a:p>
            <a:r>
              <a:rPr lang="en-US" altLang="zh-CN" sz="3600" b="1" noProof="1" smtClean="0">
                <a:latin typeface="+mn-ea"/>
                <a:cs typeface="宋体" panose="02010600030101010101" pitchFamily="2" charset="-122"/>
              </a:rPr>
              <a:t>A.</a:t>
            </a:r>
            <a:r>
              <a:rPr lang="zh-CN" altLang="en-US" sz="3600" b="1" noProof="1" smtClean="0">
                <a:latin typeface="+mn-ea"/>
                <a:cs typeface="宋体" panose="02010600030101010101" pitchFamily="2" charset="-122"/>
              </a:rPr>
              <a:t>资本主义</a:t>
            </a:r>
            <a:r>
              <a:rPr lang="zh-CN" altLang="en-US" sz="3600" b="1" noProof="1">
                <a:latin typeface="+mn-ea"/>
                <a:cs typeface="宋体" panose="02010600030101010101" pitchFamily="2" charset="-122"/>
              </a:rPr>
              <a:t>政治制度尚未确</a:t>
            </a:r>
            <a:endParaRPr lang="zh-CN" altLang="en-US" sz="3600" b="1" noProof="1">
              <a:latin typeface="+mn-ea"/>
              <a:cs typeface="宋体" panose="02010600030101010101" pitchFamily="2" charset="-122"/>
            </a:endParaRPr>
          </a:p>
          <a:p>
            <a:r>
              <a:rPr lang="en-US" altLang="zh-CN" sz="3600" b="1" noProof="1" smtClean="0">
                <a:latin typeface="+mn-ea"/>
                <a:cs typeface="宋体" panose="02010600030101010101" pitchFamily="2" charset="-122"/>
              </a:rPr>
              <a:t>B.</a:t>
            </a:r>
            <a:r>
              <a:rPr lang="zh-CN" altLang="en-US" sz="3600" b="1" noProof="1" smtClean="0">
                <a:latin typeface="+mn-ea"/>
                <a:cs typeface="宋体" panose="02010600030101010101" pitchFamily="2" charset="-122"/>
              </a:rPr>
              <a:t>德国</a:t>
            </a:r>
            <a:r>
              <a:rPr lang="zh-CN" altLang="en-US" sz="3600" b="1" noProof="1">
                <a:latin typeface="+mn-ea"/>
                <a:cs typeface="宋体" panose="02010600030101010101" pitchFamily="2" charset="-122"/>
              </a:rPr>
              <a:t>仍然处于四分五裂的状态</a:t>
            </a:r>
            <a:endParaRPr lang="zh-CN" altLang="en-US" sz="3600" b="1" noProof="1">
              <a:latin typeface="+mn-ea"/>
              <a:cs typeface="宋体" panose="02010600030101010101" pitchFamily="2" charset="-122"/>
            </a:endParaRPr>
          </a:p>
          <a:p>
            <a:r>
              <a:rPr lang="en-US" altLang="zh-CN" sz="3600" b="1" noProof="1" smtClean="0">
                <a:latin typeface="+mn-ea"/>
                <a:cs typeface="宋体" panose="02010600030101010101" pitchFamily="2" charset="-122"/>
              </a:rPr>
              <a:t>C.</a:t>
            </a:r>
            <a:r>
              <a:rPr lang="zh-CN" altLang="en-US" sz="3600" b="1" noProof="1" smtClean="0">
                <a:latin typeface="+mn-ea"/>
                <a:cs typeface="宋体" panose="02010600030101010101" pitchFamily="2" charset="-122"/>
              </a:rPr>
              <a:t>普鲁士</a:t>
            </a:r>
            <a:r>
              <a:rPr lang="zh-CN" altLang="en-US" sz="3600" b="1" noProof="1">
                <a:latin typeface="+mn-ea"/>
                <a:cs typeface="宋体" panose="02010600030101010101" pitchFamily="2" charset="-122"/>
              </a:rPr>
              <a:t>未占据帝国统治地位</a:t>
            </a:r>
            <a:endParaRPr lang="zh-CN" altLang="en-US" sz="3600" b="1" noProof="1">
              <a:latin typeface="+mn-ea"/>
              <a:cs typeface="宋体" panose="02010600030101010101" pitchFamily="2" charset="-122"/>
            </a:endParaRPr>
          </a:p>
          <a:p>
            <a:r>
              <a:rPr lang="en-US" altLang="zh-CN" sz="3600" b="1" noProof="1" smtClean="0">
                <a:latin typeface="+mn-ea"/>
                <a:cs typeface="宋体" panose="02010600030101010101" pitchFamily="2" charset="-122"/>
              </a:rPr>
              <a:t>D.</a:t>
            </a:r>
            <a:r>
              <a:rPr lang="zh-CN" altLang="en-US" sz="3600" b="1" noProof="1" smtClean="0">
                <a:latin typeface="+mn-ea"/>
                <a:cs typeface="宋体" panose="02010600030101010101" pitchFamily="2" charset="-122"/>
              </a:rPr>
              <a:t>资产阶级</a:t>
            </a:r>
            <a:r>
              <a:rPr lang="zh-CN" altLang="en-US" sz="3600" b="1" noProof="1">
                <a:latin typeface="+mn-ea"/>
                <a:cs typeface="宋体" panose="02010600030101010101" pitchFamily="2" charset="-122"/>
              </a:rPr>
              <a:t>改革的保守和不彻底</a:t>
            </a:r>
            <a:endParaRPr lang="zh-CN" altLang="en-US" sz="3600" b="1" noProof="1">
              <a:latin typeface="+mn-ea"/>
              <a:cs typeface="宋体" panose="02010600030101010101" pitchFamily="2" charset="-122"/>
            </a:endParaRPr>
          </a:p>
        </p:txBody>
      </p:sp>
      <p:sp>
        <p:nvSpPr>
          <p:cNvPr id="2" name="矩形 1"/>
          <p:cNvSpPr/>
          <p:nvPr/>
        </p:nvSpPr>
        <p:spPr>
          <a:xfrm>
            <a:off x="8550806" y="3423285"/>
            <a:ext cx="960519" cy="1569660"/>
          </a:xfrm>
          <a:prstGeom prst="rect">
            <a:avLst/>
          </a:prstGeom>
          <a:noFill/>
          <a:ln>
            <a:noFill/>
          </a:ln>
        </p:spPr>
        <p:txBody>
          <a:bodyPr wrap="none" rtlCol="0" anchor="t">
            <a:spAutoFit/>
          </a:bodyPr>
          <a:lstStyle/>
          <a:p>
            <a:pPr algn="ctr"/>
            <a:r>
              <a:rPr lang="en-US" altLang="zh-CN" sz="9600" b="1" dirty="0">
                <a:ln w="22225">
                  <a:solidFill>
                    <a:schemeClr val="accent2"/>
                  </a:solidFill>
                  <a:prstDash val="solid"/>
                </a:ln>
                <a:solidFill>
                  <a:srgbClr val="C00000"/>
                </a:solidFill>
                <a:effectLst/>
              </a:rPr>
              <a:t>D</a:t>
            </a:r>
            <a:endParaRPr lang="en-US" altLang="zh-CN" sz="9600" b="1" dirty="0">
              <a:ln w="22225">
                <a:solidFill>
                  <a:schemeClr val="accent2"/>
                </a:solidFill>
                <a:prstDash val="solid"/>
              </a:ln>
              <a:solidFill>
                <a:srgbClr val="C00000"/>
              </a:solidFill>
              <a:effectLst/>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001" y="260648"/>
            <a:ext cx="2198688"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1001" y="0"/>
            <a:ext cx="4130030" cy="702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标题 1"/>
          <p:cNvSpPr>
            <a:spLocks noGrp="1"/>
          </p:cNvSpPr>
          <p:nvPr>
            <p:ph type="title"/>
          </p:nvPr>
        </p:nvSpPr>
        <p:spPr>
          <a:xfrm>
            <a:off x="2084726" y="0"/>
            <a:ext cx="4852610" cy="695575"/>
          </a:xfrm>
        </p:spPr>
        <p:txBody>
          <a:bodyPr wrap="none">
            <a:spAutoFit/>
          </a:bodyPr>
          <a:lstStyle/>
          <a:p>
            <a:pPr>
              <a:lnSpc>
                <a:spcPct val="140000"/>
              </a:lnSpc>
            </a:pPr>
            <a:r>
              <a:rPr sz="2800" b="1" dirty="0" err="1">
                <a:solidFill>
                  <a:srgbClr val="D60093"/>
                </a:solidFill>
                <a:latin typeface="Arial" panose="020B0604020202020204" pitchFamily="34" charset="0"/>
                <a:ea typeface="微软雅黑" panose="020B0503020204020204" pitchFamily="34" charset="-122"/>
                <a:cs typeface="楷体" panose="02010609060101010101" pitchFamily="49" charset="-122"/>
                <a:sym typeface="+mn-ea"/>
              </a:rPr>
              <a:t>近代资本主义政治制度的特点</a:t>
            </a:r>
            <a:endParaRPr lang="zh-CN" altLang="en-US" sz="2800" b="1" dirty="0">
              <a:solidFill>
                <a:srgbClr val="D60093"/>
              </a:solidFill>
              <a:latin typeface="Arial" panose="020B0604020202020204" pitchFamily="34" charset="0"/>
              <a:ea typeface="微软雅黑" panose="020B0503020204020204" pitchFamily="34" charset="-122"/>
              <a:cs typeface="楷体" panose="02010609060101010101" pitchFamily="49" charset="-122"/>
              <a:sym typeface="+mn-ea"/>
            </a:endParaRPr>
          </a:p>
        </p:txBody>
      </p:sp>
      <p:graphicFrame>
        <p:nvGraphicFramePr>
          <p:cNvPr id="5" name="Group 87"/>
          <p:cNvGraphicFramePr>
            <a:graphicFrameLocks noGrp="1"/>
          </p:cNvGraphicFramePr>
          <p:nvPr>
            <p:ph idx="1"/>
            <p:custDataLst>
              <p:tags r:id="rId2"/>
            </p:custDataLst>
          </p:nvPr>
        </p:nvGraphicFramePr>
        <p:xfrm>
          <a:off x="234235" y="631074"/>
          <a:ext cx="11755620" cy="6123148"/>
        </p:xfrm>
        <a:graphic>
          <a:graphicData uri="http://schemas.openxmlformats.org/drawingml/2006/table">
            <a:tbl>
              <a:tblPr/>
              <a:tblGrid>
                <a:gridCol w="907656"/>
                <a:gridCol w="10847964"/>
              </a:tblGrid>
              <a:tr h="927617">
                <a:tc>
                  <a:txBody>
                    <a:bodyPr/>
                    <a:lstStyle>
                      <a:lvl1pPr>
                        <a:spcBef>
                          <a:spcPct val="20000"/>
                        </a:spcBef>
                        <a:tabLst>
                          <a:tab pos="4229100" algn="l"/>
                          <a:tab pos="7429500" algn="l"/>
                        </a:tabLst>
                        <a:defRPr sz="2800">
                          <a:solidFill>
                            <a:schemeClr val="tx1"/>
                          </a:solidFill>
                          <a:latin typeface="Arial" panose="020B0604020202020204" pitchFamily="34" charset="0"/>
                          <a:ea typeface="宋体" panose="02010600030101010101" pitchFamily="2" charset="-122"/>
                        </a:defRPr>
                      </a:lvl1pPr>
                      <a:lvl2pPr>
                        <a:spcBef>
                          <a:spcPct val="20000"/>
                        </a:spcBef>
                        <a:tabLst>
                          <a:tab pos="4229100" algn="l"/>
                          <a:tab pos="7429500" algn="l"/>
                        </a:tabLst>
                        <a:defRPr sz="2400">
                          <a:solidFill>
                            <a:schemeClr val="tx1"/>
                          </a:solidFill>
                          <a:latin typeface="Arial" panose="020B0604020202020204" pitchFamily="34" charset="0"/>
                          <a:ea typeface="宋体" panose="02010600030101010101" pitchFamily="2" charset="-122"/>
                        </a:defRPr>
                      </a:lvl2pPr>
                      <a:lvl3pPr>
                        <a:spcBef>
                          <a:spcPct val="20000"/>
                        </a:spcBef>
                        <a:tabLst>
                          <a:tab pos="4229100" algn="l"/>
                          <a:tab pos="7429500" algn="l"/>
                        </a:tabLst>
                        <a:defRPr sz="2000">
                          <a:solidFill>
                            <a:schemeClr val="tx1"/>
                          </a:solidFill>
                          <a:latin typeface="Arial" panose="020B0604020202020204" pitchFamily="34" charset="0"/>
                          <a:ea typeface="宋体" panose="02010600030101010101" pitchFamily="2" charset="-122"/>
                        </a:defRPr>
                      </a:lvl3pPr>
                      <a:lvl4pPr>
                        <a:spcBef>
                          <a:spcPct val="20000"/>
                        </a:spcBef>
                        <a:tabLst>
                          <a:tab pos="4229100" algn="l"/>
                          <a:tab pos="7429500" algn="l"/>
                        </a:tabLst>
                        <a:defRPr>
                          <a:solidFill>
                            <a:schemeClr val="tx1"/>
                          </a:solidFill>
                          <a:latin typeface="Arial" panose="020B0604020202020204" pitchFamily="34" charset="0"/>
                          <a:ea typeface="宋体" panose="02010600030101010101" pitchFamily="2" charset="-122"/>
                        </a:defRPr>
                      </a:lvl4pPr>
                      <a:lvl5pPr>
                        <a:spcBef>
                          <a:spcPct val="20000"/>
                        </a:spcBef>
                        <a:tabLst>
                          <a:tab pos="4229100" algn="l"/>
                          <a:tab pos="74295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tab pos="4229100" algn="l"/>
                          <a:tab pos="7429500" algn="l"/>
                        </a:tabLst>
                      </a:pPr>
                      <a:r>
                        <a:rPr kumimoji="0" lang="zh-CN" altLang="en-US" sz="2700" b="1"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理论依据</a:t>
                      </a:r>
                      <a:endParaRPr kumimoji="0" lang="zh-CN" altLang="en-US" sz="2700" b="1"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91432" marR="91432" marT="45723" marB="4572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tabLst>
                          <a:tab pos="4229100" algn="l"/>
                          <a:tab pos="7429500" algn="l"/>
                        </a:tabLst>
                        <a:defRPr sz="2800">
                          <a:solidFill>
                            <a:schemeClr val="tx1"/>
                          </a:solidFill>
                          <a:latin typeface="Arial" panose="020B0604020202020204" pitchFamily="34" charset="0"/>
                          <a:ea typeface="宋体" panose="02010600030101010101" pitchFamily="2" charset="-122"/>
                        </a:defRPr>
                      </a:lvl1pPr>
                      <a:lvl2pPr>
                        <a:spcBef>
                          <a:spcPct val="20000"/>
                        </a:spcBef>
                        <a:tabLst>
                          <a:tab pos="4229100" algn="l"/>
                          <a:tab pos="7429500" algn="l"/>
                        </a:tabLst>
                        <a:defRPr sz="2400">
                          <a:solidFill>
                            <a:schemeClr val="tx1"/>
                          </a:solidFill>
                          <a:latin typeface="Arial" panose="020B0604020202020204" pitchFamily="34" charset="0"/>
                          <a:ea typeface="宋体" panose="02010600030101010101" pitchFamily="2" charset="-122"/>
                        </a:defRPr>
                      </a:lvl2pPr>
                      <a:lvl3pPr>
                        <a:spcBef>
                          <a:spcPct val="20000"/>
                        </a:spcBef>
                        <a:tabLst>
                          <a:tab pos="4229100" algn="l"/>
                          <a:tab pos="7429500" algn="l"/>
                        </a:tabLst>
                        <a:defRPr sz="2000">
                          <a:solidFill>
                            <a:schemeClr val="tx1"/>
                          </a:solidFill>
                          <a:latin typeface="Arial" panose="020B0604020202020204" pitchFamily="34" charset="0"/>
                          <a:ea typeface="宋体" panose="02010600030101010101" pitchFamily="2" charset="-122"/>
                        </a:defRPr>
                      </a:lvl3pPr>
                      <a:lvl4pPr>
                        <a:spcBef>
                          <a:spcPct val="20000"/>
                        </a:spcBef>
                        <a:tabLst>
                          <a:tab pos="4229100" algn="l"/>
                          <a:tab pos="7429500" algn="l"/>
                        </a:tabLst>
                        <a:defRPr>
                          <a:solidFill>
                            <a:schemeClr val="tx1"/>
                          </a:solidFill>
                          <a:latin typeface="Arial" panose="020B0604020202020204" pitchFamily="34" charset="0"/>
                          <a:ea typeface="宋体" panose="02010600030101010101" pitchFamily="2" charset="-122"/>
                        </a:defRPr>
                      </a:lvl4pPr>
                      <a:lvl5pPr>
                        <a:spcBef>
                          <a:spcPct val="20000"/>
                        </a:spcBef>
                        <a:tabLst>
                          <a:tab pos="4229100" algn="l"/>
                          <a:tab pos="74295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tab pos="4229100" algn="l"/>
                          <a:tab pos="7429500" algn="l"/>
                        </a:tabLst>
                      </a:pPr>
                      <a:r>
                        <a:rPr kumimoji="0" lang="zh-CN" altLang="en-US" sz="2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西方思想家提出的天赋人权、社会契约论、分权学说和人民主权学说，是西方民主制度建立的理论依据</a:t>
                      </a:r>
                      <a:endParaRPr kumimoji="0" lang="zh-CN" altLang="en-US" sz="2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32" marR="91432" marT="45723" marB="4572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927617">
                <a:tc>
                  <a:txBody>
                    <a:bodyPr/>
                    <a:lstStyle>
                      <a:lvl1pPr>
                        <a:spcBef>
                          <a:spcPct val="20000"/>
                        </a:spcBef>
                        <a:tabLst>
                          <a:tab pos="4229100" algn="l"/>
                          <a:tab pos="7429500" algn="l"/>
                        </a:tabLst>
                        <a:defRPr sz="2800">
                          <a:solidFill>
                            <a:schemeClr val="tx1"/>
                          </a:solidFill>
                          <a:latin typeface="Arial" panose="020B0604020202020204" pitchFamily="34" charset="0"/>
                          <a:ea typeface="宋体" panose="02010600030101010101" pitchFamily="2" charset="-122"/>
                        </a:defRPr>
                      </a:lvl1pPr>
                      <a:lvl2pPr>
                        <a:spcBef>
                          <a:spcPct val="20000"/>
                        </a:spcBef>
                        <a:tabLst>
                          <a:tab pos="4229100" algn="l"/>
                          <a:tab pos="7429500" algn="l"/>
                        </a:tabLst>
                        <a:defRPr sz="2400">
                          <a:solidFill>
                            <a:schemeClr val="tx1"/>
                          </a:solidFill>
                          <a:latin typeface="Arial" panose="020B0604020202020204" pitchFamily="34" charset="0"/>
                          <a:ea typeface="宋体" panose="02010600030101010101" pitchFamily="2" charset="-122"/>
                        </a:defRPr>
                      </a:lvl2pPr>
                      <a:lvl3pPr>
                        <a:spcBef>
                          <a:spcPct val="20000"/>
                        </a:spcBef>
                        <a:tabLst>
                          <a:tab pos="4229100" algn="l"/>
                          <a:tab pos="7429500" algn="l"/>
                        </a:tabLst>
                        <a:defRPr sz="2000">
                          <a:solidFill>
                            <a:schemeClr val="tx1"/>
                          </a:solidFill>
                          <a:latin typeface="Arial" panose="020B0604020202020204" pitchFamily="34" charset="0"/>
                          <a:ea typeface="宋体" panose="02010600030101010101" pitchFamily="2" charset="-122"/>
                        </a:defRPr>
                      </a:lvl3pPr>
                      <a:lvl4pPr>
                        <a:spcBef>
                          <a:spcPct val="20000"/>
                        </a:spcBef>
                        <a:tabLst>
                          <a:tab pos="4229100" algn="l"/>
                          <a:tab pos="7429500" algn="l"/>
                        </a:tabLst>
                        <a:defRPr>
                          <a:solidFill>
                            <a:schemeClr val="tx1"/>
                          </a:solidFill>
                          <a:latin typeface="Arial" panose="020B0604020202020204" pitchFamily="34" charset="0"/>
                          <a:ea typeface="宋体" panose="02010600030101010101" pitchFamily="2" charset="-122"/>
                        </a:defRPr>
                      </a:lvl4pPr>
                      <a:lvl5pPr>
                        <a:spcBef>
                          <a:spcPct val="20000"/>
                        </a:spcBef>
                        <a:tabLst>
                          <a:tab pos="4229100" algn="l"/>
                          <a:tab pos="74295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tab pos="4229100" algn="l"/>
                          <a:tab pos="7429500" algn="l"/>
                        </a:tabLst>
                      </a:pPr>
                      <a:r>
                        <a:rPr kumimoji="0" lang="zh-CN" altLang="en-US" sz="2700" b="1"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建立方式</a:t>
                      </a:r>
                      <a:endParaRPr kumimoji="0" lang="zh-CN" altLang="en-US" sz="2700" b="1"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91432" marR="91432" marT="45723" marB="4572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tabLst>
                          <a:tab pos="4229100" algn="l"/>
                          <a:tab pos="7429500" algn="l"/>
                        </a:tabLst>
                        <a:defRPr sz="2800">
                          <a:solidFill>
                            <a:schemeClr val="tx1"/>
                          </a:solidFill>
                          <a:latin typeface="Arial" panose="020B0604020202020204" pitchFamily="34" charset="0"/>
                          <a:ea typeface="宋体" panose="02010600030101010101" pitchFamily="2" charset="-122"/>
                        </a:defRPr>
                      </a:lvl1pPr>
                      <a:lvl2pPr>
                        <a:spcBef>
                          <a:spcPct val="20000"/>
                        </a:spcBef>
                        <a:tabLst>
                          <a:tab pos="4229100" algn="l"/>
                          <a:tab pos="7429500" algn="l"/>
                        </a:tabLst>
                        <a:defRPr sz="2400">
                          <a:solidFill>
                            <a:schemeClr val="tx1"/>
                          </a:solidFill>
                          <a:latin typeface="Arial" panose="020B0604020202020204" pitchFamily="34" charset="0"/>
                          <a:ea typeface="宋体" panose="02010600030101010101" pitchFamily="2" charset="-122"/>
                        </a:defRPr>
                      </a:lvl2pPr>
                      <a:lvl3pPr>
                        <a:spcBef>
                          <a:spcPct val="20000"/>
                        </a:spcBef>
                        <a:tabLst>
                          <a:tab pos="4229100" algn="l"/>
                          <a:tab pos="7429500" algn="l"/>
                        </a:tabLst>
                        <a:defRPr sz="2000">
                          <a:solidFill>
                            <a:schemeClr val="tx1"/>
                          </a:solidFill>
                          <a:latin typeface="Arial" panose="020B0604020202020204" pitchFamily="34" charset="0"/>
                          <a:ea typeface="宋体" panose="02010600030101010101" pitchFamily="2" charset="-122"/>
                        </a:defRPr>
                      </a:lvl3pPr>
                      <a:lvl4pPr>
                        <a:spcBef>
                          <a:spcPct val="20000"/>
                        </a:spcBef>
                        <a:tabLst>
                          <a:tab pos="4229100" algn="l"/>
                          <a:tab pos="7429500" algn="l"/>
                        </a:tabLst>
                        <a:defRPr>
                          <a:solidFill>
                            <a:schemeClr val="tx1"/>
                          </a:solidFill>
                          <a:latin typeface="Arial" panose="020B0604020202020204" pitchFamily="34" charset="0"/>
                          <a:ea typeface="宋体" panose="02010600030101010101" pitchFamily="2" charset="-122"/>
                        </a:defRPr>
                      </a:lvl4pPr>
                      <a:lvl5pPr>
                        <a:spcBef>
                          <a:spcPct val="20000"/>
                        </a:spcBef>
                        <a:tabLst>
                          <a:tab pos="4229100" algn="l"/>
                          <a:tab pos="74295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tab pos="4229100" algn="l"/>
                          <a:tab pos="7429500" algn="l"/>
                        </a:tabLst>
                      </a:pPr>
                      <a:r>
                        <a:rPr kumimoji="0" lang="zh-CN" altLang="en-US" sz="2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以英国为代表，先激进</a:t>
                      </a:r>
                      <a:r>
                        <a:rPr kumimoji="0" lang="en-US" altLang="zh-CN" sz="2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2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资产阶级革命</a:t>
                      </a:r>
                      <a:r>
                        <a:rPr kumimoji="0" lang="en-US" altLang="zh-CN" sz="2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2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后温和</a:t>
                      </a:r>
                      <a:r>
                        <a:rPr kumimoji="0" lang="en-US" altLang="zh-CN" sz="2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2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光荣革命</a:t>
                      </a:r>
                      <a:r>
                        <a:rPr kumimoji="0" lang="zh-CN" altLang="en-US" sz="2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2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2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；以美国和法国为代表，采取了激进的革命方式；以俄日为代表，采取了温和的改革方式</a:t>
                      </a:r>
                      <a:endParaRPr kumimoji="0" lang="zh-CN" altLang="en-US" sz="2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32" marR="91432" marT="45723" marB="4572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927617">
                <a:tc>
                  <a:txBody>
                    <a:bodyPr/>
                    <a:lstStyle>
                      <a:lvl1pPr>
                        <a:spcBef>
                          <a:spcPct val="20000"/>
                        </a:spcBef>
                        <a:tabLst>
                          <a:tab pos="4229100" algn="l"/>
                          <a:tab pos="7429500" algn="l"/>
                        </a:tabLst>
                        <a:defRPr sz="2800">
                          <a:solidFill>
                            <a:schemeClr val="tx1"/>
                          </a:solidFill>
                          <a:latin typeface="Arial" panose="020B0604020202020204" pitchFamily="34" charset="0"/>
                          <a:ea typeface="宋体" panose="02010600030101010101" pitchFamily="2" charset="-122"/>
                        </a:defRPr>
                      </a:lvl1pPr>
                      <a:lvl2pPr>
                        <a:spcBef>
                          <a:spcPct val="20000"/>
                        </a:spcBef>
                        <a:tabLst>
                          <a:tab pos="4229100" algn="l"/>
                          <a:tab pos="7429500" algn="l"/>
                        </a:tabLst>
                        <a:defRPr sz="2400">
                          <a:solidFill>
                            <a:schemeClr val="tx1"/>
                          </a:solidFill>
                          <a:latin typeface="Arial" panose="020B0604020202020204" pitchFamily="34" charset="0"/>
                          <a:ea typeface="宋体" panose="02010600030101010101" pitchFamily="2" charset="-122"/>
                        </a:defRPr>
                      </a:lvl2pPr>
                      <a:lvl3pPr>
                        <a:spcBef>
                          <a:spcPct val="20000"/>
                        </a:spcBef>
                        <a:tabLst>
                          <a:tab pos="4229100" algn="l"/>
                          <a:tab pos="7429500" algn="l"/>
                        </a:tabLst>
                        <a:defRPr sz="2000">
                          <a:solidFill>
                            <a:schemeClr val="tx1"/>
                          </a:solidFill>
                          <a:latin typeface="Arial" panose="020B0604020202020204" pitchFamily="34" charset="0"/>
                          <a:ea typeface="宋体" panose="02010600030101010101" pitchFamily="2" charset="-122"/>
                        </a:defRPr>
                      </a:lvl3pPr>
                      <a:lvl4pPr>
                        <a:spcBef>
                          <a:spcPct val="20000"/>
                        </a:spcBef>
                        <a:tabLst>
                          <a:tab pos="4229100" algn="l"/>
                          <a:tab pos="7429500" algn="l"/>
                        </a:tabLst>
                        <a:defRPr>
                          <a:solidFill>
                            <a:schemeClr val="tx1"/>
                          </a:solidFill>
                          <a:latin typeface="Arial" panose="020B0604020202020204" pitchFamily="34" charset="0"/>
                          <a:ea typeface="宋体" panose="02010600030101010101" pitchFamily="2" charset="-122"/>
                        </a:defRPr>
                      </a:lvl4pPr>
                      <a:lvl5pPr>
                        <a:spcBef>
                          <a:spcPct val="20000"/>
                        </a:spcBef>
                        <a:tabLst>
                          <a:tab pos="4229100" algn="l"/>
                          <a:tab pos="74295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tab pos="4229100" algn="l"/>
                          <a:tab pos="7429500" algn="l"/>
                        </a:tabLst>
                      </a:pPr>
                      <a:r>
                        <a:rPr kumimoji="0" lang="zh-CN" altLang="en-US" sz="2700" b="1"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建立过程</a:t>
                      </a:r>
                      <a:endParaRPr kumimoji="0" lang="zh-CN" altLang="en-US" sz="2700" b="1"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91432" marR="91432" marT="45723" marB="4572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tabLst>
                          <a:tab pos="4229100" algn="l"/>
                          <a:tab pos="7429500" algn="l"/>
                        </a:tabLst>
                        <a:defRPr sz="2800">
                          <a:solidFill>
                            <a:schemeClr val="tx1"/>
                          </a:solidFill>
                          <a:latin typeface="Arial" panose="020B0604020202020204" pitchFamily="34" charset="0"/>
                          <a:ea typeface="宋体" panose="02010600030101010101" pitchFamily="2" charset="-122"/>
                        </a:defRPr>
                      </a:lvl1pPr>
                      <a:lvl2pPr>
                        <a:spcBef>
                          <a:spcPct val="20000"/>
                        </a:spcBef>
                        <a:tabLst>
                          <a:tab pos="4229100" algn="l"/>
                          <a:tab pos="7429500" algn="l"/>
                        </a:tabLst>
                        <a:defRPr sz="2400">
                          <a:solidFill>
                            <a:schemeClr val="tx1"/>
                          </a:solidFill>
                          <a:latin typeface="Arial" panose="020B0604020202020204" pitchFamily="34" charset="0"/>
                          <a:ea typeface="宋体" panose="02010600030101010101" pitchFamily="2" charset="-122"/>
                        </a:defRPr>
                      </a:lvl2pPr>
                      <a:lvl3pPr>
                        <a:spcBef>
                          <a:spcPct val="20000"/>
                        </a:spcBef>
                        <a:tabLst>
                          <a:tab pos="4229100" algn="l"/>
                          <a:tab pos="7429500" algn="l"/>
                        </a:tabLst>
                        <a:defRPr sz="2000">
                          <a:solidFill>
                            <a:schemeClr val="tx1"/>
                          </a:solidFill>
                          <a:latin typeface="Arial" panose="020B0604020202020204" pitchFamily="34" charset="0"/>
                          <a:ea typeface="宋体" panose="02010600030101010101" pitchFamily="2" charset="-122"/>
                        </a:defRPr>
                      </a:lvl3pPr>
                      <a:lvl4pPr>
                        <a:spcBef>
                          <a:spcPct val="20000"/>
                        </a:spcBef>
                        <a:tabLst>
                          <a:tab pos="4229100" algn="l"/>
                          <a:tab pos="7429500" algn="l"/>
                        </a:tabLst>
                        <a:defRPr>
                          <a:solidFill>
                            <a:schemeClr val="tx1"/>
                          </a:solidFill>
                          <a:latin typeface="Arial" panose="020B0604020202020204" pitchFamily="34" charset="0"/>
                          <a:ea typeface="宋体" panose="02010600030101010101" pitchFamily="2" charset="-122"/>
                        </a:defRPr>
                      </a:lvl4pPr>
                      <a:lvl5pPr>
                        <a:spcBef>
                          <a:spcPct val="20000"/>
                        </a:spcBef>
                        <a:tabLst>
                          <a:tab pos="4229100" algn="l"/>
                          <a:tab pos="74295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tab pos="4229100" algn="l"/>
                          <a:tab pos="7429500" algn="l"/>
                        </a:tabLst>
                      </a:pPr>
                      <a:r>
                        <a:rPr kumimoji="0" lang="zh-CN" altLang="en-US" sz="2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经历了曲折、反复的发展过程，最终确立了资本主义政治制度</a:t>
                      </a:r>
                      <a:endParaRPr kumimoji="0" lang="zh-CN" altLang="en-US" sz="2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32" marR="91432" marT="45723" marB="4572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927617">
                <a:tc>
                  <a:txBody>
                    <a:bodyPr/>
                    <a:lstStyle>
                      <a:lvl1pPr>
                        <a:spcBef>
                          <a:spcPct val="20000"/>
                        </a:spcBef>
                        <a:tabLst>
                          <a:tab pos="4229100" algn="l"/>
                          <a:tab pos="7429500" algn="l"/>
                        </a:tabLst>
                        <a:defRPr sz="2800">
                          <a:solidFill>
                            <a:schemeClr val="tx1"/>
                          </a:solidFill>
                          <a:latin typeface="Arial" panose="020B0604020202020204" pitchFamily="34" charset="0"/>
                          <a:ea typeface="宋体" panose="02010600030101010101" pitchFamily="2" charset="-122"/>
                        </a:defRPr>
                      </a:lvl1pPr>
                      <a:lvl2pPr>
                        <a:spcBef>
                          <a:spcPct val="20000"/>
                        </a:spcBef>
                        <a:tabLst>
                          <a:tab pos="4229100" algn="l"/>
                          <a:tab pos="7429500" algn="l"/>
                        </a:tabLst>
                        <a:defRPr sz="2400">
                          <a:solidFill>
                            <a:schemeClr val="tx1"/>
                          </a:solidFill>
                          <a:latin typeface="Arial" panose="020B0604020202020204" pitchFamily="34" charset="0"/>
                          <a:ea typeface="宋体" panose="02010600030101010101" pitchFamily="2" charset="-122"/>
                        </a:defRPr>
                      </a:lvl2pPr>
                      <a:lvl3pPr>
                        <a:spcBef>
                          <a:spcPct val="20000"/>
                        </a:spcBef>
                        <a:tabLst>
                          <a:tab pos="4229100" algn="l"/>
                          <a:tab pos="7429500" algn="l"/>
                        </a:tabLst>
                        <a:defRPr sz="2000">
                          <a:solidFill>
                            <a:schemeClr val="tx1"/>
                          </a:solidFill>
                          <a:latin typeface="Arial" panose="020B0604020202020204" pitchFamily="34" charset="0"/>
                          <a:ea typeface="宋体" panose="02010600030101010101" pitchFamily="2" charset="-122"/>
                        </a:defRPr>
                      </a:lvl3pPr>
                      <a:lvl4pPr>
                        <a:spcBef>
                          <a:spcPct val="20000"/>
                        </a:spcBef>
                        <a:tabLst>
                          <a:tab pos="4229100" algn="l"/>
                          <a:tab pos="7429500" algn="l"/>
                        </a:tabLst>
                        <a:defRPr>
                          <a:solidFill>
                            <a:schemeClr val="tx1"/>
                          </a:solidFill>
                          <a:latin typeface="Arial" panose="020B0604020202020204" pitchFamily="34" charset="0"/>
                          <a:ea typeface="宋体" panose="02010600030101010101" pitchFamily="2" charset="-122"/>
                        </a:defRPr>
                      </a:lvl4pPr>
                      <a:lvl5pPr>
                        <a:spcBef>
                          <a:spcPct val="20000"/>
                        </a:spcBef>
                        <a:tabLst>
                          <a:tab pos="4229100" algn="l"/>
                          <a:tab pos="74295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tab pos="4229100" algn="l"/>
                          <a:tab pos="7429500" algn="l"/>
                        </a:tabLst>
                      </a:pPr>
                      <a:r>
                        <a:rPr kumimoji="0" lang="zh-CN" altLang="en-US" sz="2700" b="1"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政体类型</a:t>
                      </a:r>
                      <a:endParaRPr kumimoji="0" lang="zh-CN" altLang="en-US" sz="2700" b="1"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91432" marR="91432" marT="45723" marB="4572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tabLst>
                          <a:tab pos="4229100" algn="l"/>
                          <a:tab pos="7429500" algn="l"/>
                        </a:tabLst>
                        <a:defRPr sz="2800">
                          <a:solidFill>
                            <a:schemeClr val="tx1"/>
                          </a:solidFill>
                          <a:latin typeface="Arial" panose="020B0604020202020204" pitchFamily="34" charset="0"/>
                          <a:ea typeface="宋体" panose="02010600030101010101" pitchFamily="2" charset="-122"/>
                        </a:defRPr>
                      </a:lvl1pPr>
                      <a:lvl2pPr>
                        <a:spcBef>
                          <a:spcPct val="20000"/>
                        </a:spcBef>
                        <a:tabLst>
                          <a:tab pos="4229100" algn="l"/>
                          <a:tab pos="7429500" algn="l"/>
                        </a:tabLst>
                        <a:defRPr sz="2400">
                          <a:solidFill>
                            <a:schemeClr val="tx1"/>
                          </a:solidFill>
                          <a:latin typeface="Arial" panose="020B0604020202020204" pitchFamily="34" charset="0"/>
                          <a:ea typeface="宋体" panose="02010600030101010101" pitchFamily="2" charset="-122"/>
                        </a:defRPr>
                      </a:lvl2pPr>
                      <a:lvl3pPr>
                        <a:spcBef>
                          <a:spcPct val="20000"/>
                        </a:spcBef>
                        <a:tabLst>
                          <a:tab pos="4229100" algn="l"/>
                          <a:tab pos="7429500" algn="l"/>
                        </a:tabLst>
                        <a:defRPr sz="2000">
                          <a:solidFill>
                            <a:schemeClr val="tx1"/>
                          </a:solidFill>
                          <a:latin typeface="Arial" panose="020B0604020202020204" pitchFamily="34" charset="0"/>
                          <a:ea typeface="宋体" panose="02010600030101010101" pitchFamily="2" charset="-122"/>
                        </a:defRPr>
                      </a:lvl3pPr>
                      <a:lvl4pPr>
                        <a:spcBef>
                          <a:spcPct val="20000"/>
                        </a:spcBef>
                        <a:tabLst>
                          <a:tab pos="4229100" algn="l"/>
                          <a:tab pos="7429500" algn="l"/>
                        </a:tabLst>
                        <a:defRPr>
                          <a:solidFill>
                            <a:schemeClr val="tx1"/>
                          </a:solidFill>
                          <a:latin typeface="Arial" panose="020B0604020202020204" pitchFamily="34" charset="0"/>
                          <a:ea typeface="宋体" panose="02010600030101010101" pitchFamily="2" charset="-122"/>
                        </a:defRPr>
                      </a:lvl4pPr>
                      <a:lvl5pPr>
                        <a:spcBef>
                          <a:spcPct val="20000"/>
                        </a:spcBef>
                        <a:tabLst>
                          <a:tab pos="4229100" algn="l"/>
                          <a:tab pos="74295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tab pos="4229100" algn="l"/>
                          <a:tab pos="7429500" algn="l"/>
                        </a:tabLst>
                      </a:pPr>
                      <a:r>
                        <a:rPr kumimoji="0" lang="zh-CN" altLang="en-US" sz="2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君主立宪制和民主共和制两种政体形式</a:t>
                      </a:r>
                      <a:endParaRPr kumimoji="0" lang="zh-CN" altLang="en-US" sz="2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32" marR="91432" marT="45723" marB="4572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120634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229100" algn="l"/>
                          <a:tab pos="7429500" algn="l"/>
                        </a:tabLst>
                      </a:pPr>
                      <a:r>
                        <a:rPr lang="zh-CN" altLang="en-US" sz="2700" b="1" dirty="0">
                          <a:sym typeface="+mn-ea"/>
                        </a:rPr>
                        <a:t>演进</a:t>
                      </a:r>
                      <a:endParaRPr lang="zh-CN" altLang="en-US" sz="2700" b="1" dirty="0">
                        <a:sym typeface="+mn-ea"/>
                      </a:endParaRPr>
                    </a:p>
                    <a:p>
                      <a:pPr marL="0" marR="0" lvl="0" indent="0" algn="l" defTabSz="914400" rtl="0" eaLnBrk="1" fontAlgn="base" latinLnBrk="0" hangingPunct="1">
                        <a:lnSpc>
                          <a:spcPct val="100000"/>
                        </a:lnSpc>
                        <a:spcBef>
                          <a:spcPct val="0"/>
                        </a:spcBef>
                        <a:spcAft>
                          <a:spcPct val="0"/>
                        </a:spcAft>
                        <a:buClrTx/>
                        <a:buSzTx/>
                        <a:buFontTx/>
                        <a:buNone/>
                        <a:tabLst>
                          <a:tab pos="4229100" algn="l"/>
                          <a:tab pos="7429500" algn="l"/>
                        </a:tabLst>
                      </a:pPr>
                      <a:r>
                        <a:rPr lang="zh-CN" altLang="en-US" sz="2700" b="1" dirty="0">
                          <a:sym typeface="+mn-ea"/>
                        </a:rPr>
                        <a:t>趋勢</a:t>
                      </a:r>
                      <a:endParaRPr kumimoji="0" lang="zh-CN" altLang="en-US" sz="2700" b="1"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91432" marR="91432" marT="45723" marB="4572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229100" algn="l"/>
                          <a:tab pos="7429500" algn="l"/>
                        </a:tabLst>
                      </a:pPr>
                      <a:r>
                        <a:rPr kumimoji="0" lang="zh-CN" altLang="en-US" sz="2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17世纪至19世纪，随着欧美主要国家资本主义的发展和资产阶级力量的壮大，封建制度受到猛烈冲击，</a:t>
                      </a:r>
                      <a:r>
                        <a:rPr kumimoji="0" lang="zh-CN" altLang="en-US" sz="24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以法治取代人治，民主取代专制</a:t>
                      </a:r>
                      <a:r>
                        <a:rPr kumimoji="0" lang="zh-CN" altLang="en-US" sz="2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是近代社会政治的必然选择，也是历史发展的必然趋势。</a:t>
                      </a:r>
                      <a:endParaRPr kumimoji="0" lang="zh-CN" altLang="en-US" sz="2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32" marR="91432" marT="45723" marB="4572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1206340">
                <a:tc>
                  <a:txBody>
                    <a:bodyPr/>
                    <a:lstStyle>
                      <a:lvl1pPr>
                        <a:spcBef>
                          <a:spcPct val="20000"/>
                        </a:spcBef>
                        <a:tabLst>
                          <a:tab pos="4229100" algn="l"/>
                          <a:tab pos="7429500" algn="l"/>
                        </a:tabLst>
                        <a:defRPr sz="2800">
                          <a:solidFill>
                            <a:schemeClr val="tx1"/>
                          </a:solidFill>
                          <a:latin typeface="Arial" panose="020B0604020202020204" pitchFamily="34" charset="0"/>
                          <a:ea typeface="宋体" panose="02010600030101010101" pitchFamily="2" charset="-122"/>
                        </a:defRPr>
                      </a:lvl1pPr>
                      <a:lvl2pPr>
                        <a:spcBef>
                          <a:spcPct val="20000"/>
                        </a:spcBef>
                        <a:tabLst>
                          <a:tab pos="4229100" algn="l"/>
                          <a:tab pos="7429500" algn="l"/>
                        </a:tabLst>
                        <a:defRPr sz="2400">
                          <a:solidFill>
                            <a:schemeClr val="tx1"/>
                          </a:solidFill>
                          <a:latin typeface="Arial" panose="020B0604020202020204" pitchFamily="34" charset="0"/>
                          <a:ea typeface="宋体" panose="02010600030101010101" pitchFamily="2" charset="-122"/>
                        </a:defRPr>
                      </a:lvl2pPr>
                      <a:lvl3pPr>
                        <a:spcBef>
                          <a:spcPct val="20000"/>
                        </a:spcBef>
                        <a:tabLst>
                          <a:tab pos="4229100" algn="l"/>
                          <a:tab pos="7429500" algn="l"/>
                        </a:tabLst>
                        <a:defRPr sz="2000">
                          <a:solidFill>
                            <a:schemeClr val="tx1"/>
                          </a:solidFill>
                          <a:latin typeface="Arial" panose="020B0604020202020204" pitchFamily="34" charset="0"/>
                          <a:ea typeface="宋体" panose="02010600030101010101" pitchFamily="2" charset="-122"/>
                        </a:defRPr>
                      </a:lvl3pPr>
                      <a:lvl4pPr>
                        <a:spcBef>
                          <a:spcPct val="20000"/>
                        </a:spcBef>
                        <a:tabLst>
                          <a:tab pos="4229100" algn="l"/>
                          <a:tab pos="7429500" algn="l"/>
                        </a:tabLst>
                        <a:defRPr>
                          <a:solidFill>
                            <a:schemeClr val="tx1"/>
                          </a:solidFill>
                          <a:latin typeface="Arial" panose="020B0604020202020204" pitchFamily="34" charset="0"/>
                          <a:ea typeface="宋体" panose="02010600030101010101" pitchFamily="2" charset="-122"/>
                        </a:defRPr>
                      </a:lvl4pPr>
                      <a:lvl5pPr>
                        <a:spcBef>
                          <a:spcPct val="20000"/>
                        </a:spcBef>
                        <a:tabLst>
                          <a:tab pos="4229100" algn="l"/>
                          <a:tab pos="74295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tab pos="4229100" algn="l"/>
                          <a:tab pos="7429500" algn="l"/>
                        </a:tabLst>
                      </a:pPr>
                      <a:r>
                        <a:rPr kumimoji="0" lang="zh-CN" altLang="en-US" sz="2700" b="1"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体现原则</a:t>
                      </a:r>
                      <a:endParaRPr kumimoji="0" lang="zh-CN" altLang="en-US" sz="2700" b="1"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91432" marR="91432" marT="45723" marB="4572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tabLst>
                          <a:tab pos="4229100" algn="l"/>
                          <a:tab pos="7429500" algn="l"/>
                        </a:tabLst>
                        <a:defRPr sz="2800">
                          <a:solidFill>
                            <a:schemeClr val="tx1"/>
                          </a:solidFill>
                          <a:latin typeface="Arial" panose="020B0604020202020204" pitchFamily="34" charset="0"/>
                          <a:ea typeface="宋体" panose="02010600030101010101" pitchFamily="2" charset="-122"/>
                        </a:defRPr>
                      </a:lvl1pPr>
                      <a:lvl2pPr>
                        <a:spcBef>
                          <a:spcPct val="20000"/>
                        </a:spcBef>
                        <a:tabLst>
                          <a:tab pos="4229100" algn="l"/>
                          <a:tab pos="7429500" algn="l"/>
                        </a:tabLst>
                        <a:defRPr sz="2400">
                          <a:solidFill>
                            <a:schemeClr val="tx1"/>
                          </a:solidFill>
                          <a:latin typeface="Arial" panose="020B0604020202020204" pitchFamily="34" charset="0"/>
                          <a:ea typeface="宋体" panose="02010600030101010101" pitchFamily="2" charset="-122"/>
                        </a:defRPr>
                      </a:lvl2pPr>
                      <a:lvl3pPr>
                        <a:spcBef>
                          <a:spcPct val="20000"/>
                        </a:spcBef>
                        <a:tabLst>
                          <a:tab pos="4229100" algn="l"/>
                          <a:tab pos="7429500" algn="l"/>
                        </a:tabLst>
                        <a:defRPr sz="2000">
                          <a:solidFill>
                            <a:schemeClr val="tx1"/>
                          </a:solidFill>
                          <a:latin typeface="Arial" panose="020B0604020202020204" pitchFamily="34" charset="0"/>
                          <a:ea typeface="宋体" panose="02010600030101010101" pitchFamily="2" charset="-122"/>
                        </a:defRPr>
                      </a:lvl3pPr>
                      <a:lvl4pPr>
                        <a:spcBef>
                          <a:spcPct val="20000"/>
                        </a:spcBef>
                        <a:tabLst>
                          <a:tab pos="4229100" algn="l"/>
                          <a:tab pos="7429500" algn="l"/>
                        </a:tabLst>
                        <a:defRPr>
                          <a:solidFill>
                            <a:schemeClr val="tx1"/>
                          </a:solidFill>
                          <a:latin typeface="Arial" panose="020B0604020202020204" pitchFamily="34" charset="0"/>
                          <a:ea typeface="宋体" panose="02010600030101010101" pitchFamily="2" charset="-122"/>
                        </a:defRPr>
                      </a:lvl4pPr>
                      <a:lvl5pPr>
                        <a:spcBef>
                          <a:spcPct val="20000"/>
                        </a:spcBef>
                        <a:tabLst>
                          <a:tab pos="4229100" algn="l"/>
                          <a:tab pos="74295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tabLst>
                          <a:tab pos="4229100" algn="l"/>
                          <a:tab pos="7429500" algn="l"/>
                        </a:tabLs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tab pos="4229100" algn="l"/>
                          <a:tab pos="7429500" algn="l"/>
                        </a:tabLst>
                      </a:pPr>
                      <a:r>
                        <a:rPr kumimoji="0" lang="zh-CN" altLang="en-US" sz="2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①以</a:t>
                      </a:r>
                      <a:r>
                        <a:rPr kumimoji="0" lang="zh-CN" altLang="en-US" sz="24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立法</a:t>
                      </a:r>
                      <a:r>
                        <a:rPr kumimoji="0" lang="zh-CN" altLang="en-US" sz="2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的形式来确立政治体制，体现资产阶级的法制原则；②立法、行政和司法之间</a:t>
                      </a:r>
                      <a:r>
                        <a:rPr kumimoji="0" lang="zh-CN" altLang="en-US" sz="24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分权与制衡</a:t>
                      </a:r>
                      <a:r>
                        <a:rPr kumimoji="0" lang="zh-CN" altLang="en-US" sz="2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的原则；③实行资产阶级</a:t>
                      </a:r>
                      <a:r>
                        <a:rPr kumimoji="0" lang="zh-CN" altLang="en-US" sz="24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政党政治</a:t>
                      </a:r>
                      <a:r>
                        <a:rPr kumimoji="0" lang="zh-CN" altLang="en-US" sz="2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；④</a:t>
                      </a:r>
                      <a:r>
                        <a:rPr kumimoji="0" lang="zh-CN" altLang="en-US" sz="24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议会</a:t>
                      </a:r>
                      <a:r>
                        <a:rPr kumimoji="0" lang="zh-CN" altLang="en-US" sz="2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形式上代表民意行使国家权力</a:t>
                      </a:r>
                      <a:endParaRPr kumimoji="0" lang="zh-CN" altLang="en-US" sz="2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1432" marR="91432" marT="45723" marB="4572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Text Box 5"/>
          <p:cNvSpPr txBox="1">
            <a:spLocks noChangeArrowheads="1"/>
          </p:cNvSpPr>
          <p:nvPr/>
        </p:nvSpPr>
        <p:spPr bwMode="auto">
          <a:xfrm>
            <a:off x="1473008" y="1555329"/>
            <a:ext cx="2031736" cy="626789"/>
          </a:xfrm>
          <a:prstGeom prst="rect">
            <a:avLst/>
          </a:prstGeom>
          <a:noFill/>
          <a:ln w="9525">
            <a:noFill/>
            <a:miter lim="800000"/>
          </a:ln>
        </p:spPr>
        <p:txBody>
          <a:bodyPr lIns="108835" tIns="54418" rIns="108835" bIns="54418">
            <a:spAutoFit/>
          </a:bodyPr>
          <a:lstStyle/>
          <a:p>
            <a:pPr>
              <a:spcBef>
                <a:spcPct val="50000"/>
              </a:spcBef>
            </a:pPr>
            <a:r>
              <a:rPr lang="zh-CN" altLang="en-US" sz="3300" b="1" dirty="0">
                <a:solidFill>
                  <a:srgbClr val="FF0000"/>
                </a:solidFill>
                <a:ea typeface="微软雅黑" panose="020B0503020204020204" pitchFamily="34" charset="-122"/>
              </a:rPr>
              <a:t>大势趋变</a:t>
            </a:r>
            <a:endParaRPr lang="zh-CN" altLang="en-US" sz="3300" b="1" dirty="0">
              <a:solidFill>
                <a:srgbClr val="FF0000"/>
              </a:solidFill>
              <a:ea typeface="微软雅黑" panose="020B0503020204020204" pitchFamily="34" charset="-122"/>
            </a:endParaRPr>
          </a:p>
        </p:txBody>
      </p:sp>
      <p:sp>
        <p:nvSpPr>
          <p:cNvPr id="73731" name="Text Box 6"/>
          <p:cNvSpPr txBox="1">
            <a:spLocks noChangeArrowheads="1"/>
          </p:cNvSpPr>
          <p:nvPr/>
        </p:nvSpPr>
        <p:spPr bwMode="auto">
          <a:xfrm>
            <a:off x="5061690" y="1395111"/>
            <a:ext cx="2641258" cy="787007"/>
          </a:xfrm>
          <a:prstGeom prst="rect">
            <a:avLst/>
          </a:prstGeom>
          <a:noFill/>
          <a:ln w="9525">
            <a:noFill/>
            <a:miter lim="800000"/>
          </a:ln>
        </p:spPr>
        <p:txBody>
          <a:bodyPr wrap="square" lIns="108835" tIns="54418" rIns="108835" bIns="54418">
            <a:spAutoFit/>
          </a:bodyPr>
          <a:lstStyle>
            <a:defPPr>
              <a:defRPr lang="en-US"/>
            </a:defPPr>
            <a:lvl1pPr>
              <a:spcBef>
                <a:spcPct val="50000"/>
              </a:spcBef>
              <a:defRPr sz="4400" b="1">
                <a:ea typeface="微软雅黑" panose="020B0503020204020204" pitchFamily="34" charset="-122"/>
              </a:defRPr>
            </a:lvl1pPr>
          </a:lstStyle>
          <a:p>
            <a:r>
              <a:rPr lang="zh-CN" altLang="en-US" dirty="0">
                <a:solidFill>
                  <a:srgbClr val="FF0000"/>
                </a:solidFill>
              </a:rPr>
              <a:t>变而不同</a:t>
            </a:r>
            <a:endParaRPr lang="zh-CN" altLang="en-US" dirty="0">
              <a:solidFill>
                <a:srgbClr val="FF0000"/>
              </a:solidFill>
            </a:endParaRPr>
          </a:p>
        </p:txBody>
      </p:sp>
      <p:sp>
        <p:nvSpPr>
          <p:cNvPr id="73732" name="Text Box 7"/>
          <p:cNvSpPr txBox="1">
            <a:spLocks noChangeArrowheads="1"/>
          </p:cNvSpPr>
          <p:nvPr/>
        </p:nvSpPr>
        <p:spPr bwMode="auto">
          <a:xfrm>
            <a:off x="8776471" y="1411241"/>
            <a:ext cx="2893005" cy="787007"/>
          </a:xfrm>
          <a:prstGeom prst="rect">
            <a:avLst/>
          </a:prstGeom>
          <a:noFill/>
          <a:ln w="9525">
            <a:noFill/>
            <a:miter lim="800000"/>
          </a:ln>
        </p:spPr>
        <p:txBody>
          <a:bodyPr wrap="square" lIns="108835" tIns="54418" rIns="108835" bIns="54418">
            <a:spAutoFit/>
          </a:bodyPr>
          <a:lstStyle>
            <a:defPPr>
              <a:defRPr lang="en-US"/>
            </a:defPPr>
            <a:lvl1pPr>
              <a:spcBef>
                <a:spcPct val="50000"/>
              </a:spcBef>
              <a:defRPr sz="4400" b="1">
                <a:ea typeface="微软雅黑" panose="020B0503020204020204" pitchFamily="34" charset="-122"/>
              </a:defRPr>
            </a:lvl1pPr>
          </a:lstStyle>
          <a:p>
            <a:r>
              <a:rPr lang="zh-CN" altLang="en-US" dirty="0">
                <a:solidFill>
                  <a:srgbClr val="FF0000"/>
                </a:solidFill>
              </a:rPr>
              <a:t>殊途同归</a:t>
            </a:r>
            <a:endParaRPr lang="zh-CN" altLang="en-US" dirty="0">
              <a:solidFill>
                <a:srgbClr val="FF0000"/>
              </a:solidFill>
            </a:endParaRPr>
          </a:p>
        </p:txBody>
      </p:sp>
      <p:sp>
        <p:nvSpPr>
          <p:cNvPr id="39944" name="Text Box 8"/>
          <p:cNvSpPr txBox="1">
            <a:spLocks noChangeArrowheads="1"/>
          </p:cNvSpPr>
          <p:nvPr/>
        </p:nvSpPr>
        <p:spPr bwMode="auto">
          <a:xfrm>
            <a:off x="253967" y="2636596"/>
            <a:ext cx="3250777" cy="3230158"/>
          </a:xfrm>
          <a:prstGeom prst="rect">
            <a:avLst/>
          </a:prstGeom>
          <a:noFill/>
          <a:ln w="9525">
            <a:noFill/>
            <a:miter lim="800000"/>
          </a:ln>
        </p:spPr>
        <p:txBody>
          <a:bodyPr lIns="108835" tIns="54418" rIns="108835" bIns="54418">
            <a:spAutoFit/>
          </a:bodyPr>
          <a:lstStyle/>
          <a:p>
            <a:pPr>
              <a:spcBef>
                <a:spcPct val="50000"/>
              </a:spcBef>
            </a:pPr>
            <a:r>
              <a:rPr lang="zh-CN" altLang="en-US" sz="2900" b="1" dirty="0">
                <a:solidFill>
                  <a:srgbClr val="0000FF"/>
                </a:solidFill>
                <a:ea typeface="微软雅黑" panose="020B0503020204020204" pitchFamily="34" charset="-122"/>
              </a:rPr>
              <a:t>经济基础</a:t>
            </a:r>
            <a:r>
              <a:rPr lang="zh-CN" altLang="en-US" sz="2900" dirty="0">
                <a:ea typeface="微软雅黑" panose="020B0503020204020204" pitchFamily="34" charset="-122"/>
              </a:rPr>
              <a:t>：资本主义经济发展</a:t>
            </a:r>
            <a:endParaRPr lang="zh-CN" altLang="en-US" sz="2900" dirty="0">
              <a:ea typeface="微软雅黑" panose="020B0503020204020204" pitchFamily="34" charset="-122"/>
            </a:endParaRPr>
          </a:p>
          <a:p>
            <a:pPr>
              <a:spcBef>
                <a:spcPct val="50000"/>
              </a:spcBef>
            </a:pPr>
            <a:r>
              <a:rPr lang="zh-CN" altLang="en-US" sz="2900" b="1" dirty="0">
                <a:solidFill>
                  <a:srgbClr val="0000FF"/>
                </a:solidFill>
                <a:ea typeface="微软雅黑" panose="020B0503020204020204" pitchFamily="34" charset="-122"/>
              </a:rPr>
              <a:t>阶级基础</a:t>
            </a:r>
            <a:r>
              <a:rPr lang="zh-CN" altLang="en-US" sz="2900" dirty="0">
                <a:ea typeface="微软雅黑" panose="020B0503020204020204" pitchFamily="34" charset="-122"/>
              </a:rPr>
              <a:t>：资产阶级力量壮大</a:t>
            </a:r>
            <a:endParaRPr lang="zh-CN" altLang="en-US" sz="2900" dirty="0">
              <a:ea typeface="微软雅黑" panose="020B0503020204020204" pitchFamily="34" charset="-122"/>
            </a:endParaRPr>
          </a:p>
          <a:p>
            <a:pPr>
              <a:spcBef>
                <a:spcPct val="50000"/>
              </a:spcBef>
            </a:pPr>
            <a:r>
              <a:rPr lang="zh-CN" altLang="en-US" sz="2900" b="1" dirty="0">
                <a:solidFill>
                  <a:srgbClr val="0000FF"/>
                </a:solidFill>
                <a:ea typeface="微软雅黑" panose="020B0503020204020204" pitchFamily="34" charset="-122"/>
              </a:rPr>
              <a:t>思想基础</a:t>
            </a:r>
            <a:r>
              <a:rPr lang="zh-CN" altLang="en-US" sz="2900" dirty="0">
                <a:ea typeface="微软雅黑" panose="020B0503020204020204" pitchFamily="34" charset="-122"/>
              </a:rPr>
              <a:t>：启蒙思想的影响</a:t>
            </a:r>
            <a:endParaRPr lang="zh-CN" altLang="en-US" sz="2900" dirty="0">
              <a:ea typeface="微软雅黑" panose="020B0503020204020204" pitchFamily="34" charset="-122"/>
            </a:endParaRPr>
          </a:p>
        </p:txBody>
      </p:sp>
      <p:sp>
        <p:nvSpPr>
          <p:cNvPr id="39945" name="Text Box 9"/>
          <p:cNvSpPr txBox="1">
            <a:spLocks noChangeArrowheads="1"/>
          </p:cNvSpPr>
          <p:nvPr/>
        </p:nvSpPr>
        <p:spPr bwMode="auto">
          <a:xfrm>
            <a:off x="8746817" y="2468635"/>
            <a:ext cx="3250777" cy="4121401"/>
          </a:xfrm>
          <a:prstGeom prst="rect">
            <a:avLst/>
          </a:prstGeom>
          <a:noFill/>
          <a:ln w="9525">
            <a:noFill/>
            <a:miter lim="800000"/>
          </a:ln>
        </p:spPr>
        <p:txBody>
          <a:bodyPr lIns="108835" tIns="54418" rIns="108835" bIns="54418">
            <a:spAutoFit/>
          </a:bodyPr>
          <a:lstStyle/>
          <a:p>
            <a:pPr>
              <a:spcBef>
                <a:spcPct val="50000"/>
              </a:spcBef>
            </a:pPr>
            <a:r>
              <a:rPr lang="zh-CN" altLang="en-US" sz="2900" b="1" dirty="0">
                <a:solidFill>
                  <a:srgbClr val="0000FF"/>
                </a:solidFill>
                <a:ea typeface="微软雅黑" panose="020B0503020204020204" pitchFamily="34" charset="-122"/>
              </a:rPr>
              <a:t>经济</a:t>
            </a:r>
            <a:r>
              <a:rPr lang="zh-CN" altLang="en-US" sz="2900" dirty="0">
                <a:ea typeface="微软雅黑" panose="020B0503020204020204" pitchFamily="34" charset="-122"/>
              </a:rPr>
              <a:t>：促进资本主义经济发展</a:t>
            </a:r>
            <a:endParaRPr lang="zh-CN" altLang="en-US" sz="2900" dirty="0">
              <a:ea typeface="微软雅黑" panose="020B0503020204020204" pitchFamily="34" charset="-122"/>
            </a:endParaRPr>
          </a:p>
          <a:p>
            <a:pPr>
              <a:spcBef>
                <a:spcPct val="50000"/>
              </a:spcBef>
            </a:pPr>
            <a:r>
              <a:rPr lang="zh-CN" altLang="en-US" sz="2900" b="1" dirty="0">
                <a:solidFill>
                  <a:srgbClr val="0000FF"/>
                </a:solidFill>
                <a:ea typeface="微软雅黑" panose="020B0503020204020204" pitchFamily="34" charset="-122"/>
              </a:rPr>
              <a:t>政治</a:t>
            </a:r>
            <a:r>
              <a:rPr lang="zh-CN" altLang="en-US" sz="2900" dirty="0">
                <a:ea typeface="微软雅黑" panose="020B0503020204020204" pitchFamily="34" charset="-122"/>
              </a:rPr>
              <a:t>：巩固资产阶级统治；发展民主政治</a:t>
            </a:r>
            <a:endParaRPr lang="zh-CN" altLang="en-US" sz="2900" dirty="0">
              <a:ea typeface="微软雅黑" panose="020B0503020204020204" pitchFamily="34" charset="-122"/>
            </a:endParaRPr>
          </a:p>
          <a:p>
            <a:pPr>
              <a:spcBef>
                <a:spcPct val="50000"/>
              </a:spcBef>
            </a:pPr>
            <a:r>
              <a:rPr lang="zh-CN" altLang="en-US" sz="2900" b="1" dirty="0">
                <a:solidFill>
                  <a:srgbClr val="0000FF"/>
                </a:solidFill>
                <a:ea typeface="微软雅黑" panose="020B0503020204020204" pitchFamily="34" charset="-122"/>
              </a:rPr>
              <a:t>思想</a:t>
            </a:r>
            <a:r>
              <a:rPr lang="zh-CN" altLang="en-US" sz="2900" dirty="0">
                <a:ea typeface="微软雅黑" panose="020B0503020204020204" pitchFamily="34" charset="-122"/>
              </a:rPr>
              <a:t>：实践了启蒙思想；进一步传播民主思想</a:t>
            </a:r>
            <a:endParaRPr lang="zh-CN" altLang="en-US" sz="2900" dirty="0">
              <a:ea typeface="微软雅黑" panose="020B0503020204020204" pitchFamily="34" charset="-122"/>
            </a:endParaRPr>
          </a:p>
        </p:txBody>
      </p:sp>
      <p:sp>
        <p:nvSpPr>
          <p:cNvPr id="39946" name="AutoShape 10"/>
          <p:cNvSpPr/>
          <p:nvPr/>
        </p:nvSpPr>
        <p:spPr bwMode="auto">
          <a:xfrm>
            <a:off x="3555537" y="3048001"/>
            <a:ext cx="101587" cy="2362200"/>
          </a:xfrm>
          <a:prstGeom prst="rightBrace">
            <a:avLst>
              <a:gd name="adj1" fmla="val 258333"/>
              <a:gd name="adj2" fmla="val 50000"/>
            </a:avLst>
          </a:prstGeom>
          <a:noFill/>
          <a:ln w="38100">
            <a:solidFill>
              <a:schemeClr val="tx1"/>
            </a:solidFill>
            <a:round/>
          </a:ln>
        </p:spPr>
        <p:txBody>
          <a:bodyPr wrap="none" lIns="108835" tIns="54418" rIns="108835" bIns="54418" anchor="ctr"/>
          <a:lstStyle/>
          <a:p>
            <a:endParaRPr lang="zh-CN" altLang="en-US"/>
          </a:p>
        </p:txBody>
      </p:sp>
      <p:sp>
        <p:nvSpPr>
          <p:cNvPr id="39947" name="AutoShape 11"/>
          <p:cNvSpPr>
            <a:spLocks noChangeArrowheads="1"/>
          </p:cNvSpPr>
          <p:nvPr/>
        </p:nvSpPr>
        <p:spPr bwMode="auto">
          <a:xfrm>
            <a:off x="3840203" y="4161985"/>
            <a:ext cx="609521" cy="152400"/>
          </a:xfrm>
          <a:prstGeom prst="rightArrow">
            <a:avLst>
              <a:gd name="adj1" fmla="val 50000"/>
              <a:gd name="adj2" fmla="val 75000"/>
            </a:avLst>
          </a:prstGeom>
          <a:solidFill>
            <a:schemeClr val="accent1"/>
          </a:solidFill>
          <a:ln w="9525">
            <a:solidFill>
              <a:schemeClr val="tx1"/>
            </a:solidFill>
            <a:miter lim="800000"/>
          </a:ln>
        </p:spPr>
        <p:txBody>
          <a:bodyPr wrap="none" lIns="108835" tIns="54418" rIns="108835" bIns="54418" anchor="ctr"/>
          <a:lstStyle/>
          <a:p>
            <a:endParaRPr lang="zh-CN" altLang="en-US"/>
          </a:p>
        </p:txBody>
      </p:sp>
      <p:sp>
        <p:nvSpPr>
          <p:cNvPr id="39948" name="AutoShape 12"/>
          <p:cNvSpPr/>
          <p:nvPr/>
        </p:nvSpPr>
        <p:spPr bwMode="auto">
          <a:xfrm>
            <a:off x="4469818" y="3756374"/>
            <a:ext cx="101587" cy="990600"/>
          </a:xfrm>
          <a:prstGeom prst="leftBrace">
            <a:avLst>
              <a:gd name="adj1" fmla="val 108333"/>
              <a:gd name="adj2" fmla="val 50000"/>
            </a:avLst>
          </a:prstGeom>
          <a:noFill/>
          <a:ln w="38100">
            <a:solidFill>
              <a:schemeClr val="tx1"/>
            </a:solidFill>
            <a:round/>
          </a:ln>
        </p:spPr>
        <p:txBody>
          <a:bodyPr wrap="none" lIns="108835" tIns="54418" rIns="108835" bIns="54418" anchor="ctr"/>
          <a:lstStyle/>
          <a:p>
            <a:endParaRPr lang="zh-CN" altLang="en-US"/>
          </a:p>
        </p:txBody>
      </p:sp>
      <p:sp>
        <p:nvSpPr>
          <p:cNvPr id="39949" name="Text Box 13"/>
          <p:cNvSpPr txBox="1">
            <a:spLocks noChangeArrowheads="1"/>
          </p:cNvSpPr>
          <p:nvPr/>
        </p:nvSpPr>
        <p:spPr bwMode="auto">
          <a:xfrm>
            <a:off x="4571406" y="3639244"/>
            <a:ext cx="3657124" cy="1224860"/>
          </a:xfrm>
          <a:prstGeom prst="rect">
            <a:avLst/>
          </a:prstGeom>
          <a:noFill/>
          <a:ln w="9525">
            <a:noFill/>
            <a:miter lim="800000"/>
          </a:ln>
        </p:spPr>
        <p:txBody>
          <a:bodyPr lIns="108835" tIns="54418" rIns="108835" bIns="54418">
            <a:spAutoFit/>
          </a:bodyPr>
          <a:lstStyle/>
          <a:p>
            <a:pPr>
              <a:spcBef>
                <a:spcPct val="50000"/>
              </a:spcBef>
            </a:pPr>
            <a:r>
              <a:rPr lang="zh-CN" altLang="en-US" sz="2900" dirty="0">
                <a:ea typeface="微软雅黑" panose="020B0503020204020204" pitchFamily="34" charset="-122"/>
              </a:rPr>
              <a:t>英德</a:t>
            </a:r>
            <a:r>
              <a:rPr lang="en-US" altLang="zh-CN" sz="2900" dirty="0">
                <a:latin typeface="微软雅黑" panose="020B0503020204020204" pitchFamily="34" charset="-122"/>
                <a:ea typeface="微软雅黑" panose="020B0503020204020204" pitchFamily="34" charset="-122"/>
              </a:rPr>
              <a:t>—</a:t>
            </a:r>
            <a:r>
              <a:rPr lang="zh-CN" altLang="en-US" sz="2900" dirty="0">
                <a:ea typeface="微软雅黑" panose="020B0503020204020204" pitchFamily="34" charset="-122"/>
              </a:rPr>
              <a:t>君主立宪制</a:t>
            </a:r>
            <a:endParaRPr lang="zh-CN" altLang="en-US" sz="2900" dirty="0">
              <a:ea typeface="微软雅黑" panose="020B0503020204020204" pitchFamily="34" charset="-122"/>
            </a:endParaRPr>
          </a:p>
          <a:p>
            <a:pPr>
              <a:spcBef>
                <a:spcPct val="50000"/>
              </a:spcBef>
            </a:pPr>
            <a:r>
              <a:rPr lang="zh-CN" altLang="en-US" sz="2900" dirty="0">
                <a:ea typeface="微软雅黑" panose="020B0503020204020204" pitchFamily="34" charset="-122"/>
              </a:rPr>
              <a:t>美法</a:t>
            </a:r>
            <a:r>
              <a:rPr lang="en-US" altLang="zh-CN" sz="2900" dirty="0">
                <a:latin typeface="微软雅黑" panose="020B0503020204020204" pitchFamily="34" charset="-122"/>
                <a:ea typeface="微软雅黑" panose="020B0503020204020204" pitchFamily="34" charset="-122"/>
              </a:rPr>
              <a:t>—</a:t>
            </a:r>
            <a:r>
              <a:rPr lang="zh-CN" altLang="en-US" sz="2900" dirty="0">
                <a:ea typeface="微软雅黑" panose="020B0503020204020204" pitchFamily="34" charset="-122"/>
              </a:rPr>
              <a:t>民主共和制</a:t>
            </a:r>
            <a:endParaRPr lang="zh-CN" altLang="en-US" sz="2900" dirty="0">
              <a:ea typeface="微软雅黑" panose="020B0503020204020204" pitchFamily="34" charset="-122"/>
            </a:endParaRPr>
          </a:p>
        </p:txBody>
      </p:sp>
      <p:sp>
        <p:nvSpPr>
          <p:cNvPr id="39950" name="AutoShape 14"/>
          <p:cNvSpPr/>
          <p:nvPr/>
        </p:nvSpPr>
        <p:spPr bwMode="auto">
          <a:xfrm>
            <a:off x="7822182" y="3794754"/>
            <a:ext cx="101587" cy="990600"/>
          </a:xfrm>
          <a:prstGeom prst="rightBrace">
            <a:avLst>
              <a:gd name="adj1" fmla="val 108333"/>
              <a:gd name="adj2" fmla="val 50000"/>
            </a:avLst>
          </a:prstGeom>
          <a:noFill/>
          <a:ln w="38100">
            <a:solidFill>
              <a:schemeClr val="tx1"/>
            </a:solidFill>
            <a:round/>
          </a:ln>
        </p:spPr>
        <p:txBody>
          <a:bodyPr wrap="none" lIns="108835" tIns="54418" rIns="108835" bIns="54418" anchor="ctr"/>
          <a:lstStyle/>
          <a:p>
            <a:endParaRPr lang="zh-CN" altLang="en-US"/>
          </a:p>
        </p:txBody>
      </p:sp>
      <p:sp>
        <p:nvSpPr>
          <p:cNvPr id="39951" name="AutoShape 15"/>
          <p:cNvSpPr>
            <a:spLocks noChangeArrowheads="1"/>
          </p:cNvSpPr>
          <p:nvPr/>
        </p:nvSpPr>
        <p:spPr bwMode="auto">
          <a:xfrm>
            <a:off x="8025355" y="4251674"/>
            <a:ext cx="436349" cy="114579"/>
          </a:xfrm>
          <a:prstGeom prst="rightArrow">
            <a:avLst>
              <a:gd name="adj1" fmla="val 50000"/>
              <a:gd name="adj2" fmla="val 75000"/>
            </a:avLst>
          </a:prstGeom>
          <a:solidFill>
            <a:schemeClr val="accent1"/>
          </a:solidFill>
          <a:ln w="9525">
            <a:solidFill>
              <a:schemeClr val="tx1"/>
            </a:solidFill>
            <a:miter lim="800000"/>
          </a:ln>
        </p:spPr>
        <p:txBody>
          <a:bodyPr wrap="none" lIns="108835" tIns="54418" rIns="108835" bIns="54418" anchor="ctr"/>
          <a:lstStyle/>
          <a:p>
            <a:endParaRPr lang="zh-CN" altLang="en-US"/>
          </a:p>
        </p:txBody>
      </p:sp>
      <p:sp>
        <p:nvSpPr>
          <p:cNvPr id="39952" name="AutoShape 16"/>
          <p:cNvSpPr/>
          <p:nvPr/>
        </p:nvSpPr>
        <p:spPr bwMode="auto">
          <a:xfrm>
            <a:off x="8622738" y="2812226"/>
            <a:ext cx="109438" cy="2773605"/>
          </a:xfrm>
          <a:prstGeom prst="leftBrace">
            <a:avLst>
              <a:gd name="adj1" fmla="val 308333"/>
              <a:gd name="adj2" fmla="val 50000"/>
            </a:avLst>
          </a:prstGeom>
          <a:noFill/>
          <a:ln w="38100">
            <a:solidFill>
              <a:schemeClr val="tx1"/>
            </a:solidFill>
            <a:round/>
          </a:ln>
        </p:spPr>
        <p:txBody>
          <a:bodyPr wrap="none" lIns="108835" tIns="54418" rIns="108835" bIns="54418" anchor="ctr"/>
          <a:lstStyle/>
          <a:p>
            <a:endParaRPr lang="zh-CN" altLang="en-US"/>
          </a:p>
        </p:txBody>
      </p:sp>
      <p:sp>
        <p:nvSpPr>
          <p:cNvPr id="73745" name="AutoShape 20"/>
          <p:cNvSpPr>
            <a:spLocks noChangeArrowheads="1"/>
          </p:cNvSpPr>
          <p:nvPr/>
        </p:nvSpPr>
        <p:spPr bwMode="auto">
          <a:xfrm>
            <a:off x="3606331" y="1745828"/>
            <a:ext cx="1479547" cy="245789"/>
          </a:xfrm>
          <a:prstGeom prst="notchedRightArrow">
            <a:avLst>
              <a:gd name="adj1" fmla="val 50000"/>
              <a:gd name="adj2" fmla="val 200000"/>
            </a:avLst>
          </a:prstGeom>
          <a:solidFill>
            <a:schemeClr val="accent1"/>
          </a:solidFill>
          <a:ln w="9525">
            <a:solidFill>
              <a:schemeClr val="tx1"/>
            </a:solidFill>
            <a:miter lim="800000"/>
          </a:ln>
        </p:spPr>
        <p:txBody>
          <a:bodyPr wrap="none" lIns="108835" tIns="54418" rIns="108835" bIns="54418" anchor="ctr"/>
          <a:lstStyle/>
          <a:p>
            <a:endParaRPr lang="zh-CN" altLang="en-US"/>
          </a:p>
        </p:txBody>
      </p:sp>
      <p:sp>
        <p:nvSpPr>
          <p:cNvPr id="73746" name="AutoShape 21"/>
          <p:cNvSpPr>
            <a:spLocks noChangeArrowheads="1"/>
          </p:cNvSpPr>
          <p:nvPr/>
        </p:nvSpPr>
        <p:spPr bwMode="auto">
          <a:xfrm>
            <a:off x="7415835" y="1745827"/>
            <a:ext cx="1330982" cy="245789"/>
          </a:xfrm>
          <a:prstGeom prst="notchedRightArrow">
            <a:avLst>
              <a:gd name="adj1" fmla="val 50000"/>
              <a:gd name="adj2" fmla="val 200000"/>
            </a:avLst>
          </a:prstGeom>
          <a:solidFill>
            <a:schemeClr val="accent1"/>
          </a:solidFill>
          <a:ln w="9525">
            <a:solidFill>
              <a:schemeClr val="tx1"/>
            </a:solidFill>
            <a:miter lim="800000"/>
          </a:ln>
        </p:spPr>
        <p:txBody>
          <a:bodyPr wrap="none" lIns="108835" tIns="54418" rIns="108835" bIns="54418" anchor="ctr"/>
          <a:lstStyle/>
          <a:p>
            <a:endParaRPr lang="zh-CN" altLang="en-US"/>
          </a:p>
        </p:txBody>
      </p:sp>
      <p:sp>
        <p:nvSpPr>
          <p:cNvPr id="20" name="TextBox 19"/>
          <p:cNvSpPr txBox="1"/>
          <p:nvPr/>
        </p:nvSpPr>
        <p:spPr>
          <a:xfrm>
            <a:off x="1473009" y="362548"/>
            <a:ext cx="9523827" cy="673696"/>
          </a:xfrm>
          <a:prstGeom prst="rect">
            <a:avLst/>
          </a:prstGeom>
          <a:noFill/>
        </p:spPr>
        <p:txBody>
          <a:bodyPr wrap="square" lIns="108835" tIns="54418" rIns="108835" bIns="54418" rtlCol="0">
            <a:spAutoFit/>
          </a:bodyPr>
          <a:lstStyle/>
          <a:p>
            <a:r>
              <a:rPr lang="zh-CN" altLang="en-US" sz="3600" b="1" dirty="0">
                <a:latin typeface="微软雅黑" panose="020B0503020204020204" pitchFamily="34" charset="-122"/>
                <a:ea typeface="微软雅黑" panose="020B0503020204020204" pitchFamily="34" charset="-122"/>
              </a:rPr>
              <a:t>总结：近代西方政治制度的成因和历史作用</a:t>
            </a:r>
            <a:endParaRPr lang="zh-CN" altLang="en-US" sz="3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44"/>
                                        </p:tgtEl>
                                        <p:attrNameLst>
                                          <p:attrName>style.visibility</p:attrName>
                                        </p:attrNameLst>
                                      </p:cBhvr>
                                      <p:to>
                                        <p:strVal val="visible"/>
                                      </p:to>
                                    </p:set>
                                    <p:anim calcmode="lin" valueType="num">
                                      <p:cBhvr additive="base">
                                        <p:cTn id="7" dur="500" fill="hold"/>
                                        <p:tgtEl>
                                          <p:spTgt spid="39944"/>
                                        </p:tgtEl>
                                        <p:attrNameLst>
                                          <p:attrName>ppt_x</p:attrName>
                                        </p:attrNameLst>
                                      </p:cBhvr>
                                      <p:tavLst>
                                        <p:tav tm="0">
                                          <p:val>
                                            <p:strVal val="0-#ppt_w/2"/>
                                          </p:val>
                                        </p:tav>
                                        <p:tav tm="100000">
                                          <p:val>
                                            <p:strVal val="#ppt_x"/>
                                          </p:val>
                                        </p:tav>
                                      </p:tavLst>
                                    </p:anim>
                                    <p:anim calcmode="lin" valueType="num">
                                      <p:cBhvr additive="base">
                                        <p:cTn id="8" dur="500" fill="hold"/>
                                        <p:tgtEl>
                                          <p:spTgt spid="399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94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994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9948"/>
                                        </p:tgtEl>
                                        <p:attrNameLst>
                                          <p:attrName>style.visibility</p:attrName>
                                        </p:attrNameLst>
                                      </p:cBhvr>
                                      <p:to>
                                        <p:strVal val="visible"/>
                                      </p:to>
                                    </p:set>
                                  </p:childTnLst>
                                </p:cTn>
                              </p:par>
                            </p:childTnLst>
                          </p:cTn>
                        </p:par>
                        <p:par>
                          <p:cTn id="20" fill="hold">
                            <p:stCondLst>
                              <p:cond delay="0"/>
                            </p:stCondLst>
                            <p:childTnLst>
                              <p:par>
                                <p:cTn id="21" presetID="3" presetClass="entr" presetSubtype="10" fill="hold" grpId="0" nodeType="afterEffect">
                                  <p:stCondLst>
                                    <p:cond delay="0"/>
                                  </p:stCondLst>
                                  <p:childTnLst>
                                    <p:set>
                                      <p:cBhvr>
                                        <p:cTn id="22" dur="1" fill="hold">
                                          <p:stCondLst>
                                            <p:cond delay="0"/>
                                          </p:stCondLst>
                                        </p:cTn>
                                        <p:tgtEl>
                                          <p:spTgt spid="39949"/>
                                        </p:tgtEl>
                                        <p:attrNameLst>
                                          <p:attrName>style.visibility</p:attrName>
                                        </p:attrNameLst>
                                      </p:cBhvr>
                                      <p:to>
                                        <p:strVal val="visible"/>
                                      </p:to>
                                    </p:set>
                                    <p:animEffect transition="in" filter="blinds(horizontal)">
                                      <p:cBhvr>
                                        <p:cTn id="23" dur="500"/>
                                        <p:tgtEl>
                                          <p:spTgt spid="39949"/>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39950"/>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39951"/>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399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9945"/>
                                        </p:tgtEl>
                                        <p:attrNameLst>
                                          <p:attrName>style.visibility</p:attrName>
                                        </p:attrNameLst>
                                      </p:cBhvr>
                                      <p:to>
                                        <p:strVal val="visible"/>
                                      </p:to>
                                    </p:set>
                                    <p:anim calcmode="lin" valueType="num">
                                      <p:cBhvr additive="base">
                                        <p:cTn id="37" dur="500" fill="hold"/>
                                        <p:tgtEl>
                                          <p:spTgt spid="39945"/>
                                        </p:tgtEl>
                                        <p:attrNameLst>
                                          <p:attrName>ppt_x</p:attrName>
                                        </p:attrNameLst>
                                      </p:cBhvr>
                                      <p:tavLst>
                                        <p:tav tm="0">
                                          <p:val>
                                            <p:strVal val="1+#ppt_w/2"/>
                                          </p:val>
                                        </p:tav>
                                        <p:tav tm="100000">
                                          <p:val>
                                            <p:strVal val="#ppt_x"/>
                                          </p:val>
                                        </p:tav>
                                      </p:tavLst>
                                    </p:anim>
                                    <p:anim calcmode="lin" valueType="num">
                                      <p:cBhvr additive="base">
                                        <p:cTn id="38" dur="500" fill="hold"/>
                                        <p:tgtEl>
                                          <p:spTgt spid="3994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37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37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37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37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3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1" grpId="0"/>
      <p:bldP spid="73732" grpId="0"/>
      <p:bldP spid="39944" grpId="0"/>
      <p:bldP spid="39945" grpId="0"/>
      <p:bldP spid="39946" grpId="0" animBg="1"/>
      <p:bldP spid="39947" grpId="0" animBg="1"/>
      <p:bldP spid="39948" grpId="0" animBg="1"/>
      <p:bldP spid="39949" grpId="0"/>
      <p:bldP spid="39950" grpId="0" animBg="1"/>
      <p:bldP spid="39951" grpId="0" animBg="1"/>
      <p:bldP spid="39952" grpId="0" animBg="1"/>
      <p:bldP spid="73745" grpId="0" animBg="1"/>
      <p:bldP spid="7374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9" name="图片 5" descr="599150_201406110858481n7f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75444" y="1070135"/>
            <a:ext cx="5971187" cy="546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s://gimg2.baidu.com/image_search/src=http%3A%2F%2Fnimg.ws.126.net%2F%3Furl%3Dhttp%253A%252F%252Fdingyue.ws.126.net%252F2021%252F1012%252F63def6e8j00r0uhxe0034c000rs00fnc.jpg%26thumbnail%3D650x2147483647%26quality%3D80%26type%3Djpg&amp;refer=http%3A%2F%2Fnimg.ws.126.net&amp;app=2002&amp;size=f9999,10000&amp;q=a80&amp;n=0&amp;g=0n&amp;fmt=jpeg?sec=1649342685&amp;t=5095a55696053ad6e407c436f52bf4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14" y="1003420"/>
            <a:ext cx="5522444" cy="5594023"/>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448178" y="121488"/>
            <a:ext cx="7143090" cy="574347"/>
          </a:xfrm>
          <a:prstGeom prst="rect">
            <a:avLst/>
          </a:prstGeom>
        </p:spPr>
        <p:txBody>
          <a:bodyPr wrap="none" lIns="69110" tIns="34555" rIns="69110" bIns="34555">
            <a:spAutoFit/>
          </a:bodyPr>
          <a:lstStyle/>
          <a:p>
            <a:pPr>
              <a:lnSpc>
                <a:spcPct val="110000"/>
              </a:lnSpc>
            </a:pPr>
            <a:r>
              <a:rPr lang="zh-CN" altLang="en-US" sz="3200" b="1" dirty="0">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rPr>
              <a:t>四、反思民主：</a:t>
            </a:r>
            <a:r>
              <a:rPr lang="zh-CN" altLang="en-US" sz="3200" b="1" dirty="0">
                <a:solidFill>
                  <a:srgbClr val="FF0000"/>
                </a:solidFill>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rPr>
              <a:t>民主和自由成真了吗？</a:t>
            </a:r>
            <a:endParaRPr lang="zh-CN" altLang="en-US" sz="3200" b="1" dirty="0">
              <a:solidFill>
                <a:srgbClr val="FF0000"/>
              </a:solidFill>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3513" y="642617"/>
            <a:ext cx="11765863" cy="610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426812" y="107870"/>
            <a:ext cx="7610343" cy="586344"/>
          </a:xfrm>
          <a:prstGeom prst="rect">
            <a:avLst/>
          </a:prstGeom>
        </p:spPr>
        <p:txBody>
          <a:bodyPr wrap="square" lIns="69110" tIns="34555" rIns="69110" bIns="34555">
            <a:spAutoFit/>
          </a:bodyPr>
          <a:lstStyle/>
          <a:p>
            <a:pPr>
              <a:lnSpc>
                <a:spcPct val="110000"/>
              </a:lnSpc>
            </a:pPr>
            <a:r>
              <a:rPr lang="zh-CN" altLang="en-US" sz="3200" b="1" dirty="0">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rPr>
              <a:t>一、争取民主：</a:t>
            </a:r>
            <a:r>
              <a:rPr lang="zh-CN" altLang="en-US" sz="3200" b="1" dirty="0">
                <a:solidFill>
                  <a:srgbClr val="FF0000"/>
                </a:solidFill>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rPr>
              <a:t>英、美、法资产阶级革命</a:t>
            </a:r>
            <a:endParaRPr lang="zh-CN" altLang="en-US" sz="3200" b="1" dirty="0">
              <a:solidFill>
                <a:srgbClr val="FF0000"/>
              </a:solidFill>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3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0590" y="260648"/>
            <a:ext cx="4130030" cy="98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本框 3073"/>
          <p:cNvSpPr txBox="1"/>
          <p:nvPr>
            <p:custDataLst>
              <p:tags r:id="rId2"/>
            </p:custDataLst>
          </p:nvPr>
        </p:nvSpPr>
        <p:spPr>
          <a:xfrm>
            <a:off x="2206774" y="400981"/>
            <a:ext cx="4134465" cy="695575"/>
          </a:xfrm>
          <a:prstGeom prst="rect">
            <a:avLst/>
          </a:prstGeom>
        </p:spPr>
        <p:txBody>
          <a:bodyPr vert="horz" wrap="none" lIns="91440" tIns="45720" rIns="91440" bIns="45720" rtlCol="0" anchor="ctr">
            <a:spAutoFit/>
          </a:bodyPr>
          <a:lstStyle>
            <a:lvl1pPr algn="ctr">
              <a:lnSpc>
                <a:spcPct val="140000"/>
              </a:lnSpc>
              <a:spcBef>
                <a:spcPct val="0"/>
              </a:spcBef>
              <a:buNone/>
              <a:defRPr sz="2800" b="1">
                <a:solidFill>
                  <a:srgbClr val="D60093"/>
                </a:solidFill>
                <a:latin typeface="Arial" panose="020B0604020202020204" pitchFamily="34" charset="0"/>
                <a:ea typeface="微软雅黑" panose="020B0503020204020204" pitchFamily="34" charset="-122"/>
                <a:cs typeface="楷体" panose="02010609060101010101" pitchFamily="49" charset="-122"/>
              </a:defRPr>
            </a:lvl1pPr>
          </a:lstStyle>
          <a:p>
            <a:r>
              <a:rPr lang="zh-CN" dirty="0"/>
              <a:t>资本主义政治文明的</a:t>
            </a:r>
            <a:r>
              <a:rPr lang="zh-CN" dirty="0">
                <a:sym typeface="+mn-ea"/>
              </a:rPr>
              <a:t>认识</a:t>
            </a:r>
            <a:endParaRPr lang="zh-CN" dirty="0"/>
          </a:p>
        </p:txBody>
      </p:sp>
      <p:sp>
        <p:nvSpPr>
          <p:cNvPr id="7" name="文本框 6"/>
          <p:cNvSpPr txBox="1"/>
          <p:nvPr>
            <p:custDataLst>
              <p:tags r:id="rId3"/>
            </p:custDataLst>
          </p:nvPr>
        </p:nvSpPr>
        <p:spPr>
          <a:xfrm>
            <a:off x="334566" y="1688930"/>
            <a:ext cx="11504197" cy="4524315"/>
          </a:xfrm>
          <a:prstGeom prst="rect">
            <a:avLst/>
          </a:prstGeom>
          <a:solidFill>
            <a:schemeClr val="bg1"/>
          </a:solidFill>
          <a:ln w="50800">
            <a:noFill/>
          </a:ln>
        </p:spPr>
        <p:txBody>
          <a:bodyPr wrap="square" rtlCol="0" anchor="t">
            <a:spAutoFit/>
          </a:bodyPr>
          <a:lstStyle>
            <a:defPPr>
              <a:defRPr lang="zh-CN"/>
            </a:defPPr>
            <a:lvl1pPr fontAlgn="base">
              <a:spcBef>
                <a:spcPct val="0"/>
              </a:spcBef>
              <a:spcAft>
                <a:spcPct val="0"/>
              </a:spcAft>
              <a:defRPr sz="2800" b="1">
                <a:solidFill>
                  <a:srgbClr val="1A0AF4"/>
                </a:solidFill>
                <a:latin typeface="+mn-ea"/>
                <a:cs typeface="方正粗黑宋简体" panose="02000000000000000000" pitchFamily="2" charset="-122"/>
              </a:defRPr>
            </a:lvl1pPr>
          </a:lstStyle>
          <a:p>
            <a:r>
              <a:rPr lang="en-US" altLang="zh-CN" sz="3200" dirty="0">
                <a:sym typeface="宋体" panose="02010600030101010101" pitchFamily="2" charset="-122"/>
              </a:rPr>
              <a:t>1.</a:t>
            </a:r>
            <a:r>
              <a:rPr lang="zh-CN" altLang="en-US" sz="3200" dirty="0">
                <a:sym typeface="宋体" panose="02010600030101010101" pitchFamily="2" charset="-122"/>
              </a:rPr>
              <a:t>民主是</a:t>
            </a:r>
            <a:r>
              <a:rPr lang="zh-CN" altLang="en-US" sz="3200" dirty="0">
                <a:solidFill>
                  <a:srgbClr val="FF0000"/>
                </a:solidFill>
                <a:sym typeface="宋体" panose="02010600030101010101" pitchFamily="2" charset="-122"/>
              </a:rPr>
              <a:t>时代潮流</a:t>
            </a:r>
            <a:r>
              <a:rPr lang="zh-CN" altLang="en-US" sz="3200" dirty="0">
                <a:sym typeface="宋体" panose="02010600030101010101" pitchFamily="2" charset="-122"/>
              </a:rPr>
              <a:t>，是巨大的历史进步</a:t>
            </a:r>
            <a:r>
              <a:rPr lang="en-US" altLang="zh-CN" sz="3200" dirty="0" smtClean="0">
                <a:sym typeface="宋体" panose="02010600030101010101" pitchFamily="2" charset="-122"/>
              </a:rPr>
              <a:t>;</a:t>
            </a:r>
            <a:endParaRPr lang="en-US" altLang="zh-CN" sz="3200" dirty="0" smtClean="0">
              <a:sym typeface="宋体" panose="02010600030101010101" pitchFamily="2" charset="-122"/>
            </a:endParaRPr>
          </a:p>
          <a:p>
            <a:pPr lvl="0"/>
            <a:r>
              <a:rPr lang="en-US" altLang="zh-CN" sz="3200" dirty="0">
                <a:sym typeface="Arial" panose="020B0604020202020204" pitchFamily="34" charset="0"/>
              </a:rPr>
              <a:t>2.</a:t>
            </a:r>
            <a:r>
              <a:rPr lang="zh-CN" altLang="en-US" sz="3200" dirty="0">
                <a:sym typeface="Arial" panose="020B0604020202020204" pitchFamily="34" charset="0"/>
              </a:rPr>
              <a:t>民主政治制度的确立、发展、完善是一个</a:t>
            </a:r>
            <a:r>
              <a:rPr lang="zh-CN" altLang="en-US" sz="3200" dirty="0">
                <a:solidFill>
                  <a:srgbClr val="FF0000"/>
                </a:solidFill>
                <a:sym typeface="Arial" panose="020B0604020202020204" pitchFamily="34" charset="0"/>
              </a:rPr>
              <a:t>长期</a:t>
            </a:r>
            <a:r>
              <a:rPr lang="zh-CN" altLang="en-US" sz="3200" dirty="0">
                <a:sym typeface="Arial" panose="020B0604020202020204" pitchFamily="34" charset="0"/>
              </a:rPr>
              <a:t>、</a:t>
            </a:r>
            <a:r>
              <a:rPr lang="zh-CN" altLang="en-US" sz="3200" dirty="0">
                <a:solidFill>
                  <a:srgbClr val="FF0000"/>
                </a:solidFill>
                <a:sym typeface="Arial" panose="020B0604020202020204" pitchFamily="34" charset="0"/>
              </a:rPr>
              <a:t>曲折</a:t>
            </a:r>
            <a:r>
              <a:rPr lang="zh-CN" altLang="en-US" sz="3200" dirty="0">
                <a:sym typeface="Arial" panose="020B0604020202020204" pitchFamily="34" charset="0"/>
              </a:rPr>
              <a:t>的过程，它既是</a:t>
            </a:r>
            <a:r>
              <a:rPr lang="zh-CN" altLang="en-US" sz="3200" dirty="0">
                <a:solidFill>
                  <a:srgbClr val="FF0000"/>
                </a:solidFill>
                <a:sym typeface="Arial" panose="020B0604020202020204" pitchFamily="34" charset="0"/>
              </a:rPr>
              <a:t>民主力量斗争</a:t>
            </a:r>
            <a:r>
              <a:rPr lang="zh-CN" altLang="en-US" sz="3200" dirty="0">
                <a:sym typeface="Arial" panose="020B0604020202020204" pitchFamily="34" charset="0"/>
              </a:rPr>
              <a:t>的结果，更是</a:t>
            </a:r>
            <a:r>
              <a:rPr lang="zh-CN" altLang="en-US" sz="3200" dirty="0">
                <a:solidFill>
                  <a:srgbClr val="FF0000"/>
                </a:solidFill>
                <a:sym typeface="Arial" panose="020B0604020202020204" pitchFamily="34" charset="0"/>
              </a:rPr>
              <a:t>资本主义发展</a:t>
            </a:r>
            <a:r>
              <a:rPr lang="zh-CN" altLang="en-US" sz="3200" dirty="0">
                <a:sym typeface="Arial" panose="020B0604020202020204" pitchFamily="34" charset="0"/>
              </a:rPr>
              <a:t>的</a:t>
            </a:r>
            <a:r>
              <a:rPr lang="zh-CN" altLang="en-US" sz="3200" dirty="0" smtClean="0">
                <a:sym typeface="Arial" panose="020B0604020202020204" pitchFamily="34" charset="0"/>
              </a:rPr>
              <a:t>结果。</a:t>
            </a:r>
            <a:endParaRPr lang="zh-CN" altLang="en-US" sz="3200" dirty="0">
              <a:sym typeface="宋体" panose="02010600030101010101" pitchFamily="2" charset="-122"/>
            </a:endParaRPr>
          </a:p>
          <a:p>
            <a:r>
              <a:rPr lang="en-US" altLang="zh-CN" sz="3200" dirty="0" smtClean="0">
                <a:sym typeface="+mn-ea"/>
              </a:rPr>
              <a:t>3.</a:t>
            </a:r>
            <a:r>
              <a:rPr lang="zh-CN" altLang="en-US" sz="3200" dirty="0" smtClean="0">
                <a:sym typeface="Arial" panose="020B0604020202020204" pitchFamily="34" charset="0"/>
              </a:rPr>
              <a:t>近代</a:t>
            </a:r>
            <a:r>
              <a:rPr lang="zh-CN" altLang="en-US" sz="3200" dirty="0">
                <a:sym typeface="Arial" panose="020B0604020202020204" pitchFamily="34" charset="0"/>
              </a:rPr>
              <a:t>资产阶级代议制呈现出</a:t>
            </a:r>
            <a:r>
              <a:rPr lang="zh-CN" altLang="en-US" sz="3200" dirty="0">
                <a:solidFill>
                  <a:srgbClr val="FF0000"/>
                </a:solidFill>
                <a:sym typeface="Arial" panose="020B0604020202020204" pitchFamily="34" charset="0"/>
              </a:rPr>
              <a:t>统一性</a:t>
            </a:r>
            <a:r>
              <a:rPr lang="zh-CN" altLang="en-US" sz="3200" dirty="0">
                <a:sym typeface="Arial" panose="020B0604020202020204" pitchFamily="34" charset="0"/>
              </a:rPr>
              <a:t>与</a:t>
            </a:r>
            <a:r>
              <a:rPr lang="zh-CN" altLang="en-US" sz="3200" dirty="0">
                <a:solidFill>
                  <a:srgbClr val="FF0000"/>
                </a:solidFill>
                <a:sym typeface="Arial" panose="020B0604020202020204" pitchFamily="34" charset="0"/>
              </a:rPr>
              <a:t>多样性</a:t>
            </a:r>
            <a:r>
              <a:rPr lang="zh-CN" altLang="en-US" sz="3200" dirty="0">
                <a:sym typeface="Arial" panose="020B0604020202020204" pitchFamily="34" charset="0"/>
              </a:rPr>
              <a:t>，这是由于各国国情决定的</a:t>
            </a:r>
            <a:r>
              <a:rPr lang="en-US" altLang="zh-CN" sz="3200" dirty="0">
                <a:sym typeface="Arial" panose="020B0604020202020204" pitchFamily="34" charset="0"/>
              </a:rPr>
              <a:t>;</a:t>
            </a:r>
            <a:endParaRPr lang="en-US" altLang="zh-CN" sz="3200" dirty="0">
              <a:sym typeface="Arial" panose="020B0604020202020204" pitchFamily="34" charset="0"/>
            </a:endParaRPr>
          </a:p>
          <a:p>
            <a:r>
              <a:rPr lang="en-US" altLang="zh-CN" sz="3200" dirty="0">
                <a:sym typeface="Arial" panose="020B0604020202020204" pitchFamily="34" charset="0"/>
              </a:rPr>
              <a:t>4</a:t>
            </a:r>
            <a:r>
              <a:rPr lang="en-US" altLang="zh-CN" sz="3200" dirty="0" smtClean="0">
                <a:sym typeface="Arial" panose="020B0604020202020204" pitchFamily="34" charset="0"/>
              </a:rPr>
              <a:t>.</a:t>
            </a:r>
            <a:r>
              <a:rPr lang="zh-CN" altLang="en-US" sz="3200" dirty="0">
                <a:sym typeface="Arial" panose="020B0604020202020204" pitchFamily="34" charset="0"/>
              </a:rPr>
              <a:t>近代资产阶级</a:t>
            </a:r>
            <a:r>
              <a:rPr lang="zh-CN" altLang="en-US" sz="3200" dirty="0" smtClean="0">
                <a:sym typeface="Arial" panose="020B0604020202020204" pitchFamily="34" charset="0"/>
              </a:rPr>
              <a:t>代议制是</a:t>
            </a:r>
            <a:r>
              <a:rPr lang="zh-CN" altLang="en-US" sz="3200" dirty="0">
                <a:solidFill>
                  <a:srgbClr val="FF0000"/>
                </a:solidFill>
                <a:sym typeface="Arial" panose="020B0604020202020204" pitchFamily="34" charset="0"/>
              </a:rPr>
              <a:t>资产阶级的民主</a:t>
            </a:r>
            <a:r>
              <a:rPr lang="zh-CN" altLang="en-US" sz="3200" dirty="0" smtClean="0">
                <a:sym typeface="Arial" panose="020B0604020202020204" pitchFamily="34" charset="0"/>
              </a:rPr>
              <a:t>，分权</a:t>
            </a:r>
            <a:r>
              <a:rPr lang="zh-CN" altLang="en-US" sz="3200" dirty="0">
                <a:sym typeface="Arial" panose="020B0604020202020204" pitchFamily="34" charset="0"/>
              </a:rPr>
              <a:t>制衡也会</a:t>
            </a:r>
            <a:r>
              <a:rPr lang="zh-CN" altLang="en-US" sz="3200" dirty="0">
                <a:solidFill>
                  <a:srgbClr val="FF0000"/>
                </a:solidFill>
                <a:sym typeface="Arial" panose="020B0604020202020204" pitchFamily="34" charset="0"/>
              </a:rPr>
              <a:t>影响行政效率</a:t>
            </a:r>
            <a:r>
              <a:rPr lang="zh-CN" altLang="en-US" sz="3200" dirty="0" smtClean="0">
                <a:sym typeface="Arial" panose="020B0604020202020204" pitchFamily="34" charset="0"/>
              </a:rPr>
              <a:t>。</a:t>
            </a:r>
            <a:endParaRPr lang="en-US" altLang="zh-CN" sz="3200" dirty="0" smtClean="0">
              <a:sym typeface="Arial" panose="020B0604020202020204" pitchFamily="34" charset="0"/>
            </a:endParaRPr>
          </a:p>
          <a:p>
            <a:r>
              <a:rPr lang="en-US" altLang="zh-CN" sz="3200" dirty="0">
                <a:sym typeface="+mn-ea"/>
              </a:rPr>
              <a:t>5</a:t>
            </a:r>
            <a:r>
              <a:rPr lang="en-US" altLang="zh-CN" sz="3200" dirty="0" smtClean="0">
                <a:sym typeface="+mn-ea"/>
              </a:rPr>
              <a:t>.</a:t>
            </a:r>
            <a:r>
              <a:rPr lang="zh-CN" altLang="en-US" sz="3200" dirty="0" smtClean="0">
                <a:sym typeface="+mn-ea"/>
              </a:rPr>
              <a:t>资本主义制度在</a:t>
            </a:r>
            <a:r>
              <a:rPr lang="zh-CN" altLang="en-US" sz="3200" dirty="0">
                <a:sym typeface="+mn-ea"/>
              </a:rPr>
              <a:t>全球的扩张仍带有</a:t>
            </a:r>
            <a:r>
              <a:rPr lang="zh-CN" altLang="en-US" sz="3200" dirty="0" smtClean="0">
                <a:solidFill>
                  <a:srgbClr val="FF0000"/>
                </a:solidFill>
                <a:sym typeface="+mn-ea"/>
              </a:rPr>
              <a:t>掠夺性</a:t>
            </a:r>
            <a:r>
              <a:rPr lang="zh-CN" altLang="en-US" sz="3200" dirty="0" smtClean="0">
                <a:sym typeface="+mn-ea"/>
              </a:rPr>
              <a:t>，把</a:t>
            </a:r>
            <a:r>
              <a:rPr lang="zh-CN" altLang="en-US" sz="3200" dirty="0">
                <a:sym typeface="+mn-ea"/>
              </a:rPr>
              <a:t>亚非拉广大地区变成殖民地和半殖民地，进行压榨和掠夺</a:t>
            </a:r>
            <a:r>
              <a:rPr lang="zh-CN" altLang="en-US" sz="3200" dirty="0" smtClean="0">
                <a:sym typeface="+mn-ea"/>
              </a:rPr>
              <a:t>。</a:t>
            </a:r>
            <a:endParaRPr lang="zh-CN" altLang="en-US" sz="3200" dirty="0">
              <a:sym typeface="+mn-ea"/>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rcRect l="2948" t="23889" r="2010"/>
          <a:stretch>
            <a:fillRect/>
          </a:stretch>
        </p:blipFill>
        <p:spPr>
          <a:xfrm>
            <a:off x="258885" y="1412777"/>
            <a:ext cx="6124354" cy="4368968"/>
          </a:xfrm>
          <a:prstGeom prst="rect">
            <a:avLst/>
          </a:prstGeom>
        </p:spPr>
      </p:pic>
      <p:sp>
        <p:nvSpPr>
          <p:cNvPr id="11" name="矩形 10"/>
          <p:cNvSpPr/>
          <p:nvPr/>
        </p:nvSpPr>
        <p:spPr>
          <a:xfrm>
            <a:off x="6774160" y="1004157"/>
            <a:ext cx="5162513" cy="1274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defRPr/>
            </a:pPr>
            <a:r>
              <a:rPr kumimoji="0" lang="en-US" altLang="zh-CN" sz="2400" i="0" u="none" strike="noStrike" kern="1200" cap="none" spc="0" normalizeH="0" baseline="0" noProof="1" smtClean="0">
                <a:ln>
                  <a:noFill/>
                </a:ln>
                <a:solidFill>
                  <a:schemeClr val="tx1"/>
                </a:solidFill>
                <a:effectLst/>
                <a:uLnTx/>
                <a:uFillTx/>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1649</a:t>
            </a:r>
            <a:r>
              <a:rPr kumimoji="0" lang="zh-CN" altLang="en-US" sz="240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年，他们选择了</a:t>
            </a:r>
            <a:r>
              <a:rPr kumimoji="0" lang="en-US" altLang="zh-CN" sz="240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a:t>
            </a:r>
            <a:r>
              <a:rPr kumimoji="0" lang="zh-CN" altLang="en-US" sz="240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处死国王</a:t>
            </a:r>
            <a:endParaRPr kumimoji="0" lang="en-US" altLang="zh-CN" sz="240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defRPr/>
            </a:pPr>
            <a:r>
              <a:rPr kumimoji="0" lang="en-US" altLang="zh-CN" sz="240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1660</a:t>
            </a:r>
            <a:r>
              <a:rPr kumimoji="0" lang="zh-CN" altLang="en-US" sz="240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年，他们选择了</a:t>
            </a:r>
            <a:r>
              <a:rPr kumimoji="0" lang="en-US" altLang="zh-CN" sz="240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a:t>
            </a:r>
            <a:r>
              <a:rPr kumimoji="0" lang="zh-CN" altLang="en-US" sz="240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请回国王</a:t>
            </a:r>
            <a:endParaRPr kumimoji="0" lang="zh-CN" altLang="en-US" sz="240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defRPr/>
            </a:pPr>
            <a:r>
              <a:rPr kumimoji="0" lang="en-US" altLang="zh-CN" sz="240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1688</a:t>
            </a:r>
            <a:r>
              <a:rPr kumimoji="0" lang="zh-CN" altLang="en-US" sz="240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年，他们选择了</a:t>
            </a:r>
            <a:r>
              <a:rPr kumimoji="0" lang="en-US" altLang="zh-CN" sz="240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a:t>
            </a:r>
            <a:r>
              <a:rPr kumimoji="0" lang="zh-CN" altLang="en-US" sz="240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rPr>
              <a:t>进口国王</a:t>
            </a:r>
            <a:endParaRPr kumimoji="0" lang="zh-CN" altLang="en-US" sz="2400" i="0" u="none" strike="noStrike" kern="1200" cap="none" spc="0" normalizeH="0" baseline="0" noProof="1" smtClean="0">
              <a:ln>
                <a:noFill/>
              </a:ln>
              <a:solidFill>
                <a:schemeClr val="tx1"/>
              </a:solidFill>
              <a:effectLst/>
              <a:uLnTx/>
              <a:uFillTx/>
              <a:latin typeface="Arial" panose="020B0604020202020204" pitchFamily="34" charset="0"/>
              <a:ea typeface="微软雅黑" panose="020B0503020204020204" pitchFamily="34" charset="-122"/>
              <a:cs typeface="楷体" panose="02010609060101010101" pitchFamily="49" charset="-122"/>
              <a:sym typeface="Arial" panose="020B0604020202020204" pitchFamily="34" charset="0"/>
            </a:endParaRPr>
          </a:p>
        </p:txBody>
      </p:sp>
      <p:sp>
        <p:nvSpPr>
          <p:cNvPr id="14" name="矩形 13"/>
          <p:cNvSpPr/>
          <p:nvPr/>
        </p:nvSpPr>
        <p:spPr>
          <a:xfrm>
            <a:off x="6497485" y="2305567"/>
            <a:ext cx="1653959" cy="1910079"/>
          </a:xfrm>
          <a:prstGeom prst="rect">
            <a:avLst/>
          </a:prstGeom>
          <a:blipFill rotWithShape="1">
            <a:blip r:embed="rId2"/>
            <a:stretch>
              <a:fillRect/>
            </a:stretch>
          </a:blipFill>
          <a:ln>
            <a:solidFill>
              <a:srgbClr val="000000">
                <a:alpha val="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ctr"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pic>
        <p:nvPicPr>
          <p:cNvPr id="17" name="Picture 25" descr="res05_attpic_brief"/>
          <p:cNvPicPr>
            <a:picLocks noChangeAspect="1"/>
          </p:cNvPicPr>
          <p:nvPr/>
        </p:nvPicPr>
        <p:blipFill>
          <a:blip r:embed="rId3"/>
          <a:srcRect r="50076"/>
          <a:stretch>
            <a:fillRect/>
          </a:stretch>
        </p:blipFill>
        <p:spPr>
          <a:xfrm>
            <a:off x="8300275" y="2279151"/>
            <a:ext cx="1400627" cy="1910715"/>
          </a:xfrm>
          <a:prstGeom prst="rect">
            <a:avLst/>
          </a:prstGeom>
          <a:solidFill>
            <a:schemeClr val="accent5">
              <a:lumMod val="50000"/>
            </a:schemeClr>
          </a:solidFill>
          <a:ln w="9525">
            <a:noFill/>
          </a:ln>
        </p:spPr>
      </p:pic>
      <p:pic>
        <p:nvPicPr>
          <p:cNvPr id="18" name="Picture 26" descr="0003962483_00001"/>
          <p:cNvPicPr>
            <a:picLocks noChangeAspect="1"/>
          </p:cNvPicPr>
          <p:nvPr/>
        </p:nvPicPr>
        <p:blipFill>
          <a:blip r:embed="rId4"/>
          <a:stretch>
            <a:fillRect/>
          </a:stretch>
        </p:blipFill>
        <p:spPr>
          <a:xfrm>
            <a:off x="9828380" y="2279151"/>
            <a:ext cx="2233862" cy="1840200"/>
          </a:xfrm>
          <a:prstGeom prst="rect">
            <a:avLst/>
          </a:prstGeom>
          <a:solidFill>
            <a:schemeClr val="accent5">
              <a:lumMod val="50000"/>
            </a:schemeClr>
          </a:solidFill>
          <a:ln w="9525">
            <a:noFill/>
          </a:ln>
        </p:spPr>
      </p:pic>
      <p:sp>
        <p:nvSpPr>
          <p:cNvPr id="19" name="文本框 18"/>
          <p:cNvSpPr txBox="1"/>
          <p:nvPr/>
        </p:nvSpPr>
        <p:spPr>
          <a:xfrm>
            <a:off x="6534929" y="4216574"/>
            <a:ext cx="1579072" cy="369332"/>
          </a:xfrm>
          <a:prstGeom prst="rect">
            <a:avLst/>
          </a:prstGeom>
          <a:noFill/>
        </p:spPr>
        <p:txBody>
          <a:bodyPr wrap="none" rtlCol="0">
            <a:spAutoFit/>
          </a:bodyPr>
          <a:lstStyle/>
          <a:p>
            <a:r>
              <a:rPr lang="zh-CN" altLang="en-US" b="1" dirty="0">
                <a:latin typeface="Arial" panose="020B0604020202020204" pitchFamily="34" charset="0"/>
                <a:ea typeface="微软雅黑" panose="020B0503020204020204" pitchFamily="34" charset="-122"/>
                <a:sym typeface="Arial" panose="020B0604020202020204" pitchFamily="34" charset="0"/>
              </a:rPr>
              <a:t>查理一世处死</a:t>
            </a:r>
            <a:endParaRPr lang="zh-CN" altLang="en-US" b="1"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9"/>
          <p:cNvSpPr txBox="1"/>
          <p:nvPr/>
        </p:nvSpPr>
        <p:spPr>
          <a:xfrm>
            <a:off x="8222670" y="4235992"/>
            <a:ext cx="1579072" cy="369332"/>
          </a:xfrm>
          <a:prstGeom prst="rect">
            <a:avLst/>
          </a:prstGeom>
          <a:noFill/>
        </p:spPr>
        <p:txBody>
          <a:bodyPr wrap="none" rtlCol="0">
            <a:spAutoFit/>
          </a:bodyPr>
          <a:lstStyle/>
          <a:p>
            <a:r>
              <a:rPr lang="zh-CN" altLang="en-US" b="1" dirty="0">
                <a:latin typeface="Arial" panose="020B0604020202020204" pitchFamily="34" charset="0"/>
                <a:ea typeface="微软雅黑" panose="020B0503020204020204" pitchFamily="34" charset="-122"/>
                <a:sym typeface="Arial" panose="020B0604020202020204" pitchFamily="34" charset="0"/>
              </a:rPr>
              <a:t>查理二世复辟</a:t>
            </a:r>
            <a:endParaRPr lang="zh-CN" altLang="en-US" b="1"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文本框 20"/>
          <p:cNvSpPr txBox="1"/>
          <p:nvPr/>
        </p:nvSpPr>
        <p:spPr>
          <a:xfrm>
            <a:off x="9826255" y="4243282"/>
            <a:ext cx="2276289" cy="369332"/>
          </a:xfrm>
          <a:prstGeom prst="rect">
            <a:avLst/>
          </a:prstGeom>
          <a:noFill/>
        </p:spPr>
        <p:txBody>
          <a:bodyPr wrap="none" rtlCol="0">
            <a:spAutoFit/>
          </a:bodyPr>
          <a:lstStyle/>
          <a:p>
            <a:r>
              <a:rPr lang="zh-CN" altLang="en-US" b="1" dirty="0">
                <a:latin typeface="Arial" panose="020B0604020202020204" pitchFamily="34" charset="0"/>
                <a:ea typeface="微软雅黑" panose="020B0503020204020204" pitchFamily="34" charset="-122"/>
                <a:sym typeface="Arial" panose="020B0604020202020204" pitchFamily="34" charset="0"/>
              </a:rPr>
              <a:t>威廉和玛丽双王继位</a:t>
            </a:r>
            <a:endParaRPr lang="zh-CN" altLang="en-US" b="1"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文本框 21"/>
          <p:cNvSpPr txBox="1"/>
          <p:nvPr/>
        </p:nvSpPr>
        <p:spPr>
          <a:xfrm>
            <a:off x="6974500" y="4559198"/>
            <a:ext cx="794917" cy="460375"/>
          </a:xfrm>
          <a:prstGeom prst="rect">
            <a:avLst/>
          </a:prstGeom>
          <a:noFill/>
        </p:spPr>
        <p:txBody>
          <a:bodyPr wrap="none" rtlCol="0">
            <a:spAutoFit/>
          </a:bodyPr>
          <a:lstStyle>
            <a:defPPr>
              <a:defRPr lang="zh-CN"/>
            </a:defPPr>
            <a:lvl1pPr>
              <a:defRPr sz="2400" b="1">
                <a:solidFill>
                  <a:srgbClr val="D60093"/>
                </a:solidFill>
                <a:latin typeface="Arial" panose="020B0604020202020204" pitchFamily="34" charset="0"/>
                <a:ea typeface="微软雅黑" panose="020B0503020204020204" pitchFamily="34" charset="-122"/>
              </a:defRPr>
            </a:lvl1pPr>
          </a:lstStyle>
          <a:p>
            <a:r>
              <a:rPr lang="zh-CN" altLang="en-US" dirty="0">
                <a:sym typeface="Arial" panose="020B0604020202020204" pitchFamily="34" charset="0"/>
              </a:rPr>
              <a:t>被杀</a:t>
            </a:r>
            <a:endParaRPr lang="zh-CN" altLang="en-US" dirty="0">
              <a:sym typeface="Arial" panose="020B0604020202020204" pitchFamily="34" charset="0"/>
            </a:endParaRPr>
          </a:p>
        </p:txBody>
      </p:sp>
      <p:sp>
        <p:nvSpPr>
          <p:cNvPr id="23" name="文本框 22"/>
          <p:cNvSpPr txBox="1"/>
          <p:nvPr/>
        </p:nvSpPr>
        <p:spPr>
          <a:xfrm>
            <a:off x="8603129" y="4598050"/>
            <a:ext cx="794917" cy="460375"/>
          </a:xfrm>
          <a:prstGeom prst="rect">
            <a:avLst/>
          </a:prstGeom>
          <a:noFill/>
        </p:spPr>
        <p:txBody>
          <a:bodyPr wrap="none" rtlCol="0">
            <a:spAutoFit/>
          </a:bodyPr>
          <a:lstStyle>
            <a:defPPr>
              <a:defRPr lang="zh-CN"/>
            </a:defPPr>
            <a:lvl1pPr>
              <a:defRPr sz="2400" b="1">
                <a:solidFill>
                  <a:srgbClr val="D60093"/>
                </a:solidFill>
                <a:latin typeface="Arial" panose="020B0604020202020204" pitchFamily="34" charset="0"/>
                <a:ea typeface="微软雅黑" panose="020B0503020204020204" pitchFamily="34" charset="-122"/>
              </a:defRPr>
            </a:lvl1pPr>
          </a:lstStyle>
          <a:p>
            <a:r>
              <a:rPr lang="zh-CN" altLang="en-US" dirty="0">
                <a:sym typeface="Arial" panose="020B0604020202020204" pitchFamily="34" charset="0"/>
              </a:rPr>
              <a:t>被逐</a:t>
            </a:r>
            <a:endParaRPr lang="zh-CN" altLang="en-US" dirty="0">
              <a:sym typeface="Arial" panose="020B0604020202020204" pitchFamily="34" charset="0"/>
            </a:endParaRPr>
          </a:p>
        </p:txBody>
      </p:sp>
      <p:sp>
        <p:nvSpPr>
          <p:cNvPr id="24" name="文本框 23"/>
          <p:cNvSpPr txBox="1"/>
          <p:nvPr/>
        </p:nvSpPr>
        <p:spPr>
          <a:xfrm>
            <a:off x="10521214" y="4610558"/>
            <a:ext cx="794917" cy="460375"/>
          </a:xfrm>
          <a:prstGeom prst="rect">
            <a:avLst/>
          </a:prstGeom>
          <a:noFill/>
        </p:spPr>
        <p:txBody>
          <a:bodyPr wrap="none" rtlCol="0">
            <a:spAutoFit/>
          </a:bodyPr>
          <a:lstStyle/>
          <a:p>
            <a:r>
              <a:rPr lang="zh-CN" altLang="en-US" sz="2400" b="1" dirty="0">
                <a:solidFill>
                  <a:srgbClr val="D60093"/>
                </a:solidFill>
                <a:latin typeface="Arial" panose="020B0604020202020204" pitchFamily="34" charset="0"/>
                <a:ea typeface="微软雅黑" panose="020B0503020204020204" pitchFamily="34" charset="-122"/>
                <a:sym typeface="Arial" panose="020B0604020202020204" pitchFamily="34" charset="0"/>
              </a:rPr>
              <a:t>被请</a:t>
            </a:r>
            <a:endParaRPr lang="zh-CN" altLang="en-US" sz="2400" b="1" dirty="0">
              <a:solidFill>
                <a:srgbClr val="D60093"/>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24"/>
          <p:cNvSpPr/>
          <p:nvPr/>
        </p:nvSpPr>
        <p:spPr>
          <a:xfrm>
            <a:off x="426812" y="107870"/>
            <a:ext cx="7610343" cy="586344"/>
          </a:xfrm>
          <a:prstGeom prst="rect">
            <a:avLst/>
          </a:prstGeom>
        </p:spPr>
        <p:txBody>
          <a:bodyPr wrap="square" lIns="69110" tIns="34555" rIns="69110" bIns="34555">
            <a:spAutoFit/>
          </a:bodyPr>
          <a:lstStyle/>
          <a:p>
            <a:pPr>
              <a:lnSpc>
                <a:spcPct val="110000"/>
              </a:lnSpc>
            </a:pPr>
            <a:r>
              <a:rPr lang="zh-CN" altLang="en-US" sz="3200" b="1" dirty="0">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rPr>
              <a:t>一、争取民主：</a:t>
            </a:r>
            <a:r>
              <a:rPr lang="zh-CN" altLang="en-US" sz="3200" b="1" dirty="0">
                <a:solidFill>
                  <a:srgbClr val="FF0000"/>
                </a:solidFill>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rPr>
              <a:t>英、美、法资产阶级革命</a:t>
            </a:r>
            <a:endParaRPr lang="zh-CN" altLang="en-US" sz="3200" b="1" dirty="0">
              <a:solidFill>
                <a:srgbClr val="FF0000"/>
              </a:solidFill>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endParaRPr>
          </a:p>
        </p:txBody>
      </p:sp>
      <p:sp>
        <p:nvSpPr>
          <p:cNvPr id="26" name="矩形 25"/>
          <p:cNvSpPr/>
          <p:nvPr/>
        </p:nvSpPr>
        <p:spPr>
          <a:xfrm>
            <a:off x="806587" y="757892"/>
            <a:ext cx="5244880" cy="492530"/>
          </a:xfrm>
          <a:prstGeom prst="rect">
            <a:avLst/>
          </a:prstGeom>
        </p:spPr>
        <p:txBody>
          <a:bodyPr wrap="none" lIns="69110" tIns="34555" rIns="69110" bIns="34555">
            <a:spAutoFit/>
          </a:bodyPr>
          <a:lstStyle/>
          <a:p>
            <a:r>
              <a:rPr lang="en-US" altLang="zh-CN" sz="2700" b="1" dirty="0">
                <a:latin typeface="微软雅黑" panose="020B0503020204020204" pitchFamily="34" charset="-122"/>
                <a:ea typeface="微软雅黑" panose="020B0503020204020204" pitchFamily="34" charset="-122"/>
              </a:rPr>
              <a:t>1.</a:t>
            </a:r>
            <a:r>
              <a:rPr lang="zh-CN" altLang="en-US" sz="2700" b="1" dirty="0">
                <a:latin typeface="微软雅黑" panose="020B0503020204020204" pitchFamily="34" charset="-122"/>
                <a:ea typeface="微软雅黑" panose="020B0503020204020204" pitchFamily="34" charset="-122"/>
              </a:rPr>
              <a:t>英国资产阶级革命</a:t>
            </a:r>
            <a:r>
              <a:rPr lang="en-US" altLang="zh-CN" sz="2700" dirty="0">
                <a:latin typeface="微软雅黑" panose="020B0503020204020204" pitchFamily="34" charset="-122"/>
                <a:ea typeface="微软雅黑" panose="020B0503020204020204" pitchFamily="34" charset="-122"/>
              </a:rPr>
              <a:t>(1640-1688)</a:t>
            </a:r>
            <a:endParaRPr lang="zh-CN" altLang="en-US" sz="2700" dirty="0">
              <a:latin typeface="微软雅黑" panose="020B0503020204020204" pitchFamily="34" charset="-122"/>
              <a:ea typeface="微软雅黑" panose="020B0503020204020204" pitchFamily="34" charset="-122"/>
            </a:endParaRPr>
          </a:p>
        </p:txBody>
      </p:sp>
      <p:sp>
        <p:nvSpPr>
          <p:cNvPr id="27" name="Text Box 13"/>
          <p:cNvSpPr txBox="1">
            <a:spLocks noChangeArrowheads="1"/>
          </p:cNvSpPr>
          <p:nvPr/>
        </p:nvSpPr>
        <p:spPr bwMode="auto">
          <a:xfrm>
            <a:off x="7089925" y="3085056"/>
            <a:ext cx="4530984" cy="602341"/>
          </a:xfrm>
          <a:prstGeom prst="rect">
            <a:avLst/>
          </a:prstGeom>
          <a:solidFill>
            <a:srgbClr val="FFC000"/>
          </a:solidFill>
          <a:ln w="57150" cmpd="thickThin">
            <a:noFill/>
            <a:miter lim="800000"/>
          </a:ln>
        </p:spPr>
        <p:txBody>
          <a:bodyPr wrap="square" lIns="108835" tIns="54418" rIns="108835" bIns="5441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defRPr/>
            </a:pPr>
            <a:r>
              <a:rPr lang="zh-CN" altLang="en-US" sz="3200" b="1" dirty="0">
                <a:solidFill>
                  <a:srgbClr val="FF0000"/>
                </a:solidFill>
                <a:latin typeface="微软雅黑" panose="020B0503020204020204" pitchFamily="34" charset="-122"/>
                <a:ea typeface="微软雅黑" panose="020B0503020204020204" pitchFamily="34" charset="-122"/>
              </a:rPr>
              <a:t>议会决定了国王的命运</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2" name="矩形 1"/>
          <p:cNvSpPr/>
          <p:nvPr/>
        </p:nvSpPr>
        <p:spPr>
          <a:xfrm>
            <a:off x="1855446" y="5589240"/>
            <a:ext cx="8392041" cy="707886"/>
          </a:xfrm>
          <a:prstGeom prst="rect">
            <a:avLst/>
          </a:prstGeom>
        </p:spPr>
        <p:txBody>
          <a:bodyPr wrap="none">
            <a:spAutoFit/>
          </a:bodyPr>
          <a:lstStyle/>
          <a:p>
            <a:pPr lvl="0">
              <a:spcBef>
                <a:spcPct val="0"/>
              </a:spcBef>
              <a:spcAft>
                <a:spcPct val="0"/>
              </a:spcAft>
              <a:defRPr/>
            </a:pPr>
            <a:r>
              <a:rPr lang="zh-CN" altLang="en-US" sz="4000" b="1" kern="0" dirty="0">
                <a:solidFill>
                  <a:srgbClr val="FF0000"/>
                </a:solidFill>
                <a:latin typeface="Arial" panose="020B0604020202020204" pitchFamily="34" charset="0"/>
                <a:ea typeface="微软雅黑" panose="020B0503020204020204" pitchFamily="34" charset="-122"/>
                <a:cs typeface="Arial" panose="020B0604020202020204"/>
                <a:sym typeface="Arial" panose="020B0604020202020204" pitchFamily="34" charset="0"/>
              </a:rPr>
              <a:t>长期性、曲折性、反复性、妥协性。</a:t>
            </a:r>
            <a:endParaRPr lang="en-US" altLang="zh-CN" sz="4000" b="1" kern="0" dirty="0">
              <a:solidFill>
                <a:srgbClr val="002060"/>
              </a:solidFill>
              <a:latin typeface="Arial" panose="020B0604020202020204" pitchFamily="34" charset="0"/>
              <a:ea typeface="微软雅黑" panose="020B0503020204020204" pitchFamily="34" charset="-122"/>
              <a:cs typeface="Arial" panose="020B0604020202020204"/>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P spid="20" grpId="0"/>
      <p:bldP spid="21" grpId="0"/>
      <p:bldP spid="22" grpId="0"/>
      <p:bldP spid="23" grpId="0"/>
      <p:bldP spid="24" grpId="0"/>
      <p:bldP spid="27"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nvSpPr>
        <p:spPr>
          <a:xfrm>
            <a:off x="792112" y="748899"/>
            <a:ext cx="7019658" cy="623783"/>
          </a:xfrm>
          <a:prstGeom prst="rect">
            <a:avLst/>
          </a:prstGeom>
        </p:spPr>
        <p:txBody>
          <a:bodyPr wrap="none" lIns="69110" tIns="34555" rIns="69110" bIns="34555">
            <a:spAutoFit/>
          </a:bodyPr>
          <a:lstStyle>
            <a:defPPr>
              <a:defRPr lang="en-US"/>
            </a:defPPr>
            <a:lvl1pPr>
              <a:defRPr sz="3600" b="1">
                <a:latin typeface="微软雅黑" panose="020B0503020204020204" pitchFamily="34" charset="-122"/>
                <a:ea typeface="微软雅黑" panose="020B0503020204020204" pitchFamily="34" charset="-122"/>
              </a:defRPr>
            </a:lvl1pPr>
          </a:lstStyle>
          <a:p>
            <a:r>
              <a:rPr lang="en-US" altLang="zh-CN" dirty="0"/>
              <a:t>2.</a:t>
            </a:r>
            <a:r>
              <a:rPr lang="zh-CN" altLang="en-US" dirty="0"/>
              <a:t>美国独立战争（资产阶级革命）</a:t>
            </a:r>
            <a:endParaRPr lang="zh-CN" altLang="en-US" dirty="0"/>
          </a:p>
        </p:txBody>
      </p:sp>
      <p:pic>
        <p:nvPicPr>
          <p:cNvPr id="6" name="图片 5"/>
          <p:cNvPicPr>
            <a:picLocks noChangeAspect="1"/>
          </p:cNvPicPr>
          <p:nvPr/>
        </p:nvPicPr>
        <p:blipFill>
          <a:blip r:embed="rId1"/>
          <a:stretch>
            <a:fillRect/>
          </a:stretch>
        </p:blipFill>
        <p:spPr>
          <a:xfrm>
            <a:off x="108927" y="1535622"/>
            <a:ext cx="3246840" cy="2251409"/>
          </a:xfrm>
          <a:prstGeom prst="roundRect">
            <a:avLst/>
          </a:prstGeom>
        </p:spPr>
      </p:pic>
      <p:sp>
        <p:nvSpPr>
          <p:cNvPr id="10" name="文本框 9"/>
          <p:cNvSpPr txBox="1"/>
          <p:nvPr/>
        </p:nvSpPr>
        <p:spPr>
          <a:xfrm>
            <a:off x="186568" y="3763352"/>
            <a:ext cx="3091556" cy="1078132"/>
          </a:xfrm>
          <a:prstGeom prst="rect">
            <a:avLst/>
          </a:prstGeom>
          <a:noFill/>
        </p:spPr>
        <p:txBody>
          <a:bodyPr wrap="square" lIns="91419" tIns="45709" rIns="91419" bIns="45709" rtlCol="0">
            <a:spAutoFit/>
          </a:bodyPr>
          <a:lstStyle/>
          <a:p>
            <a:pPr algn="just"/>
            <a:r>
              <a:rPr lang="en-US" altLang="zh-CN" sz="2100" b="1" dirty="0">
                <a:latin typeface="微软雅黑" panose="020B0503020204020204" pitchFamily="34" charset="-122"/>
                <a:ea typeface="微软雅黑" panose="020B0503020204020204" pitchFamily="34" charset="-122"/>
                <a:cs typeface="微软雅黑" panose="020B0503020204020204" pitchFamily="34" charset="-122"/>
              </a:rPr>
              <a:t>1775</a:t>
            </a:r>
            <a:r>
              <a:rPr lang="zh-CN" altLang="en-US" sz="2100" b="1" dirty="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100" b="1"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100" b="1" dirty="0">
                <a:latin typeface="微软雅黑" panose="020B0503020204020204" pitchFamily="34" charset="-122"/>
                <a:ea typeface="微软雅黑" panose="020B0503020204020204" pitchFamily="34" charset="-122"/>
                <a:cs typeface="微软雅黑" panose="020B0503020204020204" pitchFamily="34" charset="-122"/>
              </a:rPr>
              <a:t>月，</a:t>
            </a:r>
            <a:r>
              <a:rPr lang="zh-CN" altLang="en-US" sz="2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莱克星顿的枪声</a:t>
            </a:r>
            <a:r>
              <a:rPr lang="zh-CN" altLang="en-US" sz="2100" b="1" dirty="0">
                <a:latin typeface="微软雅黑" panose="020B0503020204020204" pitchFamily="34" charset="-122"/>
                <a:ea typeface="微软雅黑" panose="020B0503020204020204" pitchFamily="34" charset="-122"/>
                <a:cs typeface="微软雅黑" panose="020B0503020204020204" pitchFamily="34" charset="-122"/>
              </a:rPr>
              <a:t>，美国独立战争由此</a:t>
            </a:r>
            <a:r>
              <a:rPr lang="zh-CN" altLang="en-US" sz="2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开始</a:t>
            </a:r>
            <a:r>
              <a:rPr lang="zh-CN" altLang="en-US" sz="2100" b="1"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100" b="1"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4" name="组合 13"/>
          <p:cNvGrpSpPr/>
          <p:nvPr/>
        </p:nvGrpSpPr>
        <p:grpSpPr>
          <a:xfrm>
            <a:off x="3355767" y="2358577"/>
            <a:ext cx="3101773" cy="3467533"/>
            <a:chOff x="3349142" y="2412372"/>
            <a:chExt cx="3102177" cy="3467534"/>
          </a:xfrm>
        </p:grpSpPr>
        <p:pic>
          <p:nvPicPr>
            <p:cNvPr id="7" name="图片 6"/>
            <p:cNvPicPr>
              <a:picLocks noChangeAspect="1"/>
            </p:cNvPicPr>
            <p:nvPr/>
          </p:nvPicPr>
          <p:blipFill>
            <a:blip r:embed="rId2"/>
            <a:stretch>
              <a:fillRect/>
            </a:stretch>
          </p:blipFill>
          <p:spPr>
            <a:xfrm>
              <a:off x="3349142" y="2412372"/>
              <a:ext cx="3102177" cy="2261268"/>
            </a:xfrm>
            <a:prstGeom prst="roundRect">
              <a:avLst/>
            </a:prstGeom>
          </p:spPr>
        </p:pic>
        <p:sp>
          <p:nvSpPr>
            <p:cNvPr id="11" name="文本框 10"/>
            <p:cNvSpPr txBox="1"/>
            <p:nvPr/>
          </p:nvSpPr>
          <p:spPr>
            <a:xfrm>
              <a:off x="3443523" y="4824486"/>
              <a:ext cx="2753521" cy="1055420"/>
            </a:xfrm>
            <a:prstGeom prst="rect">
              <a:avLst/>
            </a:prstGeom>
            <a:noFill/>
          </p:spPr>
          <p:txBody>
            <a:bodyPr wrap="square" rtlCol="0">
              <a:spAutoFit/>
            </a:bodyPr>
            <a:lstStyle/>
            <a:p>
              <a:pPr algn="just"/>
              <a:r>
                <a:rPr lang="en-US" sz="2100" b="1" dirty="0">
                  <a:latin typeface="微软雅黑" panose="020B0503020204020204" pitchFamily="34" charset="-122"/>
                  <a:ea typeface="微软雅黑" panose="020B0503020204020204" pitchFamily="34" charset="-122"/>
                </a:rPr>
                <a:t>1776</a:t>
              </a:r>
              <a:r>
                <a:rPr lang="zh-CN" altLang="en-US" sz="2100" b="1" dirty="0">
                  <a:latin typeface="微软雅黑" panose="020B0503020204020204" pitchFamily="34" charset="-122"/>
                  <a:ea typeface="微软雅黑" panose="020B0503020204020204" pitchFamily="34" charset="-122"/>
                </a:rPr>
                <a:t>年</a:t>
              </a:r>
              <a:r>
                <a:rPr lang="en-US" altLang="zh-CN" sz="2100" b="1" dirty="0">
                  <a:latin typeface="微软雅黑" panose="020B0503020204020204" pitchFamily="34" charset="-122"/>
                  <a:ea typeface="微软雅黑" panose="020B0503020204020204" pitchFamily="34" charset="-122"/>
                </a:rPr>
                <a:t>7</a:t>
              </a:r>
              <a:r>
                <a:rPr lang="zh-CN" altLang="en-US" sz="2100" b="1" dirty="0">
                  <a:latin typeface="微软雅黑" panose="020B0503020204020204" pitchFamily="34" charset="-122"/>
                  <a:ea typeface="微软雅黑" panose="020B0503020204020204" pitchFamily="34" charset="-122"/>
                </a:rPr>
                <a:t>月，大陆会议发表</a:t>
              </a:r>
              <a:r>
                <a:rPr lang="zh-CN" altLang="en-US" sz="2100" b="1" dirty="0">
                  <a:solidFill>
                    <a:srgbClr val="FF0000"/>
                  </a:solidFill>
                  <a:latin typeface="微软雅黑" panose="020B0503020204020204" pitchFamily="34" charset="-122"/>
                  <a:ea typeface="微软雅黑" panose="020B0503020204020204" pitchFamily="34" charset="-122"/>
                </a:rPr>
                <a:t>《独立宣言》</a:t>
              </a:r>
              <a:r>
                <a:rPr lang="zh-CN" altLang="en-US" sz="2100" b="1" dirty="0">
                  <a:latin typeface="微软雅黑" panose="020B0503020204020204" pitchFamily="34" charset="-122"/>
                  <a:ea typeface="微软雅黑" panose="020B0503020204020204" pitchFamily="34" charset="-122"/>
                </a:rPr>
                <a:t>，美国诞生。</a:t>
              </a:r>
              <a:endParaRPr lang="zh-CN" altLang="en-US" sz="2100" b="1" dirty="0">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6457540" y="2746257"/>
            <a:ext cx="2984634" cy="3245576"/>
            <a:chOff x="6427583" y="3314985"/>
            <a:chExt cx="2985022" cy="3245576"/>
          </a:xfrm>
        </p:grpSpPr>
        <p:pic>
          <p:nvPicPr>
            <p:cNvPr id="8" name="图片 7"/>
            <p:cNvPicPr>
              <a:picLocks noChangeAspect="1"/>
            </p:cNvPicPr>
            <p:nvPr/>
          </p:nvPicPr>
          <p:blipFill>
            <a:blip r:embed="rId3"/>
            <a:stretch>
              <a:fillRect/>
            </a:stretch>
          </p:blipFill>
          <p:spPr>
            <a:xfrm>
              <a:off x="6427583" y="3314985"/>
              <a:ext cx="2985022" cy="2176421"/>
            </a:xfrm>
            <a:prstGeom prst="roundRect">
              <a:avLst/>
            </a:prstGeom>
          </p:spPr>
        </p:pic>
        <p:sp>
          <p:nvSpPr>
            <p:cNvPr id="12" name="文本框 11"/>
            <p:cNvSpPr txBox="1"/>
            <p:nvPr/>
          </p:nvSpPr>
          <p:spPr>
            <a:xfrm>
              <a:off x="6427583" y="5505141"/>
              <a:ext cx="2750935" cy="1055420"/>
            </a:xfrm>
            <a:prstGeom prst="rect">
              <a:avLst/>
            </a:prstGeom>
            <a:noFill/>
          </p:spPr>
          <p:txBody>
            <a:bodyPr wrap="square" rtlCol="0">
              <a:spAutoFit/>
            </a:bodyPr>
            <a:lstStyle/>
            <a:p>
              <a:pPr algn="just"/>
              <a:r>
                <a:rPr lang="en-US" sz="2100" b="1" dirty="0">
                  <a:latin typeface="微软雅黑" panose="020B0503020204020204" pitchFamily="34" charset="-122"/>
                  <a:ea typeface="微软雅黑" panose="020B0503020204020204" pitchFamily="34" charset="-122"/>
                </a:rPr>
                <a:t>1781</a:t>
              </a:r>
              <a:r>
                <a:rPr lang="zh-CN" altLang="en-US" sz="2100" b="1" dirty="0">
                  <a:latin typeface="微软雅黑" panose="020B0503020204020204" pitchFamily="34" charset="-122"/>
                  <a:ea typeface="微软雅黑" panose="020B0503020204020204" pitchFamily="34" charset="-122"/>
                </a:rPr>
                <a:t>年</a:t>
              </a:r>
              <a:r>
                <a:rPr lang="en-US" altLang="zh-CN" sz="2100" b="1" dirty="0">
                  <a:latin typeface="微软雅黑" panose="020B0503020204020204" pitchFamily="34" charset="-122"/>
                  <a:ea typeface="微软雅黑" panose="020B0503020204020204" pitchFamily="34" charset="-122"/>
                </a:rPr>
                <a:t>9</a:t>
              </a:r>
              <a:r>
                <a:rPr lang="zh-CN" altLang="en-US" sz="2100" b="1" dirty="0">
                  <a:latin typeface="微软雅黑" panose="020B0503020204020204" pitchFamily="34" charset="-122"/>
                  <a:ea typeface="微软雅黑" panose="020B0503020204020204" pitchFamily="34" charset="-122"/>
                </a:rPr>
                <a:t>月，约克镇大捷，美国独立战争取得</a:t>
              </a:r>
              <a:r>
                <a:rPr lang="zh-CN" altLang="en-US" sz="2100" b="1" dirty="0">
                  <a:solidFill>
                    <a:srgbClr val="FF0000"/>
                  </a:solidFill>
                  <a:latin typeface="微软雅黑" panose="020B0503020204020204" pitchFamily="34" charset="-122"/>
                  <a:ea typeface="微软雅黑" panose="020B0503020204020204" pitchFamily="34" charset="-122"/>
                </a:rPr>
                <a:t>决定性胜利</a:t>
              </a:r>
              <a:endPar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6" name="组合 15"/>
          <p:cNvGrpSpPr/>
          <p:nvPr/>
        </p:nvGrpSpPr>
        <p:grpSpPr>
          <a:xfrm>
            <a:off x="9314233" y="3346540"/>
            <a:ext cx="2734182" cy="3501032"/>
            <a:chOff x="9351066" y="1535989"/>
            <a:chExt cx="2734537" cy="3501032"/>
          </a:xfrm>
        </p:grpSpPr>
        <p:pic>
          <p:nvPicPr>
            <p:cNvPr id="9" name="图片 8"/>
            <p:cNvPicPr>
              <a:picLocks noChangeAspect="1"/>
            </p:cNvPicPr>
            <p:nvPr/>
          </p:nvPicPr>
          <p:blipFill>
            <a:blip r:embed="rId4"/>
            <a:srcRect l="1750" t="3094" r="1467" b="10616"/>
            <a:stretch>
              <a:fillRect/>
            </a:stretch>
          </p:blipFill>
          <p:spPr>
            <a:xfrm>
              <a:off x="9412605" y="1535989"/>
              <a:ext cx="2672998" cy="2044451"/>
            </a:xfrm>
            <a:prstGeom prst="roundRect">
              <a:avLst/>
            </a:prstGeom>
          </p:spPr>
        </p:pic>
        <p:sp>
          <p:nvSpPr>
            <p:cNvPr id="13" name="文本框 12"/>
            <p:cNvSpPr txBox="1"/>
            <p:nvPr/>
          </p:nvSpPr>
          <p:spPr>
            <a:xfrm>
              <a:off x="9351066" y="3652026"/>
              <a:ext cx="2734537" cy="1384995"/>
            </a:xfrm>
            <a:prstGeom prst="rect">
              <a:avLst/>
            </a:prstGeom>
            <a:noFill/>
          </p:spPr>
          <p:txBody>
            <a:bodyPr wrap="square" rtlCol="0">
              <a:spAutoFit/>
            </a:bodyPr>
            <a:lstStyle>
              <a:defPPr>
                <a:defRPr lang="en-US"/>
              </a:defPPr>
              <a:lvl1pPr algn="just">
                <a:defRPr sz="2800" b="1">
                  <a:solidFill>
                    <a:schemeClr val="tx1"/>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FF0000"/>
                  </a:solidFill>
                </a:rPr>
                <a:t>1783</a:t>
              </a:r>
              <a:r>
                <a:rPr lang="zh-CN" altLang="en-US" dirty="0">
                  <a:solidFill>
                    <a:srgbClr val="FF0000"/>
                  </a:solidFill>
                </a:rPr>
                <a:t>年</a:t>
              </a:r>
              <a:r>
                <a:rPr lang="zh-CN" altLang="en-US" dirty="0"/>
                <a:t>，英国正式承认美国独立。</a:t>
              </a:r>
              <a:endParaRPr lang="zh-CN" altLang="en-US" dirty="0"/>
            </a:p>
          </p:txBody>
        </p:sp>
      </p:grpSp>
      <p:sp>
        <p:nvSpPr>
          <p:cNvPr id="19" name="矩形 18"/>
          <p:cNvSpPr/>
          <p:nvPr/>
        </p:nvSpPr>
        <p:spPr>
          <a:xfrm>
            <a:off x="426812" y="107870"/>
            <a:ext cx="7610343" cy="586344"/>
          </a:xfrm>
          <a:prstGeom prst="rect">
            <a:avLst/>
          </a:prstGeom>
        </p:spPr>
        <p:txBody>
          <a:bodyPr wrap="square" lIns="69110" tIns="34555" rIns="69110" bIns="34555">
            <a:spAutoFit/>
          </a:bodyPr>
          <a:lstStyle/>
          <a:p>
            <a:pPr>
              <a:lnSpc>
                <a:spcPct val="110000"/>
              </a:lnSpc>
            </a:pPr>
            <a:r>
              <a:rPr lang="zh-CN" altLang="en-US" sz="3200" b="1" dirty="0">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rPr>
              <a:t>一、争取民主：</a:t>
            </a:r>
            <a:r>
              <a:rPr lang="zh-CN" altLang="en-US" sz="3200" b="1" dirty="0">
                <a:solidFill>
                  <a:srgbClr val="FF0000"/>
                </a:solidFill>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rPr>
              <a:t>英、美、法资产阶级革命</a:t>
            </a:r>
            <a:endParaRPr lang="zh-CN" altLang="en-US" sz="3200" b="1" dirty="0">
              <a:solidFill>
                <a:srgbClr val="FF0000"/>
              </a:solidFill>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文本框 1"/>
          <p:cNvSpPr txBox="1">
            <a:spLocks noChangeArrowheads="1"/>
          </p:cNvSpPr>
          <p:nvPr/>
        </p:nvSpPr>
        <p:spPr bwMode="auto">
          <a:xfrm>
            <a:off x="175676" y="1277906"/>
            <a:ext cx="11858098" cy="4736921"/>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lIns="91419" tIns="45709" rIns="91419" bIns="45709">
            <a:spAutoFit/>
          </a:bodyPr>
          <a:lstStyle/>
          <a:p>
            <a:r>
              <a:rPr lang="zh-CN" altLang="en-US" sz="3000" b="1" dirty="0">
                <a:latin typeface="宋体" panose="02010600030101010101" pitchFamily="2" charset="-122"/>
              </a:rPr>
              <a:t>     </a:t>
            </a:r>
            <a:r>
              <a:rPr lang="zh-CN" altLang="en-US" sz="3300" b="1" dirty="0">
                <a:latin typeface="宋体" panose="02010600030101010101" pitchFamily="2" charset="-122"/>
              </a:rPr>
              <a:t>当一个民族必须解除其和另一个民族之间的政治关系</a:t>
            </a:r>
            <a:r>
              <a:rPr lang="en-US" altLang="zh-CN" sz="3300" b="1" dirty="0">
                <a:latin typeface="宋体" panose="02010600030101010101" pitchFamily="2" charset="-122"/>
              </a:rPr>
              <a:t>……</a:t>
            </a:r>
            <a:r>
              <a:rPr lang="zh-CN" altLang="en-US" sz="3300" b="1" dirty="0">
                <a:latin typeface="宋体" panose="02010600030101010101" pitchFamily="2" charset="-122"/>
              </a:rPr>
              <a:t>必须把他们不得不独立的原因予以宣布。我们认为下面这些真理是不言而喻的：</a:t>
            </a:r>
            <a:r>
              <a:rPr lang="zh-CN" altLang="en-US" sz="3300" b="1" dirty="0">
                <a:solidFill>
                  <a:srgbClr val="D60093"/>
                </a:solidFill>
                <a:latin typeface="宋体" panose="02010600030101010101" pitchFamily="2" charset="-122"/>
              </a:rPr>
              <a:t>人人生而平等</a:t>
            </a:r>
            <a:r>
              <a:rPr lang="zh-CN" altLang="en-US" sz="3300" b="1" dirty="0">
                <a:latin typeface="宋体" panose="02010600030101010101" pitchFamily="2" charset="-122"/>
              </a:rPr>
              <a:t>，造物者赋予他们若干不可剥夺的权利，其中包括生命权、自由权和追求幸福的权利。为了</a:t>
            </a:r>
            <a:r>
              <a:rPr lang="zh-CN" altLang="en-US" sz="3300" b="1" dirty="0">
                <a:solidFill>
                  <a:srgbClr val="D60093"/>
                </a:solidFill>
                <a:latin typeface="宋体" panose="02010600030101010101" pitchFamily="2" charset="-122"/>
              </a:rPr>
              <a:t>保障</a:t>
            </a:r>
            <a:r>
              <a:rPr lang="zh-CN" altLang="en-US" sz="3300" b="1" dirty="0">
                <a:latin typeface="宋体" panose="02010600030101010101" pitchFamily="2" charset="-122"/>
              </a:rPr>
              <a:t>这些权利，人类才在他们之间</a:t>
            </a:r>
            <a:r>
              <a:rPr lang="zh-CN" altLang="en-US" sz="3300" b="1" dirty="0">
                <a:solidFill>
                  <a:srgbClr val="D60093"/>
                </a:solidFill>
                <a:latin typeface="宋体" panose="02010600030101010101" pitchFamily="2" charset="-122"/>
              </a:rPr>
              <a:t>建立政府</a:t>
            </a:r>
            <a:r>
              <a:rPr lang="zh-CN" altLang="en-US" sz="3300" b="1" dirty="0">
                <a:latin typeface="宋体" panose="02010600030101010101" pitchFamily="2" charset="-122"/>
              </a:rPr>
              <a:t>，</a:t>
            </a:r>
            <a:r>
              <a:rPr lang="zh-CN" altLang="en-US" sz="3300" b="1" dirty="0">
                <a:solidFill>
                  <a:srgbClr val="D60093"/>
                </a:solidFill>
                <a:latin typeface="宋体" panose="02010600030101010101" pitchFamily="2" charset="-122"/>
              </a:rPr>
              <a:t>而政府之正当权利，是经过被治理者的同意而产生的</a:t>
            </a:r>
            <a:r>
              <a:rPr lang="zh-CN" altLang="en-US" sz="3300" b="1" dirty="0">
                <a:latin typeface="宋体" panose="02010600030101010101" pitchFamily="2" charset="-122"/>
              </a:rPr>
              <a:t>。当任何形式的政府对这些目标具破坏性时，</a:t>
            </a:r>
            <a:r>
              <a:rPr lang="zh-CN" altLang="en-US" sz="3300" b="1" dirty="0">
                <a:solidFill>
                  <a:srgbClr val="D60093"/>
                </a:solidFill>
                <a:latin typeface="宋体" panose="02010600030101010101" pitchFamily="2" charset="-122"/>
              </a:rPr>
              <a:t>人们便有权利改变或废除它</a:t>
            </a:r>
            <a:r>
              <a:rPr lang="zh-CN" altLang="en-US" sz="3300" b="1" dirty="0">
                <a:latin typeface="宋体" panose="02010600030101010101" pitchFamily="2" charset="-122"/>
              </a:rPr>
              <a:t>，以建立一个新的政府。</a:t>
            </a:r>
            <a:r>
              <a:rPr lang="zh-CN" altLang="en-US" sz="3300" b="1" dirty="0"/>
              <a:t>                                      </a:t>
            </a:r>
            <a:endParaRPr lang="zh-CN" altLang="en-US" sz="3300" b="1" dirty="0"/>
          </a:p>
          <a:p>
            <a:r>
              <a:rPr lang="zh-CN" altLang="en-US" sz="3300" b="1" dirty="0"/>
              <a:t>                                          </a:t>
            </a:r>
            <a:r>
              <a:rPr lang="zh-CN" altLang="en-US" sz="3300" b="1" dirty="0">
                <a:latin typeface="宋体" panose="02010600030101010101" pitchFamily="2" charset="-122"/>
              </a:rPr>
              <a:t> </a:t>
            </a:r>
            <a:r>
              <a:rPr lang="en-US" altLang="zh-CN" sz="3300" b="1" dirty="0">
                <a:latin typeface="宋体" panose="02010600030101010101" pitchFamily="2" charset="-122"/>
              </a:rPr>
              <a:t>——1776</a:t>
            </a:r>
            <a:r>
              <a:rPr lang="zh-CN" altLang="en-US" sz="3300" b="1" dirty="0">
                <a:latin typeface="宋体" panose="02010600030101010101" pitchFamily="2" charset="-122"/>
              </a:rPr>
              <a:t>年</a:t>
            </a:r>
            <a:r>
              <a:rPr lang="en-US" altLang="zh-CN" sz="3300" b="1" dirty="0">
                <a:latin typeface="宋体" panose="02010600030101010101" pitchFamily="2" charset="-122"/>
              </a:rPr>
              <a:t>《</a:t>
            </a:r>
            <a:r>
              <a:rPr lang="zh-CN" altLang="en-US" sz="3300" b="1" dirty="0">
                <a:latin typeface="宋体" panose="02010600030101010101" pitchFamily="2" charset="-122"/>
              </a:rPr>
              <a:t>独立宣言</a:t>
            </a:r>
            <a:r>
              <a:rPr lang="en-US" altLang="zh-CN" sz="3300" b="1" dirty="0">
                <a:latin typeface="宋体" panose="02010600030101010101" pitchFamily="2" charset="-122"/>
              </a:rPr>
              <a:t>》</a:t>
            </a:r>
            <a:endParaRPr lang="en-US" altLang="zh-CN" sz="3000" b="1" dirty="0">
              <a:latin typeface="宋体" panose="02010600030101010101" pitchFamily="2" charset="-122"/>
            </a:endParaRPr>
          </a:p>
        </p:txBody>
      </p:sp>
      <p:sp>
        <p:nvSpPr>
          <p:cNvPr id="100" name="文本框 99"/>
          <p:cNvSpPr txBox="1">
            <a:spLocks noChangeArrowheads="1"/>
          </p:cNvSpPr>
          <p:nvPr/>
        </p:nvSpPr>
        <p:spPr bwMode="auto">
          <a:xfrm>
            <a:off x="2198" y="6014826"/>
            <a:ext cx="12190413" cy="609057"/>
          </a:xfrm>
          <a:prstGeom prst="rect">
            <a:avLst/>
          </a:prstGeom>
          <a:noFill/>
          <a:ln>
            <a:noFill/>
          </a:ln>
        </p:spPr>
        <p:txBody>
          <a:bodyPr wrap="square" lIns="91419" tIns="45709" rIns="91419" bIns="45709">
            <a:spAutoFit/>
          </a:bodyPr>
          <a:lstStyle/>
          <a:p>
            <a:pPr algn="ctr"/>
            <a:r>
              <a:rPr lang="zh-CN" altLang="en-US" sz="3300" b="1" dirty="0">
                <a:latin typeface="微软雅黑" panose="020B0503020204020204" pitchFamily="34" charset="-122"/>
                <a:ea typeface="微软雅黑" panose="020B0503020204020204" pitchFamily="34" charset="-122"/>
                <a:sym typeface="+mn-ea"/>
              </a:rPr>
              <a:t>天赋人权论、社会契约论、人民主权论和人民反抗暴政的权利</a:t>
            </a:r>
            <a:endParaRPr lang="zh-CN" altLang="en-US" sz="3300" b="1" dirty="0">
              <a:latin typeface="微软雅黑" panose="020B0503020204020204" pitchFamily="34" charset="-122"/>
              <a:ea typeface="微软雅黑" panose="020B0503020204020204" pitchFamily="34" charset="-122"/>
              <a:sym typeface="+mn-ea"/>
            </a:endParaRPr>
          </a:p>
        </p:txBody>
      </p:sp>
      <p:sp>
        <p:nvSpPr>
          <p:cNvPr id="2" name="文本框 3"/>
          <p:cNvSpPr txBox="1"/>
          <p:nvPr/>
        </p:nvSpPr>
        <p:spPr>
          <a:xfrm>
            <a:off x="738915" y="668848"/>
            <a:ext cx="10914229" cy="609057"/>
          </a:xfrm>
          <a:prstGeom prst="rect">
            <a:avLst/>
          </a:prstGeom>
          <a:noFill/>
          <a:ln w="9525">
            <a:noFill/>
          </a:ln>
        </p:spPr>
        <p:txBody>
          <a:bodyPr wrap="square" lIns="91419" tIns="45709" rIns="91419" bIns="45709">
            <a:spAutoFit/>
          </a:bodyPr>
          <a:lstStyle/>
          <a:p>
            <a:pPr>
              <a:defRPr/>
            </a:pPr>
            <a:r>
              <a:rPr lang="zh-CN" altLang="en-US" sz="3300" b="1" dirty="0">
                <a:solidFill>
                  <a:srgbClr val="0000FF"/>
                </a:solidFill>
                <a:latin typeface="微软雅黑" panose="020B0503020204020204" pitchFamily="34" charset="-122"/>
                <a:ea typeface="微软雅黑" panose="020B0503020204020204" pitchFamily="34" charset="-122"/>
                <a:cs typeface="等线" panose="02010600030101010101" charset="-122"/>
              </a:rPr>
              <a:t>如何理解“美国独立战争打上了启蒙运动的深深印记”？</a:t>
            </a:r>
            <a:endParaRPr lang="zh-CN" altLang="en-US" sz="3300" b="1" dirty="0">
              <a:solidFill>
                <a:srgbClr val="0000FF"/>
              </a:solidFill>
              <a:latin typeface="微软雅黑" panose="020B0503020204020204" pitchFamily="34" charset="-122"/>
              <a:ea typeface="微软雅黑" panose="020B0503020204020204" pitchFamily="34" charset="-122"/>
              <a:cs typeface="等线" panose="02010600030101010101" charset="-122"/>
            </a:endParaRPr>
          </a:p>
        </p:txBody>
      </p:sp>
      <p:sp>
        <p:nvSpPr>
          <p:cNvPr id="5" name="矩形 4"/>
          <p:cNvSpPr/>
          <p:nvPr/>
        </p:nvSpPr>
        <p:spPr>
          <a:xfrm>
            <a:off x="426812" y="107870"/>
            <a:ext cx="7610343" cy="586344"/>
          </a:xfrm>
          <a:prstGeom prst="rect">
            <a:avLst/>
          </a:prstGeom>
        </p:spPr>
        <p:txBody>
          <a:bodyPr wrap="square" lIns="69110" tIns="34555" rIns="69110" bIns="34555">
            <a:spAutoFit/>
          </a:bodyPr>
          <a:lstStyle/>
          <a:p>
            <a:pPr>
              <a:lnSpc>
                <a:spcPct val="110000"/>
              </a:lnSpc>
            </a:pPr>
            <a:r>
              <a:rPr lang="zh-CN" altLang="en-US" sz="3200" b="1" dirty="0">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rPr>
              <a:t>一、争取民主：</a:t>
            </a:r>
            <a:r>
              <a:rPr lang="zh-CN" altLang="en-US" sz="3200" b="1" dirty="0">
                <a:solidFill>
                  <a:srgbClr val="FF0000"/>
                </a:solidFill>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rPr>
              <a:t>英、美、法资产阶级革命</a:t>
            </a:r>
            <a:endParaRPr lang="zh-CN" altLang="en-US" sz="3200" b="1" dirty="0">
              <a:solidFill>
                <a:srgbClr val="FF0000"/>
              </a:solidFill>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3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1000" y="115888"/>
            <a:ext cx="52609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本框 9"/>
          <p:cNvSpPr txBox="1"/>
          <p:nvPr/>
        </p:nvSpPr>
        <p:spPr>
          <a:xfrm>
            <a:off x="512693" y="1196752"/>
            <a:ext cx="2010148" cy="597215"/>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panose="05000000000000000000" pitchFamily="2" charset="2"/>
              <a:buChar char="Ø"/>
              <a:defRPr lang="zh-CN" altLang="en-US" sz="2400" kern="1200">
                <a:solidFill>
                  <a:schemeClr val="accent1"/>
                </a:solidFill>
                <a:latin typeface="+mn-ea"/>
                <a:ea typeface="+mn-ea"/>
                <a:cs typeface="+mn-cs"/>
              </a:defRPr>
            </a:lvl1pPr>
            <a:lvl2pPr marL="357505" indent="-357505" algn="just" rtl="0" eaLnBrk="0" fontAlgn="base" hangingPunct="0">
              <a:lnSpc>
                <a:spcPct val="120000"/>
              </a:lnSpc>
              <a:spcBef>
                <a:spcPct val="0"/>
              </a:spcBef>
              <a:spcAft>
                <a:spcPts val="600"/>
              </a:spcAft>
              <a:buClr>
                <a:srgbClr val="BDAACA"/>
              </a:buClr>
              <a:buFont typeface="幼圆" panose="02010509060101010101" pitchFamily="49" charset="-122"/>
              <a:buChar char=" "/>
              <a:defRPr kern="1200">
                <a:solidFill>
                  <a:schemeClr val="tx1"/>
                </a:solidFill>
                <a:latin typeface="+mn-ea"/>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l">
              <a:lnSpc>
                <a:spcPct val="130000"/>
              </a:lnSpc>
              <a:spcBef>
                <a:spcPct val="0"/>
              </a:spcBef>
              <a:buClrTx/>
              <a:buSzTx/>
              <a:buFontTx/>
              <a:buNone/>
            </a:pPr>
            <a:r>
              <a:rPr lang="zh-CN" altLang="en-US" sz="2800" b="1">
                <a:solidFill>
                  <a:srgbClr val="060606"/>
                </a:solidFill>
                <a:latin typeface="Arial" panose="020B0604020202020204" pitchFamily="34" charset="0"/>
                <a:ea typeface="微软雅黑" panose="020B0503020204020204" pitchFamily="34" charset="-122"/>
                <a:sym typeface="Arial" panose="020B0604020202020204" pitchFamily="34" charset="0"/>
              </a:rPr>
              <a:t>对美国：</a:t>
            </a:r>
            <a:endParaRPr lang="zh-CN" altLang="en-US" sz="2800" b="1">
              <a:solidFill>
                <a:srgbClr val="060606"/>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2145609" y="1270747"/>
            <a:ext cx="5929828" cy="52322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algn="l"/>
            <a:r>
              <a:rPr lang="zh-CN" altLang="en-US" sz="2800" b="1"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①</a:t>
            </a:r>
            <a:r>
              <a:rPr lang="zh-CN" altLang="zh-CN" sz="2800" b="1" dirty="0">
                <a:solidFill>
                  <a:srgbClr val="000000"/>
                </a:solidFill>
                <a:latin typeface="Arial" panose="020B0604020202020204" pitchFamily="34" charset="0"/>
                <a:ea typeface="微软雅黑" panose="020B0503020204020204" pitchFamily="34" charset="-122"/>
                <a:sym typeface="Arial" panose="020B0604020202020204" pitchFamily="34" charset="0"/>
              </a:rPr>
              <a:t>《独立宣言》标志着</a:t>
            </a:r>
            <a:r>
              <a:rPr lang="zh-CN" altLang="zh-CN" sz="2800" b="1" dirty="0">
                <a:solidFill>
                  <a:srgbClr val="FF0000"/>
                </a:solidFill>
                <a:latin typeface="Arial" panose="020B0604020202020204" pitchFamily="34" charset="0"/>
                <a:ea typeface="微软雅黑" panose="020B0503020204020204" pitchFamily="34" charset="-122"/>
                <a:sym typeface="Arial" panose="020B0604020202020204" pitchFamily="34" charset="0"/>
              </a:rPr>
              <a:t>美国</a:t>
            </a:r>
            <a:r>
              <a:rPr lang="zh-CN" altLang="zh-CN" sz="2800" b="1" dirty="0">
                <a:solidFill>
                  <a:srgbClr val="000000"/>
                </a:solidFill>
                <a:latin typeface="Arial" panose="020B0604020202020204" pitchFamily="34" charset="0"/>
                <a:ea typeface="微软雅黑" panose="020B0503020204020204" pitchFamily="34" charset="-122"/>
                <a:sym typeface="Arial" panose="020B0604020202020204" pitchFamily="34" charset="0"/>
              </a:rPr>
              <a:t>的诞生</a:t>
            </a:r>
            <a:r>
              <a:rPr lang="zh-CN" altLang="en-US" sz="2800" b="1" dirty="0">
                <a:solidFill>
                  <a:schemeClr val="tx1"/>
                </a:solidFill>
                <a:latin typeface="Arial" panose="020B0604020202020204" pitchFamily="34" charset="0"/>
                <a:ea typeface="微软雅黑" panose="020B0503020204020204" pitchFamily="34" charset="-122"/>
                <a:sym typeface="Arial" panose="020B0604020202020204" pitchFamily="34" charset="0"/>
              </a:rPr>
              <a:t>；</a:t>
            </a:r>
            <a:endParaRPr lang="zh-CN" altLang="en-US" sz="28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2145609" y="1988840"/>
            <a:ext cx="7007046" cy="52322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algn="l"/>
            <a:r>
              <a:rPr lang="zh-CN" altLang="zh-CN" sz="2800" b="1" dirty="0">
                <a:solidFill>
                  <a:srgbClr val="000000"/>
                </a:solidFill>
                <a:latin typeface="Arial" panose="020B0604020202020204" pitchFamily="34" charset="0"/>
                <a:ea typeface="微软雅黑" panose="020B0503020204020204" pitchFamily="34" charset="-122"/>
                <a:sym typeface="Arial" panose="020B0604020202020204" pitchFamily="34" charset="0"/>
              </a:rPr>
              <a:t>②为美国</a:t>
            </a:r>
            <a:r>
              <a:rPr lang="zh-CN" altLang="zh-CN" sz="2800" b="1" dirty="0">
                <a:solidFill>
                  <a:srgbClr val="FF0000"/>
                </a:solidFill>
                <a:latin typeface="Arial" panose="020B0604020202020204" pitchFamily="34" charset="0"/>
                <a:ea typeface="微软雅黑" panose="020B0503020204020204" pitchFamily="34" charset="-122"/>
                <a:sym typeface="Arial" panose="020B0604020202020204" pitchFamily="34" charset="0"/>
              </a:rPr>
              <a:t>民主制度的建立</a:t>
            </a:r>
            <a:r>
              <a:rPr lang="zh-CN" altLang="zh-CN" sz="2800" b="1" dirty="0">
                <a:solidFill>
                  <a:srgbClr val="000000"/>
                </a:solidFill>
                <a:latin typeface="Arial" panose="020B0604020202020204" pitchFamily="34" charset="0"/>
                <a:ea typeface="微软雅黑" panose="020B0503020204020204" pitchFamily="34" charset="-122"/>
                <a:sym typeface="Arial" panose="020B0604020202020204" pitchFamily="34" charset="0"/>
              </a:rPr>
              <a:t>奠定了理论基础</a:t>
            </a:r>
            <a:r>
              <a:rPr lang="zh-CN" altLang="en-US" sz="2800" b="1" dirty="0">
                <a:solidFill>
                  <a:schemeClr val="tx1"/>
                </a:solidFill>
                <a:latin typeface="Arial" panose="020B0604020202020204" pitchFamily="34" charset="0"/>
                <a:ea typeface="微软雅黑" panose="020B0503020204020204" pitchFamily="34" charset="-122"/>
                <a:sym typeface="Arial" panose="020B0604020202020204" pitchFamily="34" charset="0"/>
              </a:rPr>
              <a:t>；</a:t>
            </a:r>
            <a:endParaRPr lang="zh-CN" altLang="en-US" sz="28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2143172" y="2675767"/>
            <a:ext cx="4852610" cy="52322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algn="l"/>
            <a:r>
              <a:rPr lang="zh-CN" altLang="zh-CN" sz="2800" b="1" dirty="0">
                <a:solidFill>
                  <a:srgbClr val="000000"/>
                </a:solidFill>
                <a:latin typeface="Arial" panose="020B0604020202020204" pitchFamily="34" charset="0"/>
                <a:ea typeface="微软雅黑" panose="020B0503020204020204" pitchFamily="34" charset="-122"/>
                <a:sym typeface="Arial" panose="020B0604020202020204" pitchFamily="34" charset="0"/>
              </a:rPr>
              <a:t>③促进美国独立战争的</a:t>
            </a:r>
            <a:r>
              <a:rPr lang="zh-CN" altLang="zh-CN" sz="2800" b="1"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胜利</a:t>
            </a:r>
            <a:r>
              <a:rPr lang="zh-CN" altLang="en-US" sz="2800" b="1"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a:t>
            </a:r>
            <a:endParaRPr lang="zh-CN" altLang="en-US" sz="28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9"/>
          <p:cNvSpPr txBox="1"/>
          <p:nvPr/>
        </p:nvSpPr>
        <p:spPr>
          <a:xfrm>
            <a:off x="538515" y="3238373"/>
            <a:ext cx="2010148" cy="669286"/>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panose="05000000000000000000" pitchFamily="2" charset="2"/>
              <a:buChar char="Ø"/>
              <a:defRPr lang="zh-CN" altLang="en-US" sz="2400" kern="1200">
                <a:solidFill>
                  <a:schemeClr val="accent1"/>
                </a:solidFill>
                <a:latin typeface="+mn-ea"/>
                <a:ea typeface="+mn-ea"/>
                <a:cs typeface="+mn-cs"/>
              </a:defRPr>
            </a:lvl1pPr>
            <a:lvl2pPr marL="357505" indent="-357505" algn="just" rtl="0" eaLnBrk="0" fontAlgn="base" hangingPunct="0">
              <a:lnSpc>
                <a:spcPct val="120000"/>
              </a:lnSpc>
              <a:spcBef>
                <a:spcPct val="0"/>
              </a:spcBef>
              <a:spcAft>
                <a:spcPts val="600"/>
              </a:spcAft>
              <a:buClr>
                <a:srgbClr val="BDAACA"/>
              </a:buClr>
              <a:buFont typeface="幼圆" panose="02010509060101010101" pitchFamily="49" charset="-122"/>
              <a:buChar char=" "/>
              <a:defRPr kern="1200">
                <a:solidFill>
                  <a:schemeClr val="tx1"/>
                </a:solidFill>
                <a:latin typeface="+mn-ea"/>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l">
              <a:lnSpc>
                <a:spcPct val="130000"/>
              </a:lnSpc>
              <a:spcBef>
                <a:spcPct val="0"/>
              </a:spcBef>
              <a:buClrTx/>
              <a:buSzTx/>
              <a:buFontTx/>
              <a:buNone/>
            </a:pPr>
            <a:r>
              <a:rPr lang="zh-CN" altLang="en-US" sz="3200" b="1" dirty="0">
                <a:solidFill>
                  <a:srgbClr val="060606"/>
                </a:solidFill>
                <a:latin typeface="Arial" panose="020B0604020202020204" pitchFamily="34" charset="0"/>
                <a:ea typeface="微软雅黑" panose="020B0503020204020204" pitchFamily="34" charset="-122"/>
                <a:sym typeface="Arial" panose="020B0604020202020204" pitchFamily="34" charset="0"/>
              </a:rPr>
              <a:t>对世界：</a:t>
            </a:r>
            <a:endParaRPr lang="zh-CN" altLang="en-US" sz="3200" b="1" dirty="0">
              <a:solidFill>
                <a:srgbClr val="060606"/>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2145609" y="3268799"/>
            <a:ext cx="9372878" cy="954107"/>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l"/>
            <a:r>
              <a:rPr lang="zh-CN" altLang="en-US" sz="2800" b="1"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①</a:t>
            </a:r>
            <a:r>
              <a:rPr lang="zh-CN" altLang="zh-CN" sz="2800" b="1"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第一次</a:t>
            </a:r>
            <a:r>
              <a:rPr lang="zh-CN" altLang="zh-CN" sz="2800" b="1" dirty="0">
                <a:solidFill>
                  <a:srgbClr val="000000"/>
                </a:solidFill>
                <a:latin typeface="Arial" panose="020B0604020202020204" pitchFamily="34" charset="0"/>
                <a:ea typeface="微软雅黑" panose="020B0503020204020204" pitchFamily="34" charset="-122"/>
                <a:sym typeface="Arial" panose="020B0604020202020204" pitchFamily="34" charset="0"/>
              </a:rPr>
              <a:t>以国家的名义宣布：人民的权利神圣不可侵犯</a:t>
            </a:r>
            <a:r>
              <a:rPr lang="zh-CN" altLang="en-US" sz="2800" b="1" dirty="0">
                <a:solidFill>
                  <a:schemeClr val="tx1"/>
                </a:solidFill>
                <a:latin typeface="Arial" panose="020B0604020202020204" pitchFamily="34" charset="0"/>
                <a:ea typeface="微软雅黑" panose="020B0503020204020204" pitchFamily="34" charset="-122"/>
                <a:sym typeface="Arial" panose="020B0604020202020204" pitchFamily="34" charset="0"/>
              </a:rPr>
              <a:t>；（马克思称它为</a:t>
            </a:r>
            <a:r>
              <a:rPr lang="en-US" altLang="zh-CN" sz="2800" b="1" dirty="0">
                <a:solidFill>
                  <a:srgbClr val="FF0000"/>
                </a:solidFill>
                <a:latin typeface="Arial" panose="020B0604020202020204" pitchFamily="34" charset="0"/>
                <a:ea typeface="微软雅黑" panose="020B0503020204020204" pitchFamily="34" charset="-122"/>
                <a:sym typeface="Arial" panose="020B0604020202020204" pitchFamily="34" charset="0"/>
              </a:rPr>
              <a:t>“</a:t>
            </a:r>
            <a:r>
              <a:rPr lang="zh-CN" altLang="en-US" sz="2800" b="1" dirty="0">
                <a:solidFill>
                  <a:srgbClr val="FF0000"/>
                </a:solidFill>
                <a:latin typeface="Arial" panose="020B0604020202020204" pitchFamily="34" charset="0"/>
                <a:ea typeface="微软雅黑" panose="020B0503020204020204" pitchFamily="34" charset="-122"/>
                <a:sym typeface="Arial" panose="020B0604020202020204" pitchFamily="34" charset="0"/>
              </a:rPr>
              <a:t>第一个人权宣言</a:t>
            </a:r>
            <a:r>
              <a:rPr lang="en-US" altLang="zh-CN" sz="2800" b="1" dirty="0">
                <a:solidFill>
                  <a:srgbClr val="FF0000"/>
                </a:solidFill>
                <a:latin typeface="Arial" panose="020B0604020202020204" pitchFamily="34" charset="0"/>
                <a:ea typeface="微软雅黑" panose="020B0503020204020204" pitchFamily="34" charset="-122"/>
                <a:sym typeface="Arial" panose="020B0604020202020204" pitchFamily="34" charset="0"/>
              </a:rPr>
              <a:t>”</a:t>
            </a:r>
            <a:r>
              <a:rPr lang="zh-CN" altLang="en-US" sz="2800" b="1" dirty="0">
                <a:solidFill>
                  <a:schemeClr val="tx1"/>
                </a:solidFill>
                <a:latin typeface="Arial" panose="020B0604020202020204" pitchFamily="34" charset="0"/>
                <a:ea typeface="微软雅黑" panose="020B0503020204020204" pitchFamily="34" charset="-122"/>
                <a:sym typeface="Arial" panose="020B0604020202020204" pitchFamily="34" charset="0"/>
              </a:rPr>
              <a:t>）</a:t>
            </a:r>
            <a:endParaRPr lang="zh-CN" altLang="en-US" sz="28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143172" y="4244045"/>
            <a:ext cx="10312327" cy="52322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l"/>
            <a:r>
              <a:rPr lang="zh-CN" altLang="en-US" sz="2800" b="1"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②</a:t>
            </a:r>
            <a:r>
              <a:rPr lang="zh-CN" altLang="zh-CN" sz="2800" b="1"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直接</a:t>
            </a:r>
            <a:r>
              <a:rPr lang="zh-CN" altLang="zh-CN" sz="2800" b="1" dirty="0">
                <a:solidFill>
                  <a:srgbClr val="000000"/>
                </a:solidFill>
                <a:latin typeface="Arial" panose="020B0604020202020204" pitchFamily="34" charset="0"/>
                <a:ea typeface="微软雅黑" panose="020B0503020204020204" pitchFamily="34" charset="-122"/>
                <a:sym typeface="Arial" panose="020B0604020202020204" pitchFamily="34" charset="0"/>
              </a:rPr>
              <a:t>影响了法国大革命的爆发以及《人权宣言》；</a:t>
            </a:r>
            <a:endParaRPr lang="zh-CN" altLang="zh-CN" sz="28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2522841" y="115888"/>
            <a:ext cx="3467616" cy="743152"/>
          </a:xfrm>
          <a:prstGeom prst="rect">
            <a:avLst/>
          </a:prstGeom>
        </p:spPr>
        <p:txBody>
          <a:bodyPr wrap="none">
            <a:spAutoFit/>
          </a:bodyPr>
          <a:lstStyle/>
          <a:p>
            <a:pPr lvl="0" algn="ctr">
              <a:lnSpc>
                <a:spcPct val="150000"/>
              </a:lnSpc>
              <a:spcBef>
                <a:spcPct val="0"/>
              </a:spcBef>
            </a:pPr>
            <a:r>
              <a:rPr lang="zh-CN" altLang="en-US" sz="3200" b="1" dirty="0" smtClean="0">
                <a:solidFill>
                  <a:srgbClr val="D60093"/>
                </a:solidFill>
                <a:latin typeface="Arial" panose="020B0604020202020204" pitchFamily="34" charset="0"/>
                <a:ea typeface="微软雅黑" panose="020B0503020204020204" pitchFamily="34" charset="-122"/>
                <a:sym typeface="Arial" panose="020B0604020202020204" pitchFamily="34" charset="0"/>
              </a:rPr>
              <a:t>评价《独立宣言》</a:t>
            </a:r>
            <a:endParaRPr lang="zh-CN" altLang="en-US" sz="3200" b="1" dirty="0">
              <a:solidFill>
                <a:srgbClr val="D60093"/>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p:cNvSpPr/>
          <p:nvPr/>
        </p:nvSpPr>
        <p:spPr>
          <a:xfrm>
            <a:off x="2174637" y="4789174"/>
            <a:ext cx="9819822" cy="954107"/>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l"/>
            <a:r>
              <a:rPr lang="zh-CN" altLang="en-US" sz="2800" b="1"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③</a:t>
            </a:r>
            <a:r>
              <a:rPr lang="zh-CN" altLang="zh-CN" sz="2800" b="1"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推动</a:t>
            </a:r>
            <a:r>
              <a:rPr lang="zh-CN" altLang="zh-CN" sz="2800" b="1" dirty="0">
                <a:solidFill>
                  <a:srgbClr val="FF0000"/>
                </a:solidFill>
                <a:latin typeface="Arial" panose="020B0604020202020204" pitchFamily="34" charset="0"/>
                <a:ea typeface="微软雅黑" panose="020B0503020204020204" pitchFamily="34" charset="-122"/>
                <a:sym typeface="Arial" panose="020B0604020202020204" pitchFamily="34" charset="0"/>
              </a:rPr>
              <a:t>人类历史</a:t>
            </a:r>
            <a:r>
              <a:rPr lang="zh-CN" altLang="zh-CN" sz="2800" b="1" dirty="0">
                <a:solidFill>
                  <a:srgbClr val="000000"/>
                </a:solidFill>
                <a:latin typeface="Arial" panose="020B0604020202020204" pitchFamily="34" charset="0"/>
                <a:ea typeface="微软雅黑" panose="020B0503020204020204" pitchFamily="34" charset="-122"/>
                <a:sym typeface="Arial" panose="020B0604020202020204" pitchFamily="34" charset="0"/>
              </a:rPr>
              <a:t>的进步，欧洲的反封建资产阶级革命，美洲的独立</a:t>
            </a:r>
            <a:r>
              <a:rPr lang="zh-CN" altLang="zh-CN" sz="2800" b="1"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运动</a:t>
            </a:r>
            <a:r>
              <a:rPr lang="zh-CN" altLang="en-US" sz="2800" b="1"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a:t>
            </a:r>
            <a:endParaRPr lang="zh-CN" altLang="en-US" sz="28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766614" y="5790920"/>
            <a:ext cx="6692408" cy="584775"/>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l"/>
            <a:r>
              <a:rPr lang="zh-CN" altLang="zh-CN" sz="3200" b="1" dirty="0">
                <a:solidFill>
                  <a:srgbClr val="000000"/>
                </a:solidFill>
                <a:latin typeface="Arial" panose="020B0604020202020204" pitchFamily="34" charset="0"/>
                <a:ea typeface="微软雅黑" panose="020B0503020204020204" pitchFamily="34" charset="-122"/>
                <a:sym typeface="Arial" panose="020B0604020202020204" pitchFamily="34" charset="0"/>
              </a:rPr>
              <a:t>局限性</a:t>
            </a:r>
            <a:r>
              <a:rPr lang="zh-CN" altLang="zh-CN" sz="3200" b="1"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a:t>
            </a:r>
            <a:r>
              <a:rPr lang="zh-CN" altLang="en-US" sz="3200" b="1"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仅</a:t>
            </a:r>
            <a:r>
              <a:rPr lang="zh-CN" altLang="zh-CN" sz="3200" b="1"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是</a:t>
            </a:r>
            <a:r>
              <a:rPr lang="zh-CN" altLang="zh-CN"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资产阶级的</a:t>
            </a:r>
            <a:r>
              <a:rPr lang="zh-CN" altLang="zh-CN" sz="3200" b="1"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民主</a:t>
            </a:r>
            <a:r>
              <a:rPr lang="zh-CN" altLang="en-US" sz="3200" b="1" dirty="0">
                <a:solidFill>
                  <a:srgbClr val="FF0000"/>
                </a:solidFill>
                <a:latin typeface="Arial" panose="020B0604020202020204" pitchFamily="34" charset="0"/>
                <a:ea typeface="微软雅黑" panose="020B0503020204020204" pitchFamily="34" charset="-122"/>
                <a:sym typeface="Arial" panose="020B0604020202020204" pitchFamily="34" charset="0"/>
              </a:rPr>
              <a:t>。</a:t>
            </a:r>
            <a:endParaRPr lang="zh-CN" altLang="zh-CN" sz="3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nvSpPr>
        <p:spPr>
          <a:xfrm>
            <a:off x="705760" y="770371"/>
            <a:ext cx="5534759" cy="515241"/>
          </a:xfrm>
          <a:prstGeom prst="rect">
            <a:avLst/>
          </a:prstGeom>
          <a:noFill/>
        </p:spPr>
        <p:txBody>
          <a:bodyPr wrap="square" lIns="91419" tIns="45709" rIns="91419" bIns="45709" rtlCol="0">
            <a:spAutoFit/>
          </a:bodyPr>
          <a:lstStyle/>
          <a:p>
            <a:r>
              <a:rPr lang="en-US" altLang="zh-CN" sz="2700" b="1" dirty="0">
                <a:latin typeface="微软雅黑" panose="020B0503020204020204" pitchFamily="34" charset="-122"/>
                <a:ea typeface="微软雅黑" panose="020B0503020204020204" pitchFamily="34" charset="-122"/>
              </a:rPr>
              <a:t>3.</a:t>
            </a:r>
            <a:r>
              <a:rPr lang="zh-CN" altLang="en-US" sz="2700" b="1" dirty="0">
                <a:latin typeface="微软雅黑" panose="020B0503020204020204" pitchFamily="34" charset="-122"/>
                <a:ea typeface="微软雅黑" panose="020B0503020204020204" pitchFamily="34" charset="-122"/>
              </a:rPr>
              <a:t>法国资产阶级革命</a:t>
            </a:r>
            <a:endParaRPr lang="zh-CN" altLang="en-US" sz="2700" b="1"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1"/>
            </p:custDataLst>
          </p:nvPr>
        </p:nvPicPr>
        <p:blipFill>
          <a:blip r:embed="rId2"/>
          <a:stretch>
            <a:fillRect/>
          </a:stretch>
        </p:blipFill>
        <p:spPr>
          <a:xfrm>
            <a:off x="1200450" y="1285612"/>
            <a:ext cx="9501118" cy="5098255"/>
          </a:xfrm>
          <a:prstGeom prst="rect">
            <a:avLst/>
          </a:prstGeom>
        </p:spPr>
      </p:pic>
      <p:sp>
        <p:nvSpPr>
          <p:cNvPr id="7" name="文本框 6"/>
          <p:cNvSpPr txBox="1"/>
          <p:nvPr/>
        </p:nvSpPr>
        <p:spPr>
          <a:xfrm>
            <a:off x="6719577" y="6219391"/>
            <a:ext cx="1988797" cy="609057"/>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wrap="square" lIns="91419" tIns="45709" rIns="91419" bIns="45709" rtlCol="0">
            <a:spAutoFit/>
          </a:bodyPr>
          <a:lstStyle/>
          <a:p>
            <a:pPr algn="ctr"/>
            <a:r>
              <a:rPr lang="zh-CN" altLang="en-US" sz="3300" b="1" dirty="0">
                <a:solidFill>
                  <a:srgbClr val="FF0000"/>
                </a:solidFill>
              </a:rPr>
              <a:t>艰难性</a:t>
            </a:r>
            <a:endParaRPr lang="zh-CN" altLang="en-US" sz="3300" b="1" dirty="0">
              <a:solidFill>
                <a:srgbClr val="FF0000"/>
              </a:solidFill>
            </a:endParaRPr>
          </a:p>
        </p:txBody>
      </p:sp>
      <p:sp>
        <p:nvSpPr>
          <p:cNvPr id="8" name="文本框 7"/>
          <p:cNvSpPr txBox="1"/>
          <p:nvPr/>
        </p:nvSpPr>
        <p:spPr>
          <a:xfrm>
            <a:off x="4232142" y="6241936"/>
            <a:ext cx="1988797" cy="609057"/>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wrap="square" lIns="91419" tIns="45709" rIns="91419" bIns="45709" rtlCol="0">
            <a:spAutoFit/>
          </a:bodyPr>
          <a:lstStyle>
            <a:defPPr>
              <a:defRPr lang="en-US"/>
            </a:defPPr>
            <a:lvl1pPr algn="ctr">
              <a:defRPr sz="3700" b="1">
                <a:solidFill>
                  <a:srgbClr val="FF0000"/>
                </a:solidFill>
              </a:defRPr>
            </a:lvl1pPr>
          </a:lstStyle>
          <a:p>
            <a:r>
              <a:rPr lang="zh-CN" altLang="en-US" sz="3300" dirty="0"/>
              <a:t>曲折性</a:t>
            </a:r>
            <a:endParaRPr lang="zh-CN" altLang="en-US" sz="3300" dirty="0"/>
          </a:p>
        </p:txBody>
      </p:sp>
      <p:sp>
        <p:nvSpPr>
          <p:cNvPr id="11" name="矩形 10"/>
          <p:cNvSpPr/>
          <p:nvPr/>
        </p:nvSpPr>
        <p:spPr>
          <a:xfrm>
            <a:off x="426812" y="107870"/>
            <a:ext cx="7610343" cy="586344"/>
          </a:xfrm>
          <a:prstGeom prst="rect">
            <a:avLst/>
          </a:prstGeom>
        </p:spPr>
        <p:txBody>
          <a:bodyPr wrap="square" lIns="69110" tIns="34555" rIns="69110" bIns="34555">
            <a:spAutoFit/>
          </a:bodyPr>
          <a:lstStyle/>
          <a:p>
            <a:pPr>
              <a:lnSpc>
                <a:spcPct val="110000"/>
              </a:lnSpc>
            </a:pPr>
            <a:r>
              <a:rPr lang="zh-CN" altLang="en-US" sz="3200" b="1" dirty="0">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rPr>
              <a:t>一、争取民主：</a:t>
            </a:r>
            <a:r>
              <a:rPr lang="zh-CN" altLang="en-US" sz="3200" b="1" dirty="0">
                <a:solidFill>
                  <a:srgbClr val="FF0000"/>
                </a:solidFill>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rPr>
              <a:t>英、美、法资产阶级革命</a:t>
            </a:r>
            <a:endParaRPr lang="zh-CN" altLang="en-US" sz="3200" b="1" dirty="0">
              <a:solidFill>
                <a:srgbClr val="FF0000"/>
              </a:solidFill>
              <a:latin typeface="方正清刻本悦宋简体" panose="02000000000000000000" charset="-122"/>
              <a:ea typeface="方正清刻本悦宋简体" panose="02000000000000000000" charset="-122"/>
              <a:cs typeface="方正清刻本悦宋简体" panose="02000000000000000000" charset="-122"/>
              <a:sym typeface="Wingdings" panose="05000000000000000000"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3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1000" y="115888"/>
            <a:ext cx="52609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本框 2"/>
          <p:cNvSpPr txBox="1"/>
          <p:nvPr/>
        </p:nvSpPr>
        <p:spPr>
          <a:xfrm>
            <a:off x="2350790" y="232639"/>
            <a:ext cx="5211683" cy="661848"/>
          </a:xfrm>
          <a:prstGeom prst="rect">
            <a:avLst/>
          </a:prstGeom>
        </p:spPr>
        <p:txBody>
          <a:bodyPr wrap="none">
            <a:spAutoFit/>
          </a:bodyPr>
          <a:lstStyle>
            <a:defPPr>
              <a:defRPr lang="zh-CN"/>
            </a:defPPr>
            <a:lvl1pPr lvl="0" algn="ctr">
              <a:lnSpc>
                <a:spcPct val="150000"/>
              </a:lnSpc>
              <a:spcBef>
                <a:spcPct val="0"/>
              </a:spcBef>
              <a:defRPr sz="3200" b="1">
                <a:solidFill>
                  <a:srgbClr val="D60093"/>
                </a:solidFill>
                <a:latin typeface="Arial" panose="020B0604020202020204" pitchFamily="34" charset="0"/>
                <a:ea typeface="微软雅黑" panose="020B0503020204020204" pitchFamily="34" charset="-122"/>
              </a:defRPr>
            </a:lvl1pPr>
          </a:lstStyle>
          <a:p>
            <a:r>
              <a:rPr lang="zh-CN" altLang="en-US" sz="2800" dirty="0">
                <a:sym typeface="Arial" panose="020B0604020202020204" pitchFamily="34" charset="0"/>
              </a:rPr>
              <a:t>《人权宣言》和《拿破仑法典》</a:t>
            </a:r>
            <a:endParaRPr lang="zh-CN" altLang="en-US" sz="2800" dirty="0">
              <a:sym typeface="Arial" panose="020B0604020202020204" pitchFamily="34" charset="0"/>
            </a:endParaRPr>
          </a:p>
        </p:txBody>
      </p:sp>
      <p:pic>
        <p:nvPicPr>
          <p:cNvPr id="100" name="图片 99"/>
          <p:cNvPicPr/>
          <p:nvPr/>
        </p:nvPicPr>
        <p:blipFill>
          <a:blip r:embed="rId2"/>
          <a:stretch>
            <a:fillRect/>
          </a:stretch>
        </p:blipFill>
        <p:spPr>
          <a:xfrm>
            <a:off x="276188" y="1413673"/>
            <a:ext cx="2657129" cy="3496310"/>
          </a:xfrm>
          <a:prstGeom prst="rect">
            <a:avLst/>
          </a:prstGeom>
          <a:noFill/>
          <a:ln w="9525">
            <a:noFill/>
          </a:ln>
        </p:spPr>
      </p:pic>
      <p:sp>
        <p:nvSpPr>
          <p:cNvPr id="2" name="文本框 1"/>
          <p:cNvSpPr txBox="1"/>
          <p:nvPr/>
        </p:nvSpPr>
        <p:spPr>
          <a:xfrm>
            <a:off x="753224" y="4965382"/>
            <a:ext cx="1876181" cy="460375"/>
          </a:xfrm>
          <a:prstGeom prst="rect">
            <a:avLst/>
          </a:prstGeom>
          <a:noFill/>
        </p:spPr>
        <p:txBody>
          <a:bodyPr wrap="square" rtlCol="0">
            <a:spAutoFit/>
          </a:bodyPr>
          <a:lstStyle/>
          <a:p>
            <a:pPr algn="ctr"/>
            <a:r>
              <a:rPr lang="zh-CN" altLang="en-US" sz="2400" b="1" dirty="0">
                <a:latin typeface="Arial" panose="020B0604020202020204" pitchFamily="34" charset="0"/>
                <a:ea typeface="微软雅黑" panose="020B0503020204020204" pitchFamily="34" charset="-122"/>
                <a:sym typeface="Arial" panose="020B0604020202020204" pitchFamily="34" charset="0"/>
              </a:rPr>
              <a:t>《人权宣言》</a:t>
            </a:r>
            <a:endParaRPr lang="zh-CN" altLang="en-US" sz="2400" b="1" dirty="0">
              <a:latin typeface="Arial" panose="020B0604020202020204" pitchFamily="34" charset="0"/>
              <a:ea typeface="微软雅黑" panose="020B0503020204020204" pitchFamily="34" charset="-122"/>
              <a:sym typeface="Arial" panose="020B0604020202020204" pitchFamily="34" charset="0"/>
            </a:endParaRPr>
          </a:p>
        </p:txBody>
      </p:sp>
      <p:pic>
        <p:nvPicPr>
          <p:cNvPr id="101" name="图片 100"/>
          <p:cNvPicPr/>
          <p:nvPr/>
        </p:nvPicPr>
        <p:blipFill>
          <a:blip r:embed="rId3"/>
          <a:stretch>
            <a:fillRect/>
          </a:stretch>
        </p:blipFill>
        <p:spPr>
          <a:xfrm>
            <a:off x="3011487" y="1413673"/>
            <a:ext cx="3730286" cy="3496310"/>
          </a:xfrm>
          <a:prstGeom prst="rect">
            <a:avLst/>
          </a:prstGeom>
          <a:noFill/>
          <a:ln w="9525">
            <a:noFill/>
          </a:ln>
        </p:spPr>
      </p:pic>
      <p:sp>
        <p:nvSpPr>
          <p:cNvPr id="4" name="文本框 3"/>
          <p:cNvSpPr txBox="1"/>
          <p:nvPr/>
        </p:nvSpPr>
        <p:spPr>
          <a:xfrm>
            <a:off x="3509654" y="4965381"/>
            <a:ext cx="2893953" cy="460375"/>
          </a:xfrm>
          <a:prstGeom prst="rect">
            <a:avLst/>
          </a:prstGeom>
          <a:noFill/>
        </p:spPr>
        <p:txBody>
          <a:bodyPr wrap="square" rtlCol="0">
            <a:spAutoFit/>
          </a:bodyPr>
          <a:lstStyle/>
          <a:p>
            <a:pPr algn="ctr"/>
            <a:r>
              <a:rPr lang="zh-CN" altLang="en-US" sz="2400" b="1" dirty="0">
                <a:latin typeface="Arial" panose="020B0604020202020204" pitchFamily="34" charset="0"/>
                <a:ea typeface="微软雅黑" panose="020B0503020204020204" pitchFamily="34" charset="-122"/>
                <a:sym typeface="Arial" panose="020B0604020202020204" pitchFamily="34" charset="0"/>
              </a:rPr>
              <a:t>《拿破仑法典》</a:t>
            </a:r>
            <a:endParaRPr lang="zh-CN" altLang="en-US" sz="2400" b="1" dirty="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nvSpPr>
        <p:spPr>
          <a:xfrm>
            <a:off x="7095065" y="1413673"/>
            <a:ext cx="4889042" cy="1938992"/>
          </a:xfrm>
          <a:prstGeom prst="rect">
            <a:avLst/>
          </a:prstGeom>
          <a:noFill/>
          <a:ln>
            <a:noFill/>
          </a:ln>
        </p:spPr>
        <p:txBody>
          <a:bodyPr wrap="square" rtlCol="0" anchor="t">
            <a:spAutoFit/>
          </a:bodyPr>
          <a:lstStyle/>
          <a:p>
            <a:r>
              <a:rPr lang="zh-CN" altLang="en-US" sz="2400" b="1" dirty="0" smtClean="0">
                <a:solidFill>
                  <a:srgbClr val="C00000"/>
                </a:solidFill>
                <a:latin typeface="Arial" panose="020B0604020202020204" pitchFamily="34" charset="0"/>
                <a:ea typeface="微软雅黑" panose="020B0503020204020204" pitchFamily="34" charset="-122"/>
                <a:sym typeface="Arial" panose="020B0604020202020204" pitchFamily="34" charset="0"/>
              </a:rPr>
              <a:t>1789</a:t>
            </a:r>
            <a:r>
              <a:rPr lang="zh-CN" altLang="en-US" sz="2400" b="1" dirty="0">
                <a:solidFill>
                  <a:srgbClr val="C00000"/>
                </a:solidFill>
                <a:latin typeface="Arial" panose="020B0604020202020204" pitchFamily="34" charset="0"/>
                <a:ea typeface="微软雅黑" panose="020B0503020204020204" pitchFamily="34" charset="-122"/>
                <a:sym typeface="Arial" panose="020B0604020202020204" pitchFamily="34" charset="0"/>
              </a:rPr>
              <a:t>《人权宣言》是启蒙运动理性思想的体现</a:t>
            </a:r>
            <a:r>
              <a:rPr lang="zh-CN" altLang="en-US" sz="2400" b="1" dirty="0">
                <a:latin typeface="Arial" panose="020B0604020202020204" pitchFamily="34" charset="0"/>
                <a:ea typeface="微软雅黑" panose="020B0503020204020204" pitchFamily="34" charset="-122"/>
                <a:sym typeface="Arial" panose="020B0604020202020204" pitchFamily="34" charset="0"/>
              </a:rPr>
              <a:t>。</a:t>
            </a:r>
            <a:r>
              <a:rPr lang="zh-CN" sz="2400" b="1" dirty="0">
                <a:latin typeface="Arial" panose="020B0604020202020204" pitchFamily="34" charset="0"/>
                <a:ea typeface="微软雅黑" panose="020B0503020204020204" pitchFamily="34" charset="-122"/>
                <a:cs typeface="等线" panose="02010600030101010101" charset="-122"/>
                <a:sym typeface="Arial" panose="020B0604020202020204" pitchFamily="34" charset="0"/>
              </a:rPr>
              <a:t>其宣布的资产阶级法治原则，对法国和西方国家未来的民事立法影响极大，</a:t>
            </a:r>
            <a:r>
              <a:rPr lang="zh-CN" sz="2400" b="1" dirty="0">
                <a:solidFill>
                  <a:srgbClr val="C00000"/>
                </a:solidFill>
                <a:latin typeface="Arial" panose="020B0604020202020204" pitchFamily="34" charset="0"/>
                <a:ea typeface="微软雅黑" panose="020B0503020204020204" pitchFamily="34" charset="-122"/>
                <a:cs typeface="等线" panose="02010600030101010101" charset="-122"/>
                <a:sym typeface="Arial" panose="020B0604020202020204" pitchFamily="34" charset="0"/>
              </a:rPr>
              <a:t>成了制定法国民法典的基本原则。</a:t>
            </a:r>
            <a:endParaRPr lang="zh-CN" altLang="en-US" sz="24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8"/>
          <p:cNvSpPr txBox="1"/>
          <p:nvPr/>
        </p:nvSpPr>
        <p:spPr>
          <a:xfrm>
            <a:off x="7095065" y="3684763"/>
            <a:ext cx="4889042" cy="1938020"/>
          </a:xfrm>
          <a:prstGeom prst="rect">
            <a:avLst/>
          </a:prstGeom>
          <a:noFill/>
          <a:ln>
            <a:noFill/>
          </a:ln>
        </p:spPr>
        <p:txBody>
          <a:bodyPr wrap="square" rtlCol="0" anchor="t">
            <a:spAutoFit/>
          </a:bodyPr>
          <a:lstStyle/>
          <a:p>
            <a:pPr lvl="0" algn="l">
              <a:buClrTx/>
              <a:buSzTx/>
              <a:buFontTx/>
            </a:pPr>
            <a:r>
              <a:rPr lang="zh-CN" altLang="en-US" sz="2400" b="1" dirty="0" smtClean="0">
                <a:solidFill>
                  <a:srgbClr val="C00000"/>
                </a:solidFill>
                <a:latin typeface="Arial" panose="020B0604020202020204" pitchFamily="34" charset="0"/>
                <a:ea typeface="微软雅黑" panose="020B0503020204020204" pitchFamily="34" charset="-122"/>
                <a:sym typeface="Arial" panose="020B0604020202020204" pitchFamily="34" charset="0"/>
              </a:rPr>
              <a:t>1804年《拿破仑(民)法典》</a:t>
            </a:r>
            <a:r>
              <a:rPr lang="zh-CN" altLang="en-US" sz="2400" b="1" dirty="0">
                <a:solidFill>
                  <a:srgbClr val="C00000"/>
                </a:solidFill>
                <a:latin typeface="Arial" panose="020B0604020202020204" pitchFamily="34" charset="0"/>
                <a:ea typeface="微软雅黑" panose="020B0503020204020204" pitchFamily="34" charset="-122"/>
                <a:sym typeface="Arial" panose="020B0604020202020204" pitchFamily="34" charset="0"/>
              </a:rPr>
              <a:t>是资本主义国家最早的一部民法法典</a:t>
            </a:r>
            <a:r>
              <a:rPr lang="zh-CN" altLang="en-US" sz="2400" b="1" dirty="0">
                <a:latin typeface="Arial" panose="020B0604020202020204" pitchFamily="34" charset="0"/>
                <a:ea typeface="微软雅黑" panose="020B0503020204020204" pitchFamily="34" charset="-122"/>
                <a:sym typeface="Arial" panose="020B0604020202020204" pitchFamily="34" charset="0"/>
              </a:rPr>
              <a:t>。破除了封建的立法原则，</a:t>
            </a:r>
            <a:r>
              <a:rPr lang="zh-CN" altLang="en-US" sz="2400" b="1" dirty="0">
                <a:solidFill>
                  <a:srgbClr val="C00000"/>
                </a:solidFill>
                <a:latin typeface="Arial" panose="020B0604020202020204" pitchFamily="34" charset="0"/>
                <a:ea typeface="微软雅黑" panose="020B0503020204020204" pitchFamily="34" charset="-122"/>
                <a:sym typeface="Arial" panose="020B0604020202020204" pitchFamily="34" charset="0"/>
              </a:rPr>
              <a:t>成为欧美各国资产阶级的立法规范</a:t>
            </a:r>
            <a:r>
              <a:rPr lang="zh-CN" altLang="en-US" sz="2400" b="1" dirty="0">
                <a:latin typeface="Arial" panose="020B0604020202020204" pitchFamily="34" charset="0"/>
                <a:ea typeface="微软雅黑" panose="020B0503020204020204" pitchFamily="34" charset="-122"/>
                <a:sym typeface="Arial" panose="020B0604020202020204" pitchFamily="34" charset="0"/>
              </a:rPr>
              <a:t>，推动了资本主义的发展。</a:t>
            </a:r>
            <a:endParaRPr lang="zh-CN" altLang="en-US" sz="2400" b="1"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xml><?xml version="1.0" encoding="utf-8"?>
<p:tagLst xmlns:p="http://schemas.openxmlformats.org/presentationml/2006/main">
  <p:tag name="AS_UNIQUEID" val="2179"/>
</p:tagLst>
</file>

<file path=ppt/tags/tag11.xml><?xml version="1.0" encoding="utf-8"?>
<p:tagLst xmlns:p="http://schemas.openxmlformats.org/presentationml/2006/main">
  <p:tag name="AS_UNIQUEID" val="2180"/>
</p:tagLst>
</file>

<file path=ppt/tags/tag12.xml><?xml version="1.0" encoding="utf-8"?>
<p:tagLst xmlns:p="http://schemas.openxmlformats.org/presentationml/2006/main">
  <p:tag name="AS_UNIQUEID" val="2181"/>
</p:tagLst>
</file>

<file path=ppt/tags/tag13.xml><?xml version="1.0" encoding="utf-8"?>
<p:tagLst xmlns:p="http://schemas.openxmlformats.org/presentationml/2006/main">
  <p:tag name="AS_UNIQUEID" val="2182"/>
</p:tagLst>
</file>

<file path=ppt/tags/tag14.xml><?xml version="1.0" encoding="utf-8"?>
<p:tagLst xmlns:p="http://schemas.openxmlformats.org/presentationml/2006/main">
  <p:tag name="AS_UNIQUEID" val="2183"/>
</p:tagLst>
</file>

<file path=ppt/tags/tag15.xml><?xml version="1.0" encoding="utf-8"?>
<p:tagLst xmlns:p="http://schemas.openxmlformats.org/presentationml/2006/main">
  <p:tag name="AS_UNIQUEID" val="2184"/>
</p:tagLst>
</file>

<file path=ppt/tags/tag16.xml><?xml version="1.0" encoding="utf-8"?>
<p:tagLst xmlns:p="http://schemas.openxmlformats.org/presentationml/2006/main">
  <p:tag name="AS_UNIQUEID" val="2185"/>
</p:tagLst>
</file>

<file path=ppt/tags/tag17.xml><?xml version="1.0" encoding="utf-8"?>
<p:tagLst xmlns:p="http://schemas.openxmlformats.org/presentationml/2006/main">
  <p:tag name="AS_UNIQUEID" val="2186"/>
</p:tagLst>
</file>

<file path=ppt/tags/tag18.xml><?xml version="1.0" encoding="utf-8"?>
<p:tagLst xmlns:p="http://schemas.openxmlformats.org/presentationml/2006/main">
  <p:tag name="AS_UNIQUEID" val="2187"/>
</p:tagLst>
</file>

<file path=ppt/tags/tag19.xml><?xml version="1.0" encoding="utf-8"?>
<p:tagLst xmlns:p="http://schemas.openxmlformats.org/presentationml/2006/main">
  <p:tag name="AS_UNIQUEID" val="2188"/>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p="http://schemas.openxmlformats.org/presentationml/2006/main">
  <p:tag name="AS_UNIQUEID" val="2189"/>
</p:tagLst>
</file>

<file path=ppt/tags/tag21.xml><?xml version="1.0" encoding="utf-8"?>
<p:tagLst xmlns:p="http://schemas.openxmlformats.org/presentationml/2006/main">
  <p:tag name="AS_UNIQUEID" val="2190"/>
</p:tagLst>
</file>

<file path=ppt/tags/tag22.xml><?xml version="1.0" encoding="utf-8"?>
<p:tagLst xmlns:p="http://schemas.openxmlformats.org/presentationml/2006/main">
  <p:tag name="AS_UNIQUEID" val="2191"/>
</p:tagLst>
</file>

<file path=ppt/tags/tag23.xml><?xml version="1.0" encoding="utf-8"?>
<p:tagLst xmlns:p="http://schemas.openxmlformats.org/presentationml/2006/main">
  <p:tag name="AS_UNIQUEID" val="2192"/>
</p:tagLst>
</file>

<file path=ppt/tags/tag24.xml><?xml version="1.0" encoding="utf-8"?>
<p:tagLst xmlns:p="http://schemas.openxmlformats.org/presentationml/2006/main">
  <p:tag name="AS_UNIQUEID" val="2193"/>
</p:tagLst>
</file>

<file path=ppt/tags/tag25.xml><?xml version="1.0" encoding="utf-8"?>
<p:tagLst xmlns:p="http://schemas.openxmlformats.org/presentationml/2006/main">
  <p:tag name="AS_UNIQUEID" val="2194"/>
</p:tagLst>
</file>

<file path=ppt/tags/tag26.xml><?xml version="1.0" encoding="utf-8"?>
<p:tagLst xmlns:p="http://schemas.openxmlformats.org/presentationml/2006/main">
  <p:tag name="AS_UNIQUEID" val="2195"/>
</p:tagLst>
</file>

<file path=ppt/tags/tag27.xml><?xml version="1.0" encoding="utf-8"?>
<p:tagLst xmlns:p="http://schemas.openxmlformats.org/presentationml/2006/main">
  <p:tag name="AS_UNIQUEID" val="2196"/>
</p:tagLst>
</file>

<file path=ppt/tags/tag28.xml><?xml version="1.0" encoding="utf-8"?>
<p:tagLst xmlns:p="http://schemas.openxmlformats.org/presentationml/2006/main">
  <p:tag name="AS_UNIQUEID" val="2197"/>
</p:tagLst>
</file>

<file path=ppt/tags/tag29.xml><?xml version="1.0" encoding="utf-8"?>
<p:tagLst xmlns:p="http://schemas.openxmlformats.org/presentationml/2006/main">
  <p:tag name="AS_UNIQUEID" val="2198"/>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p="http://schemas.openxmlformats.org/presentationml/2006/main">
  <p:tag name="AS_UNIQUEID" val="2199"/>
</p:tagLst>
</file>

<file path=ppt/tags/tag31.xml><?xml version="1.0" encoding="utf-8"?>
<p:tagLst xmlns:p="http://schemas.openxmlformats.org/presentationml/2006/main">
  <p:tag name="AS_UNIQUEID" val="2200"/>
</p:tagLst>
</file>

<file path=ppt/tags/tag32.xml><?xml version="1.0" encoding="utf-8"?>
<p:tagLst xmlns:p="http://schemas.openxmlformats.org/presentationml/2006/main">
  <p:tag name="AS_UNIQUEID" val="2201"/>
</p:tagLst>
</file>

<file path=ppt/tags/tag33.xml><?xml version="1.0" encoding="utf-8"?>
<p:tagLst xmlns:p="http://schemas.openxmlformats.org/presentationml/2006/main">
  <p:tag name="AS_UNIQUEID" val="2202"/>
</p:tagLst>
</file>

<file path=ppt/tags/tag34.xml><?xml version="1.0" encoding="utf-8"?>
<p:tagLst xmlns:p="http://schemas.openxmlformats.org/presentationml/2006/main">
  <p:tag name="AS_UNIQUEID" val="2203"/>
</p:tagLst>
</file>

<file path=ppt/tags/tag35.xml><?xml version="1.0" encoding="utf-8"?>
<p:tagLst xmlns:p="http://schemas.openxmlformats.org/presentationml/2006/main">
  <p:tag name="AS_UNIQUEID" val="2210"/>
</p:tagLst>
</file>

<file path=ppt/tags/tag36.xml><?xml version="1.0" encoding="utf-8"?>
<p:tagLst xmlns:p="http://schemas.openxmlformats.org/presentationml/2006/main">
  <p:tag name="AS_UNIQUEID" val="2211"/>
</p:tagLst>
</file>

<file path=ppt/tags/tag37.xml><?xml version="1.0" encoding="utf-8"?>
<p:tagLst xmlns:p="http://schemas.openxmlformats.org/presentationml/2006/main">
  <p:tag name="AS_UNIQUEID" val="2212"/>
</p:tagLst>
</file>

<file path=ppt/tags/tag38.xml><?xml version="1.0" encoding="utf-8"?>
<p:tagLst xmlns:p="http://schemas.openxmlformats.org/presentationml/2006/main">
  <p:tag name="AS_UNIQUEID" val="2213"/>
</p:tagLst>
</file>

<file path=ppt/tags/tag39.xml><?xml version="1.0" encoding="utf-8"?>
<p:tagLst xmlns:p="http://schemas.openxmlformats.org/presentationml/2006/main">
  <p:tag name="AS_UNIQUEID" val="2214"/>
</p:tagLst>
</file>

<file path=ppt/tags/tag4.xml><?xml version="1.0" encoding="utf-8"?>
<p:tagLst xmlns:p="http://schemas.openxmlformats.org/presentationml/2006/main">
  <p:tag name="KSO_WM_UNIT_TABLE_BEAUTIFY" val="smartTable{6b5a6f39-60f3-4a9d-9c1f-793cd28207d1}"/>
  <p:tag name="TABLE_ENDDRAG_ORIGIN_RECT" val="947*474"/>
  <p:tag name="TABLE_ENDDRAG_RECT" val="7*54*947*474"/>
</p:tagLst>
</file>

<file path=ppt/tags/tag40.xml><?xml version="1.0" encoding="utf-8"?>
<p:tagLst xmlns:p="http://schemas.openxmlformats.org/presentationml/2006/main">
  <p:tag name="AS_UNIQUEID" val="2215"/>
</p:tagLst>
</file>

<file path=ppt/tags/tag41.xml><?xml version="1.0" encoding="utf-8"?>
<p:tagLst xmlns:p="http://schemas.openxmlformats.org/presentationml/2006/main">
  <p:tag name="AS_UNIQUEID" val="2172"/>
</p:tagLst>
</file>

<file path=ppt/tags/tag42.xml><?xml version="1.0" encoding="utf-8"?>
<p:tagLst xmlns:p="http://schemas.openxmlformats.org/presentationml/2006/main">
  <p:tag name="AS_UNIQUEID" val="2173"/>
</p:tagLst>
</file>

<file path=ppt/tags/tag43.xml><?xml version="1.0" encoding="utf-8"?>
<p:tagLst xmlns:p="http://schemas.openxmlformats.org/presentationml/2006/main">
  <p:tag name="AS_UNIQUEID" val="2174"/>
</p:tagLst>
</file>

<file path=ppt/tags/tag44.xml><?xml version="1.0" encoding="utf-8"?>
<p:tagLst xmlns:p="http://schemas.openxmlformats.org/presentationml/2006/main">
  <p:tag name="AS_UNIQUEID" val="1594"/>
</p:tagLst>
</file>

<file path=ppt/tags/tag45.xml><?xml version="1.0" encoding="utf-8"?>
<p:tagLst xmlns:p="http://schemas.openxmlformats.org/presentationml/2006/main">
  <p:tag name="AS_UNIQUEID" val="3002"/>
</p:tagLst>
</file>

<file path=ppt/tags/tag46.xml><?xml version="1.0" encoding="utf-8"?>
<p:tagLst xmlns:p="http://schemas.openxmlformats.org/presentationml/2006/main">
  <p:tag name="AS_UNIQUEID" val="3003"/>
</p:tagLst>
</file>

<file path=ppt/tags/tag47.xml><?xml version="1.0" encoding="utf-8"?>
<p:tagLst xmlns:p="http://schemas.openxmlformats.org/presentationml/2006/main">
  <p:tag name="AS_UNIQUEID" val="1595"/>
</p:tagLst>
</file>

<file path=ppt/tags/tag48.xml><?xml version="1.0" encoding="utf-8"?>
<p:tagLst xmlns:p="http://schemas.openxmlformats.org/presentationml/2006/main">
  <p:tag name="AS_UNIQUEID" val="1596"/>
</p:tagLst>
</file>

<file path=ppt/tags/tag49.xml><?xml version="1.0" encoding="utf-8"?>
<p:tagLst xmlns:p="http://schemas.openxmlformats.org/presentationml/2006/main">
  <p:tag name="AS_UNIQUEID" val="3004"/>
</p:tagLst>
</file>

<file path=ppt/tags/tag5.xml><?xml version="1.0" encoding="utf-8"?>
<p:tagLst xmlns:p="http://schemas.openxmlformats.org/presentationml/2006/main">
  <p:tag name="KSO_WM_UNIT_PLACING_PICTURE_USER_VIEWPORT" val="{&quot;height&quot;:6317.0015748031492,&quot;width&quot;:9916.7653543307079}"/>
</p:tagLst>
</file>

<file path=ppt/tags/tag50.xml><?xml version="1.0" encoding="utf-8"?>
<p:tagLst xmlns:p="http://schemas.openxmlformats.org/presentationml/2006/main">
  <p:tag name="AS_UNIQUEID" val="1597"/>
</p:tagLst>
</file>

<file path=ppt/tags/tag51.xml><?xml version="1.0" encoding="utf-8"?>
<p:tagLst xmlns:p="http://schemas.openxmlformats.org/presentationml/2006/main">
  <p:tag name="AS_UNIQUEID" val="1598"/>
</p:tagLst>
</file>

<file path=ppt/tags/tag52.xml><?xml version="1.0" encoding="utf-8"?>
<p:tagLst xmlns:p="http://schemas.openxmlformats.org/presentationml/2006/main">
  <p:tag name="AS_UNIQUEID" val="3005"/>
</p:tagLst>
</file>

<file path=ppt/tags/tag53.xml><?xml version="1.0" encoding="utf-8"?>
<p:tagLst xmlns:p="http://schemas.openxmlformats.org/presentationml/2006/main">
  <p:tag name="AS_UNIQUEID" val="1599"/>
</p:tagLst>
</file>

<file path=ppt/tags/tag54.xml><?xml version="1.0" encoding="utf-8"?>
<p:tagLst xmlns:p="http://schemas.openxmlformats.org/presentationml/2006/main">
  <p:tag name="AS_UNIQUEID" val="1600"/>
</p:tagLst>
</file>

<file path=ppt/tags/tag55.xml><?xml version="1.0" encoding="utf-8"?>
<p:tagLst xmlns:p="http://schemas.openxmlformats.org/presentationml/2006/main">
  <p:tag name="AS_UNIQUEID" val="3006"/>
</p:tagLst>
</file>

<file path=ppt/tags/tag56.xml><?xml version="1.0" encoding="utf-8"?>
<p:tagLst xmlns:p="http://schemas.openxmlformats.org/presentationml/2006/main">
  <p:tag name="AS_UNIQUEID" val="1601"/>
</p:tagLst>
</file>

<file path=ppt/tags/tag57.xml><?xml version="1.0" encoding="utf-8"?>
<p:tagLst xmlns:p="http://schemas.openxmlformats.org/presentationml/2006/main">
  <p:tag name="AS_UNIQUEID" val="1602"/>
</p:tagLst>
</file>

<file path=ppt/tags/tag58.xml><?xml version="1.0" encoding="utf-8"?>
<p:tagLst xmlns:p="http://schemas.openxmlformats.org/presentationml/2006/main">
  <p:tag name="AS_UNIQUEID" val="3007"/>
</p:tagLst>
</file>

<file path=ppt/tags/tag59.xml><?xml version="1.0" encoding="utf-8"?>
<p:tagLst xmlns:p="http://schemas.openxmlformats.org/presentationml/2006/main">
  <p:tag name="AS_UNIQUEID" val="1603"/>
</p:tagLst>
</file>

<file path=ppt/tags/tag6.xml><?xml version="1.0" encoding="utf-8"?>
<p:tagLst xmlns:p="http://schemas.openxmlformats.org/presentationml/2006/main">
  <p:tag name="KSO_WM_BEAUTIFY_FLAG" val="#wm#"/>
  <p:tag name="KSO_WM_TEMPLATE_CATEGORY" val="custom"/>
  <p:tag name="KSO_WM_TEMPLATE_INDEX" val="20186689"/>
  <p:tag name="KSO_WM_SPECIAL_SOURCE" val="bdnull"/>
</p:tagLst>
</file>

<file path=ppt/tags/tag60.xml><?xml version="1.0" encoding="utf-8"?>
<p:tagLst xmlns:p="http://schemas.openxmlformats.org/presentationml/2006/main">
  <p:tag name="AS_UNIQUEID" val="1604"/>
</p:tagLst>
</file>

<file path=ppt/tags/tag61.xml><?xml version="1.0" encoding="utf-8"?>
<p:tagLst xmlns:p="http://schemas.openxmlformats.org/presentationml/2006/main">
  <p:tag name="AS_UNIQUEID" val="3008"/>
</p:tagLst>
</file>

<file path=ppt/tags/tag62.xml><?xml version="1.0" encoding="utf-8"?>
<p:tagLst xmlns:p="http://schemas.openxmlformats.org/presentationml/2006/main">
  <p:tag name="AS_UNIQUEID" val="1605"/>
</p:tagLst>
</file>

<file path=ppt/tags/tag63.xml><?xml version="1.0" encoding="utf-8"?>
<p:tagLst xmlns:p="http://schemas.openxmlformats.org/presentationml/2006/main">
  <p:tag name="AS_UNIQUEID" val="1606"/>
</p:tagLst>
</file>

<file path=ppt/tags/tag64.xml><?xml version="1.0" encoding="utf-8"?>
<p:tagLst xmlns:p="http://schemas.openxmlformats.org/presentationml/2006/main">
  <p:tag name="AS_UNIQUEID" val="3009"/>
</p:tagLst>
</file>

<file path=ppt/tags/tag65.xml><?xml version="1.0" encoding="utf-8"?>
<p:tagLst xmlns:p="http://schemas.openxmlformats.org/presentationml/2006/main">
  <p:tag name="AS_UNIQUEID" val="3010"/>
</p:tagLst>
</file>

<file path=ppt/tags/tag66.xml><?xml version="1.0" encoding="utf-8"?>
<p:tagLst xmlns:p="http://schemas.openxmlformats.org/presentationml/2006/main">
  <p:tag name="AS_UNIQUEID" val="1607"/>
</p:tagLst>
</file>

<file path=ppt/tags/tag67.xml><?xml version="1.0" encoding="utf-8"?>
<p:tagLst xmlns:p="http://schemas.openxmlformats.org/presentationml/2006/main">
  <p:tag name="AS_UNIQUEID" val="1608"/>
</p:tagLst>
</file>

<file path=ppt/tags/tag68.xml><?xml version="1.0" encoding="utf-8"?>
<p:tagLst xmlns:p="http://schemas.openxmlformats.org/presentationml/2006/main">
  <p:tag name="AS_UNIQUEID" val="1609"/>
</p:tagLst>
</file>

<file path=ppt/tags/tag69.xml><?xml version="1.0" encoding="utf-8"?>
<p:tagLst xmlns:p="http://schemas.openxmlformats.org/presentationml/2006/main">
  <p:tag name="AS_UNIQUEID" val="3011"/>
</p:tagLst>
</file>

<file path=ppt/tags/tag7.xml><?xml version="1.0" encoding="utf-8"?>
<p:tagLst xmlns:p="http://schemas.openxmlformats.org/presentationml/2006/main">
  <p:tag name="AS_UNIQUEID" val="2061"/>
</p:tagLst>
</file>

<file path=ppt/tags/tag70.xml><?xml version="1.0" encoding="utf-8"?>
<p:tagLst xmlns:p="http://schemas.openxmlformats.org/presentationml/2006/main">
  <p:tag name="AS_UNIQUEID" val="3012"/>
</p:tagLst>
</file>

<file path=ppt/tags/tag71.xml><?xml version="1.0" encoding="utf-8"?>
<p:tagLst xmlns:p="http://schemas.openxmlformats.org/presentationml/2006/main">
  <p:tag name="AS_UNIQUEID" val="1610"/>
</p:tagLst>
</file>

<file path=ppt/tags/tag72.xml><?xml version="1.0" encoding="utf-8"?>
<p:tagLst xmlns:p="http://schemas.openxmlformats.org/presentationml/2006/main">
  <p:tag name="AS_UNIQUEID" val="1611"/>
</p:tagLst>
</file>

<file path=ppt/tags/tag73.xml><?xml version="1.0" encoding="utf-8"?>
<p:tagLst xmlns:p="http://schemas.openxmlformats.org/presentationml/2006/main">
  <p:tag name="AS_UNIQUEID" val="1612"/>
</p:tagLst>
</file>

<file path=ppt/tags/tag74.xml><?xml version="1.0" encoding="utf-8"?>
<p:tagLst xmlns:p="http://schemas.openxmlformats.org/presentationml/2006/main">
  <p:tag name="AS_UNIQUEID" val="3013"/>
</p:tagLst>
</file>

<file path=ppt/tags/tag75.xml><?xml version="1.0" encoding="utf-8"?>
<p:tagLst xmlns:p="http://schemas.openxmlformats.org/presentationml/2006/main">
  <p:tag name="AS_UNIQUEID" val="3014"/>
</p:tagLst>
</file>

<file path=ppt/tags/tag76.xml><?xml version="1.0" encoding="utf-8"?>
<p:tagLst xmlns:p="http://schemas.openxmlformats.org/presentationml/2006/main">
  <p:tag name="AS_UNIQUEID" val="1613"/>
</p:tagLst>
</file>

<file path=ppt/tags/tag77.xml><?xml version="1.0" encoding="utf-8"?>
<p:tagLst xmlns:p="http://schemas.openxmlformats.org/presentationml/2006/main">
  <p:tag name="AS_UNIQUEID" val="1614"/>
</p:tagLst>
</file>

<file path=ppt/tags/tag78.xml><?xml version="1.0" encoding="utf-8"?>
<p:tagLst xmlns:p="http://schemas.openxmlformats.org/presentationml/2006/main">
  <p:tag name="AS_UNIQUEID" val="1615"/>
</p:tagLst>
</file>

<file path=ppt/tags/tag79.xml><?xml version="1.0" encoding="utf-8"?>
<p:tagLst xmlns:p="http://schemas.openxmlformats.org/presentationml/2006/main">
  <p:tag name="AS_UNIQUEID" val="1617"/>
</p:tagLst>
</file>

<file path=ppt/tags/tag8.xml><?xml version="1.0" encoding="utf-8"?>
<p:tagLst xmlns:p="http://schemas.openxmlformats.org/presentationml/2006/main">
  <p:tag name="AS_UNIQUEID" val="2177"/>
</p:tagLst>
</file>

<file path=ppt/tags/tag80.xml><?xml version="1.0" encoding="utf-8"?>
<p:tagLst xmlns:p="http://schemas.openxmlformats.org/presentationml/2006/main">
  <p:tag name="AS_UNIQUEID" val="1722"/>
</p:tagLst>
</file>

<file path=ppt/tags/tag81.xml><?xml version="1.0" encoding="utf-8"?>
<p:tagLst xmlns:p="http://schemas.openxmlformats.org/presentationml/2006/main">
  <p:tag name="AS_UNIQUEID" val="1723"/>
</p:tagLst>
</file>

<file path=ppt/tags/tag82.xml><?xml version="1.0" encoding="utf-8"?>
<p:tagLst xmlns:p="http://schemas.openxmlformats.org/presentationml/2006/main">
  <p:tag name="AS_UNIQUEID" val="1724"/>
</p:tagLst>
</file>

<file path=ppt/tags/tag83.xml><?xml version="1.0" encoding="utf-8"?>
<p:tagLst xmlns:p="http://schemas.openxmlformats.org/presentationml/2006/main">
  <p:tag name="AS_UNIQUEID" val="2061"/>
</p:tagLst>
</file>

<file path=ppt/tags/tag84.xml><?xml version="1.0" encoding="utf-8"?>
<p:tagLst xmlns:p="http://schemas.openxmlformats.org/presentationml/2006/main">
  <p:tag name="AS_UNIQUEID" val="2472"/>
</p:tagLst>
</file>

<file path=ppt/tags/tag85.xml><?xml version="1.0" encoding="utf-8"?>
<p:tagLst xmlns:p="http://schemas.openxmlformats.org/presentationml/2006/main">
  <p:tag name="AS_UNIQUEID" val="2546"/>
</p:tagLst>
</file>

<file path=ppt/tags/tag86.xml><?xml version="1.0" encoding="utf-8"?>
<p:tagLst xmlns:p="http://schemas.openxmlformats.org/presentationml/2006/main">
  <p:tag name="AS_UNIQUEID" val="3113"/>
</p:tagLst>
</file>

<file path=ppt/tags/tag87.xml><?xml version="1.0" encoding="utf-8"?>
<p:tagLst xmlns:p="http://schemas.openxmlformats.org/presentationml/2006/main">
  <p:tag name="AS_UNIQUEID" val="3114"/>
</p:tagLst>
</file>

<file path=ppt/tags/tag88.xml><?xml version="1.0" encoding="utf-8"?>
<p:tagLst xmlns:p="http://schemas.openxmlformats.org/presentationml/2006/main">
  <p:tag name="AS_UNIQUEID" val="3112"/>
</p:tagLst>
</file>

<file path=ppt/tags/tag89.xml><?xml version="1.0" encoding="utf-8"?>
<p:tagLst xmlns:p="http://schemas.openxmlformats.org/presentationml/2006/main">
  <p:tag name="KSO_WM_UNIT_TABLE_BEAUTIFY" val="smartTable{4a834c8b-3afa-42de-bf21-c0d6e0e8189a}"/>
</p:tagLst>
</file>

<file path=ppt/tags/tag9.xml><?xml version="1.0" encoding="utf-8"?>
<p:tagLst xmlns:p="http://schemas.openxmlformats.org/presentationml/2006/main">
  <p:tag name="AS_UNIQUEID" val="2178"/>
</p:tagLst>
</file>

<file path=ppt/tags/tag90.xml><?xml version="1.0" encoding="utf-8"?>
<p:tagLst xmlns:p="http://schemas.openxmlformats.org/presentationml/2006/main">
  <p:tag name="AS_UNIQUEID" val="854"/>
</p:tagLst>
</file>

<file path=ppt/tags/tag91.xml><?xml version="1.0" encoding="utf-8"?>
<p:tagLst xmlns:p="http://schemas.openxmlformats.org/presentationml/2006/main">
  <p:tag name="AS_UNIQUEID" val="856"/>
</p:tagLst>
</file>

<file path=ppt/tags/tag92.xml><?xml version="1.0" encoding="utf-8"?>
<p:tagLst xmlns:p="http://schemas.openxmlformats.org/presentationml/2006/main">
  <p:tag name="AS_UNIQUEID" val="2782"/>
</p:tagLst>
</file>

<file path=ppt/tags/tag93.xml><?xml version="1.0" encoding="utf-8"?>
<p:tagLst xmlns:p="http://schemas.openxmlformats.org/presentationml/2006/main">
  <p:tag name="AS_UNIQUEID" val="2059"/>
</p:tagLst>
</file>

<file path=ppt/tags/tag94.xml><?xml version="1.0" encoding="utf-8"?>
<p:tagLst xmlns:p="http://schemas.openxmlformats.org/presentationml/2006/main">
  <p:tag name="AS_UNIQUEID" val="2059"/>
</p:tagLst>
</file>

<file path=ppt/tags/tag95.xml><?xml version="1.0" encoding="utf-8"?>
<p:tagLst xmlns:p="http://schemas.openxmlformats.org/presentationml/2006/main">
  <p:tag name="KSO_WM_UNIT_TABLE_BEAUTIFY" val="smartTable{0fad9e20-7043-4340-ae12-ce8ad25d5f0f}"/>
</p:tagLst>
</file>

<file path=ppt/tags/tag96.xml><?xml version="1.0" encoding="utf-8"?>
<p:tagLst xmlns:p="http://schemas.openxmlformats.org/presentationml/2006/main">
  <p:tag name="AS_UNIQUEID" val="979"/>
</p:tagLst>
</file>

<file path=ppt/tags/tag97.xml><?xml version="1.0" encoding="utf-8"?>
<p:tagLst xmlns:p="http://schemas.openxmlformats.org/presentationml/2006/main">
  <p:tag name="AS_UNIQUEID" val="980"/>
</p:tagLst>
</file>

<file path=ppt/tags/tag98.xml><?xml version="1.0" encoding="utf-8"?>
<p:tagLst xmlns:p="http://schemas.openxmlformats.org/presentationml/2006/main">
  <p:tag name="commondata" val="eyJoZGlkIjoiOGY1OWQ3NTE4OWUyYjVmNDNkMDIwZDJmNmIxMGVmZj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6070</Words>
  <Application>WPS 演示</Application>
  <PresentationFormat>自定义</PresentationFormat>
  <Paragraphs>516</Paragraphs>
  <Slides>30</Slides>
  <Notes>9</Notes>
  <HiddenSlides>0</HiddenSlides>
  <MMClips>0</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30</vt:i4>
      </vt:variant>
    </vt:vector>
  </HeadingPairs>
  <TitlesOfParts>
    <vt:vector size="59" baseType="lpstr">
      <vt:lpstr>Arial</vt:lpstr>
      <vt:lpstr>宋体</vt:lpstr>
      <vt:lpstr>Wingdings</vt:lpstr>
      <vt:lpstr>Source Han Sans K Normal</vt:lpstr>
      <vt:lpstr>Source Han Sans K Bold</vt:lpstr>
      <vt:lpstr>微软雅黑</vt:lpstr>
      <vt:lpstr>Calibri</vt:lpstr>
      <vt:lpstr>黑体</vt:lpstr>
      <vt:lpstr>方正清刻本悦宋简体</vt:lpstr>
      <vt:lpstr>Wingdings</vt:lpstr>
      <vt:lpstr>Arial</vt:lpstr>
      <vt:lpstr>Times New Roman</vt:lpstr>
      <vt:lpstr>华文楷体</vt:lpstr>
      <vt:lpstr>楷体</vt:lpstr>
      <vt:lpstr>等线</vt:lpstr>
      <vt:lpstr>幼圆</vt:lpstr>
      <vt:lpstr>Arial Unicode MS</vt:lpstr>
      <vt:lpstr>Times New Roman</vt:lpstr>
      <vt:lpstr>Courier New</vt:lpstr>
      <vt:lpstr>Wingdings</vt:lpstr>
      <vt:lpstr>微软雅黑 Light</vt:lpstr>
      <vt:lpstr>等线 Light</vt:lpstr>
      <vt:lpstr>华文中宋</vt:lpstr>
      <vt:lpstr>隶书</vt:lpstr>
      <vt:lpstr>Calibri</vt:lpstr>
      <vt:lpstr>方正粗黑宋简体</vt:lpstr>
      <vt:lpstr>Yu Gothic UI Semilight</vt:lpstr>
      <vt:lpstr>Yu Gothic UI Semibold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近代资本主义政治制度的特点</vt:lpstr>
      <vt:lpstr>PowerPoint 演示文稿</vt:lpstr>
      <vt:lpstr>PowerPoint 演示文稿</vt:lpstr>
      <vt:lpstr>PowerPoint 演示文稿</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萧暮予</cp:lastModifiedBy>
  <cp:revision>110</cp:revision>
  <dcterms:created xsi:type="dcterms:W3CDTF">2022-10-22T05:53:00Z</dcterms:created>
  <dcterms:modified xsi:type="dcterms:W3CDTF">2023-11-06T09:03:02Z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0C8CFD3DA9F945C880AF267707F100BC_12</vt:lpwstr>
  </property>
  <property fmtid="{D5CDD505-2E9C-101B-9397-08002B2CF9AE}" pid="3" name="KSOProductBuildVer">
    <vt:lpwstr>2052-12.1.0.15712</vt:lpwstr>
  </property>
</Properties>
</file>