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683" r:id="rId3"/>
    <p:sldId id="647" r:id="rId4"/>
    <p:sldId id="862" r:id="rId5"/>
    <p:sldId id="730" r:id="rId6"/>
    <p:sldId id="863" r:id="rId7"/>
    <p:sldId id="864" r:id="rId8"/>
    <p:sldId id="897" r:id="rId9"/>
    <p:sldId id="865" r:id="rId10"/>
    <p:sldId id="866" r:id="rId11"/>
    <p:sldId id="867" r:id="rId12"/>
    <p:sldId id="873" r:id="rId13"/>
    <p:sldId id="868" r:id="rId14"/>
    <p:sldId id="869" r:id="rId15"/>
    <p:sldId id="870" r:id="rId16"/>
    <p:sldId id="871" r:id="rId17"/>
    <p:sldId id="874" r:id="rId18"/>
    <p:sldId id="875" r:id="rId19"/>
    <p:sldId id="878" r:id="rId20"/>
    <p:sldId id="876" r:id="rId21"/>
    <p:sldId id="877" r:id="rId22"/>
    <p:sldId id="872" r:id="rId23"/>
    <p:sldId id="879" r:id="rId24"/>
    <p:sldId id="880" r:id="rId25"/>
    <p:sldId id="824" r:id="rId26"/>
    <p:sldId id="604" r:id="rId27"/>
    <p:sldId id="623" r:id="rId28"/>
    <p:sldId id="843" r:id="rId29"/>
    <p:sldId id="624" r:id="rId30"/>
    <p:sldId id="881" r:id="rId31"/>
    <p:sldId id="783" r:id="rId32"/>
    <p:sldId id="625" r:id="rId33"/>
    <p:sldId id="664" r:id="rId34"/>
    <p:sldId id="790" r:id="rId35"/>
    <p:sldId id="845" r:id="rId36"/>
    <p:sldId id="882" r:id="rId37"/>
    <p:sldId id="605" r:id="rId38"/>
    <p:sldId id="627" r:id="rId39"/>
    <p:sldId id="791" r:id="rId40"/>
    <p:sldId id="628" r:id="rId41"/>
    <p:sldId id="792" r:id="rId42"/>
    <p:sldId id="629" r:id="rId43"/>
    <p:sldId id="696" r:id="rId44"/>
    <p:sldId id="883" r:id="rId45"/>
    <p:sldId id="630" r:id="rId46"/>
    <p:sldId id="697" r:id="rId47"/>
    <p:sldId id="631" r:id="rId48"/>
    <p:sldId id="698" r:id="rId49"/>
    <p:sldId id="632" r:id="rId50"/>
    <p:sldId id="757" r:id="rId51"/>
    <p:sldId id="884" r:id="rId52"/>
    <p:sldId id="633" r:id="rId53"/>
    <p:sldId id="667" r:id="rId54"/>
    <p:sldId id="634" r:id="rId55"/>
    <p:sldId id="849" r:id="rId56"/>
    <p:sldId id="885" r:id="rId57"/>
    <p:sldId id="635" r:id="rId58"/>
    <p:sldId id="760" r:id="rId59"/>
    <p:sldId id="898" r:id="rId60"/>
    <p:sldId id="899" r:id="rId61"/>
    <p:sldId id="636" r:id="rId62"/>
    <p:sldId id="671" r:id="rId63"/>
    <p:sldId id="637" r:id="rId64"/>
    <p:sldId id="887" r:id="rId65"/>
    <p:sldId id="699" r:id="rId66"/>
    <p:sldId id="638" r:id="rId67"/>
    <p:sldId id="888" r:id="rId68"/>
    <p:sldId id="794" r:id="rId69"/>
    <p:sldId id="639" r:id="rId70"/>
    <p:sldId id="889" r:id="rId71"/>
    <p:sldId id="892" r:id="rId72"/>
    <p:sldId id="890" r:id="rId73"/>
    <p:sldId id="893" r:id="rId74"/>
    <p:sldId id="891" r:id="rId75"/>
    <p:sldId id="764" r:id="rId76"/>
    <p:sldId id="894" r:id="rId77"/>
    <p:sldId id="895" r:id="rId78"/>
    <p:sldId id="896" r:id="rId79"/>
    <p:sldId id="590" r:id="rId8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78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5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8.emf"/><Relationship Id="rId1" Type="http://schemas.openxmlformats.org/officeDocument/2006/relationships/image" Target="../media/image6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6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4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F0B09-D2A7-43AB-8E41-12BC1585CE8F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333FE-FF7D-4E68-8728-2B6A45B37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964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083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 userDrawn="1"/>
        </p:nvSpPr>
        <p:spPr>
          <a:xfrm>
            <a:off x="0" y="548680"/>
            <a:ext cx="12189600" cy="6368587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638AE13-E0C5-2A49-B6CA-01C499382262}"/>
              </a:ext>
            </a:extLst>
          </p:cNvPr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91076FDB-C1E7-0F49-9161-07C3C3E0B6EE}"/>
              </a:ext>
            </a:extLst>
          </p:cNvPr>
          <p:cNvSpPr txBox="1">
            <a:spLocks/>
          </p:cNvSpPr>
          <p:nvPr userDrawn="1"/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 algn="l"/>
              </a:tabLst>
            </a:pPr>
            <a:r>
              <a:rPr lang="zh-CN" altLang="en-US" sz="3000" b="1" dirty="0" smtClean="0">
                <a:solidFill>
                  <a:schemeClr val="bg1"/>
                </a:solidFill>
              </a:rPr>
              <a:t>必备知识整合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课时精练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="" xmlns:a16="http://schemas.microsoft.com/office/drawing/2014/main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针对训练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95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规范精练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1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65" r:id="rId5"/>
    <p:sldLayoutId id="2147483669" r:id="rId6"/>
    <p:sldLayoutId id="2147483672" r:id="rId7"/>
    <p:sldLayoutId id="2147483671" r:id="rId8"/>
    <p:sldLayoutId id="2147483670" r:id="rId9"/>
    <p:sldLayoutId id="2147483663" r:id="rId10"/>
    <p:sldLayoutId id="2147483668" r:id="rId11"/>
    <p:sldLayoutId id="2147483666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__2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2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24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emf"/><Relationship Id="rId5" Type="http://schemas.openxmlformats.org/officeDocument/2006/relationships/image" Target="../media/image27.emf"/><Relationship Id="rId10" Type="http://schemas.openxmlformats.org/officeDocument/2006/relationships/package" Target="../embeddings/Microsoft_Word___27.docx"/><Relationship Id="rId4" Type="http://schemas.openxmlformats.org/officeDocument/2006/relationships/package" Target="../embeddings/Microsoft_Word___25.docx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8.bin"/><Relationship Id="rId7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2.emf"/><Relationship Id="rId5" Type="http://schemas.openxmlformats.org/officeDocument/2006/relationships/image" Target="../media/image30.emf"/><Relationship Id="rId10" Type="http://schemas.openxmlformats.org/officeDocument/2006/relationships/package" Target="../embeddings/Microsoft_Word___30.docx"/><Relationship Id="rId4" Type="http://schemas.openxmlformats.org/officeDocument/2006/relationships/package" Target="../embeddings/Microsoft_Word___28.docx"/><Relationship Id="rId9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__3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__32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__33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Word___3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6.bin"/><Relationship Id="rId11" Type="http://schemas.openxmlformats.org/officeDocument/2006/relationships/package" Target="../embeddings/Microsoft_Word___38.docx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38.bin"/><Relationship Id="rId4" Type="http://schemas.openxmlformats.org/officeDocument/2006/relationships/package" Target="../embeddings/Microsoft_Word___35.docx"/><Relationship Id="rId9" Type="http://schemas.openxmlformats.org/officeDocument/2006/relationships/package" Target="../embeddings/Microsoft_Word___37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__39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package" Target="../embeddings/Microsoft_Word___43.docx"/><Relationship Id="rId18" Type="http://schemas.openxmlformats.org/officeDocument/2006/relationships/package" Target="../embeddings/Microsoft_Word___45.docx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__41.docx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44.docx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0.emf"/><Relationship Id="rId5" Type="http://schemas.openxmlformats.org/officeDocument/2006/relationships/image" Target="../media/image38.emf"/><Relationship Id="rId15" Type="http://schemas.openxmlformats.org/officeDocument/2006/relationships/oleObject" Target="../embeddings/oleObject44.bin"/><Relationship Id="rId10" Type="http://schemas.openxmlformats.org/officeDocument/2006/relationships/package" Target="../embeddings/Microsoft_Word___42.docx"/><Relationship Id="rId4" Type="http://schemas.openxmlformats.org/officeDocument/2006/relationships/package" Target="../embeddings/Microsoft_Word___40.docx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__46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7.docx"/><Relationship Id="rId3" Type="http://schemas.openxmlformats.org/officeDocument/2006/relationships/slide" Target="slide27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slide" Target="slide29.xml"/><Relationship Id="rId9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8.docx"/><Relationship Id="rId3" Type="http://schemas.openxmlformats.org/officeDocument/2006/relationships/slide" Target="slide27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slide" Target="slide29.xml"/><Relationship Id="rId9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package" Target="../embeddings/Microsoft_Word___4.docx"/><Relationship Id="rId1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5.docx"/><Relationship Id="rId2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5" Type="http://schemas.openxmlformats.org/officeDocument/2006/relationships/oleObject" Target="../embeddings/oleObject5.bin"/><Relationship Id="rId10" Type="http://schemas.openxmlformats.org/officeDocument/2006/relationships/package" Target="../embeddings/Microsoft_Word___3.docx"/><Relationship Id="rId19" Type="http://schemas.openxmlformats.org/officeDocument/2006/relationships/package" Target="../embeddings/Microsoft_Word___6.docx"/><Relationship Id="rId4" Type="http://schemas.openxmlformats.org/officeDocument/2006/relationships/package" Target="../embeddings/Microsoft_Word___1.doc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9.docx"/><Relationship Id="rId3" Type="http://schemas.openxmlformats.org/officeDocument/2006/relationships/slide" Target="slide27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slide" Target="slide29.xml"/><Relationship Id="rId9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0.docx"/><Relationship Id="rId3" Type="http://schemas.openxmlformats.org/officeDocument/2006/relationships/slide" Target="slide27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slide" Target="slide29.xml"/><Relationship Id="rId9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1.docx"/><Relationship Id="rId3" Type="http://schemas.openxmlformats.org/officeDocument/2006/relationships/slide" Target="slide27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slide" Target="slide29.xml"/><Relationship Id="rId9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2.docx"/><Relationship Id="rId3" Type="http://schemas.openxmlformats.org/officeDocument/2006/relationships/slide" Target="slide27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slide" Target="slide34.xml"/><Relationship Id="rId11" Type="http://schemas.openxmlformats.org/officeDocument/2006/relationships/package" Target="../embeddings/Microsoft_Word___53.docx"/><Relationship Id="rId5" Type="http://schemas.openxmlformats.org/officeDocument/2006/relationships/slide" Target="slide32.xml"/><Relationship Id="rId10" Type="http://schemas.openxmlformats.org/officeDocument/2006/relationships/oleObject" Target="../embeddings/oleObject53.bin"/><Relationship Id="rId4" Type="http://schemas.openxmlformats.org/officeDocument/2006/relationships/slide" Target="slide29.xml"/><Relationship Id="rId9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4.docx"/><Relationship Id="rId3" Type="http://schemas.openxmlformats.org/officeDocument/2006/relationships/slide" Target="slide27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slide" Target="slide34.xml"/><Relationship Id="rId11" Type="http://schemas.openxmlformats.org/officeDocument/2006/relationships/package" Target="../embeddings/Microsoft_Word___55.docx"/><Relationship Id="rId5" Type="http://schemas.openxmlformats.org/officeDocument/2006/relationships/slide" Target="slide32.xml"/><Relationship Id="rId10" Type="http://schemas.openxmlformats.org/officeDocument/2006/relationships/oleObject" Target="../embeddings/oleObject55.bin"/><Relationship Id="rId4" Type="http://schemas.openxmlformats.org/officeDocument/2006/relationships/slide" Target="slide29.xml"/><Relationship Id="rId9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6.docx"/><Relationship Id="rId13" Type="http://schemas.openxmlformats.org/officeDocument/2006/relationships/package" Target="../embeddings/Microsoft_Word___58.docx"/><Relationship Id="rId3" Type="http://schemas.openxmlformats.org/officeDocument/2006/relationships/slide" Target="slide27.xml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6" Type="http://schemas.openxmlformats.org/officeDocument/2006/relationships/slide" Target="slide34.xml"/><Relationship Id="rId11" Type="http://schemas.openxmlformats.org/officeDocument/2006/relationships/package" Target="../embeddings/Microsoft_Word___57.docx"/><Relationship Id="rId5" Type="http://schemas.openxmlformats.org/officeDocument/2006/relationships/slide" Target="slide32.xml"/><Relationship Id="rId10" Type="http://schemas.openxmlformats.org/officeDocument/2006/relationships/oleObject" Target="../embeddings/oleObject57.bin"/><Relationship Id="rId4" Type="http://schemas.openxmlformats.org/officeDocument/2006/relationships/slide" Target="slide29.xml"/><Relationship Id="rId9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9.docx"/><Relationship Id="rId13" Type="http://schemas.openxmlformats.org/officeDocument/2006/relationships/oleObject" Target="../embeddings/oleObject61.bin"/><Relationship Id="rId3" Type="http://schemas.openxmlformats.org/officeDocument/2006/relationships/slide" Target="slide27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6" Type="http://schemas.openxmlformats.org/officeDocument/2006/relationships/slide" Target="slide34.xml"/><Relationship Id="rId11" Type="http://schemas.openxmlformats.org/officeDocument/2006/relationships/package" Target="../embeddings/Microsoft_Word___60.docx"/><Relationship Id="rId5" Type="http://schemas.openxmlformats.org/officeDocument/2006/relationships/slide" Target="slide32.xml"/><Relationship Id="rId10" Type="http://schemas.openxmlformats.org/officeDocument/2006/relationships/oleObject" Target="../embeddings/oleObject60.bin"/><Relationship Id="rId4" Type="http://schemas.openxmlformats.org/officeDocument/2006/relationships/slide" Target="slide29.xml"/><Relationship Id="rId9" Type="http://schemas.openxmlformats.org/officeDocument/2006/relationships/image" Target="../media/image51.emf"/><Relationship Id="rId14" Type="http://schemas.openxmlformats.org/officeDocument/2006/relationships/package" Target="../embeddings/Microsoft_Word___61.doc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62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28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53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63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64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63.bin"/><Relationship Id="rId25" Type="http://schemas.openxmlformats.org/officeDocument/2006/relationships/image" Target="../media/image56.emf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64.bin"/><Relationship Id="rId1" Type="http://schemas.openxmlformats.org/officeDocument/2006/relationships/vmlDrawing" Target="../drawings/vmlDrawing29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24" Type="http://schemas.openxmlformats.org/officeDocument/2006/relationships/package" Target="../embeddings/Microsoft_Word___65.docx"/><Relationship Id="rId5" Type="http://schemas.openxmlformats.org/officeDocument/2006/relationships/slide" Target="slide42.xml"/><Relationship Id="rId15" Type="http://schemas.openxmlformats.org/officeDocument/2006/relationships/slide" Target="slide69.xml"/><Relationship Id="rId23" Type="http://schemas.openxmlformats.org/officeDocument/2006/relationships/oleObject" Target="../embeddings/oleObject65.bin"/><Relationship Id="rId10" Type="http://schemas.openxmlformats.org/officeDocument/2006/relationships/slide" Target="slide54.xml"/><Relationship Id="rId19" Type="http://schemas.openxmlformats.org/officeDocument/2006/relationships/image" Target="../media/image54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66.docx"/><Relationship Id="rId26" Type="http://schemas.openxmlformats.org/officeDocument/2006/relationships/oleObject" Target="../embeddings/oleObject69.bin"/><Relationship Id="rId3" Type="http://schemas.openxmlformats.org/officeDocument/2006/relationships/slide" Target="slide38.xml"/><Relationship Id="rId21" Type="http://schemas.openxmlformats.org/officeDocument/2006/relationships/package" Target="../embeddings/Microsoft_Word___67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66.bin"/><Relationship Id="rId25" Type="http://schemas.openxmlformats.org/officeDocument/2006/relationships/image" Target="../media/image56.emf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67.bin"/><Relationship Id="rId1" Type="http://schemas.openxmlformats.org/officeDocument/2006/relationships/vmlDrawing" Target="../drawings/vmlDrawing30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24" Type="http://schemas.openxmlformats.org/officeDocument/2006/relationships/package" Target="../embeddings/Microsoft_Word___68.docx"/><Relationship Id="rId5" Type="http://schemas.openxmlformats.org/officeDocument/2006/relationships/slide" Target="slide42.xml"/><Relationship Id="rId15" Type="http://schemas.openxmlformats.org/officeDocument/2006/relationships/slide" Target="slide69.xml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59.emf"/><Relationship Id="rId10" Type="http://schemas.openxmlformats.org/officeDocument/2006/relationships/slide" Target="slide54.xml"/><Relationship Id="rId19" Type="http://schemas.openxmlformats.org/officeDocument/2006/relationships/image" Target="../media/image57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58.emf"/><Relationship Id="rId27" Type="http://schemas.openxmlformats.org/officeDocument/2006/relationships/package" Target="../embeddings/Microsoft_Word___69.docx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70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31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60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71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32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61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72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33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62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73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34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63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74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75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74.bin"/><Relationship Id="rId25" Type="http://schemas.openxmlformats.org/officeDocument/2006/relationships/image" Target="../media/image66.emf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35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24" Type="http://schemas.openxmlformats.org/officeDocument/2006/relationships/package" Target="../embeddings/Microsoft_Word___76.docx"/><Relationship Id="rId5" Type="http://schemas.openxmlformats.org/officeDocument/2006/relationships/slide" Target="slide42.xml"/><Relationship Id="rId15" Type="http://schemas.openxmlformats.org/officeDocument/2006/relationships/slide" Target="slide69.xml"/><Relationship Id="rId23" Type="http://schemas.openxmlformats.org/officeDocument/2006/relationships/oleObject" Target="../embeddings/oleObject76.bin"/><Relationship Id="rId10" Type="http://schemas.openxmlformats.org/officeDocument/2006/relationships/slide" Target="slide54.xml"/><Relationship Id="rId19" Type="http://schemas.openxmlformats.org/officeDocument/2006/relationships/image" Target="../media/image64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6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package" Target="../embeddings/Microsoft_Word___10.docx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__8.docx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11.docx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5" Type="http://schemas.openxmlformats.org/officeDocument/2006/relationships/oleObject" Target="../embeddings/oleObject11.bin"/><Relationship Id="rId10" Type="http://schemas.openxmlformats.org/officeDocument/2006/relationships/package" Target="../embeddings/Microsoft_Word___9.docx"/><Relationship Id="rId4" Type="http://schemas.openxmlformats.org/officeDocument/2006/relationships/package" Target="../embeddings/Microsoft_Word___7.docx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77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36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67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78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79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37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68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69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80.docx"/><Relationship Id="rId26" Type="http://schemas.openxmlformats.org/officeDocument/2006/relationships/package" Target="../embeddings/Microsoft_Word___83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81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83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38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24" Type="http://schemas.openxmlformats.org/officeDocument/2006/relationships/image" Target="../media/image68.emf"/><Relationship Id="rId5" Type="http://schemas.openxmlformats.org/officeDocument/2006/relationships/slide" Target="slide42.xml"/><Relationship Id="rId15" Type="http://schemas.openxmlformats.org/officeDocument/2006/relationships/slide" Target="slide69.xml"/><Relationship Id="rId23" Type="http://schemas.openxmlformats.org/officeDocument/2006/relationships/package" Target="../embeddings/Microsoft_Word___82.docx"/><Relationship Id="rId10" Type="http://schemas.openxmlformats.org/officeDocument/2006/relationships/slide" Target="slide54.xml"/><Relationship Id="rId19" Type="http://schemas.openxmlformats.org/officeDocument/2006/relationships/image" Target="../media/image61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7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84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39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71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85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40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72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86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87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41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73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74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88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89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88.bin"/><Relationship Id="rId25" Type="http://schemas.openxmlformats.org/officeDocument/2006/relationships/package" Target="../embeddings/Microsoft_Word___91.docx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42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24" Type="http://schemas.openxmlformats.org/officeDocument/2006/relationships/oleObject" Target="../embeddings/oleObject91.bin"/><Relationship Id="rId5" Type="http://schemas.openxmlformats.org/officeDocument/2006/relationships/slide" Target="slide42.xml"/><Relationship Id="rId15" Type="http://schemas.openxmlformats.org/officeDocument/2006/relationships/slide" Target="slide69.xml"/><Relationship Id="rId23" Type="http://schemas.openxmlformats.org/officeDocument/2006/relationships/package" Target="../embeddings/Microsoft_Word___90.docx"/><Relationship Id="rId10" Type="http://schemas.openxmlformats.org/officeDocument/2006/relationships/slide" Target="slide54.xml"/><Relationship Id="rId19" Type="http://schemas.openxmlformats.org/officeDocument/2006/relationships/image" Target="../media/image73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oleObject" Target="../embeddings/oleObject9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12.docx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92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43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75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93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44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76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94.docx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1" Type="http://schemas.openxmlformats.org/officeDocument/2006/relationships/vmlDrawing" Target="../drawings/vmlDrawing45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77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95.docx"/><Relationship Id="rId26" Type="http://schemas.openxmlformats.org/officeDocument/2006/relationships/oleObject" Target="../embeddings/oleObject98.bin"/><Relationship Id="rId3" Type="http://schemas.openxmlformats.org/officeDocument/2006/relationships/slide" Target="slide38.xml"/><Relationship Id="rId21" Type="http://schemas.openxmlformats.org/officeDocument/2006/relationships/package" Target="../embeddings/Microsoft_Word___96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95.bin"/><Relationship Id="rId25" Type="http://schemas.openxmlformats.org/officeDocument/2006/relationships/image" Target="../media/image80.emf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96.bin"/><Relationship Id="rId1" Type="http://schemas.openxmlformats.org/officeDocument/2006/relationships/vmlDrawing" Target="../drawings/vmlDrawing46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24" Type="http://schemas.openxmlformats.org/officeDocument/2006/relationships/package" Target="../embeddings/Microsoft_Word___97.docx"/><Relationship Id="rId5" Type="http://schemas.openxmlformats.org/officeDocument/2006/relationships/slide" Target="slide42.xml"/><Relationship Id="rId15" Type="http://schemas.openxmlformats.org/officeDocument/2006/relationships/slide" Target="slide69.xml"/><Relationship Id="rId23" Type="http://schemas.openxmlformats.org/officeDocument/2006/relationships/oleObject" Target="../embeddings/oleObject97.bin"/><Relationship Id="rId28" Type="http://schemas.openxmlformats.org/officeDocument/2006/relationships/image" Target="../media/image81.emf"/><Relationship Id="rId10" Type="http://schemas.openxmlformats.org/officeDocument/2006/relationships/slide" Target="slide54.xml"/><Relationship Id="rId19" Type="http://schemas.openxmlformats.org/officeDocument/2006/relationships/image" Target="../media/image78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79.emf"/><Relationship Id="rId27" Type="http://schemas.openxmlformats.org/officeDocument/2006/relationships/package" Target="../embeddings/Microsoft_Word___98.docx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99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100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99.bin"/><Relationship Id="rId25" Type="http://schemas.openxmlformats.org/officeDocument/2006/relationships/image" Target="../media/image83.emf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47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24" Type="http://schemas.openxmlformats.org/officeDocument/2006/relationships/package" Target="../embeddings/Microsoft_Word___101.docx"/><Relationship Id="rId5" Type="http://schemas.openxmlformats.org/officeDocument/2006/relationships/slide" Target="slide42.xml"/><Relationship Id="rId15" Type="http://schemas.openxmlformats.org/officeDocument/2006/relationships/slide" Target="slide69.xml"/><Relationship Id="rId23" Type="http://schemas.openxmlformats.org/officeDocument/2006/relationships/oleObject" Target="../embeddings/oleObject101.bin"/><Relationship Id="rId10" Type="http://schemas.openxmlformats.org/officeDocument/2006/relationships/slide" Target="slide54.xml"/><Relationship Id="rId19" Type="http://schemas.openxmlformats.org/officeDocument/2006/relationships/image" Target="../media/image61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8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13.docx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02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103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103.bin"/><Relationship Id="rId1" Type="http://schemas.openxmlformats.org/officeDocument/2006/relationships/vmlDrawing" Target="../drawings/vmlDrawing48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61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6.xml"/><Relationship Id="rId3" Type="http://schemas.openxmlformats.org/officeDocument/2006/relationships/slide" Target="slide40.xml"/><Relationship Id="rId7" Type="http://schemas.openxmlformats.org/officeDocument/2006/relationships/slide" Target="slide49.xml"/><Relationship Id="rId12" Type="http://schemas.openxmlformats.org/officeDocument/2006/relationships/slide" Target="slide6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7.xml"/><Relationship Id="rId11" Type="http://schemas.openxmlformats.org/officeDocument/2006/relationships/slide" Target="slide61.xml"/><Relationship Id="rId5" Type="http://schemas.openxmlformats.org/officeDocument/2006/relationships/slide" Target="slide45.xml"/><Relationship Id="rId15" Type="http://schemas.openxmlformats.org/officeDocument/2006/relationships/slide" Target="slide75.xml"/><Relationship Id="rId10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54.xml"/><Relationship Id="rId1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04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105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105.bin"/><Relationship Id="rId1" Type="http://schemas.openxmlformats.org/officeDocument/2006/relationships/vmlDrawing" Target="../drawings/vmlDrawing49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61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06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107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107.bin"/><Relationship Id="rId1" Type="http://schemas.openxmlformats.org/officeDocument/2006/relationships/vmlDrawing" Target="../drawings/vmlDrawing50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61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08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109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109.bin"/><Relationship Id="rId1" Type="http://schemas.openxmlformats.org/officeDocument/2006/relationships/vmlDrawing" Target="../drawings/vmlDrawing51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84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85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10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111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111.bin"/><Relationship Id="rId1" Type="http://schemas.openxmlformats.org/officeDocument/2006/relationships/vmlDrawing" Target="../drawings/vmlDrawing52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84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86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12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113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113.bin"/><Relationship Id="rId1" Type="http://schemas.openxmlformats.org/officeDocument/2006/relationships/vmlDrawing" Target="../drawings/vmlDrawing53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87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88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63.xml"/><Relationship Id="rId18" Type="http://schemas.openxmlformats.org/officeDocument/2006/relationships/package" Target="../embeddings/Microsoft_Word___114.docx"/><Relationship Id="rId3" Type="http://schemas.openxmlformats.org/officeDocument/2006/relationships/slide" Target="slide38.xml"/><Relationship Id="rId21" Type="http://schemas.openxmlformats.org/officeDocument/2006/relationships/package" Target="../embeddings/Microsoft_Word___115.docx"/><Relationship Id="rId7" Type="http://schemas.openxmlformats.org/officeDocument/2006/relationships/slide" Target="slide47.xml"/><Relationship Id="rId12" Type="http://schemas.openxmlformats.org/officeDocument/2006/relationships/slide" Target="slide61.xml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11.xml"/><Relationship Id="rId16" Type="http://schemas.openxmlformats.org/officeDocument/2006/relationships/slide" Target="slide75.xml"/><Relationship Id="rId20" Type="http://schemas.openxmlformats.org/officeDocument/2006/relationships/oleObject" Target="../embeddings/oleObject115.bin"/><Relationship Id="rId1" Type="http://schemas.openxmlformats.org/officeDocument/2006/relationships/vmlDrawing" Target="../drawings/vmlDrawing54.vml"/><Relationship Id="rId6" Type="http://schemas.openxmlformats.org/officeDocument/2006/relationships/slide" Target="slide45.xml"/><Relationship Id="rId11" Type="http://schemas.openxmlformats.org/officeDocument/2006/relationships/slide" Target="slide57.xml"/><Relationship Id="rId5" Type="http://schemas.openxmlformats.org/officeDocument/2006/relationships/slide" Target="slide42.xml"/><Relationship Id="rId15" Type="http://schemas.openxmlformats.org/officeDocument/2006/relationships/slide" Target="slide69.xml"/><Relationship Id="rId10" Type="http://schemas.openxmlformats.org/officeDocument/2006/relationships/slide" Target="slide54.xml"/><Relationship Id="rId19" Type="http://schemas.openxmlformats.org/officeDocument/2006/relationships/image" Target="../media/image89.emf"/><Relationship Id="rId4" Type="http://schemas.openxmlformats.org/officeDocument/2006/relationships/slide" Target="slide40.xml"/><Relationship Id="rId9" Type="http://schemas.openxmlformats.org/officeDocument/2006/relationships/slide" Target="slide52.xml"/><Relationship Id="rId14" Type="http://schemas.openxmlformats.org/officeDocument/2006/relationships/slide" Target="slide66.xml"/><Relationship Id="rId22" Type="http://schemas.openxmlformats.org/officeDocument/2006/relationships/image" Target="../media/image90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package" Target="../embeddings/Microsoft_Word___17.docx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0.bin"/><Relationship Id="rId7" Type="http://schemas.openxmlformats.org/officeDocument/2006/relationships/package" Target="../embeddings/Microsoft_Word___15.docx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18.docx"/><Relationship Id="rId20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emf"/><Relationship Id="rId5" Type="http://schemas.openxmlformats.org/officeDocument/2006/relationships/image" Target="../media/image16.emf"/><Relationship Id="rId15" Type="http://schemas.openxmlformats.org/officeDocument/2006/relationships/oleObject" Target="../embeddings/oleObject18.bin"/><Relationship Id="rId23" Type="http://schemas.openxmlformats.org/officeDocument/2006/relationships/image" Target="../media/image22.emf"/><Relationship Id="rId10" Type="http://schemas.openxmlformats.org/officeDocument/2006/relationships/package" Target="../embeddings/Microsoft_Word___16.docx"/><Relationship Id="rId19" Type="http://schemas.openxmlformats.org/officeDocument/2006/relationships/package" Target="../embeddings/Microsoft_Word___19.docx"/><Relationship Id="rId4" Type="http://schemas.openxmlformats.org/officeDocument/2006/relationships/package" Target="../embeddings/Microsoft_Word___14.docx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22" Type="http://schemas.openxmlformats.org/officeDocument/2006/relationships/package" Target="../embeddings/Microsoft_Word___20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2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" y="1511300"/>
            <a:ext cx="12184655" cy="37917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439C5BC-78DD-0947-9E91-72FACC384131}"/>
              </a:ext>
            </a:extLst>
          </p:cNvPr>
          <p:cNvSpPr/>
          <p:nvPr/>
        </p:nvSpPr>
        <p:spPr>
          <a:xfrm>
            <a:off x="923221" y="2724308"/>
            <a:ext cx="10246731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zh-CN" sz="7000" b="1" dirty="0">
                <a:solidFill>
                  <a:schemeClr val="bg1"/>
                </a:solidFill>
                <a:latin typeface="+mn-ea"/>
              </a:rPr>
              <a:t>溶液中</a:t>
            </a:r>
            <a:r>
              <a:rPr lang="en-US" altLang="zh-CN" sz="7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7000" b="1" dirty="0">
                <a:solidFill>
                  <a:schemeClr val="bg1"/>
                </a:solidFill>
                <a:latin typeface="+mn-ea"/>
              </a:rPr>
              <a:t>粒子</a:t>
            </a:r>
            <a:r>
              <a:rPr lang="en-US" altLang="zh-CN" sz="7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7000" b="1" dirty="0">
                <a:solidFill>
                  <a:schemeClr val="bg1"/>
                </a:solidFill>
                <a:latin typeface="+mn-ea"/>
              </a:rPr>
              <a:t>浓度关系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="" xmlns:a16="http://schemas.microsoft.com/office/drawing/2014/main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159896" y="1231072"/>
            <a:ext cx="1773382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altLang="zh-CN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</a:t>
            </a:r>
            <a:endParaRPr lang="zh-CN" altLang="en-US" sz="2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="" xmlns:a16="http://schemas.microsoft.com/office/drawing/2014/main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="" xmlns:a16="http://schemas.microsoft.com/office/drawing/2014/main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032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4705598"/>
            <a:chOff x="792914" y="3925222"/>
            <a:chExt cx="11160000" cy="4705598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592708"/>
            </a:xfrm>
            <a:prstGeom prst="roundRect">
              <a:avLst>
                <a:gd name="adj" fmla="val 217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212706"/>
              </p:ext>
            </p:extLst>
          </p:nvPr>
        </p:nvGraphicFramePr>
        <p:xfrm>
          <a:off x="1006475" y="1772816"/>
          <a:ext cx="101790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5" name="文档" r:id="rId4" imgW="10178617" imgH="4274097" progId="Word.Document.12">
                  <p:embed/>
                </p:oleObj>
              </mc:Choice>
              <mc:Fallback>
                <p:oleObj name="文档" r:id="rId4" imgW="10178617" imgH="42740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475" y="1772816"/>
                        <a:ext cx="10179050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6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81571"/>
              </p:ext>
            </p:extLst>
          </p:nvPr>
        </p:nvGraphicFramePr>
        <p:xfrm>
          <a:off x="479376" y="1412776"/>
          <a:ext cx="9466263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8" name="文档" r:id="rId4" imgW="9466934" imgH="3498198" progId="Word.Document.12">
                  <p:embed/>
                </p:oleObj>
              </mc:Choice>
              <mc:Fallback>
                <p:oleObj name="文档" r:id="rId4" imgW="9466934" imgH="34981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1412776"/>
                        <a:ext cx="9466263" cy="349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9"/>
          <p:cNvSpPr txBox="1"/>
          <p:nvPr/>
        </p:nvSpPr>
        <p:spPr>
          <a:xfrm>
            <a:off x="218467" y="324935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5846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3528392"/>
            <a:chOff x="792914" y="3925222"/>
            <a:chExt cx="11160000" cy="3528392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415502"/>
            </a:xfrm>
            <a:prstGeom prst="roundRect">
              <a:avLst>
                <a:gd name="adj" fmla="val 217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11724"/>
              </p:ext>
            </p:extLst>
          </p:nvPr>
        </p:nvGraphicFramePr>
        <p:xfrm>
          <a:off x="796714" y="1916832"/>
          <a:ext cx="10106025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2" name="文档" r:id="rId4" imgW="10106574" imgH="2824721" progId="Word.Document.12">
                  <p:embed/>
                </p:oleObj>
              </mc:Choice>
              <mc:Fallback>
                <p:oleObj name="文档" r:id="rId4" imgW="10106574" imgH="28247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714" y="1916832"/>
                        <a:ext cx="10106025" cy="282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5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844523"/>
            <a:ext cx="11412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二、混合溶液中粒子浓度关系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常温下，等浓度的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HCN(pH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溶液中微粒浓度由大到小的顺序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电荷守恒：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____________________________­­_____________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物料守恒：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离子浓度由大到小的顺序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7579" y="1888783"/>
            <a:ext cx="6050054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(HCN)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2909"/>
              </p:ext>
            </p:extLst>
          </p:nvPr>
        </p:nvGraphicFramePr>
        <p:xfrm>
          <a:off x="2351296" y="3076502"/>
          <a:ext cx="62563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7" name="文档" r:id="rId4" imgW="6256846" imgH="849213" progId="Word.Document.12">
                  <p:embed/>
                </p:oleObj>
              </mc:Choice>
              <mc:Fallback>
                <p:oleObj name="文档" r:id="rId4" imgW="6256846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296" y="3076502"/>
                        <a:ext cx="625633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30426"/>
              </p:ext>
            </p:extLst>
          </p:nvPr>
        </p:nvGraphicFramePr>
        <p:xfrm>
          <a:off x="2373103" y="3633910"/>
          <a:ext cx="59705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8" name="文档" r:id="rId7" imgW="5970651" imgH="839510" progId="Word.Document.12">
                  <p:embed/>
                </p:oleObj>
              </mc:Choice>
              <mc:Fallback>
                <p:oleObj name="文档" r:id="rId7" imgW="5970651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73103" y="3633910"/>
                        <a:ext cx="5970587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25256"/>
              </p:ext>
            </p:extLst>
          </p:nvPr>
        </p:nvGraphicFramePr>
        <p:xfrm>
          <a:off x="4511824" y="4182913"/>
          <a:ext cx="60848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29" name="文档" r:id="rId10" imgW="6085481" imgH="830525" progId="Word.Document.12">
                  <p:embed/>
                </p:oleObj>
              </mc:Choice>
              <mc:Fallback>
                <p:oleObj name="文档" r:id="rId10" imgW="6085481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11824" y="4182913"/>
                        <a:ext cx="6084888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1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948784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2.(1)CH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等浓度等体积混合，离子浓度大小顺序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4490" y="1430706"/>
            <a:ext cx="5099473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564905"/>
            <a:ext cx="11160000" cy="1224135"/>
            <a:chOff x="792914" y="3925222"/>
            <a:chExt cx="11160000" cy="1224135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111245"/>
            </a:xfrm>
            <a:prstGeom prst="roundRect">
              <a:avLst>
                <a:gd name="adj" fmla="val 816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68000" y="3023847"/>
            <a:ext cx="10656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恰好反应后，溶质为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76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948784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等浓度按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体积比混合后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离子浓度大小顺序为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电荷守恒：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物料守恒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5228" y="1439671"/>
            <a:ext cx="5099473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32557" y="1989024"/>
            <a:ext cx="5503430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0261" y="2543413"/>
            <a:ext cx="5333511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8000" y="4049011"/>
            <a:ext cx="10656000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中和反应后，溶质为等量的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的电离程度大于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的水解程度，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浓度之和等于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717032"/>
            <a:ext cx="11160000" cy="2232247"/>
            <a:chOff x="792914" y="3925222"/>
            <a:chExt cx="11160000" cy="2232247"/>
          </a:xfrm>
        </p:grpSpPr>
        <p:sp>
          <p:nvSpPr>
            <p:cNvPr id="13" name="圆角矩形 1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119357"/>
            </a:xfrm>
            <a:prstGeom prst="roundRect">
              <a:avLst>
                <a:gd name="adj" fmla="val 562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4" name="矩形 1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1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1436583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等体积混合，离子浓度大小顺序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2755" y="1918505"/>
            <a:ext cx="5099473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948784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室温下，将两种浓度均为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的溶液等体积混合，若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溶液混合引起的体积变化可忽略，下列各混合溶液中微粒物质的量浓度关系正确的是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10.30)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9.25)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COOH—CH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4.76)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—NaHC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1.68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为二元弱酸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999127"/>
              </p:ext>
            </p:extLst>
          </p:nvPr>
        </p:nvGraphicFramePr>
        <p:xfrm>
          <a:off x="7436969" y="2069813"/>
          <a:ext cx="27289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9" name="文档" r:id="rId4" imgW="2729484" imgH="692164" progId="Word.Document.12">
                  <p:embed/>
                </p:oleObj>
              </mc:Choice>
              <mc:Fallback>
                <p:oleObj name="文档" r:id="rId4" imgW="2729484" imgH="692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6969" y="2069813"/>
                        <a:ext cx="2728912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52319"/>
              </p:ext>
            </p:extLst>
          </p:nvPr>
        </p:nvGraphicFramePr>
        <p:xfrm>
          <a:off x="5747059" y="2779893"/>
          <a:ext cx="8175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50" name="文档" r:id="rId7" imgW="817709" imgH="443115" progId="Word.Document.12">
                  <p:embed/>
                </p:oleObj>
              </mc:Choice>
              <mc:Fallback>
                <p:oleObj name="文档" r:id="rId7" imgW="817709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7059" y="2779893"/>
                        <a:ext cx="8175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145635"/>
              </p:ext>
            </p:extLst>
          </p:nvPr>
        </p:nvGraphicFramePr>
        <p:xfrm>
          <a:off x="2232382" y="4977316"/>
          <a:ext cx="10287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51" name="文档" r:id="rId10" imgW="1028707" imgH="415083" progId="Word.Document.12">
                  <p:embed/>
                </p:oleObj>
              </mc:Choice>
              <mc:Fallback>
                <p:oleObj name="文档" r:id="rId10" imgW="1028707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32382" y="4977316"/>
                        <a:ext cx="10287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9"/>
          <p:cNvSpPr txBox="1"/>
          <p:nvPr/>
        </p:nvSpPr>
        <p:spPr>
          <a:xfrm>
            <a:off x="227432" y="414034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714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268761"/>
            <a:ext cx="11160000" cy="4896543"/>
            <a:chOff x="792914" y="3925222"/>
            <a:chExt cx="11160000" cy="4896543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783653"/>
            </a:xfrm>
            <a:prstGeom prst="roundRect">
              <a:avLst>
                <a:gd name="adj" fmla="val 211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52471"/>
              </p:ext>
            </p:extLst>
          </p:nvPr>
        </p:nvGraphicFramePr>
        <p:xfrm>
          <a:off x="681038" y="1774741"/>
          <a:ext cx="10829925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5" name="文档" r:id="rId4" imgW="10829965" imgH="3156787" progId="Word.Document.12">
                  <p:embed/>
                </p:oleObj>
              </mc:Choice>
              <mc:Fallback>
                <p:oleObj name="文档" r:id="rId4" imgW="10829965" imgH="3156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774741"/>
                        <a:ext cx="10829925" cy="315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87388" y="4748951"/>
            <a:ext cx="1101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项，溶液呈酸性，说明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电离的程度大于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水解的程度，则溶液中微粒浓度关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系为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，错误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2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72817"/>
            <a:ext cx="11160000" cy="2304255"/>
            <a:chOff x="792914" y="3925222"/>
            <a:chExt cx="11160000" cy="2304255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191365"/>
            </a:xfrm>
            <a:prstGeom prst="roundRect">
              <a:avLst>
                <a:gd name="adj" fmla="val 456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72639"/>
              </p:ext>
            </p:extLst>
          </p:nvPr>
        </p:nvGraphicFramePr>
        <p:xfrm>
          <a:off x="684213" y="2277294"/>
          <a:ext cx="10823575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8" name="文档" r:id="rId4" imgW="10829965" imgH="1716755" progId="Word.Document.12">
                  <p:embed/>
                </p:oleObj>
              </mc:Choice>
              <mc:Fallback>
                <p:oleObj name="文档" r:id="rId4" imgW="10829965" imgH="17167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213" y="2277294"/>
                        <a:ext cx="10823575" cy="171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8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3262" y="-12546"/>
            <a:ext cx="1961180" cy="4149081"/>
          </a:xfrm>
          <a:prstGeom prst="rect">
            <a:avLst/>
          </a:prstGeom>
          <a:solidFill>
            <a:srgbClr val="1E9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814512" y="824289"/>
            <a:ext cx="1393956" cy="4000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599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复习目标</a:t>
            </a:r>
            <a:endParaRPr lang="zh-CN" altLang="en-US" sz="259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663" y="1413243"/>
            <a:ext cx="11122661" cy="287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8778" y="1269260"/>
            <a:ext cx="11122546" cy="31678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CC371D3-A076-C14C-81A0-460D628CCC61}"/>
              </a:ext>
            </a:extLst>
          </p:cNvPr>
          <p:cNvSpPr txBox="1"/>
          <p:nvPr/>
        </p:nvSpPr>
        <p:spPr>
          <a:xfrm>
            <a:off x="767408" y="2204864"/>
            <a:ext cx="10369152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理解电解质溶液中的电离平衡和水解平衡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掌握溶液中各组分之间的守恒关系与大小比较。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948784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4.25 </a:t>
            </a: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时，在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混合溶液中滴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的盐酸，下列有关溶液中粒子浓度关系正确的是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未加盐酸时：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盐酸时：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加入盐酸至溶液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盐酸时：</a:t>
            </a:r>
            <a:r>
              <a:rPr lang="zh-CN" altLang="zh-CN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536238"/>
              </p:ext>
            </p:extLst>
          </p:nvPr>
        </p:nvGraphicFramePr>
        <p:xfrm>
          <a:off x="3720024" y="2776130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0" name="文档" r:id="rId4" imgW="903948" imgH="461084" progId="Word.Document.12">
                  <p:embed/>
                </p:oleObj>
              </mc:Choice>
              <mc:Fallback>
                <p:oleObj name="文档" r:id="rId4" imgW="903948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0024" y="2776130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299104"/>
              </p:ext>
            </p:extLst>
          </p:nvPr>
        </p:nvGraphicFramePr>
        <p:xfrm>
          <a:off x="4880573" y="3863737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1" name="文档" r:id="rId7" imgW="903948" imgH="461084" progId="Word.Document.12">
                  <p:embed/>
                </p:oleObj>
              </mc:Choice>
              <mc:Fallback>
                <p:oleObj name="文档" r:id="rId7" imgW="903948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0573" y="3863737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9"/>
          <p:cNvSpPr txBox="1"/>
          <p:nvPr/>
        </p:nvSpPr>
        <p:spPr>
          <a:xfrm>
            <a:off x="218467" y="250186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320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544616"/>
            <a:chOff x="792914" y="3925222"/>
            <a:chExt cx="11160000" cy="5544616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431726"/>
            </a:xfrm>
            <a:prstGeom prst="roundRect">
              <a:avLst>
                <a:gd name="adj" fmla="val 209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68000" y="1158999"/>
            <a:ext cx="1065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项，未加盐酸时，由于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的部分电离，所以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项，加入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 mL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盐酸时，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，再由电荷守恒可知</a:t>
            </a:r>
            <a:r>
              <a:rPr lang="en-US" altLang="zh-CN" sz="2400" i="1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项，由电荷守恒得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   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4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，所以有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项，当加入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盐酸时，溶质为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NaCl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，溶液呈酸性，即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，再根据电荷守恒可得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83786"/>
              </p:ext>
            </p:extLst>
          </p:nvPr>
        </p:nvGraphicFramePr>
        <p:xfrm>
          <a:off x="9282282" y="2447783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70" name="文档" r:id="rId4" imgW="903948" imgH="461084" progId="Word.Document.12">
                  <p:embed/>
                </p:oleObj>
              </mc:Choice>
              <mc:Fallback>
                <p:oleObj name="文档" r:id="rId4" imgW="903948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2282" y="2447783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74346"/>
              </p:ext>
            </p:extLst>
          </p:nvPr>
        </p:nvGraphicFramePr>
        <p:xfrm>
          <a:off x="4781638" y="3525215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71" name="文档" r:id="rId7" imgW="903948" imgH="461084" progId="Word.Document.12">
                  <p:embed/>
                </p:oleObj>
              </mc:Choice>
              <mc:Fallback>
                <p:oleObj name="文档" r:id="rId7" imgW="903948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1638" y="3525215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07147"/>
              </p:ext>
            </p:extLst>
          </p:nvPr>
        </p:nvGraphicFramePr>
        <p:xfrm>
          <a:off x="8815531" y="5184087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72" name="文档" r:id="rId9" imgW="903948" imgH="461084" progId="Word.Document.12">
                  <p:embed/>
                </p:oleObj>
              </mc:Choice>
              <mc:Fallback>
                <p:oleObj name="文档" r:id="rId9" imgW="903948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15531" y="5184087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262732"/>
              </p:ext>
            </p:extLst>
          </p:nvPr>
        </p:nvGraphicFramePr>
        <p:xfrm>
          <a:off x="2145970" y="5731705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73" name="文档" r:id="rId11" imgW="903948" imgH="461084" progId="Word.Document.12">
                  <p:embed/>
                </p:oleObj>
              </mc:Choice>
              <mc:Fallback>
                <p:oleObj name="文档" r:id="rId11" imgW="903948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5970" y="5731705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8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476672"/>
            <a:ext cx="114120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三、不同溶液中同一离子浓度的大小比较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选好参照物，分组比较，各个击破：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时，相同物质的量浓度的下列溶液中：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由大到小的顺序为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593130"/>
              </p:ext>
            </p:extLst>
          </p:nvPr>
        </p:nvGraphicFramePr>
        <p:xfrm>
          <a:off x="10948219" y="2357845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2" name="文档" r:id="rId4" imgW="903948" imgH="459646" progId="Word.Document.12">
                  <p:embed/>
                </p:oleObj>
              </mc:Choice>
              <mc:Fallback>
                <p:oleObj name="文档" r:id="rId4" imgW="903948" imgH="459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8219" y="2357845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936613" y="2788003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8000" y="1268760"/>
            <a:ext cx="1065600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分析流程为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4608512"/>
            <a:chOff x="792914" y="3925222"/>
            <a:chExt cx="11160000" cy="4608512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495622"/>
            </a:xfrm>
            <a:prstGeom prst="roundRect">
              <a:avLst>
                <a:gd name="adj" fmla="val 209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68000" y="327931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分组</a:t>
            </a:r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19046"/>
              </p:ext>
            </p:extLst>
          </p:nvPr>
        </p:nvGraphicFramePr>
        <p:xfrm>
          <a:off x="1568219" y="3011667"/>
          <a:ext cx="18462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7" name="文档" r:id="rId4" imgW="1845880" imgH="996559" progId="Word.Document.12">
                  <p:embed/>
                </p:oleObj>
              </mc:Choice>
              <mc:Fallback>
                <p:oleObj name="文档" r:id="rId4" imgW="1845880" imgH="996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8219" y="3011667"/>
                        <a:ext cx="1846263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左大括号 10"/>
          <p:cNvSpPr/>
          <p:nvPr/>
        </p:nvSpPr>
        <p:spPr>
          <a:xfrm>
            <a:off x="3486490" y="2003555"/>
            <a:ext cx="233246" cy="3020012"/>
          </a:xfrm>
          <a:prstGeom prst="leftBrace">
            <a:avLst>
              <a:gd name="adj1" fmla="val 3209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307771"/>
              </p:ext>
            </p:extLst>
          </p:nvPr>
        </p:nvGraphicFramePr>
        <p:xfrm>
          <a:off x="4687211" y="2494375"/>
          <a:ext cx="1538287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8" name="文档" r:id="rId7" imgW="1537804" imgH="1033575" progId="Word.Document.12">
                  <p:embed/>
                </p:oleObj>
              </mc:Choice>
              <mc:Fallback>
                <p:oleObj name="文档" r:id="rId7" imgW="1537804" imgH="1033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7211" y="2494375"/>
                        <a:ext cx="1538287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924174"/>
              </p:ext>
            </p:extLst>
          </p:nvPr>
        </p:nvGraphicFramePr>
        <p:xfrm>
          <a:off x="4367808" y="3947771"/>
          <a:ext cx="1919288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9" name="文档" r:id="rId10" imgW="1918963" imgH="989012" progId="Word.Document.12">
                  <p:embed/>
                </p:oleObj>
              </mc:Choice>
              <mc:Fallback>
                <p:oleObj name="文档" r:id="rId10" imgW="1918963" imgH="9890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67808" y="3947771"/>
                        <a:ext cx="1919288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3613680" y="275901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①②③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13680" y="42240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④⑤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6267727" y="2010403"/>
            <a:ext cx="233246" cy="1946333"/>
          </a:xfrm>
          <a:prstGeom prst="leftBrace">
            <a:avLst>
              <a:gd name="adj1" fmla="val 3209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464749" y="1787531"/>
            <a:ext cx="3403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相当于在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的基础上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促进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水解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相当于在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的基础上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抑制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水解</a:t>
            </a:r>
            <a:endParaRPr lang="zh-CN" altLang="zh-CN" sz="105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38214"/>
              </p:ext>
            </p:extLst>
          </p:nvPr>
        </p:nvGraphicFramePr>
        <p:xfrm>
          <a:off x="7193374" y="2490164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0" name="文档" r:id="rId13" imgW="903948" imgH="459646" progId="Word.Document.12">
                  <p:embed/>
                </p:oleObj>
              </mc:Choice>
              <mc:Fallback>
                <p:oleObj name="文档" r:id="rId13" imgW="903948" imgH="459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93374" y="2490164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34147"/>
              </p:ext>
            </p:extLst>
          </p:nvPr>
        </p:nvGraphicFramePr>
        <p:xfrm>
          <a:off x="7200633" y="3602538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1" name="文档" r:id="rId16" imgW="903948" imgH="459646" progId="Word.Document.12">
                  <p:embed/>
                </p:oleObj>
              </mc:Choice>
              <mc:Fallback>
                <p:oleObj name="文档" r:id="rId16" imgW="903948" imgH="459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00633" y="3602538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6168008" y="4213537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⑤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相当于在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基础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上抑制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</a:t>
            </a:r>
            <a:endParaRPr lang="zh-CN" altLang="en-US" dirty="0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65915"/>
              </p:ext>
            </p:extLst>
          </p:nvPr>
        </p:nvGraphicFramePr>
        <p:xfrm>
          <a:off x="7199070" y="4724000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2" name="文档" r:id="rId18" imgW="903948" imgH="459646" progId="Word.Document.12">
                  <p:embed/>
                </p:oleObj>
              </mc:Choice>
              <mc:Fallback>
                <p:oleObj name="文档" r:id="rId18" imgW="903948" imgH="459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99070" y="4724000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7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 animBg="1"/>
      <p:bldP spid="17" grpId="0"/>
      <p:bldP spid="19" grpId="0"/>
      <p:bldP spid="20" grpId="0" animBg="1"/>
      <p:bldP spid="22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948784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比较下列几组溶液中指定离子浓度的大小。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混合液，溶液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从大到小的顺序是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相同浓度的下列溶液中：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由大到小的顺序是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3)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相等的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，其物质的量浓度由大到小的顺序为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075533"/>
              </p:ext>
            </p:extLst>
          </p:nvPr>
        </p:nvGraphicFramePr>
        <p:xfrm>
          <a:off x="1118749" y="3870269"/>
          <a:ext cx="9032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8" name="文档" r:id="rId4" imgW="903948" imgH="459646" progId="Word.Document.12">
                  <p:embed/>
                </p:oleObj>
              </mc:Choice>
              <mc:Fallback>
                <p:oleObj name="文档" r:id="rId4" imgW="903948" imgH="459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8749" y="3870269"/>
                        <a:ext cx="90328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025970" y="2105961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50721" y="319141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29132" y="4303493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78136" y="1397005"/>
            <a:ext cx="11110368" cy="5268155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1751576" y="776317"/>
            <a:ext cx="86888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比较电解质溶液中粒子浓度相对大小的解题</a:t>
            </a:r>
            <a:r>
              <a:rPr lang="zh-CN" altLang="zh-CN" sz="2600" b="1" kern="100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思路</a:t>
            </a:r>
            <a:endParaRPr lang="zh-CN" altLang="zh-CN" sz="2600" b="1" kern="100" dirty="0">
              <a:solidFill>
                <a:schemeClr val="bg1"/>
              </a:solidFill>
              <a:latin typeface="+mn-ea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思维建模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pic>
        <p:nvPicPr>
          <p:cNvPr id="228354" name="Picture 2" descr="8-8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98" y="1475531"/>
            <a:ext cx="3782204" cy="51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772816"/>
            <a:ext cx="1083937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真题演练  明确考向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2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81042"/>
              </p:ext>
            </p:extLst>
          </p:nvPr>
        </p:nvGraphicFramePr>
        <p:xfrm>
          <a:off x="506271" y="1268760"/>
          <a:ext cx="10882312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5" name="文档" r:id="rId8" imgW="10881898" imgH="3516885" progId="Word.Document.12">
                  <p:embed/>
                </p:oleObj>
              </mc:Choice>
              <mc:Fallback>
                <p:oleObj name="文档" r:id="rId8" imgW="10881898" imgH="3516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271" y="1268760"/>
                        <a:ext cx="10882312" cy="351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9"/>
          <p:cNvSpPr txBox="1"/>
          <p:nvPr/>
        </p:nvSpPr>
        <p:spPr>
          <a:xfrm>
            <a:off x="245017" y="179971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5999" y="1196752"/>
            <a:ext cx="11160000" cy="4392488"/>
            <a:chOff x="792914" y="3925222"/>
            <a:chExt cx="11160000" cy="4392488"/>
          </a:xfrm>
        </p:grpSpPr>
        <p:sp>
          <p:nvSpPr>
            <p:cNvPr id="18" name="圆角矩形 1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79598"/>
            </a:xfrm>
            <a:prstGeom prst="roundRect">
              <a:avLst>
                <a:gd name="adj" fmla="val 183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935189"/>
              </p:ext>
            </p:extLst>
          </p:nvPr>
        </p:nvGraphicFramePr>
        <p:xfrm>
          <a:off x="669925" y="1700213"/>
          <a:ext cx="10852150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1" name="文档" r:id="rId8" imgW="10954436" imgH="3765935" progId="Word.Document.12">
                  <p:embed/>
                </p:oleObj>
              </mc:Choice>
              <mc:Fallback>
                <p:oleObj name="文档" r:id="rId8" imgW="10954436" imgH="37659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9925" y="1700213"/>
                        <a:ext cx="10852150" cy="373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7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1052736"/>
            <a:ext cx="1141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2021·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湖北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月选考模拟，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时，按下表配制两份溶液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77386"/>
              </p:ext>
            </p:extLst>
          </p:nvPr>
        </p:nvGraphicFramePr>
        <p:xfrm>
          <a:off x="390000" y="1953176"/>
          <a:ext cx="11412000" cy="3060000"/>
        </p:xfrm>
        <a:graphic>
          <a:graphicData uri="http://schemas.openxmlformats.org/drawingml/2006/table">
            <a:tbl>
              <a:tblPr/>
              <a:tblGrid>
                <a:gridCol w="3708000"/>
                <a:gridCol w="3996000"/>
                <a:gridCol w="3708000"/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一元弱酸溶液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加入的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混合后所得溶液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HA 10.0 mL 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5.0 mL 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5.0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HB 10.0 mL 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0.20 mol·L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5.0 mL 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4.0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052552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判断下列溶液中粒子浓度大小顺序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由大到小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氨水中：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浓度的大小关系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的浓度大小关系应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205144"/>
              </p:ext>
            </p:extLst>
          </p:nvPr>
        </p:nvGraphicFramePr>
        <p:xfrm>
          <a:off x="3455809" y="1746209"/>
          <a:ext cx="8302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9" name="文档" r:id="rId4" imgW="829656" imgH="424427" progId="Word.Document.12">
                  <p:embed/>
                </p:oleObj>
              </mc:Choice>
              <mc:Fallback>
                <p:oleObj name="文档" r:id="rId4" imgW="829656" imgH="42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5809" y="1746209"/>
                        <a:ext cx="830263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62398"/>
              </p:ext>
            </p:extLst>
          </p:nvPr>
        </p:nvGraphicFramePr>
        <p:xfrm>
          <a:off x="7680565" y="1591211"/>
          <a:ext cx="41703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0" name="文档" r:id="rId7" imgW="4170312" imgH="593335" progId="Word.Document.12">
                  <p:embed/>
                </p:oleObj>
              </mc:Choice>
              <mc:Fallback>
                <p:oleObj name="文档" r:id="rId7" imgW="4170312" imgH="5933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80565" y="1591211"/>
                        <a:ext cx="417036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184232" y="2195451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(HS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9760" y="2771963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635896"/>
              </p:ext>
            </p:extLst>
          </p:nvPr>
        </p:nvGraphicFramePr>
        <p:xfrm>
          <a:off x="2864317" y="3436158"/>
          <a:ext cx="8302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1" name="文档" r:id="rId10" imgW="829656" imgH="424427" progId="Word.Document.12">
                  <p:embed/>
                </p:oleObj>
              </mc:Choice>
              <mc:Fallback>
                <p:oleObj name="文档" r:id="rId10" imgW="829656" imgH="42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64317" y="3436158"/>
                        <a:ext cx="830263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048240"/>
              </p:ext>
            </p:extLst>
          </p:nvPr>
        </p:nvGraphicFramePr>
        <p:xfrm>
          <a:off x="9012759" y="3217832"/>
          <a:ext cx="21732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2" name="文档" r:id="rId13" imgW="2173002" imgH="655148" progId="Word.Document.12">
                  <p:embed/>
                </p:oleObj>
              </mc:Choice>
              <mc:Fallback>
                <p:oleObj name="文档" r:id="rId13" imgW="2173002" imgH="655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12759" y="3217832"/>
                        <a:ext cx="2173288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1003980" y="331470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6579" y="3853932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15296"/>
              </p:ext>
            </p:extLst>
          </p:nvPr>
        </p:nvGraphicFramePr>
        <p:xfrm>
          <a:off x="3313774" y="4406672"/>
          <a:ext cx="23923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3" name="文档" r:id="rId16" imgW="2391640" imgH="618132" progId="Word.Document.12">
                  <p:embed/>
                </p:oleObj>
              </mc:Choice>
              <mc:Fallback>
                <p:oleObj name="文档" r:id="rId16" imgW="2391640" imgH="6181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13774" y="4406672"/>
                        <a:ext cx="2392363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119662"/>
              </p:ext>
            </p:extLst>
          </p:nvPr>
        </p:nvGraphicFramePr>
        <p:xfrm>
          <a:off x="8968414" y="4328956"/>
          <a:ext cx="29908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4" name="文档" r:id="rId19" imgW="2990304" imgH="636461" progId="Word.Document.12">
                  <p:embed/>
                </p:oleObj>
              </mc:Choice>
              <mc:Fallback>
                <p:oleObj name="文档" r:id="rId19" imgW="2990304" imgH="636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68414" y="4328956"/>
                        <a:ext cx="2990850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458562" y="4934564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0000" y="1412776"/>
            <a:ext cx="1141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相差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667497"/>
              </p:ext>
            </p:extLst>
          </p:nvPr>
        </p:nvGraphicFramePr>
        <p:xfrm>
          <a:off x="4367808" y="2599390"/>
          <a:ext cx="12398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7" name="文档" r:id="rId8" imgW="1239261" imgH="793509" progId="Word.Document.12">
                  <p:embed/>
                </p:oleObj>
              </mc:Choice>
              <mc:Fallback>
                <p:oleObj name="文档" r:id="rId8" imgW="1239261" imgH="793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67808" y="2599390"/>
                        <a:ext cx="1239838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9"/>
          <p:cNvSpPr txBox="1"/>
          <p:nvPr/>
        </p:nvSpPr>
        <p:spPr>
          <a:xfrm>
            <a:off x="218122" y="256484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9047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5999" y="1556792"/>
            <a:ext cx="11160000" cy="4248472"/>
            <a:chOff x="515999" y="1209700"/>
            <a:chExt cx="11160000" cy="4248472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5999" y="1209700"/>
              <a:ext cx="11160000" cy="4248472"/>
              <a:chOff x="792914" y="3925222"/>
              <a:chExt cx="11160000" cy="4248472"/>
            </a:xfrm>
          </p:grpSpPr>
          <p:sp>
            <p:nvSpPr>
              <p:cNvPr id="9" name="圆角矩形 8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4135582"/>
              </a:xfrm>
              <a:prstGeom prst="roundRect">
                <a:avLst>
                  <a:gd name="adj" fmla="val 1839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695401" y="1505679"/>
              <a:ext cx="10801200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根据电荷守恒，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5.0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，溶液显酸性，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，因此，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由于溶液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Ⅱ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分别为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5.0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4.0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i="1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spc="-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i="1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spc="-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(HB)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由电荷守恒可知，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Ⅱ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的混合溶液中，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的分析可知，</a:t>
              </a:r>
              <a:r>
                <a:rPr lang="en-US" altLang="zh-CN" sz="2400" i="1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spc="-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i="1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spc="-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(HB)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Ⅱ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混合后必有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(HB)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2" name="圆角矩形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49231"/>
              </p:ext>
            </p:extLst>
          </p:nvPr>
        </p:nvGraphicFramePr>
        <p:xfrm>
          <a:off x="8531997" y="3024531"/>
          <a:ext cx="10652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9" name="文档" r:id="rId8" imgW="1065540" imgH="812197" progId="Word.Document.12">
                  <p:embed/>
                </p:oleObj>
              </mc:Choice>
              <mc:Fallback>
                <p:oleObj name="文档" r:id="rId8" imgW="1065540" imgH="8121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31997" y="3024531"/>
                        <a:ext cx="106521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5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1009347"/>
            <a:ext cx="11412000" cy="41857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河北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月选考模拟，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醋酸为一元弱酸，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时，其电离常数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范围内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溶液加水稀释，其电离常数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等体积的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溶液混合后，溶液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pH&gt;7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且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圆角矩形 1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73557"/>
              </p:ext>
            </p:extLst>
          </p:nvPr>
        </p:nvGraphicFramePr>
        <p:xfrm>
          <a:off x="8112224" y="3230618"/>
          <a:ext cx="20081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1" name="文档" r:id="rId8" imgW="2007856" imgH="830525" progId="Word.Document.12">
                  <p:embed/>
                </p:oleObj>
              </mc:Choice>
              <mc:Fallback>
                <p:oleObj name="文档" r:id="rId8" imgW="2007856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12224" y="3230618"/>
                        <a:ext cx="200818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3982" y="324009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999" y="1418350"/>
            <a:ext cx="11160000" cy="4746954"/>
            <a:chOff x="515999" y="1209700"/>
            <a:chExt cx="11160000" cy="4746954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5999" y="1209700"/>
              <a:ext cx="11160000" cy="4746954"/>
              <a:chOff x="792914" y="3925222"/>
              <a:chExt cx="11160000" cy="4746954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4634064"/>
              </a:xfrm>
              <a:prstGeom prst="roundRect">
                <a:avLst>
                  <a:gd name="adj" fmla="val 1839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695401" y="1564165"/>
              <a:ext cx="10801200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   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范围内，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溶液中质子守恒得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将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溶液加水稀释，电离常数不变，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减小，</a:t>
              </a:r>
              <a:r>
                <a:rPr lang="zh-CN" altLang="zh-CN" sz="2400" kern="100" dirty="0">
                  <a:latin typeface="宋体" panose="02010600030101010101" pitchFamily="2" charset="-122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smtClean="0">
                  <a:latin typeface="宋体" panose="02010600030101010101" pitchFamily="2" charset="-122"/>
                  <a:ea typeface="Times New Roman" panose="02020603050405020304" pitchFamily="18" charset="0"/>
                  <a:cs typeface="Courier New" panose="02070309020205020404" pitchFamily="49" charset="0"/>
                </a:rPr>
                <a:t>              </a:t>
              </a: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spc="-20" dirty="0">
                  <a:latin typeface="宋体" panose="02010600030101010101" pitchFamily="2" charset="-122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20" dirty="0" smtClean="0">
                  <a:latin typeface="宋体" panose="02010600030101010101" pitchFamily="2" charset="-122"/>
                  <a:ea typeface="Times New Roman" panose="02020603050405020304" pitchFamily="18" charset="0"/>
                  <a:cs typeface="Courier New" panose="02070309020205020404" pitchFamily="49" charset="0"/>
                </a:rPr>
                <a:t>           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溶液混合后溶质为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pH&gt;7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项正确。</a:t>
              </a:r>
              <a:r>
                <a:rPr lang="zh-CN" altLang="zh-CN" sz="2400" kern="100" dirty="0">
                  <a:latin typeface="宋体" panose="02010600030101010101" pitchFamily="2" charset="-122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7" name="圆角矩形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4477"/>
              </p:ext>
            </p:extLst>
          </p:nvPr>
        </p:nvGraphicFramePr>
        <p:xfrm>
          <a:off x="818417" y="1844824"/>
          <a:ext cx="89122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3" name="文档" r:id="rId8" imgW="8911644" imgH="655148" progId="Word.Document.12">
                  <p:embed/>
                </p:oleObj>
              </mc:Choice>
              <mc:Fallback>
                <p:oleObj name="文档" r:id="rId8" imgW="8911644" imgH="655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417" y="1844824"/>
                        <a:ext cx="891222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8476"/>
              </p:ext>
            </p:extLst>
          </p:nvPr>
        </p:nvGraphicFramePr>
        <p:xfrm>
          <a:off x="829466" y="3995523"/>
          <a:ext cx="19859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4" name="文档" r:id="rId11" imgW="1985566" imgH="849213" progId="Word.Document.12">
                  <p:embed/>
                </p:oleObj>
              </mc:Choice>
              <mc:Fallback>
                <p:oleObj name="文档" r:id="rId11" imgW="1985566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9466" y="3995523"/>
                        <a:ext cx="1985962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8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000" y="889844"/>
            <a:ext cx="1141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氨水滴定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的混合液，下列说法不正确的是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在氨水滴定前，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当滴入氨水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当滴入氨水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当溶液呈中性时，氨水滴入量大于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08506"/>
              </p:ext>
            </p:extLst>
          </p:nvPr>
        </p:nvGraphicFramePr>
        <p:xfrm>
          <a:off x="4016733" y="2701742"/>
          <a:ext cx="830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6" name="文档" r:id="rId8" imgW="829656" imgH="433411" progId="Word.Document.12">
                  <p:embed/>
                </p:oleObj>
              </mc:Choice>
              <mc:Fallback>
                <p:oleObj name="文档" r:id="rId8" imgW="829656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6733" y="2701742"/>
                        <a:ext cx="83026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557826"/>
              </p:ext>
            </p:extLst>
          </p:nvPr>
        </p:nvGraphicFramePr>
        <p:xfrm>
          <a:off x="6744072" y="3801056"/>
          <a:ext cx="830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7" name="文档" r:id="rId11" imgW="829656" imgH="433411" progId="Word.Document.12">
                  <p:embed/>
                </p:oleObj>
              </mc:Choice>
              <mc:Fallback>
                <p:oleObj name="文档" r:id="rId11" imgW="829656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4072" y="3801056"/>
                        <a:ext cx="83026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9"/>
          <p:cNvSpPr txBox="1"/>
          <p:nvPr/>
        </p:nvSpPr>
        <p:spPr>
          <a:xfrm>
            <a:off x="218122" y="353738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725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6000" y="980728"/>
            <a:ext cx="11160000" cy="5112568"/>
            <a:chOff x="515999" y="1209700"/>
            <a:chExt cx="11160000" cy="5112568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5999" y="1209700"/>
              <a:ext cx="11160000" cy="5112568"/>
              <a:chOff x="792914" y="3925222"/>
              <a:chExt cx="11160000" cy="5112568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4999678"/>
              </a:xfrm>
              <a:prstGeom prst="roundRect">
                <a:avLst>
                  <a:gd name="adj" fmla="val 2035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695401" y="1569740"/>
              <a:ext cx="1080120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是强酸，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是弱酸，浓度均为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时，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滴入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 mL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氨水时，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的物质的量相等，据物料守恒可得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滴入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20 mL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氨水时，恰好完全反应，所得溶液为等浓度的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的混合溶液，据电荷守恒可知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，据物料守恒可得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，联立两式可得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45619"/>
              </p:ext>
            </p:extLst>
          </p:nvPr>
        </p:nvGraphicFramePr>
        <p:xfrm>
          <a:off x="1046544" y="3178900"/>
          <a:ext cx="830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7" name="文档" r:id="rId8" imgW="829656" imgH="433411" progId="Word.Document.12">
                  <p:embed/>
                </p:oleObj>
              </mc:Choice>
              <mc:Fallback>
                <p:oleObj name="文档" r:id="rId8" imgW="829656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6544" y="3178900"/>
                        <a:ext cx="83026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058414"/>
              </p:ext>
            </p:extLst>
          </p:nvPr>
        </p:nvGraphicFramePr>
        <p:xfrm>
          <a:off x="5096853" y="4266201"/>
          <a:ext cx="830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8" name="文档" r:id="rId11" imgW="829656" imgH="433411" progId="Word.Document.12">
                  <p:embed/>
                </p:oleObj>
              </mc:Choice>
              <mc:Fallback>
                <p:oleObj name="文档" r:id="rId11" imgW="829656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96853" y="4266201"/>
                        <a:ext cx="83026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05714"/>
              </p:ext>
            </p:extLst>
          </p:nvPr>
        </p:nvGraphicFramePr>
        <p:xfrm>
          <a:off x="3271026" y="4824047"/>
          <a:ext cx="830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9" name="文档" r:id="rId13" imgW="829656" imgH="433411" progId="Word.Document.12">
                  <p:embed/>
                </p:oleObj>
              </mc:Choice>
              <mc:Fallback>
                <p:oleObj name="文档" r:id="rId13" imgW="829656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1026" y="4824047"/>
                        <a:ext cx="83026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6000" y="1484784"/>
            <a:ext cx="11160000" cy="2880320"/>
            <a:chOff x="515999" y="1209700"/>
            <a:chExt cx="11160000" cy="2880320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5999" y="1209700"/>
              <a:ext cx="11160000" cy="2880320"/>
              <a:chOff x="792914" y="3925222"/>
              <a:chExt cx="11160000" cy="2880320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2767430"/>
              </a:xfrm>
              <a:prstGeom prst="roundRect">
                <a:avLst>
                  <a:gd name="adj" fmla="val 3655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695401" y="1569740"/>
              <a:ext cx="108012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滴入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20 mL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氨水时，所得混合溶液呈酸性，若溶液呈中性，氨水滴入量要大于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20 mL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，结合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电荷守恒关系</a:t>
              </a: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＝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，溶液呈中性时，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＝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，得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，则有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13523"/>
              </p:ext>
            </p:extLst>
          </p:nvPr>
        </p:nvGraphicFramePr>
        <p:xfrm>
          <a:off x="9514209" y="3107364"/>
          <a:ext cx="830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1" name="文档" r:id="rId8" imgW="829656" imgH="433411" progId="Word.Document.12">
                  <p:embed/>
                </p:oleObj>
              </mc:Choice>
              <mc:Fallback>
                <p:oleObj name="文档" r:id="rId8" imgW="829656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14209" y="3107364"/>
                        <a:ext cx="83026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69999"/>
              </p:ext>
            </p:extLst>
          </p:nvPr>
        </p:nvGraphicFramePr>
        <p:xfrm>
          <a:off x="4367808" y="3123038"/>
          <a:ext cx="830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2" name="文档" r:id="rId11" imgW="829656" imgH="432693" progId="Word.Document.12">
                  <p:embed/>
                </p:oleObj>
              </mc:Choice>
              <mc:Fallback>
                <p:oleObj name="文档" r:id="rId11" imgW="829656" imgH="4326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67808" y="3123038"/>
                        <a:ext cx="83026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8819"/>
              </p:ext>
            </p:extLst>
          </p:nvPr>
        </p:nvGraphicFramePr>
        <p:xfrm>
          <a:off x="3460464" y="2566416"/>
          <a:ext cx="830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3" name="文档" r:id="rId14" imgW="829656" imgH="433411" progId="Word.Document.12">
                  <p:embed/>
                </p:oleObj>
              </mc:Choice>
              <mc:Fallback>
                <p:oleObj name="文档" r:id="rId14" imgW="829656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0464" y="2566416"/>
                        <a:ext cx="83026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5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课时精练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39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36896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用物质的量都是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mol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配成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混合溶液，已知其中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，对该溶液的下列判断正确的是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mol·L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COOH)&gt;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mol·L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53982" y="239370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988840"/>
            <a:ext cx="11160000" cy="2520280"/>
            <a:chOff x="792914" y="3925222"/>
            <a:chExt cx="11160000" cy="2520280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2407391"/>
            </a:xfrm>
            <a:prstGeom prst="roundRect">
              <a:avLst>
                <a:gd name="adj" fmla="val 466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68000" y="2411010"/>
            <a:ext cx="10656000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由电荷守恒：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；由物料守恒：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4320480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42002" y="297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8052" y="2294870"/>
            <a:ext cx="10475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弱电解质的电离、弱电解质离子的水解是微弱的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相互促进水解的除外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，即弱电解质电离产生的微粒很少，弱电解质离子水解产生的微粒很少。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多元弱酸的电离是分步进行的，多元弱酸酸根离子的水解是分步进行的，并且第一步程度大于第二步。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考虑水的电离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17770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一定温度下，下列溶液的离子浓度关系式正确的是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(HS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的氨水，稀释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倍后，其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溶液以任意比例混合：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   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三种溶液的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99334"/>
              </p:ext>
            </p:extLst>
          </p:nvPr>
        </p:nvGraphicFramePr>
        <p:xfrm>
          <a:off x="2386205" y="3573016"/>
          <a:ext cx="10906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7" name="文档" r:id="rId18" imgW="1090697" imgH="396395" progId="Word.Document.12">
                  <p:embed/>
                </p:oleObj>
              </mc:Choice>
              <mc:Fallback>
                <p:oleObj name="文档" r:id="rId18" imgW="1090697" imgH="3963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86205" y="3573016"/>
                        <a:ext cx="1090612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52888" y="382512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80728"/>
            <a:ext cx="11160000" cy="4896544"/>
            <a:chOff x="792914" y="3925222"/>
            <a:chExt cx="11160000" cy="4896544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4783655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圆角矩形 2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000" y="1208941"/>
            <a:ext cx="1069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来自于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的第一步电离、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的电离和水的电离，故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的浓度，错误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项，弱碱不完全电离，弱碱稀释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倍时，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减小不到一个单位，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项，草酸是弱酸，氢氧化钠是强碱，无论怎样混合得到的溶液都符合电荷守恒，而该等式中缺少草酸根离子，错误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项，因为酸性：醋酸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碳酸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次氯酸，根据越弱越水解的原则，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相同的三种钠盐，浓度的大小关系为醋酸钠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碳酸氢钠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次氯酸钠，则钠离子的浓度为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052736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常温下，下列溶液中，有关微粒的物质的量浓度关系不正确的是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溶液逐滴滴加到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C.0.01 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溶液与等体积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的醋酸混合后的溶液中：</a:t>
            </a:r>
            <a:r>
              <a:rPr lang="en-US" altLang="zh-CN" i="1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spc="-4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4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&gt;</a:t>
            </a:r>
            <a:r>
              <a:rPr lang="en-US" altLang="zh-CN" i="1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4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03718"/>
              </p:ext>
            </p:extLst>
          </p:nvPr>
        </p:nvGraphicFramePr>
        <p:xfrm>
          <a:off x="5174442" y="1745921"/>
          <a:ext cx="23177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3" name="文档" r:id="rId18" imgW="2317328" imgH="443115" progId="Word.Document.12">
                  <p:embed/>
                </p:oleObj>
              </mc:Choice>
              <mc:Fallback>
                <p:oleObj name="文档" r:id="rId18" imgW="2317328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74442" y="1745921"/>
                        <a:ext cx="231775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50688"/>
              </p:ext>
            </p:extLst>
          </p:nvPr>
        </p:nvGraphicFramePr>
        <p:xfrm>
          <a:off x="3534792" y="2852936"/>
          <a:ext cx="248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4" name="文档" r:id="rId21" imgW="2488911" imgH="609148" progId="Word.Document.12">
                  <p:embed/>
                </p:oleObj>
              </mc:Choice>
              <mc:Fallback>
                <p:oleObj name="文档" r:id="rId21" imgW="2488911" imgH="609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34792" y="2852936"/>
                        <a:ext cx="2489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33731"/>
              </p:ext>
            </p:extLst>
          </p:nvPr>
        </p:nvGraphicFramePr>
        <p:xfrm>
          <a:off x="8706218" y="4548398"/>
          <a:ext cx="8429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5" name="文档" r:id="rId24" imgW="842738" imgH="406099" progId="Word.Document.12">
                  <p:embed/>
                </p:oleObj>
              </mc:Choice>
              <mc:Fallback>
                <p:oleObj name="文档" r:id="rId24" imgW="842738" imgH="406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706218" y="4548398"/>
                        <a:ext cx="84296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9"/>
          <p:cNvSpPr txBox="1"/>
          <p:nvPr/>
        </p:nvSpPr>
        <p:spPr>
          <a:xfrm>
            <a:off x="254327" y="426614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80728"/>
            <a:ext cx="11160000" cy="4608512"/>
            <a:chOff x="792914" y="3925222"/>
            <a:chExt cx="11160000" cy="4608512"/>
          </a:xfrm>
        </p:grpSpPr>
        <p:sp>
          <p:nvSpPr>
            <p:cNvPr id="27" name="圆角矩形 2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495622"/>
            </a:xfrm>
            <a:prstGeom prst="roundRect">
              <a:avLst>
                <a:gd name="adj" fmla="val 220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8" name="矩形 2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4718" y="1272997"/>
            <a:ext cx="107825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亚铁离子和铵根离子都水解，但水解程度较小，硫酸根离子不水解，所以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溶液逐滴滴加到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盐酸中：因为酸过量会放出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溶液剩余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离子浓度大小关系为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溶液与等体积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的醋酸混合后的溶液中溶质为醋酸钠和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醋酸，所以离子浓度大小的关系为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42484"/>
              </p:ext>
            </p:extLst>
          </p:nvPr>
        </p:nvGraphicFramePr>
        <p:xfrm>
          <a:off x="10771548" y="1448924"/>
          <a:ext cx="7921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8" name="文档" r:id="rId18" imgW="792045" imgH="395677" progId="Word.Document.12">
                  <p:embed/>
                </p:oleObj>
              </mc:Choice>
              <mc:Fallback>
                <p:oleObj name="文档" r:id="rId18" imgW="792045" imgH="395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771548" y="1448924"/>
                        <a:ext cx="792163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32835"/>
              </p:ext>
            </p:extLst>
          </p:nvPr>
        </p:nvGraphicFramePr>
        <p:xfrm>
          <a:off x="1368696" y="1988840"/>
          <a:ext cx="7667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9" name="文档" r:id="rId21" imgW="766652" imgH="396395" progId="Word.Document.12">
                  <p:embed/>
                </p:oleObj>
              </mc:Choice>
              <mc:Fallback>
                <p:oleObj name="文档" r:id="rId21" imgW="766652" imgH="3963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68696" y="1988840"/>
                        <a:ext cx="766762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18597"/>
              </p:ext>
            </p:extLst>
          </p:nvPr>
        </p:nvGraphicFramePr>
        <p:xfrm>
          <a:off x="4499896" y="3083929"/>
          <a:ext cx="8429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0" name="文档" r:id="rId24" imgW="842738" imgH="406099" progId="Word.Document.12">
                  <p:embed/>
                </p:oleObj>
              </mc:Choice>
              <mc:Fallback>
                <p:oleObj name="文档" r:id="rId24" imgW="842738" imgH="406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499896" y="3083929"/>
                        <a:ext cx="84296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37160"/>
              </p:ext>
            </p:extLst>
          </p:nvPr>
        </p:nvGraphicFramePr>
        <p:xfrm>
          <a:off x="6347877" y="3600199"/>
          <a:ext cx="25654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1" name="文档" r:id="rId27" imgW="2565638" imgH="443115" progId="Word.Document.12">
                  <p:embed/>
                </p:oleObj>
              </mc:Choice>
              <mc:Fallback>
                <p:oleObj name="文档" r:id="rId27" imgW="2565638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347877" y="3600199"/>
                        <a:ext cx="256540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5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060848"/>
            <a:ext cx="11160000" cy="2304256"/>
            <a:chOff x="792914" y="3925222"/>
            <a:chExt cx="11160000" cy="2304256"/>
          </a:xfrm>
        </p:grpSpPr>
        <p:sp>
          <p:nvSpPr>
            <p:cNvPr id="27" name="圆角矩形 2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191366"/>
            </a:xfrm>
            <a:prstGeom prst="roundRect">
              <a:avLst>
                <a:gd name="adj" fmla="val 424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8" name="矩形 2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331253"/>
              </p:ext>
            </p:extLst>
          </p:nvPr>
        </p:nvGraphicFramePr>
        <p:xfrm>
          <a:off x="909638" y="2564904"/>
          <a:ext cx="1037272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5" name="文档" r:id="rId18" imgW="10372480" imgH="1624394" progId="Word.Document.12">
                  <p:embed/>
                </p:oleObj>
              </mc:Choice>
              <mc:Fallback>
                <p:oleObj name="文档" r:id="rId18" imgW="10372480" imgH="1624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09638" y="2564904"/>
                        <a:ext cx="10372725" cy="162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8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995848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天津高三质检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B===H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</a:t>
            </a:r>
            <a:r>
              <a:rPr lang="zh-CN" altLang="zh-CN" kern="100" spc="-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spc="-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。室温下，取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30 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4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-4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某二元酸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溶液中有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当滴加至中性时，溶液中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当用去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当用去的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时，此时溶液中有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35897" y="255593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98043"/>
              </p:ext>
            </p:extLst>
          </p:nvPr>
        </p:nvGraphicFramePr>
        <p:xfrm>
          <a:off x="7382891" y="1178822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9" name="文档" r:id="rId18" imgW="967513" imgH="429383" progId="Word.Document.12">
                  <p:embed/>
                </p:oleObj>
              </mc:Choice>
              <mc:Fallback>
                <p:oleObj name="文档" r:id="rId18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82891" y="1178822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19"/>
            <a:ext cx="11160000" cy="5688633"/>
            <a:chOff x="792914" y="3925222"/>
            <a:chExt cx="11160000" cy="5688633"/>
          </a:xfrm>
        </p:grpSpPr>
        <p:sp>
          <p:nvSpPr>
            <p:cNvPr id="47" name="圆角矩形 4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5575742"/>
            </a:xfrm>
            <a:prstGeom prst="roundRect">
              <a:avLst>
                <a:gd name="adj" fmla="val 15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8" name="矩形 4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1050281" y="4213255"/>
              <a:ext cx="10658346" cy="5202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  <a:spcAft>
                  <a:spcPts val="0"/>
                </a:spcAft>
              </a:pP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spc="-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的电离方程式可知，其第一步完全电离，第二步不完全电离，则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spc="-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溶液中第一步电离产生的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，第二步电离继续产生氢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离子，则氢离子的浓度大于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spc="-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，溶液显酸性，</a:t>
              </a:r>
              <a:r>
                <a:rPr lang="en-US" altLang="zh-CN" sz="2400" i="1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i="1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4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溶液中存在电荷守恒：</a:t>
              </a: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2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</a:t>
              </a:r>
              <a:r>
                <a:rPr lang="en-US" altLang="zh-CN" sz="2400" kern="100" spc="-2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2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(HB</a:t>
              </a:r>
              <a:r>
                <a:rPr lang="zh-CN" altLang="zh-CN" sz="2400" kern="100" spc="-2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，滴加至中性时，溶液中</a:t>
              </a: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2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</a:t>
              </a:r>
              <a:r>
                <a:rPr lang="en-US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(HB</a:t>
              </a:r>
              <a:r>
                <a:rPr lang="zh-CN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4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当用去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溶液体积为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15 mL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时，恰好与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以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1</a:t>
              </a:r>
              <a:r>
                <a:rPr lang="en-US" altLang="zh-CN" sz="2400" kern="1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反应完，反应后的溶液为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NaHB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，只能发生电离，使溶液显酸性，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pH&lt;7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4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当用去的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溶液体积为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30 mL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完全反应，反应后溶液为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en-US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为弱酸阴离子，可以发生水解，但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为强酸阴离子不水解，溶液中不存在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980728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湖北七市教科研协作体调研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下列关于电解质溶液的说法错误的是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等浓度、等体积的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HCOOH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HCOONa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溶液混合后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(HCOO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新制氯水中：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(HF)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，则同浓度的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NaF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4387" y="361812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884375"/>
              </p:ext>
            </p:extLst>
          </p:nvPr>
        </p:nvGraphicFramePr>
        <p:xfrm>
          <a:off x="8913277" y="3870301"/>
          <a:ext cx="2682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8" name="文档" r:id="rId18" imgW="2683413" imgH="396395" progId="Word.Document.12">
                  <p:embed/>
                </p:oleObj>
              </mc:Choice>
              <mc:Fallback>
                <p:oleObj name="文档" r:id="rId18" imgW="2683413" imgH="3963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913277" y="3870301"/>
                        <a:ext cx="26828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47043"/>
            <a:ext cx="11160000" cy="5146253"/>
            <a:chOff x="792914" y="3925222"/>
            <a:chExt cx="11160000" cy="5146253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033364"/>
            </a:xfrm>
            <a:prstGeom prst="roundRect">
              <a:avLst>
                <a:gd name="adj" fmla="val 15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379152"/>
              <a:ext cx="10802361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等浓度、等体积的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溶液与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HCOONa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溶液混合后存在着电荷守恒：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，又溶液的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因此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(HCOO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物料守恒有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ClO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已知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(HF)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(HF)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，因此同浓度的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NaHS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NaHS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NaHCO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的混合溶液中存在着电荷守恒：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17534"/>
              </p:ext>
            </p:extLst>
          </p:nvPr>
        </p:nvGraphicFramePr>
        <p:xfrm>
          <a:off x="812002" y="5388770"/>
          <a:ext cx="28400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2" name="文档" r:id="rId18" imgW="2840086" imgH="479412" progId="Word.Document.12">
                  <p:embed/>
                </p:oleObj>
              </mc:Choice>
              <mc:Fallback>
                <p:oleObj name="文档" r:id="rId18" imgW="2840086" imgH="47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2002" y="5388770"/>
                        <a:ext cx="2840037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5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5B31A23C-2D81-E54D-AA89-8AE9E5BDD097}"/>
              </a:ext>
            </a:extLst>
          </p:cNvPr>
          <p:cNvSpPr/>
          <p:nvPr/>
        </p:nvSpPr>
        <p:spPr>
          <a:xfrm>
            <a:off x="390000" y="922515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山东济南外国语学校质检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形成的混合溶液中：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)]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NaHSO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溶液中通入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至溶液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物质的量浓度相等的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的大小关系：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溶液中通入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至溶液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246515" y="357295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60644"/>
              </p:ext>
            </p:extLst>
          </p:nvPr>
        </p:nvGraphicFramePr>
        <p:xfrm>
          <a:off x="7266346" y="1637765"/>
          <a:ext cx="29241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7" name="文档" r:id="rId18" imgW="2924904" imgH="424427" progId="Word.Document.12">
                  <p:embed/>
                </p:oleObj>
              </mc:Choice>
              <mc:Fallback>
                <p:oleObj name="文档" r:id="rId18" imgW="2924904" imgH="42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66346" y="1637765"/>
                        <a:ext cx="292417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246022"/>
              </p:ext>
            </p:extLst>
          </p:nvPr>
        </p:nvGraphicFramePr>
        <p:xfrm>
          <a:off x="8823339" y="2177969"/>
          <a:ext cx="22939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8" name="文档" r:id="rId21" imgW="2294231" imgH="415083" progId="Word.Document.12">
                  <p:embed/>
                </p:oleObj>
              </mc:Choice>
              <mc:Fallback>
                <p:oleObj name="文档" r:id="rId21" imgW="2294231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823339" y="2177969"/>
                        <a:ext cx="2293937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712500"/>
              </p:ext>
            </p:extLst>
          </p:nvPr>
        </p:nvGraphicFramePr>
        <p:xfrm>
          <a:off x="4557046" y="3329809"/>
          <a:ext cx="7318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9" name="文档" r:id="rId24" imgW="731934" imgH="406099" progId="Word.Document.12">
                  <p:embed/>
                </p:oleObj>
              </mc:Choice>
              <mc:Fallback>
                <p:oleObj name="文档" r:id="rId24" imgW="731934" imgH="406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57046" y="3329809"/>
                        <a:ext cx="73183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90000" y="339035"/>
            <a:ext cx="1141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写出下列溶液中粒子守恒关系式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物料守恒：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电荷守恒：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质子守恒：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电荷守恒：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物料守恒：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电荷守恒：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物料守恒：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096902"/>
              </p:ext>
            </p:extLst>
          </p:nvPr>
        </p:nvGraphicFramePr>
        <p:xfrm>
          <a:off x="2495312" y="1403811"/>
          <a:ext cx="56927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3" name="文档" r:id="rId4" imgW="5693450" imgH="821182" progId="Word.Document.12">
                  <p:embed/>
                </p:oleObj>
              </mc:Choice>
              <mc:Fallback>
                <p:oleObj name="文档" r:id="rId4" imgW="5693450" imgH="821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5312" y="1403811"/>
                        <a:ext cx="569277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71974"/>
              </p:ext>
            </p:extLst>
          </p:nvPr>
        </p:nvGraphicFramePr>
        <p:xfrm>
          <a:off x="2477673" y="2006770"/>
          <a:ext cx="62499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4" name="文档" r:id="rId7" imgW="6249633" imgH="839510" progId="Word.Document.12">
                  <p:embed/>
                </p:oleObj>
              </mc:Choice>
              <mc:Fallback>
                <p:oleObj name="文档" r:id="rId7" imgW="6249633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7673" y="2006770"/>
                        <a:ext cx="6249987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454846"/>
              </p:ext>
            </p:extLst>
          </p:nvPr>
        </p:nvGraphicFramePr>
        <p:xfrm>
          <a:off x="2522207" y="2555939"/>
          <a:ext cx="51943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5" name="文档" r:id="rId10" imgW="5194323" imgH="821061" progId="Word.Document.12">
                  <p:embed/>
                </p:oleObj>
              </mc:Choice>
              <mc:Fallback>
                <p:oleObj name="文档" r:id="rId10" imgW="5194323" imgH="821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22207" y="2555939"/>
                        <a:ext cx="519430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87534"/>
              </p:ext>
            </p:extLst>
          </p:nvPr>
        </p:nvGraphicFramePr>
        <p:xfrm>
          <a:off x="2542132" y="3648888"/>
          <a:ext cx="44846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6" name="文档" r:id="rId13" imgW="4485424" imgH="830525" progId="Word.Document.12">
                  <p:embed/>
                </p:oleObj>
              </mc:Choice>
              <mc:Fallback>
                <p:oleObj name="文档" r:id="rId13" imgW="4485424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42132" y="3648888"/>
                        <a:ext cx="4484688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477959"/>
              </p:ext>
            </p:extLst>
          </p:nvPr>
        </p:nvGraphicFramePr>
        <p:xfrm>
          <a:off x="2597047" y="4212123"/>
          <a:ext cx="42068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7" name="文档" r:id="rId16" imgW="4207416" imgH="821182" progId="Word.Document.12">
                  <p:embed/>
                </p:oleObj>
              </mc:Choice>
              <mc:Fallback>
                <p:oleObj name="文档" r:id="rId16" imgW="4207416" imgH="821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97047" y="4212123"/>
                        <a:ext cx="420687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378478" y="5211270"/>
            <a:ext cx="6957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95312" y="5746173"/>
            <a:ext cx="6697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98688"/>
            <a:ext cx="11160000" cy="5454648"/>
            <a:chOff x="792914" y="3925222"/>
            <a:chExt cx="11160000" cy="5454648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341758"/>
            </a:xfrm>
            <a:prstGeom prst="roundRect">
              <a:avLst>
                <a:gd name="adj" fmla="val 167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1130445" y="4301557"/>
              <a:ext cx="10484938" cy="1113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NaHCO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形成的混合溶液的量未知，不能判断离子浓度大小，错误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6" name="圆角矩形 25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693484"/>
              </p:ext>
            </p:extLst>
          </p:nvPr>
        </p:nvGraphicFramePr>
        <p:xfrm>
          <a:off x="910431" y="2573362"/>
          <a:ext cx="10371138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7" name="文档" r:id="rId18" imgW="10370976" imgH="3664590" progId="Word.Document.12">
                  <p:embed/>
                </p:oleObj>
              </mc:Choice>
              <mc:Fallback>
                <p:oleObj name="文档" r:id="rId18" imgW="10370976" imgH="3664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0431" y="2573362"/>
                        <a:ext cx="10371138" cy="366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0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90776"/>
            <a:ext cx="11160000" cy="3006376"/>
            <a:chOff x="792914" y="3925222"/>
            <a:chExt cx="11160000" cy="3006376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893486"/>
            </a:xfrm>
            <a:prstGeom prst="roundRect">
              <a:avLst>
                <a:gd name="adj" fmla="val 353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1130445" y="4301557"/>
              <a:ext cx="10484938" cy="223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0.10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溶液中通入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至溶液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，溶液中存在电荷守恒为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，物料守恒为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，得到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，溶液中存在醋酸钠、氯化钠和醋酸，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6" name="圆角矩形 2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1236816"/>
            <a:ext cx="1141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室温下，下列溶液中粒子浓度关系正确的是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CaCl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011134"/>
              </p:ext>
            </p:extLst>
          </p:nvPr>
        </p:nvGraphicFramePr>
        <p:xfrm>
          <a:off x="5365781" y="2502063"/>
          <a:ext cx="11636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2" name="文档" r:id="rId18" imgW="1164119" imgH="443115" progId="Word.Document.12">
                  <p:embed/>
                </p:oleObj>
              </mc:Choice>
              <mc:Fallback>
                <p:oleObj name="文档" r:id="rId18" imgW="1164119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65781" y="2502063"/>
                        <a:ext cx="1163637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089800"/>
              </p:ext>
            </p:extLst>
          </p:nvPr>
        </p:nvGraphicFramePr>
        <p:xfrm>
          <a:off x="5315926" y="3069967"/>
          <a:ext cx="9032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3" name="文档" r:id="rId21" imgW="903948" imgH="452099" progId="Word.Document.12">
                  <p:embed/>
                </p:oleObj>
              </mc:Choice>
              <mc:Fallback>
                <p:oleObj name="文档" r:id="rId21" imgW="903948" imgH="452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15926" y="3069967"/>
                        <a:ext cx="903288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18239" y="221922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5472607"/>
            <a:chOff x="792914" y="3925222"/>
            <a:chExt cx="11160000" cy="5472607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359717"/>
            </a:xfrm>
            <a:prstGeom prst="roundRect">
              <a:avLst>
                <a:gd name="adj" fmla="val 132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000" y="1340768"/>
            <a:ext cx="1065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发生水解反应：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dirty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dirty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，所以溶液中粒子浓度大小关系是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溶液中，根据质子守恒可得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溶液中，根据电荷守恒可得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CaCl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混合溶液中，根据物料守恒可得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68443"/>
              </p:ext>
            </p:extLst>
          </p:nvPr>
        </p:nvGraphicFramePr>
        <p:xfrm>
          <a:off x="6380242" y="1493749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9" name="文档" r:id="rId18" imgW="967513" imgH="429383" progId="Word.Document.12">
                  <p:embed/>
                </p:oleObj>
              </mc:Choice>
              <mc:Fallback>
                <p:oleObj name="文档" r:id="rId18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80242" y="1493749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32648"/>
              </p:ext>
            </p:extLst>
          </p:nvPr>
        </p:nvGraphicFramePr>
        <p:xfrm>
          <a:off x="10272176" y="1493749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0" name="文档" r:id="rId21" imgW="967513" imgH="429383" progId="Word.Document.12">
                  <p:embed/>
                </p:oleObj>
              </mc:Choice>
              <mc:Fallback>
                <p:oleObj name="文档" r:id="rId21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272176" y="1493749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457799"/>
              </p:ext>
            </p:extLst>
          </p:nvPr>
        </p:nvGraphicFramePr>
        <p:xfrm>
          <a:off x="8247275" y="3149933"/>
          <a:ext cx="11636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1" name="文档" r:id="rId23" imgW="1164119" imgH="443115" progId="Word.Document.12">
                  <p:embed/>
                </p:oleObj>
              </mc:Choice>
              <mc:Fallback>
                <p:oleObj name="文档" r:id="rId23" imgW="1164119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47275" y="3149933"/>
                        <a:ext cx="1163637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849267"/>
              </p:ext>
            </p:extLst>
          </p:nvPr>
        </p:nvGraphicFramePr>
        <p:xfrm>
          <a:off x="7421787" y="4230053"/>
          <a:ext cx="40211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2" name="文档" r:id="rId26" imgW="4020839" imgH="443115" progId="Word.Document.12">
                  <p:embed/>
                </p:oleObj>
              </mc:Choice>
              <mc:Fallback>
                <p:oleObj name="文档" r:id="rId26" imgW="4020839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421787" y="4230053"/>
                        <a:ext cx="4021137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40002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已知氢硫酸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电离平衡常数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a1</a:t>
            </a:r>
            <a:r>
              <a:rPr lang="en-US" altLang="zh-CN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S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(HS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。室温下向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25.00 mL 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溶液中逐滴滴入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溶液。下列说法正确的是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随着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溶液的滴入，溶液中水的电离程度不断增大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的溶液：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的溶液：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(HS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时：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54387" y="460773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80728"/>
            <a:ext cx="11160000" cy="5472608"/>
            <a:chOff x="792914" y="3925222"/>
            <a:chExt cx="11160000" cy="5472608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359718"/>
            </a:xfrm>
            <a:prstGeom prst="roundRect">
              <a:avLst>
                <a:gd name="adj" fmla="val 153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50000" y="1321718"/>
            <a:ext cx="1069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是二元弱酸，在溶液中抑制水的电离，向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25.00 mL 0.100 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溶液中逐滴滴入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时，由于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水解，促进水的电离，溶液中水的电离程度不断增大，当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完全反应，再滴入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溶液，溶液中过量的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抑制水的电离，水的电离程度会减小，故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的溶液为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a2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1.1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，溶液中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的水解程度大于其电离程度，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溶液呈碱性，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400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674186"/>
              </p:ext>
            </p:extLst>
          </p:nvPr>
        </p:nvGraphicFramePr>
        <p:xfrm>
          <a:off x="8490194" y="4042849"/>
          <a:ext cx="21304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7" name="文档" r:id="rId18" imgW="2129894" imgH="1005902" progId="Word.Document.12">
                  <p:embed/>
                </p:oleObj>
              </mc:Choice>
              <mc:Fallback>
                <p:oleObj name="文档" r:id="rId18" imgW="2129894" imgH="1005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90194" y="4042849"/>
                        <a:ext cx="21304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5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84784"/>
            <a:ext cx="11160000" cy="3744416"/>
            <a:chOff x="792914" y="3925222"/>
            <a:chExt cx="11160000" cy="3744416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631526"/>
            </a:xfrm>
            <a:prstGeom prst="roundRect">
              <a:avLst>
                <a:gd name="adj" fmla="val 32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50000" y="1825774"/>
            <a:ext cx="1069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溶液呈碱性，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的溶液为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的混合溶液，则溶液中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a1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9.1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9.1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，由电荷守恒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(HS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702159"/>
              </p:ext>
            </p:extLst>
          </p:nvPr>
        </p:nvGraphicFramePr>
        <p:xfrm>
          <a:off x="1985655" y="2960804"/>
          <a:ext cx="18605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0" name="文档" r:id="rId18" imgW="1860358" imgH="839510" progId="Word.Document.12">
                  <p:embed/>
                </p:oleObj>
              </mc:Choice>
              <mc:Fallback>
                <p:oleObj name="文档" r:id="rId18" imgW="1860358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85655" y="2960804"/>
                        <a:ext cx="1860550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2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084113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辽宁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月适应性测试，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浊液中加入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KBr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溶液，沉淀颜色变为浅黄色，即可证明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sp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AgCl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sp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AgBr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常温下向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常温下等物质的量浓度的四种溶液：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等物质的量浓度的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)]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8648"/>
              </p:ext>
            </p:extLst>
          </p:nvPr>
        </p:nvGraphicFramePr>
        <p:xfrm>
          <a:off x="2501654" y="3474113"/>
          <a:ext cx="8302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1" name="文档" r:id="rId18" imgW="829656" imgH="452099" progId="Word.Document.12">
                  <p:embed/>
                </p:oleObj>
              </mc:Choice>
              <mc:Fallback>
                <p:oleObj name="文档" r:id="rId18" imgW="829656" imgH="452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01654" y="3474113"/>
                        <a:ext cx="83026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90629"/>
              </p:ext>
            </p:extLst>
          </p:nvPr>
        </p:nvGraphicFramePr>
        <p:xfrm>
          <a:off x="8526342" y="3978169"/>
          <a:ext cx="29400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2" name="文档" r:id="rId21" imgW="2939881" imgH="424427" progId="Word.Document.12">
                  <p:embed/>
                </p:oleObj>
              </mc:Choice>
              <mc:Fallback>
                <p:oleObj name="文档" r:id="rId21" imgW="2939881" imgH="42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26342" y="3978169"/>
                        <a:ext cx="2940050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9"/>
          <p:cNvSpPr txBox="1"/>
          <p:nvPr/>
        </p:nvSpPr>
        <p:spPr>
          <a:xfrm>
            <a:off x="245134" y="209699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84784"/>
            <a:ext cx="11160000" cy="3816424"/>
            <a:chOff x="792914" y="3925222"/>
            <a:chExt cx="11160000" cy="3816424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703534"/>
            </a:xfrm>
            <a:prstGeom prst="roundRect">
              <a:avLst>
                <a:gd name="adj" fmla="val 214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圆角矩形 1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8000" y="1772816"/>
            <a:ext cx="1065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浊液中加入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KBr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溶液，沉淀颜色变为浅黄色，则有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AgBr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生成，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转变为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AgBr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，只要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AgBr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AgBr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即有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AgBr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沉淀析出，若溴化钾浓度很大，即使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AgBr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AgCl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也可实现，故不可证明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AgCl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AgBr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常温下向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溶液中滴入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HCOOH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溶液至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时，溶液呈酸性，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因为溶液呈电中性，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(HCOO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，则有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(HCOO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4464496"/>
            <a:chOff x="792914" y="3925222"/>
            <a:chExt cx="11160000" cy="4464496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351606"/>
            </a:xfrm>
            <a:prstGeom prst="roundRect">
              <a:avLst>
                <a:gd name="adj" fmla="val 214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8000" y="1628800"/>
            <a:ext cx="1065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常温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下等物质的量浓度的四种溶液：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是弱电解质，其余都是强电解质，因此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(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最小的是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，根据能够电离出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个数可分为两类，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是二元铵盐，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虽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676229"/>
              </p:ext>
            </p:extLst>
          </p:nvPr>
        </p:nvGraphicFramePr>
        <p:xfrm>
          <a:off x="9237169" y="2348880"/>
          <a:ext cx="8302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6" name="文档" r:id="rId18" imgW="829656" imgH="452099" progId="Word.Document.12">
                  <p:embed/>
                </p:oleObj>
              </mc:Choice>
              <mc:Fallback>
                <p:oleObj name="文档" r:id="rId18" imgW="829656" imgH="452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237169" y="2348880"/>
                        <a:ext cx="83026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91214"/>
              </p:ext>
            </p:extLst>
          </p:nvPr>
        </p:nvGraphicFramePr>
        <p:xfrm>
          <a:off x="3953298" y="2879831"/>
          <a:ext cx="8302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7" name="文档" r:id="rId21" imgW="829656" imgH="452099" progId="Word.Document.12">
                  <p:embed/>
                </p:oleObj>
              </mc:Choice>
              <mc:Fallback>
                <p:oleObj name="文档" r:id="rId21" imgW="829656" imgH="452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53298" y="2879831"/>
                        <a:ext cx="83026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768000" y="3291489"/>
            <a:ext cx="10656000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然碳酸铵溶液中，碳酸根离子和铵根离子相互促进水解，但水解不彻底，铵根离子浓度较大，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是一元铵盐，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中电离产生的氢离子抑制铵根离子水解，故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比较，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较大的是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的关系为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19449"/>
              </p:ext>
            </p:extLst>
          </p:nvPr>
        </p:nvGraphicFramePr>
        <p:xfrm>
          <a:off x="9057293" y="4567264"/>
          <a:ext cx="8302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8" name="文档" r:id="rId23" imgW="829656" imgH="452099" progId="Word.Document.12">
                  <p:embed/>
                </p:oleObj>
              </mc:Choice>
              <mc:Fallback>
                <p:oleObj name="文档" r:id="rId23" imgW="829656" imgH="452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057293" y="4567264"/>
                        <a:ext cx="83026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672834"/>
              </p:ext>
            </p:extLst>
          </p:nvPr>
        </p:nvGraphicFramePr>
        <p:xfrm>
          <a:off x="1419877" y="5136802"/>
          <a:ext cx="8302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9" name="文档" r:id="rId25" imgW="829656" imgH="452099" progId="Word.Document.12">
                  <p:embed/>
                </p:oleObj>
              </mc:Choice>
              <mc:Fallback>
                <p:oleObj name="文档" r:id="rId25" imgW="829656" imgH="452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19877" y="5136802"/>
                        <a:ext cx="83026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0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4320480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把握三种守恒，明确等量关系</a:t>
            </a:r>
          </a:p>
        </p:txBody>
      </p:sp>
      <p:sp>
        <p:nvSpPr>
          <p:cNvPr id="10" name="矩形 9"/>
          <p:cNvSpPr/>
          <p:nvPr/>
        </p:nvSpPr>
        <p:spPr>
          <a:xfrm>
            <a:off x="5542002" y="297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8052" y="1762938"/>
            <a:ext cx="10475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电荷守恒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电解质溶液必须保持电中性，即阴离子所带负电荷总数一定等于阳离子所带正电荷总数。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物料守恒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变化前后某种元素的原子个数守恒。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单一元素守恒，如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通入水中形成氨水，就有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，即氮元素守恒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83282"/>
              </p:ext>
            </p:extLst>
          </p:nvPr>
        </p:nvGraphicFramePr>
        <p:xfrm>
          <a:off x="1559496" y="5235447"/>
          <a:ext cx="8540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6" name="文档" r:id="rId4" imgW="854539" imgH="433411" progId="Word.Document.12">
                  <p:embed/>
                </p:oleObj>
              </mc:Choice>
              <mc:Fallback>
                <p:oleObj name="文档" r:id="rId4" imgW="854539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9496" y="5235447"/>
                        <a:ext cx="85407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1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132856"/>
            <a:ext cx="11160000" cy="1728192"/>
            <a:chOff x="792914" y="3925222"/>
            <a:chExt cx="11160000" cy="1728192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615302"/>
            </a:xfrm>
            <a:prstGeom prst="roundRect">
              <a:avLst>
                <a:gd name="adj" fmla="val 54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8000" y="2420888"/>
            <a:ext cx="1065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物质的量浓度的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混合溶液：根据物料守恒可知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)]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60345"/>
              </p:ext>
            </p:extLst>
          </p:nvPr>
        </p:nvGraphicFramePr>
        <p:xfrm>
          <a:off x="930427" y="3113641"/>
          <a:ext cx="29305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7" name="文档" r:id="rId18" imgW="2930279" imgH="424427" progId="Word.Document.12">
                  <p:embed/>
                </p:oleObj>
              </mc:Choice>
              <mc:Fallback>
                <p:oleObj name="文档" r:id="rId18" imgW="2930279" imgH="42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30427" y="3113641"/>
                        <a:ext cx="29305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7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980728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种混合溶液，分别由等体积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种溶液混合而成：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。下列关系正确的是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45134" y="309585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060847"/>
            <a:ext cx="11160000" cy="2376265"/>
            <a:chOff x="792914" y="3925222"/>
            <a:chExt cx="11160000" cy="2376265"/>
          </a:xfrm>
        </p:grpSpPr>
        <p:sp>
          <p:nvSpPr>
            <p:cNvPr id="31" name="圆角矩形 3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263374"/>
            </a:xfrm>
            <a:prstGeom prst="roundRect">
              <a:avLst>
                <a:gd name="adj" fmla="val 488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2" name="矩形 3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0" name="圆角矩形 1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000" y="2420887"/>
            <a:ext cx="1069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项，应为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项，应为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1115040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常温下，将某一元酸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KOH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忽略体积变化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，两种溶液的浓度和混合后所得溶液的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如表所示。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88809"/>
              </p:ext>
            </p:extLst>
          </p:nvPr>
        </p:nvGraphicFramePr>
        <p:xfrm>
          <a:off x="390000" y="2709192"/>
          <a:ext cx="11412000" cy="2448000"/>
        </p:xfrm>
        <a:graphic>
          <a:graphicData uri="http://schemas.openxmlformats.org/drawingml/2006/table">
            <a:tbl>
              <a:tblPr/>
              <a:tblGrid>
                <a:gridCol w="2772000"/>
                <a:gridCol w="2880000"/>
                <a:gridCol w="2880000"/>
                <a:gridCol w="2880000"/>
              </a:tblGrid>
              <a:tr h="6120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实验编号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起始浓度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反应后溶液的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(HA)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(KOH)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x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000" y="1358766"/>
            <a:ext cx="1141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下列判断不正确的是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反应后的溶液中：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反应后的溶液中：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反应后的溶液中：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(HA)&gt;0.1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反应后的溶液中：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728993"/>
              </p:ext>
            </p:extLst>
          </p:nvPr>
        </p:nvGraphicFramePr>
        <p:xfrm>
          <a:off x="7573030" y="2546398"/>
          <a:ext cx="1301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8" name="文档" r:id="rId18" imgW="1301408" imgH="876526" progId="Word.Document.12">
                  <p:embed/>
                </p:oleObj>
              </mc:Choice>
              <mc:Fallback>
                <p:oleObj name="文档" r:id="rId18" imgW="1301408" imgH="8765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73030" y="2546398"/>
                        <a:ext cx="130175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9"/>
          <p:cNvSpPr txBox="1"/>
          <p:nvPr/>
        </p:nvSpPr>
        <p:spPr>
          <a:xfrm>
            <a:off x="227492" y="250186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63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80728"/>
            <a:ext cx="11160000" cy="5616624"/>
            <a:chOff x="792914" y="3925222"/>
            <a:chExt cx="11160000" cy="5616624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503734"/>
            </a:xfrm>
            <a:prstGeom prst="roundRect">
              <a:avLst>
                <a:gd name="adj" fmla="val 211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4000" y="1196752"/>
            <a:ext cx="10764000" cy="5185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二者等浓度等体积混合恰好完全反应生成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，反应后溶液的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，即溶液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显碱性，说明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为弱酸，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2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spc="-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反应后的溶液中，由电荷守恒式知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为弱酸，如果与等体积等浓度的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溶液混合，溶液显碱性，若溶液显中性，则在两溶液体积相等的条件下，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溶液的浓度应大于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，所以实验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反应后的溶液中，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反应后溶液显中性，根据电荷守恒得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(K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974937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12.</a:t>
            </a:r>
            <a:r>
              <a:rPr lang="en-US" altLang="zh-CN" kern="1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2021·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月适应性考试，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12</a:t>
            </a:r>
            <a:r>
              <a:rPr lang="en-US" altLang="zh-CN" kern="1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室温下，通过下列实验探究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溶液的性质。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69624"/>
              </p:ext>
            </p:extLst>
          </p:nvPr>
        </p:nvGraphicFramePr>
        <p:xfrm>
          <a:off x="390000" y="2133216"/>
          <a:ext cx="11412000" cy="3240000"/>
        </p:xfrm>
        <a:graphic>
          <a:graphicData uri="http://schemas.openxmlformats.org/drawingml/2006/table">
            <a:tbl>
              <a:tblPr/>
              <a:tblGrid>
                <a:gridCol w="1169496"/>
                <a:gridCol w="10242504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实验操作和现象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试纸测定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Na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溶液的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，测得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约为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Na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溶液中加入过量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CaCl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溶液，产生白色沉淀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Na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溶液中通入过量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，测得溶液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约为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Na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溶液中滴加几滴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0.05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HCl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，观察不到实验现象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780663"/>
              </p:ext>
            </p:extLst>
          </p:nvPr>
        </p:nvGraphicFramePr>
        <p:xfrm>
          <a:off x="490073" y="1610373"/>
          <a:ext cx="9863137" cy="354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2" name="文档" r:id="rId18" imgW="9862466" imgH="3544917" progId="Word.Document.12">
                  <p:embed/>
                </p:oleObj>
              </mc:Choice>
              <mc:Fallback>
                <p:oleObj name="文档" r:id="rId18" imgW="9862466" imgH="35449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0073" y="1610373"/>
                        <a:ext cx="9863137" cy="354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9"/>
          <p:cNvSpPr txBox="1"/>
          <p:nvPr/>
        </p:nvSpPr>
        <p:spPr>
          <a:xfrm>
            <a:off x="227492" y="212389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422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908720"/>
            <a:ext cx="11412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17568"/>
            <a:ext cx="11160000" cy="5579784"/>
            <a:chOff x="792914" y="3925222"/>
            <a:chExt cx="11160000" cy="5579784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466894"/>
            </a:xfrm>
            <a:prstGeom prst="roundRect">
              <a:avLst>
                <a:gd name="adj" fmla="val 125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17140" y="4315103"/>
              <a:ext cx="10910385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溶液存在质子守恒：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di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实验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反应静置后的上层清液是饱和溶液，此时达到沉淀溶解平衡，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)·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sp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(CaCO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di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向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溶液中通入过量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，发生反应：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8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2NaHCO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水解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程度大于电离程度，溶液显碱性，但水解和电离的部分还是少量，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向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溶液中滴加几滴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0.05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，反应的化学方程式为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=NaHCO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377647"/>
              </p:ext>
            </p:extLst>
          </p:nvPr>
        </p:nvGraphicFramePr>
        <p:xfrm>
          <a:off x="10425156" y="1574682"/>
          <a:ext cx="10779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9" name="文档" r:id="rId18" imgW="1077194" imgH="424427" progId="Word.Document.12">
                  <p:embed/>
                </p:oleObj>
              </mc:Choice>
              <mc:Fallback>
                <p:oleObj name="文档" r:id="rId18" imgW="1077194" imgH="42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425156" y="1574682"/>
                        <a:ext cx="1077913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097418"/>
              </p:ext>
            </p:extLst>
          </p:nvPr>
        </p:nvGraphicFramePr>
        <p:xfrm>
          <a:off x="1043133" y="3230906"/>
          <a:ext cx="879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0" name="文档" r:id="rId21" imgW="878845" imgH="396395" progId="Word.Document.12">
                  <p:embed/>
                </p:oleObj>
              </mc:Choice>
              <mc:Fallback>
                <p:oleObj name="文档" r:id="rId21" imgW="878845" imgH="3963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43133" y="3230906"/>
                        <a:ext cx="8794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230975"/>
              </p:ext>
            </p:extLst>
          </p:nvPr>
        </p:nvGraphicFramePr>
        <p:xfrm>
          <a:off x="2711624" y="4302349"/>
          <a:ext cx="10779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1" name="文档" r:id="rId24" imgW="1077194" imgH="424427" progId="Word.Document.12">
                  <p:embed/>
                </p:oleObj>
              </mc:Choice>
              <mc:Fallback>
                <p:oleObj name="文档" r:id="rId24" imgW="1077194" imgH="42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11624" y="4302349"/>
                        <a:ext cx="1077913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455120"/>
              </p:ext>
            </p:extLst>
          </p:nvPr>
        </p:nvGraphicFramePr>
        <p:xfrm>
          <a:off x="2891152" y="4812207"/>
          <a:ext cx="26082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2" name="文档" r:id="rId27" imgW="2608152" imgH="443115" progId="Word.Document.12">
                  <p:embed/>
                </p:oleObj>
              </mc:Choice>
              <mc:Fallback>
                <p:oleObj name="文档" r:id="rId27" imgW="2608152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891152" y="4812207"/>
                        <a:ext cx="2608263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4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952153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13.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某二元酸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化学式用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在水中的电离方程式是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B===H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</a:t>
            </a:r>
            <a:r>
              <a:rPr lang="zh-CN" altLang="zh-CN" kern="100" spc="-2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。回答下列问题。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溶液显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，理由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用离子方程式表示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006457"/>
              </p:ext>
            </p:extLst>
          </p:nvPr>
        </p:nvGraphicFramePr>
        <p:xfrm>
          <a:off x="11010762" y="112474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1" name="文档" r:id="rId18" imgW="967513" imgH="429383" progId="Word.Document.12">
                  <p:embed/>
                </p:oleObj>
              </mc:Choice>
              <mc:Fallback>
                <p:oleObj name="文档" r:id="rId18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010762" y="112474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432557" y="214858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77129" y="2020252"/>
            <a:ext cx="2725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dirty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</a:t>
            </a:r>
            <a:r>
              <a:rPr lang="zh-CN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17125"/>
              </p:ext>
            </p:extLst>
          </p:nvPr>
        </p:nvGraphicFramePr>
        <p:xfrm>
          <a:off x="10354570" y="2173929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2" name="文档" r:id="rId21" imgW="967513" imgH="428663" progId="Word.Document.12">
                  <p:embed/>
                </p:oleObj>
              </mc:Choice>
              <mc:Fallback>
                <p:oleObj name="文档" r:id="rId21" imgW="967513" imgH="428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354570" y="2173929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461446" y="2613319"/>
            <a:ext cx="114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861048"/>
            <a:ext cx="11160000" cy="1656184"/>
            <a:chOff x="792914" y="3925222"/>
            <a:chExt cx="11160000" cy="1656184"/>
          </a:xfrm>
        </p:grpSpPr>
        <p:sp>
          <p:nvSpPr>
            <p:cNvPr id="30" name="圆角矩形 2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543294"/>
            </a:xfrm>
            <a:prstGeom prst="roundRect">
              <a:avLst>
                <a:gd name="adj" fmla="val 367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1" name="矩形 3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56075"/>
              </p:ext>
            </p:extLst>
          </p:nvPr>
        </p:nvGraphicFramePr>
        <p:xfrm>
          <a:off x="687388" y="4293096"/>
          <a:ext cx="108172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3" name="文档" r:id="rId24" imgW="10799262" imgH="1070591" progId="Word.Document.12">
                  <p:embed/>
                </p:oleObj>
              </mc:Choice>
              <mc:Fallback>
                <p:oleObj name="文档" r:id="rId24" imgW="10799262" imgH="1070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87388" y="4293096"/>
                        <a:ext cx="10817225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4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4320480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把握三种守恒，明确等量关系</a:t>
            </a:r>
          </a:p>
        </p:txBody>
      </p:sp>
      <p:sp>
        <p:nvSpPr>
          <p:cNvPr id="10" name="矩形 9"/>
          <p:cNvSpPr/>
          <p:nvPr/>
        </p:nvSpPr>
        <p:spPr>
          <a:xfrm>
            <a:off x="5542002" y="297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8052" y="2150854"/>
            <a:ext cx="10475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两元素守恒，如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即钠元素与碳元素守恒。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质子守恒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电解质溶液中，由于电离、水解等过程的发生，往往存在质子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的转移，转移过程中质子数量保持不变，称为质子守恒。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32862"/>
              </p:ext>
            </p:extLst>
          </p:nvPr>
        </p:nvGraphicFramePr>
        <p:xfrm>
          <a:off x="8476323" y="2303475"/>
          <a:ext cx="26908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0" name="文档" r:id="rId4" imgW="2691567" imgH="433411" progId="Word.Document.12">
                  <p:embed/>
                </p:oleObj>
              </mc:Choice>
              <mc:Fallback>
                <p:oleObj name="文档" r:id="rId4" imgW="2691567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76323" y="2303475"/>
                        <a:ext cx="2690812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1328013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溶液中，下列粒子浓度关系式正确的是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32016" y="1464744"/>
            <a:ext cx="607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CD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768000" y="2029911"/>
            <a:ext cx="10656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溶液中存在：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=2Na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。在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溶液中不存在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由物料守恒和电荷守恒知，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由电荷守恒知，</a:t>
            </a:r>
            <a:r>
              <a:rPr lang="en-US" altLang="zh-CN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由物料守恒知，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0.2 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00808"/>
            <a:ext cx="11160000" cy="3456384"/>
            <a:chOff x="792914" y="3925222"/>
            <a:chExt cx="11160000" cy="3456384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343494"/>
            </a:xfrm>
            <a:prstGeom prst="roundRect">
              <a:avLst>
                <a:gd name="adj" fmla="val 367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76561"/>
              </p:ext>
            </p:extLst>
          </p:nvPr>
        </p:nvGraphicFramePr>
        <p:xfrm>
          <a:off x="1465663" y="2745068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95" name="文档" r:id="rId18" imgW="967513" imgH="429383" progId="Word.Document.12">
                  <p:embed/>
                </p:oleObj>
              </mc:Choice>
              <mc:Fallback>
                <p:oleObj name="文档" r:id="rId18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65663" y="2745068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90723"/>
              </p:ext>
            </p:extLst>
          </p:nvPr>
        </p:nvGraphicFramePr>
        <p:xfrm>
          <a:off x="8067111" y="2195899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96" name="文档" r:id="rId21" imgW="967513" imgH="429383" progId="Word.Document.12">
                  <p:embed/>
                </p:oleObj>
              </mc:Choice>
              <mc:Fallback>
                <p:oleObj name="文档" r:id="rId21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67111" y="2195899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4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1256005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溶液中的氢离子的物质的量浓度可能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，理由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6471" y="1932652"/>
            <a:ext cx="489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000" y="1761741"/>
            <a:ext cx="1141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                                                                              0.1 </a:t>
            </a:r>
            <a:r>
              <a:rPr lang="en-US" altLang="zh-CN" sz="2400" kern="1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NaHB</a:t>
            </a:r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，说明其中</a:t>
            </a:r>
            <a:r>
              <a:rPr lang="en-US" altLang="zh-CN" sz="2400" i="1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2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sz="2400" kern="100" spc="-2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，主要是</a:t>
            </a:r>
            <a:r>
              <a:rPr lang="en-US" altLang="zh-CN" sz="2400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</a:t>
            </a:r>
            <a:r>
              <a:rPr lang="zh-CN" altLang="zh-CN" sz="2400" kern="100" spc="-2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电离产生的。在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溶液中，第一步电离产生的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抑制了第二步的电离，所以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0.11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768000" y="2029911"/>
            <a:ext cx="10656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溶液中存在：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NaHB</a:t>
            </a:r>
            <a:r>
              <a:rPr lang="en-US" altLang="zh-CN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baseline="30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，说明其中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，主要是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电离产生的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中，第一步电离产生的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抑制了第二步的电离，所以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H</a:t>
            </a:r>
            <a:r>
              <a:rPr lang="en-US" altLang="zh-CN" kern="100" spc="-4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</a:t>
            </a:r>
            <a:r>
              <a:rPr lang="en-US" altLang="zh-CN" i="1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0.11 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00808"/>
            <a:ext cx="11160000" cy="4032448"/>
            <a:chOff x="792914" y="3925222"/>
            <a:chExt cx="11160000" cy="4032448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919558"/>
            </a:xfrm>
            <a:prstGeom prst="roundRect">
              <a:avLst>
                <a:gd name="adj" fmla="val 367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24901"/>
              </p:ext>
            </p:extLst>
          </p:nvPr>
        </p:nvGraphicFramePr>
        <p:xfrm>
          <a:off x="10119195" y="218693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24" name="文档" r:id="rId18" imgW="967513" imgH="429383" progId="Word.Document.12">
                  <p:embed/>
                </p:oleObj>
              </mc:Choice>
              <mc:Fallback>
                <p:oleObj name="文档" r:id="rId18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19195" y="218693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59894"/>
              </p:ext>
            </p:extLst>
          </p:nvPr>
        </p:nvGraphicFramePr>
        <p:xfrm>
          <a:off x="7514441" y="218693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25" name="文档" r:id="rId21" imgW="967513" imgH="429383" progId="Word.Document.12">
                  <p:embed/>
                </p:oleObj>
              </mc:Choice>
              <mc:Fallback>
                <p:oleObj name="文档" r:id="rId21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14441" y="218693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7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952153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溶液中各种离子浓度由大到小的顺序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33879" y="890502"/>
            <a:ext cx="278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9368" y="144996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768000" y="3038023"/>
            <a:ext cx="10656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溶液中存在：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NaHB</a:t>
            </a:r>
            <a:r>
              <a:rPr lang="en-US" altLang="zh-CN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baseline="30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中各离子浓度由大到小的顺序为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(HB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708920"/>
            <a:ext cx="11160000" cy="2376264"/>
            <a:chOff x="792914" y="3925222"/>
            <a:chExt cx="11160000" cy="2376264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263374"/>
            </a:xfrm>
            <a:prstGeom prst="roundRect">
              <a:avLst>
                <a:gd name="adj" fmla="val 367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86762"/>
              </p:ext>
            </p:extLst>
          </p:nvPr>
        </p:nvGraphicFramePr>
        <p:xfrm>
          <a:off x="10155055" y="320743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4" name="文档" r:id="rId18" imgW="967513" imgH="429383" progId="Word.Document.12">
                  <p:embed/>
                </p:oleObj>
              </mc:Choice>
              <mc:Fallback>
                <p:oleObj name="文档" r:id="rId18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55055" y="320743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08338"/>
              </p:ext>
            </p:extLst>
          </p:nvPr>
        </p:nvGraphicFramePr>
        <p:xfrm>
          <a:off x="7514441" y="318950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5" name="文档" r:id="rId21" imgW="967513" imgH="429383" progId="Word.Document.12">
                  <p:embed/>
                </p:oleObj>
              </mc:Choice>
              <mc:Fallback>
                <p:oleObj name="文档" r:id="rId21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14441" y="318950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2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980728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常温下，现有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和氨水组成的混合溶液。请回答下列问题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，则该溶液中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)___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269969"/>
              </p:ext>
            </p:extLst>
          </p:nvPr>
        </p:nvGraphicFramePr>
        <p:xfrm>
          <a:off x="5001904" y="2258942"/>
          <a:ext cx="8429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9" name="文档" r:id="rId18" imgW="842738" imgH="395677" progId="Word.Document.12">
                  <p:embed/>
                </p:oleObj>
              </mc:Choice>
              <mc:Fallback>
                <p:oleObj name="文档" r:id="rId18" imgW="842738" imgH="395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01904" y="2258942"/>
                        <a:ext cx="842962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658028" y="221049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284984"/>
            <a:ext cx="11160000" cy="1800200"/>
            <a:chOff x="792914" y="3925222"/>
            <a:chExt cx="11160000" cy="1800200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687310"/>
            </a:xfrm>
            <a:prstGeom prst="roundRect">
              <a:avLst>
                <a:gd name="adj" fmla="val 739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98983"/>
              </p:ext>
            </p:extLst>
          </p:nvPr>
        </p:nvGraphicFramePr>
        <p:xfrm>
          <a:off x="752475" y="3805238"/>
          <a:ext cx="106870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0" name="文档" r:id="rId21" imgW="10686959" imgH="1135279" progId="Word.Document.12">
                  <p:embed/>
                </p:oleObj>
              </mc:Choice>
              <mc:Fallback>
                <p:oleObj name="文档" r:id="rId21" imgW="10686959" imgH="1135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2475" y="3805238"/>
                        <a:ext cx="1068705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2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1167740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若溶液中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，则该溶液中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)___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10753"/>
              </p:ext>
            </p:extLst>
          </p:nvPr>
        </p:nvGraphicFramePr>
        <p:xfrm>
          <a:off x="5010869" y="1359886"/>
          <a:ext cx="8429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1" name="文档" r:id="rId18" imgW="842738" imgH="395677" progId="Word.Document.12">
                  <p:embed/>
                </p:oleObj>
              </mc:Choice>
              <mc:Fallback>
                <p:oleObj name="文档" r:id="rId18" imgW="842738" imgH="395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10869" y="1359886"/>
                        <a:ext cx="842962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658028" y="128989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348880"/>
            <a:ext cx="11160000" cy="1253592"/>
            <a:chOff x="792914" y="3925222"/>
            <a:chExt cx="11160000" cy="1253592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140702"/>
            </a:xfrm>
            <a:prstGeom prst="roundRect">
              <a:avLst>
                <a:gd name="adj" fmla="val 739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346466"/>
              </p:ext>
            </p:extLst>
          </p:nvPr>
        </p:nvGraphicFramePr>
        <p:xfrm>
          <a:off x="728106" y="2900797"/>
          <a:ext cx="81264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2" name="文档" r:id="rId21" imgW="8127031" imgH="701149" progId="Word.Document.12">
                  <p:embed/>
                </p:oleObj>
              </mc:Choice>
              <mc:Fallback>
                <p:oleObj name="文档" r:id="rId21" imgW="8127031" imgH="7011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8106" y="2900797"/>
                        <a:ext cx="8126413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9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980728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的三种溶液：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中按物质的量浓度由大到小顺序排列该溶液中各离子浓度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36414"/>
              </p:ext>
            </p:extLst>
          </p:nvPr>
        </p:nvGraphicFramePr>
        <p:xfrm>
          <a:off x="570225" y="2636912"/>
          <a:ext cx="60309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95" name="文档" r:id="rId18" imgW="6030581" imgH="664492" progId="Word.Document.12">
                  <p:embed/>
                </p:oleObj>
              </mc:Choice>
              <mc:Fallback>
                <p:oleObj name="文档" r:id="rId18" imgW="6030581" imgH="664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0225" y="2636912"/>
                        <a:ext cx="6030913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759584"/>
            <a:ext cx="11160000" cy="1757648"/>
            <a:chOff x="792914" y="3925222"/>
            <a:chExt cx="11160000" cy="1757648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644758"/>
            </a:xfrm>
            <a:prstGeom prst="roundRect">
              <a:avLst>
                <a:gd name="adj" fmla="val 739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194704"/>
              </p:ext>
            </p:extLst>
          </p:nvPr>
        </p:nvGraphicFramePr>
        <p:xfrm>
          <a:off x="910432" y="4247695"/>
          <a:ext cx="10371137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96" name="文档" r:id="rId21" imgW="10371402" imgH="1042559" progId="Word.Document.12">
                  <p:embed/>
                </p:oleObj>
              </mc:Choice>
              <mc:Fallback>
                <p:oleObj name="文档" r:id="rId21" imgW="10371402" imgH="10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10432" y="4247695"/>
                        <a:ext cx="10371137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7484542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01230"/>
              </p:ext>
            </p:extLst>
          </p:nvPr>
        </p:nvGraphicFramePr>
        <p:xfrm>
          <a:off x="546025" y="1643583"/>
          <a:ext cx="89296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9" name="文档" r:id="rId18" imgW="8930088" imgH="849213" progId="Word.Document.12">
                  <p:embed/>
                </p:oleObj>
              </mc:Choice>
              <mc:Fallback>
                <p:oleObj name="文档" r:id="rId18" imgW="8930088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6025" y="1643583"/>
                        <a:ext cx="892968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671987" y="1670478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823480"/>
            <a:ext cx="11160000" cy="1757648"/>
            <a:chOff x="792914" y="3925222"/>
            <a:chExt cx="11160000" cy="1757648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644758"/>
            </a:xfrm>
            <a:prstGeom prst="roundRect">
              <a:avLst>
                <a:gd name="adj" fmla="val 739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96207"/>
              </p:ext>
            </p:extLst>
          </p:nvPr>
        </p:nvGraphicFramePr>
        <p:xfrm>
          <a:off x="785463" y="3342259"/>
          <a:ext cx="98377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20" name="文档" r:id="rId21" imgW="9837205" imgH="1162592" progId="Word.Document.12">
                  <p:embed/>
                </p:oleObj>
              </mc:Choice>
              <mc:Fallback>
                <p:oleObj name="文档" r:id="rId21" imgW="9837205" imgH="1162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5463" y="3342259"/>
                        <a:ext cx="98377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6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="" xmlns:a16="http://schemas.microsoft.com/office/drawing/2014/main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="" xmlns:a16="http://schemas.microsoft.com/office/drawing/2014/main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="" xmlns:a16="http://schemas.microsoft.com/office/drawing/2014/main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="" xmlns:a16="http://schemas.microsoft.com/office/drawing/2014/main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="" xmlns:a16="http://schemas.microsoft.com/office/drawing/2014/main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980728"/>
            <a:ext cx="11412000" cy="34624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一、单一溶液中粒子浓度的关系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，溶液中粒子浓度关系：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物料守恒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电荷守恒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质子守恒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各离子浓度大小关系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2099412" y="2133144"/>
          <a:ext cx="52593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3" name="文档" r:id="rId4" imgW="5258965" imgH="838309" progId="Word.Document.12">
                  <p:embed/>
                </p:oleObj>
              </mc:Choice>
              <mc:Fallback>
                <p:oleObj name="文档" r:id="rId4" imgW="5258965" imgH="8383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9412" y="2133144"/>
                        <a:ext cx="5259387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2072517" y="2667146"/>
          <a:ext cx="618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4" name="文档" r:id="rId7" imgW="6181389" imgH="821182" progId="Word.Document.12">
                  <p:embed/>
                </p:oleObj>
              </mc:Choice>
              <mc:Fallback>
                <p:oleObj name="文档" r:id="rId7" imgW="6181389" imgH="821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2517" y="2667146"/>
                        <a:ext cx="6181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2063552" y="3239309"/>
          <a:ext cx="49720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5" name="文档" r:id="rId10" imgW="4972577" imgH="821182" progId="Word.Document.12">
                  <p:embed/>
                </p:oleObj>
              </mc:Choice>
              <mc:Fallback>
                <p:oleObj name="文档" r:id="rId10" imgW="4972577" imgH="821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3552" y="3239309"/>
                        <a:ext cx="49720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468648" y="3708609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000" y="4369308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NaHC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，溶液中离子浓度大小关系：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83091" y="4293096"/>
            <a:ext cx="1398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5958" y="4843075"/>
            <a:ext cx="4023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/>
          </p:nvPr>
        </p:nvGraphicFramePr>
        <p:xfrm>
          <a:off x="10471684" y="4413256"/>
          <a:ext cx="14398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6" name="文档" r:id="rId13" imgW="1439501" imgH="415083" progId="Word.Document.12">
                  <p:embed/>
                </p:oleObj>
              </mc:Choice>
              <mc:Fallback>
                <p:oleObj name="文档" r:id="rId13" imgW="1439501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71684" y="4413256"/>
                        <a:ext cx="1439863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/>
          </p:nvPr>
        </p:nvGraphicFramePr>
        <p:xfrm>
          <a:off x="1908974" y="4972614"/>
          <a:ext cx="1350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7" name="文档" r:id="rId16" imgW="1350298" imgH="433411" progId="Word.Document.12">
                  <p:embed/>
                </p:oleObj>
              </mc:Choice>
              <mc:Fallback>
                <p:oleObj name="文档" r:id="rId16" imgW="1350298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08974" y="4972614"/>
                        <a:ext cx="1350962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/>
          </p:nvPr>
        </p:nvGraphicFramePr>
        <p:xfrm>
          <a:off x="8463517" y="3867754"/>
          <a:ext cx="1209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8" name="文档" r:id="rId19" imgW="1228419" imgH="614898" progId="Word.Document.12">
                  <p:embed/>
                </p:oleObj>
              </mc:Choice>
              <mc:Fallback>
                <p:oleObj name="文档" r:id="rId19" imgW="1228419" imgH="614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463517" y="3867754"/>
                        <a:ext cx="1209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/>
          </p:nvPr>
        </p:nvGraphicFramePr>
        <p:xfrm>
          <a:off x="4738616" y="3858518"/>
          <a:ext cx="1311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9" name="文档" r:id="rId22" imgW="1328476" imgH="614898" progId="Word.Document.12">
                  <p:embed/>
                </p:oleObj>
              </mc:Choice>
              <mc:Fallback>
                <p:oleObj name="文档" r:id="rId22" imgW="1328476" imgH="614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38616" y="3858518"/>
                        <a:ext cx="13112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6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18440"/>
              </p:ext>
            </p:extLst>
          </p:nvPr>
        </p:nvGraphicFramePr>
        <p:xfrm>
          <a:off x="688182" y="1127125"/>
          <a:ext cx="10815637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1" name="文档" r:id="rId4" imgW="10811958" imgH="4135377" progId="Word.Document.12">
                  <p:embed/>
                </p:oleObj>
              </mc:Choice>
              <mc:Fallback>
                <p:oleObj name="文档" r:id="rId4" imgW="10811958" imgH="41353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182" y="1127125"/>
                        <a:ext cx="10815637" cy="413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9"/>
          <p:cNvSpPr txBox="1"/>
          <p:nvPr/>
        </p:nvSpPr>
        <p:spPr>
          <a:xfrm>
            <a:off x="443456" y="29608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676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10949</TotalTime>
  <Words>7332</Words>
  <Application>Microsoft Office PowerPoint</Application>
  <PresentationFormat>宽屏</PresentationFormat>
  <Paragraphs>1000</Paragraphs>
  <Slides>79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79</vt:i4>
      </vt:variant>
    </vt:vector>
  </HeadingPairs>
  <TitlesOfParts>
    <vt:vector size="96" baseType="lpstr">
      <vt:lpstr>Adobe 楷体 Std R</vt:lpstr>
      <vt:lpstr>DOUYU Font</vt:lpstr>
      <vt:lpstr>KaiTi</vt:lpstr>
      <vt:lpstr>方正粗圆简体</vt:lpstr>
      <vt:lpstr>方正中倩简体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ZBFH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918</cp:revision>
  <dcterms:created xsi:type="dcterms:W3CDTF">2021-11-07T03:17:42Z</dcterms:created>
  <dcterms:modified xsi:type="dcterms:W3CDTF">2022-02-12T02:40:27Z</dcterms:modified>
</cp:coreProperties>
</file>