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708" r:id="rId2"/>
    <p:sldId id="683" r:id="rId3"/>
    <p:sldId id="680" r:id="rId4"/>
    <p:sldId id="592" r:id="rId5"/>
    <p:sldId id="713" r:id="rId6"/>
    <p:sldId id="711" r:id="rId7"/>
    <p:sldId id="597" r:id="rId8"/>
    <p:sldId id="716" r:id="rId9"/>
    <p:sldId id="691" r:id="rId10"/>
    <p:sldId id="714" r:id="rId11"/>
    <p:sldId id="718" r:id="rId12"/>
    <p:sldId id="759" r:id="rId13"/>
    <p:sldId id="760" r:id="rId14"/>
    <p:sldId id="684" r:id="rId15"/>
    <p:sldId id="651" r:id="rId16"/>
    <p:sldId id="611" r:id="rId17"/>
    <p:sldId id="656" r:id="rId18"/>
    <p:sldId id="612" r:id="rId19"/>
    <p:sldId id="723" r:id="rId20"/>
    <p:sldId id="761" r:id="rId21"/>
    <p:sldId id="685" r:id="rId22"/>
    <p:sldId id="661" r:id="rId23"/>
    <p:sldId id="767" r:id="rId24"/>
    <p:sldId id="617" r:id="rId25"/>
    <p:sldId id="762" r:id="rId26"/>
    <p:sldId id="763" r:id="rId27"/>
    <p:sldId id="621" r:id="rId28"/>
    <p:sldId id="727" r:id="rId29"/>
    <p:sldId id="731" r:id="rId30"/>
    <p:sldId id="726" r:id="rId31"/>
    <p:sldId id="728" r:id="rId32"/>
    <p:sldId id="604" r:id="rId33"/>
    <p:sldId id="623" r:id="rId34"/>
    <p:sldId id="738" r:id="rId35"/>
    <p:sldId id="768" r:id="rId36"/>
    <p:sldId id="624" r:id="rId37"/>
    <p:sldId id="740" r:id="rId38"/>
    <p:sldId id="741" r:id="rId39"/>
    <p:sldId id="605" r:id="rId40"/>
    <p:sldId id="627" r:id="rId41"/>
    <p:sldId id="700" r:id="rId42"/>
    <p:sldId id="628" r:id="rId43"/>
    <p:sldId id="770" r:id="rId44"/>
    <p:sldId id="744" r:id="rId45"/>
    <p:sldId id="629" r:id="rId46"/>
    <p:sldId id="746" r:id="rId47"/>
    <p:sldId id="771" r:id="rId48"/>
    <p:sldId id="630" r:id="rId49"/>
    <p:sldId id="748" r:id="rId50"/>
    <p:sldId id="631" r:id="rId51"/>
    <p:sldId id="701" r:id="rId52"/>
    <p:sldId id="632" r:id="rId53"/>
    <p:sldId id="702" r:id="rId54"/>
    <p:sldId id="772" r:id="rId55"/>
    <p:sldId id="633" r:id="rId56"/>
    <p:sldId id="751" r:id="rId57"/>
    <p:sldId id="773" r:id="rId58"/>
    <p:sldId id="634" r:id="rId59"/>
    <p:sldId id="668" r:id="rId60"/>
    <p:sldId id="774" r:id="rId61"/>
    <p:sldId id="635" r:id="rId62"/>
    <p:sldId id="670" r:id="rId63"/>
    <p:sldId id="775" r:id="rId64"/>
    <p:sldId id="636" r:id="rId65"/>
    <p:sldId id="671" r:id="rId66"/>
    <p:sldId id="637" r:id="rId67"/>
    <p:sldId id="672" r:id="rId68"/>
    <p:sldId id="776" r:id="rId69"/>
    <p:sldId id="777" r:id="rId70"/>
    <p:sldId id="769" r:id="rId71"/>
    <p:sldId id="778" r:id="rId72"/>
    <p:sldId id="779" r:id="rId73"/>
    <p:sldId id="780" r:id="rId74"/>
    <p:sldId id="758" r:id="rId75"/>
    <p:sldId id="590"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7AD9E7"/>
    <a:srgbClr val="1A808E"/>
    <a:srgbClr val="D6A38C"/>
    <a:srgbClr val="BC5D22"/>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0" autoAdjust="0"/>
    <p:restoredTop sz="96318" autoAdjust="0"/>
  </p:normalViewPr>
  <p:slideViewPr>
    <p:cSldViewPr showGuides="1">
      <p:cViewPr varScale="1">
        <p:scale>
          <a:sx n="109" d="100"/>
          <a:sy n="109" d="100"/>
        </p:scale>
        <p:origin x="642"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emf"/><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emf"/><Relationship Id="rId1" Type="http://schemas.openxmlformats.org/officeDocument/2006/relationships/image" Target="../media/image43.emf"/><Relationship Id="rId4"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3.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8.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68.emf"/><Relationship Id="rId4" Type="http://schemas.openxmlformats.org/officeDocument/2006/relationships/image" Target="../media/image7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6" Type="http://schemas.openxmlformats.org/officeDocument/2006/relationships/image" Target="../media/image53.emf"/><Relationship Id="rId5" Type="http://schemas.openxmlformats.org/officeDocument/2006/relationships/image" Target="../media/image84.emf"/><Relationship Id="rId4" Type="http://schemas.openxmlformats.org/officeDocument/2006/relationships/image" Target="../media/image83.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3.emf"/><Relationship Id="rId1" Type="http://schemas.openxmlformats.org/officeDocument/2006/relationships/image" Target="../media/image8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 Id="rId4" Type="http://schemas.openxmlformats.org/officeDocument/2006/relationships/image" Target="../media/image90.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59</a:t>
            </a:fld>
            <a:endParaRPr lang="zh-CN" altLang="en-US"/>
          </a:p>
        </p:txBody>
      </p:sp>
    </p:spTree>
    <p:extLst>
      <p:ext uri="{BB962C8B-B14F-4D97-AF65-F5344CB8AC3E}">
        <p14:creationId xmlns:p14="http://schemas.microsoft.com/office/powerpoint/2010/main" val="89263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60</a:t>
            </a:fld>
            <a:endParaRPr lang="zh-CN" altLang="en-US"/>
          </a:p>
        </p:txBody>
      </p:sp>
    </p:spTree>
    <p:extLst>
      <p:ext uri="{BB962C8B-B14F-4D97-AF65-F5344CB8AC3E}">
        <p14:creationId xmlns:p14="http://schemas.microsoft.com/office/powerpoint/2010/main" val="152921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a16="http://schemas.microsoft.com/office/drawing/2014/main" xmlns=""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xmlns=""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xmlns=""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xmlns=""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63" r:id="rId7"/>
    <p:sldLayoutId id="2147483668" r:id="rId8"/>
    <p:sldLayoutId id="2147483666" r:id="rId9"/>
    <p:sldLayoutId id="214748365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slide" Target="slide3.xml"/><Relationship Id="rId5" Type="http://schemas.openxmlformats.org/officeDocument/2006/relationships/image" Target="../media/image12.emf"/><Relationship Id="rId4" Type="http://schemas.openxmlformats.org/officeDocument/2006/relationships/package" Target="../embeddings/Microsoft_Word___3.docx"/></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__5.docx"/><Relationship Id="rId3" Type="http://schemas.openxmlformats.org/officeDocument/2006/relationships/image" Target="../media/image16.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package" Target="../embeddings/Microsoft_Word___4.docx"/><Relationship Id="rId4" Type="http://schemas.openxmlformats.org/officeDocument/2006/relationships/oleObject" Target="../embeddings/oleObject4.bin"/><Relationship Id="rId9" Type="http://schemas.openxmlformats.org/officeDocument/2006/relationships/image" Target="../media/image15.emf"/></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Word___7.docx"/><Relationship Id="rId3" Type="http://schemas.openxmlformats.org/officeDocument/2006/relationships/image" Target="../media/image19.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package" Target="../embeddings/Microsoft_Word___6.docx"/><Relationship Id="rId4" Type="http://schemas.openxmlformats.org/officeDocument/2006/relationships/oleObject" Target="../embeddings/oleObject6.bin"/><Relationship Id="rId9"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__9.docx"/><Relationship Id="rId13" Type="http://schemas.openxmlformats.org/officeDocument/2006/relationships/oleObject" Target="../embeddings/oleObject11.bin"/><Relationship Id="rId3" Type="http://schemas.openxmlformats.org/officeDocument/2006/relationships/image" Target="../media/image19.png"/><Relationship Id="rId7" Type="http://schemas.openxmlformats.org/officeDocument/2006/relationships/oleObject" Target="../embeddings/oleObject9.bin"/><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11" Type="http://schemas.openxmlformats.org/officeDocument/2006/relationships/package" Target="../embeddings/Microsoft_Word___10.docx"/><Relationship Id="rId5" Type="http://schemas.openxmlformats.org/officeDocument/2006/relationships/package" Target="../embeddings/Microsoft_Word___8.docx"/><Relationship Id="rId15" Type="http://schemas.openxmlformats.org/officeDocument/2006/relationships/image" Target="../media/image23.emf"/><Relationship Id="rId10" Type="http://schemas.openxmlformats.org/officeDocument/2006/relationships/oleObject" Target="../embeddings/oleObject10.bin"/><Relationship Id="rId4" Type="http://schemas.openxmlformats.org/officeDocument/2006/relationships/oleObject" Target="../embeddings/oleObject8.bin"/><Relationship Id="rId9" Type="http://schemas.openxmlformats.org/officeDocument/2006/relationships/image" Target="../media/image21.emf"/><Relationship Id="rId14" Type="http://schemas.openxmlformats.org/officeDocument/2006/relationships/package" Target="../embeddings/Microsoft_Word___11.docx"/></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Word___13.docx"/><Relationship Id="rId3" Type="http://schemas.openxmlformats.org/officeDocument/2006/relationships/image" Target="../media/image26.pn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package" Target="../embeddings/Microsoft_Word___12.docx"/><Relationship Id="rId4" Type="http://schemas.openxmlformats.org/officeDocument/2006/relationships/oleObject" Target="../embeddings/oleObject12.bin"/><Relationship Id="rId9"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emf"/><Relationship Id="rId5" Type="http://schemas.openxmlformats.org/officeDocument/2006/relationships/package" Target="../embeddings/Microsoft_Word___14.docx"/><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Word___16.docx"/><Relationship Id="rId13" Type="http://schemas.openxmlformats.org/officeDocument/2006/relationships/oleObject" Target="../embeddings/oleObject18.bin"/><Relationship Id="rId3" Type="http://schemas.openxmlformats.org/officeDocument/2006/relationships/image" Target="../media/image26.png"/><Relationship Id="rId7" Type="http://schemas.openxmlformats.org/officeDocument/2006/relationships/oleObject" Target="../embeddings/oleObject16.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emf"/><Relationship Id="rId11" Type="http://schemas.openxmlformats.org/officeDocument/2006/relationships/package" Target="../embeddings/Microsoft_Word___17.docx"/><Relationship Id="rId5" Type="http://schemas.openxmlformats.org/officeDocument/2006/relationships/package" Target="../embeddings/Microsoft_Word___15.docx"/><Relationship Id="rId15" Type="http://schemas.openxmlformats.org/officeDocument/2006/relationships/slide" Target="slide3.xml"/><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image" Target="../media/image28.emf"/><Relationship Id="rId14" Type="http://schemas.openxmlformats.org/officeDocument/2006/relationships/package" Target="../embeddings/Microsoft_Word___18.docx"/></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1.emf"/><Relationship Id="rId5" Type="http://schemas.openxmlformats.org/officeDocument/2006/relationships/package" Target="../embeddings/Microsoft_Word___19.docx"/><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emf"/><Relationship Id="rId5" Type="http://schemas.openxmlformats.org/officeDocument/2006/relationships/package" Target="../embeddings/Microsoft_Word___20.docx"/><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Word___22.docx"/><Relationship Id="rId3" Type="http://schemas.openxmlformats.org/officeDocument/2006/relationships/image" Target="../media/image35.pn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3.emf"/><Relationship Id="rId5" Type="http://schemas.openxmlformats.org/officeDocument/2006/relationships/package" Target="../embeddings/Microsoft_Word___21.docx"/><Relationship Id="rId4" Type="http://schemas.openxmlformats.org/officeDocument/2006/relationships/oleObject" Target="../embeddings/oleObject21.bin"/><Relationship Id="rId9" Type="http://schemas.openxmlformats.org/officeDocument/2006/relationships/image" Target="../media/image34.emf"/></Relationships>
</file>

<file path=ppt/slides/_rels/slide28.xml.rels><?xml version="1.0" encoding="UTF-8" standalone="yes"?>
<Relationships xmlns="http://schemas.openxmlformats.org/package/2006/relationships"><Relationship Id="rId8" Type="http://schemas.openxmlformats.org/officeDocument/2006/relationships/package" Target="../embeddings/Microsoft_Word___24.docx"/><Relationship Id="rId3" Type="http://schemas.openxmlformats.org/officeDocument/2006/relationships/image" Target="../media/image35.png"/><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4.emf"/><Relationship Id="rId5" Type="http://schemas.openxmlformats.org/officeDocument/2006/relationships/package" Target="../embeddings/Microsoft_Word___23.docx"/><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Word___26.docx"/><Relationship Id="rId3" Type="http://schemas.openxmlformats.org/officeDocument/2006/relationships/image" Target="../media/image35.png"/><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3.emf"/><Relationship Id="rId5" Type="http://schemas.openxmlformats.org/officeDocument/2006/relationships/package" Target="../embeddings/Microsoft_Word___25.docx"/><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slide" Target="slide4.xml"/><Relationship Id="rId2" Type="http://schemas.openxmlformats.org/officeDocument/2006/relationships/image" Target="../media/image3.jpg"/><Relationship Id="rId1" Type="http://schemas.openxmlformats.org/officeDocument/2006/relationships/slideLayout" Target="../slideLayouts/slideLayout10.xml"/><Relationship Id="rId6" Type="http://schemas.openxmlformats.org/officeDocument/2006/relationships/slide" Target="slide14.xml"/><Relationship Id="rId5" Type="http://schemas.openxmlformats.org/officeDocument/2006/relationships/slide" Target="slide21.xml"/><Relationship Id="rId4" Type="http://schemas.openxmlformats.org/officeDocument/2006/relationships/slide" Target="slide3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39.wmf"/><Relationship Id="rId3" Type="http://schemas.openxmlformats.org/officeDocument/2006/relationships/slide" Target="slide33.xml"/><Relationship Id="rId7" Type="http://schemas.openxmlformats.org/officeDocument/2006/relationships/package" Target="../embeddings/Microsoft_Word___27.docx"/><Relationship Id="rId12"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7.bin"/><Relationship Id="rId11" Type="http://schemas.openxmlformats.org/officeDocument/2006/relationships/image" Target="../media/image38.emf"/><Relationship Id="rId5" Type="http://schemas.openxmlformats.org/officeDocument/2006/relationships/image" Target="../media/image40.png"/><Relationship Id="rId10" Type="http://schemas.openxmlformats.org/officeDocument/2006/relationships/package" Target="../embeddings/Microsoft_Word___28.docx"/><Relationship Id="rId4" Type="http://schemas.openxmlformats.org/officeDocument/2006/relationships/slide" Target="slide36.xml"/><Relationship Id="rId9"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slide" Target="slide33.xml"/><Relationship Id="rId7" Type="http://schemas.openxmlformats.org/officeDocument/2006/relationships/package" Target="../embeddings/Microsoft_Word___29.docx"/><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0.bin"/><Relationship Id="rId11" Type="http://schemas.openxmlformats.org/officeDocument/2006/relationships/image" Target="../media/image42.emf"/><Relationship Id="rId5" Type="http://schemas.openxmlformats.org/officeDocument/2006/relationships/image" Target="../media/image40.png"/><Relationship Id="rId10" Type="http://schemas.openxmlformats.org/officeDocument/2006/relationships/package" Target="../embeddings/Microsoft_Word___30.docx"/><Relationship Id="rId4" Type="http://schemas.openxmlformats.org/officeDocument/2006/relationships/slide" Target="slide36.xml"/><Relationship Id="rId9"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5.wmf"/><Relationship Id="rId3" Type="http://schemas.openxmlformats.org/officeDocument/2006/relationships/slide" Target="slide33.xml"/><Relationship Id="rId7" Type="http://schemas.openxmlformats.org/officeDocument/2006/relationships/package" Target="../embeddings/Microsoft_Word___31.docx"/><Relationship Id="rId12"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2.bin"/><Relationship Id="rId11" Type="http://schemas.openxmlformats.org/officeDocument/2006/relationships/image" Target="../media/image44.emf"/><Relationship Id="rId5" Type="http://schemas.openxmlformats.org/officeDocument/2006/relationships/image" Target="../media/image40.png"/><Relationship Id="rId15" Type="http://schemas.openxmlformats.org/officeDocument/2006/relationships/image" Target="../media/image46.wmf"/><Relationship Id="rId10" Type="http://schemas.openxmlformats.org/officeDocument/2006/relationships/package" Target="../embeddings/Microsoft_Word___32.docx"/><Relationship Id="rId4" Type="http://schemas.openxmlformats.org/officeDocument/2006/relationships/slide" Target="slide36.xml"/><Relationship Id="rId9" Type="http://schemas.openxmlformats.org/officeDocument/2006/relationships/oleObject" Target="../embeddings/oleObject33.bin"/><Relationship Id="rId1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slide" Target="slide33.xml"/><Relationship Id="rId7" Type="http://schemas.openxmlformats.org/officeDocument/2006/relationships/package" Target="../embeddings/Microsoft_Word___33.docx"/><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image" Target="../media/image47.png"/><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 Target="slide33.xml"/><Relationship Id="rId7" Type="http://schemas.openxmlformats.org/officeDocument/2006/relationships/image" Target="../media/image49.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package" Target="../embeddings/Microsoft_Word___34.docx"/><Relationship Id="rId5" Type="http://schemas.openxmlformats.org/officeDocument/2006/relationships/oleObject" Target="../embeddings/oleObject37.bin"/><Relationship Id="rId4" Type="http://schemas.openxmlformats.org/officeDocument/2006/relationships/slide" Target="slide36.xml"/><Relationship Id="rId9"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51.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35.docx"/><Relationship Id="rId2" Type="http://schemas.openxmlformats.org/officeDocument/2006/relationships/slideLayout" Target="../slideLayouts/slideLayout8.xml"/><Relationship Id="rId16" Type="http://schemas.openxmlformats.org/officeDocument/2006/relationships/oleObject" Target="../embeddings/oleObject38.bin"/><Relationship Id="rId1" Type="http://schemas.openxmlformats.org/officeDocument/2006/relationships/vmlDrawing" Target="../drawings/vmlDrawing20.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52.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4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51.emf"/><Relationship Id="rId26" Type="http://schemas.openxmlformats.org/officeDocument/2006/relationships/oleObject" Target="../embeddings/oleObject43.bin"/><Relationship Id="rId3" Type="http://schemas.openxmlformats.org/officeDocument/2006/relationships/slide" Target="slide40.xml"/><Relationship Id="rId21" Type="http://schemas.openxmlformats.org/officeDocument/2006/relationships/oleObject" Target="../embeddings/oleObject41.bin"/><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36.docx"/><Relationship Id="rId25" Type="http://schemas.openxmlformats.org/officeDocument/2006/relationships/image" Target="../media/image53.emf"/><Relationship Id="rId2" Type="http://schemas.openxmlformats.org/officeDocument/2006/relationships/slideLayout" Target="../slideLayouts/slideLayout8.xml"/><Relationship Id="rId16" Type="http://schemas.openxmlformats.org/officeDocument/2006/relationships/oleObject" Target="../embeddings/oleObject39.bin"/><Relationship Id="rId20" Type="http://schemas.openxmlformats.org/officeDocument/2006/relationships/package" Target="../embeddings/Microsoft_Word___37.docx"/><Relationship Id="rId29" Type="http://schemas.openxmlformats.org/officeDocument/2006/relationships/package" Target="../embeddings/Microsoft_Word___41.docx"/><Relationship Id="rId1" Type="http://schemas.openxmlformats.org/officeDocument/2006/relationships/vmlDrawing" Target="../drawings/vmlDrawing21.vml"/><Relationship Id="rId6" Type="http://schemas.openxmlformats.org/officeDocument/2006/relationships/slide" Target="slide48.xml"/><Relationship Id="rId11" Type="http://schemas.openxmlformats.org/officeDocument/2006/relationships/slide" Target="slide61.xml"/><Relationship Id="rId24" Type="http://schemas.openxmlformats.org/officeDocument/2006/relationships/package" Target="../embeddings/Microsoft_Word___39.docx"/><Relationship Id="rId5" Type="http://schemas.openxmlformats.org/officeDocument/2006/relationships/slide" Target="slide45.xml"/><Relationship Id="rId15" Type="http://schemas.openxmlformats.org/officeDocument/2006/relationships/image" Target="../media/image52.png"/><Relationship Id="rId23" Type="http://schemas.openxmlformats.org/officeDocument/2006/relationships/oleObject" Target="../embeddings/oleObject42.bin"/><Relationship Id="rId28" Type="http://schemas.openxmlformats.org/officeDocument/2006/relationships/oleObject" Target="../embeddings/oleObject44.bin"/><Relationship Id="rId10" Type="http://schemas.openxmlformats.org/officeDocument/2006/relationships/slide" Target="slide58.xml"/><Relationship Id="rId19" Type="http://schemas.openxmlformats.org/officeDocument/2006/relationships/oleObject" Target="../embeddings/oleObject40.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 Id="rId22" Type="http://schemas.openxmlformats.org/officeDocument/2006/relationships/package" Target="../embeddings/Microsoft_Word___38.docx"/><Relationship Id="rId27" Type="http://schemas.openxmlformats.org/officeDocument/2006/relationships/package" Target="../embeddings/Microsoft_Word___40.docx"/></Relationships>
</file>

<file path=ppt/slides/_rels/slide4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54.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42.docx"/><Relationship Id="rId2" Type="http://schemas.openxmlformats.org/officeDocument/2006/relationships/slideLayout" Target="../slideLayouts/slideLayout8.xml"/><Relationship Id="rId16" Type="http://schemas.openxmlformats.org/officeDocument/2006/relationships/oleObject" Target="../embeddings/oleObject45.bin"/><Relationship Id="rId1" Type="http://schemas.openxmlformats.org/officeDocument/2006/relationships/vmlDrawing" Target="../drawings/vmlDrawing22.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55.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4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56.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43.docx"/><Relationship Id="rId2" Type="http://schemas.openxmlformats.org/officeDocument/2006/relationships/slideLayout" Target="../slideLayouts/slideLayout8.xml"/><Relationship Id="rId16" Type="http://schemas.openxmlformats.org/officeDocument/2006/relationships/oleObject" Target="../embeddings/oleObject46.bin"/><Relationship Id="rId1" Type="http://schemas.openxmlformats.org/officeDocument/2006/relationships/vmlDrawing" Target="../drawings/vmlDrawing23.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55.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4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55.png"/></Relationships>
</file>

<file path=ppt/slides/_rels/slide4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53.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44.docx"/><Relationship Id="rId2" Type="http://schemas.openxmlformats.org/officeDocument/2006/relationships/slideLayout" Target="../slideLayouts/slideLayout8.xml"/><Relationship Id="rId16" Type="http://schemas.openxmlformats.org/officeDocument/2006/relationships/oleObject" Target="../embeddings/oleObject47.bin"/><Relationship Id="rId1" Type="http://schemas.openxmlformats.org/officeDocument/2006/relationships/vmlDrawing" Target="../drawings/vmlDrawing24.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57.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4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53.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45.docx"/><Relationship Id="rId2" Type="http://schemas.openxmlformats.org/officeDocument/2006/relationships/slideLayout" Target="../slideLayouts/slideLayout8.xml"/><Relationship Id="rId16" Type="http://schemas.openxmlformats.org/officeDocument/2006/relationships/oleObject" Target="../embeddings/oleObject48.bin"/><Relationship Id="rId1" Type="http://schemas.openxmlformats.org/officeDocument/2006/relationships/vmlDrawing" Target="../drawings/vmlDrawing25.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57.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4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53.emf"/><Relationship Id="rId3" Type="http://schemas.openxmlformats.org/officeDocument/2006/relationships/slide" Target="slide40.xml"/><Relationship Id="rId21" Type="http://schemas.openxmlformats.org/officeDocument/2006/relationships/image" Target="../media/image58.emf"/><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46.docx"/><Relationship Id="rId2" Type="http://schemas.openxmlformats.org/officeDocument/2006/relationships/slideLayout" Target="../slideLayouts/slideLayout8.xml"/><Relationship Id="rId16" Type="http://schemas.openxmlformats.org/officeDocument/2006/relationships/oleObject" Target="../embeddings/oleObject49.bin"/><Relationship Id="rId20" Type="http://schemas.openxmlformats.org/officeDocument/2006/relationships/oleObject" Target="../embeddings/Microsoft_Word_97_-_2003___1.doc"/><Relationship Id="rId1" Type="http://schemas.openxmlformats.org/officeDocument/2006/relationships/vmlDrawing" Target="../drawings/vmlDrawing26.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57.png"/><Relationship Id="rId10" Type="http://schemas.openxmlformats.org/officeDocument/2006/relationships/slide" Target="slide58.xml"/><Relationship Id="rId19" Type="http://schemas.openxmlformats.org/officeDocument/2006/relationships/oleObject" Target="../embeddings/oleObject50.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4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59.png"/></Relationships>
</file>

<file path=ppt/slides/_rels/slide4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60.emf"/><Relationship Id="rId3" Type="http://schemas.openxmlformats.org/officeDocument/2006/relationships/slide" Target="slide40.xml"/><Relationship Id="rId21" Type="http://schemas.openxmlformats.org/officeDocument/2006/relationships/image" Target="../media/image61.emf"/><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47.docx"/><Relationship Id="rId2" Type="http://schemas.openxmlformats.org/officeDocument/2006/relationships/slideLayout" Target="../slideLayouts/slideLayout8.xml"/><Relationship Id="rId16" Type="http://schemas.openxmlformats.org/officeDocument/2006/relationships/oleObject" Target="../embeddings/oleObject51.bin"/><Relationship Id="rId20" Type="http://schemas.openxmlformats.org/officeDocument/2006/relationships/package" Target="../embeddings/Microsoft_Word___48.docx"/><Relationship Id="rId1" Type="http://schemas.openxmlformats.org/officeDocument/2006/relationships/vmlDrawing" Target="../drawings/vmlDrawing27.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62.png"/><Relationship Id="rId10" Type="http://schemas.openxmlformats.org/officeDocument/2006/relationships/slide" Target="slide58.xml"/><Relationship Id="rId19" Type="http://schemas.openxmlformats.org/officeDocument/2006/relationships/oleObject" Target="../embeddings/oleObject52.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5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60.emf"/><Relationship Id="rId26" Type="http://schemas.openxmlformats.org/officeDocument/2006/relationships/image" Target="../media/image64.emf"/><Relationship Id="rId3" Type="http://schemas.openxmlformats.org/officeDocument/2006/relationships/slide" Target="slide40.xml"/><Relationship Id="rId21" Type="http://schemas.openxmlformats.org/officeDocument/2006/relationships/oleObject" Target="../embeddings/oleObject55.bin"/><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49.docx"/><Relationship Id="rId25" Type="http://schemas.openxmlformats.org/officeDocument/2006/relationships/package" Target="../embeddings/Microsoft_Word___52.docx"/><Relationship Id="rId2" Type="http://schemas.openxmlformats.org/officeDocument/2006/relationships/slideLayout" Target="../slideLayouts/slideLayout8.xml"/><Relationship Id="rId16" Type="http://schemas.openxmlformats.org/officeDocument/2006/relationships/oleObject" Target="../embeddings/oleObject53.bin"/><Relationship Id="rId20" Type="http://schemas.openxmlformats.org/officeDocument/2006/relationships/package" Target="../embeddings/Microsoft_Word___50.docx"/><Relationship Id="rId1" Type="http://schemas.openxmlformats.org/officeDocument/2006/relationships/vmlDrawing" Target="../drawings/vmlDrawing28.vml"/><Relationship Id="rId6" Type="http://schemas.openxmlformats.org/officeDocument/2006/relationships/slide" Target="slide48.xml"/><Relationship Id="rId11" Type="http://schemas.openxmlformats.org/officeDocument/2006/relationships/slide" Target="slide61.xml"/><Relationship Id="rId24" Type="http://schemas.openxmlformats.org/officeDocument/2006/relationships/oleObject" Target="../embeddings/oleObject56.bin"/><Relationship Id="rId5" Type="http://schemas.openxmlformats.org/officeDocument/2006/relationships/slide" Target="slide45.xml"/><Relationship Id="rId15" Type="http://schemas.openxmlformats.org/officeDocument/2006/relationships/image" Target="../media/image62.png"/><Relationship Id="rId23" Type="http://schemas.openxmlformats.org/officeDocument/2006/relationships/image" Target="../media/image63.emf"/><Relationship Id="rId10" Type="http://schemas.openxmlformats.org/officeDocument/2006/relationships/slide" Target="slide58.xml"/><Relationship Id="rId19" Type="http://schemas.openxmlformats.org/officeDocument/2006/relationships/oleObject" Target="../embeddings/oleObject54.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 Id="rId22" Type="http://schemas.openxmlformats.org/officeDocument/2006/relationships/package" Target="../embeddings/Microsoft_Word___51.docx"/></Relationships>
</file>

<file path=ppt/slides/_rels/slide5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65.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53.docx"/><Relationship Id="rId2" Type="http://schemas.openxmlformats.org/officeDocument/2006/relationships/slideLayout" Target="../slideLayouts/slideLayout8.xml"/><Relationship Id="rId16" Type="http://schemas.openxmlformats.org/officeDocument/2006/relationships/oleObject" Target="../embeddings/oleObject57.bin"/><Relationship Id="rId1" Type="http://schemas.openxmlformats.org/officeDocument/2006/relationships/vmlDrawing" Target="../drawings/vmlDrawing29.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66.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5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67.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54.docx"/><Relationship Id="rId2" Type="http://schemas.openxmlformats.org/officeDocument/2006/relationships/slideLayout" Target="../slideLayouts/slideLayout8.xml"/><Relationship Id="rId16" Type="http://schemas.openxmlformats.org/officeDocument/2006/relationships/oleObject" Target="../embeddings/oleObject58.bin"/><Relationship Id="rId1" Type="http://schemas.openxmlformats.org/officeDocument/2006/relationships/vmlDrawing" Target="../drawings/vmlDrawing30.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66.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5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66.png"/></Relationships>
</file>

<file path=ppt/slides/_rels/slide5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68.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55.docx"/><Relationship Id="rId2" Type="http://schemas.openxmlformats.org/officeDocument/2006/relationships/slideLayout" Target="../slideLayouts/slideLayout8.xml"/><Relationship Id="rId16" Type="http://schemas.openxmlformats.org/officeDocument/2006/relationships/oleObject" Target="../embeddings/oleObject59.bin"/><Relationship Id="rId1" Type="http://schemas.openxmlformats.org/officeDocument/2006/relationships/vmlDrawing" Target="../drawings/vmlDrawing31.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69.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5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68.emf"/><Relationship Id="rId3" Type="http://schemas.openxmlformats.org/officeDocument/2006/relationships/slide" Target="slide40.xml"/><Relationship Id="rId21" Type="http://schemas.openxmlformats.org/officeDocument/2006/relationships/oleObject" Target="../embeddings/oleObject62.bin"/><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56.docx"/><Relationship Id="rId2" Type="http://schemas.openxmlformats.org/officeDocument/2006/relationships/slideLayout" Target="../slideLayouts/slideLayout8.xml"/><Relationship Id="rId16" Type="http://schemas.openxmlformats.org/officeDocument/2006/relationships/oleObject" Target="../embeddings/oleObject60.bin"/><Relationship Id="rId20" Type="http://schemas.openxmlformats.org/officeDocument/2006/relationships/package" Target="../embeddings/Microsoft_Word___57.docx"/><Relationship Id="rId1" Type="http://schemas.openxmlformats.org/officeDocument/2006/relationships/vmlDrawing" Target="../drawings/vmlDrawing32.vml"/><Relationship Id="rId6" Type="http://schemas.openxmlformats.org/officeDocument/2006/relationships/slide" Target="slide48.xml"/><Relationship Id="rId11" Type="http://schemas.openxmlformats.org/officeDocument/2006/relationships/slide" Target="slide61.xml"/><Relationship Id="rId24" Type="http://schemas.openxmlformats.org/officeDocument/2006/relationships/package" Target="../embeddings/Microsoft_Word___59.docx"/><Relationship Id="rId5" Type="http://schemas.openxmlformats.org/officeDocument/2006/relationships/slide" Target="slide45.xml"/><Relationship Id="rId15" Type="http://schemas.openxmlformats.org/officeDocument/2006/relationships/image" Target="../media/image69.png"/><Relationship Id="rId23" Type="http://schemas.openxmlformats.org/officeDocument/2006/relationships/oleObject" Target="../embeddings/oleObject63.bin"/><Relationship Id="rId10" Type="http://schemas.openxmlformats.org/officeDocument/2006/relationships/slide" Target="slide58.xml"/><Relationship Id="rId19" Type="http://schemas.openxmlformats.org/officeDocument/2006/relationships/oleObject" Target="../embeddings/oleObject61.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 Id="rId22" Type="http://schemas.openxmlformats.org/officeDocument/2006/relationships/package" Target="../embeddings/Microsoft_Word___58.docx"/></Relationships>
</file>

<file path=ppt/slides/_rels/slide5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68.emf"/><Relationship Id="rId3" Type="http://schemas.openxmlformats.org/officeDocument/2006/relationships/slide" Target="slide40.xml"/><Relationship Id="rId21" Type="http://schemas.openxmlformats.org/officeDocument/2006/relationships/image" Target="../media/image70.emf"/><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60.docx"/><Relationship Id="rId2" Type="http://schemas.openxmlformats.org/officeDocument/2006/relationships/slideLayout" Target="../slideLayouts/slideLayout8.xml"/><Relationship Id="rId16" Type="http://schemas.openxmlformats.org/officeDocument/2006/relationships/oleObject" Target="../embeddings/oleObject64.bin"/><Relationship Id="rId20" Type="http://schemas.openxmlformats.org/officeDocument/2006/relationships/package" Target="../embeddings/Microsoft_Word___61.docx"/><Relationship Id="rId1" Type="http://schemas.openxmlformats.org/officeDocument/2006/relationships/vmlDrawing" Target="../drawings/vmlDrawing33.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69.png"/><Relationship Id="rId10" Type="http://schemas.openxmlformats.org/officeDocument/2006/relationships/slide" Target="slide58.xml"/><Relationship Id="rId19" Type="http://schemas.openxmlformats.org/officeDocument/2006/relationships/oleObject" Target="../embeddings/oleObject65.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5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71.png"/></Relationships>
</file>

<file path=ppt/slides/_rels/slide5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18" Type="http://schemas.openxmlformats.org/officeDocument/2006/relationships/image" Target="../media/image68.emf"/><Relationship Id="rId26" Type="http://schemas.openxmlformats.org/officeDocument/2006/relationships/oleObject" Target="../embeddings/oleObject69.bin"/><Relationship Id="rId3" Type="http://schemas.openxmlformats.org/officeDocument/2006/relationships/notesSlide" Target="../notesSlides/notesSlide2.xml"/><Relationship Id="rId21" Type="http://schemas.openxmlformats.org/officeDocument/2006/relationships/image" Target="../media/image72.emf"/><Relationship Id="rId7" Type="http://schemas.openxmlformats.org/officeDocument/2006/relationships/slide" Target="slide48.xml"/><Relationship Id="rId12" Type="http://schemas.openxmlformats.org/officeDocument/2006/relationships/slide" Target="slide61.xml"/><Relationship Id="rId17" Type="http://schemas.openxmlformats.org/officeDocument/2006/relationships/package" Target="../embeddings/Microsoft_Word___62.docx"/><Relationship Id="rId25" Type="http://schemas.openxmlformats.org/officeDocument/2006/relationships/image" Target="../media/image73.emf"/><Relationship Id="rId2" Type="http://schemas.openxmlformats.org/officeDocument/2006/relationships/slideLayout" Target="../slideLayouts/slideLayout8.xml"/><Relationship Id="rId16" Type="http://schemas.openxmlformats.org/officeDocument/2006/relationships/oleObject" Target="../embeddings/oleObject66.bin"/><Relationship Id="rId20" Type="http://schemas.openxmlformats.org/officeDocument/2006/relationships/package" Target="../embeddings/Microsoft_Word___63.docx"/><Relationship Id="rId1" Type="http://schemas.openxmlformats.org/officeDocument/2006/relationships/vmlDrawing" Target="../drawings/vmlDrawing34.vml"/><Relationship Id="rId6" Type="http://schemas.openxmlformats.org/officeDocument/2006/relationships/slide" Target="slide45.xml"/><Relationship Id="rId11" Type="http://schemas.openxmlformats.org/officeDocument/2006/relationships/slide" Target="slide58.xml"/><Relationship Id="rId24" Type="http://schemas.openxmlformats.org/officeDocument/2006/relationships/package" Target="../embeddings/Microsoft_Word___64.docx"/><Relationship Id="rId5" Type="http://schemas.openxmlformats.org/officeDocument/2006/relationships/slide" Target="slide42.xml"/><Relationship Id="rId15" Type="http://schemas.openxmlformats.org/officeDocument/2006/relationships/slide" Target="slide70.xml"/><Relationship Id="rId23" Type="http://schemas.openxmlformats.org/officeDocument/2006/relationships/oleObject" Target="../embeddings/oleObject68.bin"/><Relationship Id="rId28" Type="http://schemas.openxmlformats.org/officeDocument/2006/relationships/image" Target="../media/image74.emf"/><Relationship Id="rId10" Type="http://schemas.openxmlformats.org/officeDocument/2006/relationships/slide" Target="slide55.xml"/><Relationship Id="rId19" Type="http://schemas.openxmlformats.org/officeDocument/2006/relationships/oleObject" Target="../embeddings/oleObject67.bin"/><Relationship Id="rId4" Type="http://schemas.openxmlformats.org/officeDocument/2006/relationships/slide" Target="slide40.xml"/><Relationship Id="rId9" Type="http://schemas.openxmlformats.org/officeDocument/2006/relationships/slide" Target="slide52.xml"/><Relationship Id="rId14" Type="http://schemas.openxmlformats.org/officeDocument/2006/relationships/slide" Target="slide66.xml"/><Relationship Id="rId22" Type="http://schemas.openxmlformats.org/officeDocument/2006/relationships/image" Target="../media/image71.png"/><Relationship Id="rId27" Type="http://schemas.openxmlformats.org/officeDocument/2006/relationships/package" Target="../embeddings/Microsoft_Word___65.doc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__1.docx"/></Relationships>
</file>

<file path=ppt/slides/_rels/slide6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18" Type="http://schemas.openxmlformats.org/officeDocument/2006/relationships/package" Target="../embeddings/Microsoft_Word___66.docx"/><Relationship Id="rId3" Type="http://schemas.openxmlformats.org/officeDocument/2006/relationships/notesSlide" Target="../notesSlides/notesSlide3.xml"/><Relationship Id="rId7" Type="http://schemas.openxmlformats.org/officeDocument/2006/relationships/slide" Target="slide48.xml"/><Relationship Id="rId12" Type="http://schemas.openxmlformats.org/officeDocument/2006/relationships/slide" Target="slide61.xml"/><Relationship Id="rId17" Type="http://schemas.openxmlformats.org/officeDocument/2006/relationships/oleObject" Target="../embeddings/oleObject70.bin"/><Relationship Id="rId2" Type="http://schemas.openxmlformats.org/officeDocument/2006/relationships/slideLayout" Target="../slideLayouts/slideLayout8.xml"/><Relationship Id="rId16" Type="http://schemas.openxmlformats.org/officeDocument/2006/relationships/image" Target="../media/image71.png"/><Relationship Id="rId1" Type="http://schemas.openxmlformats.org/officeDocument/2006/relationships/vmlDrawing" Target="../drawings/vmlDrawing35.vml"/><Relationship Id="rId6" Type="http://schemas.openxmlformats.org/officeDocument/2006/relationships/slide" Target="slide45.xml"/><Relationship Id="rId11" Type="http://schemas.openxmlformats.org/officeDocument/2006/relationships/slide" Target="slide58.xml"/><Relationship Id="rId5" Type="http://schemas.openxmlformats.org/officeDocument/2006/relationships/slide" Target="slide42.xml"/><Relationship Id="rId15" Type="http://schemas.openxmlformats.org/officeDocument/2006/relationships/slide" Target="slide70.xml"/><Relationship Id="rId10" Type="http://schemas.openxmlformats.org/officeDocument/2006/relationships/slide" Target="slide55.xml"/><Relationship Id="rId19" Type="http://schemas.openxmlformats.org/officeDocument/2006/relationships/image" Target="../media/image75.emf"/><Relationship Id="rId4" Type="http://schemas.openxmlformats.org/officeDocument/2006/relationships/slide" Target="slide40.xml"/><Relationship Id="rId9" Type="http://schemas.openxmlformats.org/officeDocument/2006/relationships/slide" Target="slide52.xml"/><Relationship Id="rId14" Type="http://schemas.openxmlformats.org/officeDocument/2006/relationships/slide" Target="slide66.xml"/></Relationships>
</file>

<file path=ppt/slides/_rels/slide6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76.png"/></Relationships>
</file>

<file path=ppt/slides/_rels/slide6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77.emf"/><Relationship Id="rId3" Type="http://schemas.openxmlformats.org/officeDocument/2006/relationships/slide" Target="slide40.xml"/><Relationship Id="rId21" Type="http://schemas.openxmlformats.org/officeDocument/2006/relationships/image" Target="../media/image78.emf"/><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67.docx"/><Relationship Id="rId2" Type="http://schemas.openxmlformats.org/officeDocument/2006/relationships/slideLayout" Target="../slideLayouts/slideLayout8.xml"/><Relationship Id="rId16" Type="http://schemas.openxmlformats.org/officeDocument/2006/relationships/oleObject" Target="../embeddings/oleObject71.bin"/><Relationship Id="rId20" Type="http://schemas.openxmlformats.org/officeDocument/2006/relationships/package" Target="../embeddings/Microsoft_Word___68.docx"/><Relationship Id="rId1" Type="http://schemas.openxmlformats.org/officeDocument/2006/relationships/vmlDrawing" Target="../drawings/vmlDrawing36.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76.png"/><Relationship Id="rId10" Type="http://schemas.openxmlformats.org/officeDocument/2006/relationships/slide" Target="slide58.xml"/><Relationship Id="rId19" Type="http://schemas.openxmlformats.org/officeDocument/2006/relationships/oleObject" Target="../embeddings/oleObject72.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6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79.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69.docx"/><Relationship Id="rId2" Type="http://schemas.openxmlformats.org/officeDocument/2006/relationships/slideLayout" Target="../slideLayouts/slideLayout8.xml"/><Relationship Id="rId16" Type="http://schemas.openxmlformats.org/officeDocument/2006/relationships/oleObject" Target="../embeddings/oleObject73.bin"/><Relationship Id="rId1" Type="http://schemas.openxmlformats.org/officeDocument/2006/relationships/vmlDrawing" Target="../drawings/vmlDrawing37.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76.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6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80.emf"/><Relationship Id="rId26" Type="http://schemas.openxmlformats.org/officeDocument/2006/relationships/package" Target="../embeddings/Microsoft_Word___73.docx"/><Relationship Id="rId3" Type="http://schemas.openxmlformats.org/officeDocument/2006/relationships/slide" Target="slide40.xml"/><Relationship Id="rId21" Type="http://schemas.openxmlformats.org/officeDocument/2006/relationships/image" Target="../media/image81.emf"/><Relationship Id="rId34" Type="http://schemas.openxmlformats.org/officeDocument/2006/relationships/package" Target="../embeddings/Microsoft_Word___76.docx"/><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70.docx"/><Relationship Id="rId25" Type="http://schemas.openxmlformats.org/officeDocument/2006/relationships/oleObject" Target="../embeddings/oleObject77.bin"/><Relationship Id="rId33" Type="http://schemas.openxmlformats.org/officeDocument/2006/relationships/oleObject" Target="../embeddings/oleObject80.bin"/><Relationship Id="rId2" Type="http://schemas.openxmlformats.org/officeDocument/2006/relationships/slideLayout" Target="../slideLayouts/slideLayout8.xml"/><Relationship Id="rId16" Type="http://schemas.openxmlformats.org/officeDocument/2006/relationships/oleObject" Target="../embeddings/oleObject74.bin"/><Relationship Id="rId20" Type="http://schemas.openxmlformats.org/officeDocument/2006/relationships/package" Target="../embeddings/Microsoft_Word___71.docx"/><Relationship Id="rId29" Type="http://schemas.openxmlformats.org/officeDocument/2006/relationships/package" Target="../embeddings/Microsoft_Word___74.docx"/><Relationship Id="rId1" Type="http://schemas.openxmlformats.org/officeDocument/2006/relationships/vmlDrawing" Target="../drawings/vmlDrawing38.vml"/><Relationship Id="rId6" Type="http://schemas.openxmlformats.org/officeDocument/2006/relationships/slide" Target="slide48.xml"/><Relationship Id="rId11" Type="http://schemas.openxmlformats.org/officeDocument/2006/relationships/slide" Target="slide61.xml"/><Relationship Id="rId24" Type="http://schemas.openxmlformats.org/officeDocument/2006/relationships/image" Target="../media/image82.emf"/><Relationship Id="rId32" Type="http://schemas.openxmlformats.org/officeDocument/2006/relationships/package" Target="../embeddings/Microsoft_Word___75.docx"/><Relationship Id="rId37" Type="http://schemas.openxmlformats.org/officeDocument/2006/relationships/package" Target="../embeddings/Microsoft_Word___77.docx"/><Relationship Id="rId5" Type="http://schemas.openxmlformats.org/officeDocument/2006/relationships/slide" Target="slide45.xml"/><Relationship Id="rId15" Type="http://schemas.openxmlformats.org/officeDocument/2006/relationships/image" Target="../media/image85.png"/><Relationship Id="rId23" Type="http://schemas.openxmlformats.org/officeDocument/2006/relationships/package" Target="../embeddings/Microsoft_Word___72.docx"/><Relationship Id="rId28" Type="http://schemas.openxmlformats.org/officeDocument/2006/relationships/oleObject" Target="../embeddings/oleObject78.bin"/><Relationship Id="rId36" Type="http://schemas.openxmlformats.org/officeDocument/2006/relationships/oleObject" Target="../embeddings/oleObject81.bin"/><Relationship Id="rId10" Type="http://schemas.openxmlformats.org/officeDocument/2006/relationships/slide" Target="slide58.xml"/><Relationship Id="rId19" Type="http://schemas.openxmlformats.org/officeDocument/2006/relationships/oleObject" Target="../embeddings/oleObject75.bin"/><Relationship Id="rId31" Type="http://schemas.openxmlformats.org/officeDocument/2006/relationships/oleObject" Target="../embeddings/oleObject79.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 Id="rId22" Type="http://schemas.openxmlformats.org/officeDocument/2006/relationships/oleObject" Target="../embeddings/oleObject76.bin"/><Relationship Id="rId27" Type="http://schemas.openxmlformats.org/officeDocument/2006/relationships/image" Target="../media/image83.emf"/><Relationship Id="rId30" Type="http://schemas.openxmlformats.org/officeDocument/2006/relationships/image" Target="../media/image84.emf"/><Relationship Id="rId35" Type="http://schemas.openxmlformats.org/officeDocument/2006/relationships/image" Target="../media/image53.emf"/></Relationships>
</file>

<file path=ppt/slides/_rels/slide6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84.emf"/><Relationship Id="rId26" Type="http://schemas.openxmlformats.org/officeDocument/2006/relationships/image" Target="../media/image86.emf"/><Relationship Id="rId3" Type="http://schemas.openxmlformats.org/officeDocument/2006/relationships/slide" Target="slide40.xml"/><Relationship Id="rId21" Type="http://schemas.openxmlformats.org/officeDocument/2006/relationships/image" Target="../media/image83.emf"/><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78.docx"/><Relationship Id="rId25" Type="http://schemas.openxmlformats.org/officeDocument/2006/relationships/package" Target="../embeddings/Microsoft_Word___81.docx"/><Relationship Id="rId2" Type="http://schemas.openxmlformats.org/officeDocument/2006/relationships/slideLayout" Target="../slideLayouts/slideLayout8.xml"/><Relationship Id="rId16" Type="http://schemas.openxmlformats.org/officeDocument/2006/relationships/oleObject" Target="../embeddings/oleObject82.bin"/><Relationship Id="rId20" Type="http://schemas.openxmlformats.org/officeDocument/2006/relationships/package" Target="../embeddings/Microsoft_Word___79.docx"/><Relationship Id="rId1" Type="http://schemas.openxmlformats.org/officeDocument/2006/relationships/vmlDrawing" Target="../drawings/vmlDrawing39.vml"/><Relationship Id="rId6" Type="http://schemas.openxmlformats.org/officeDocument/2006/relationships/slide" Target="slide48.xml"/><Relationship Id="rId11" Type="http://schemas.openxmlformats.org/officeDocument/2006/relationships/slide" Target="slide61.xml"/><Relationship Id="rId24" Type="http://schemas.openxmlformats.org/officeDocument/2006/relationships/oleObject" Target="../embeddings/oleObject85.bin"/><Relationship Id="rId5" Type="http://schemas.openxmlformats.org/officeDocument/2006/relationships/slide" Target="slide45.xml"/><Relationship Id="rId15" Type="http://schemas.openxmlformats.org/officeDocument/2006/relationships/image" Target="../media/image85.png"/><Relationship Id="rId23" Type="http://schemas.openxmlformats.org/officeDocument/2006/relationships/package" Target="../embeddings/Microsoft_Word___80.docx"/><Relationship Id="rId10" Type="http://schemas.openxmlformats.org/officeDocument/2006/relationships/slide" Target="slide58.xml"/><Relationship Id="rId19" Type="http://schemas.openxmlformats.org/officeDocument/2006/relationships/oleObject" Target="../embeddings/oleObject83.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 Id="rId22" Type="http://schemas.openxmlformats.org/officeDocument/2006/relationships/oleObject" Target="../embeddings/oleObject84.bin"/></Relationships>
</file>

<file path=ppt/slides/_rels/slide6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87.emf"/><Relationship Id="rId26" Type="http://schemas.openxmlformats.org/officeDocument/2006/relationships/package" Target="../embeddings/Microsoft_Word___85.docx"/><Relationship Id="rId3" Type="http://schemas.openxmlformats.org/officeDocument/2006/relationships/slide" Target="slide40.xml"/><Relationship Id="rId21" Type="http://schemas.openxmlformats.org/officeDocument/2006/relationships/image" Target="../media/image88.emf"/><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82.docx"/><Relationship Id="rId25" Type="http://schemas.openxmlformats.org/officeDocument/2006/relationships/oleObject" Target="../embeddings/oleObject89.bin"/><Relationship Id="rId2" Type="http://schemas.openxmlformats.org/officeDocument/2006/relationships/slideLayout" Target="../slideLayouts/slideLayout8.xml"/><Relationship Id="rId16" Type="http://schemas.openxmlformats.org/officeDocument/2006/relationships/oleObject" Target="../embeddings/oleObject86.bin"/><Relationship Id="rId20" Type="http://schemas.openxmlformats.org/officeDocument/2006/relationships/package" Target="../embeddings/Microsoft_Word___83.docx"/><Relationship Id="rId1" Type="http://schemas.openxmlformats.org/officeDocument/2006/relationships/vmlDrawing" Target="../drawings/vmlDrawing40.vml"/><Relationship Id="rId6" Type="http://schemas.openxmlformats.org/officeDocument/2006/relationships/slide" Target="slide48.xml"/><Relationship Id="rId11" Type="http://schemas.openxmlformats.org/officeDocument/2006/relationships/slide" Target="slide61.xml"/><Relationship Id="rId24" Type="http://schemas.openxmlformats.org/officeDocument/2006/relationships/image" Target="../media/image89.emf"/><Relationship Id="rId5" Type="http://schemas.openxmlformats.org/officeDocument/2006/relationships/slide" Target="slide45.xml"/><Relationship Id="rId15" Type="http://schemas.openxmlformats.org/officeDocument/2006/relationships/image" Target="../media/image91.png"/><Relationship Id="rId23" Type="http://schemas.openxmlformats.org/officeDocument/2006/relationships/package" Target="../embeddings/Microsoft_Word___84.docx"/><Relationship Id="rId10" Type="http://schemas.openxmlformats.org/officeDocument/2006/relationships/slide" Target="slide58.xml"/><Relationship Id="rId19" Type="http://schemas.openxmlformats.org/officeDocument/2006/relationships/oleObject" Target="../embeddings/oleObject87.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 Id="rId22" Type="http://schemas.openxmlformats.org/officeDocument/2006/relationships/oleObject" Target="../embeddings/oleObject88.bin"/><Relationship Id="rId27" Type="http://schemas.openxmlformats.org/officeDocument/2006/relationships/image" Target="../media/image90.emf"/></Relationships>
</file>

<file path=ppt/slides/_rels/slide6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92.emf"/><Relationship Id="rId3" Type="http://schemas.openxmlformats.org/officeDocument/2006/relationships/slide" Target="slide40.xml"/><Relationship Id="rId21" Type="http://schemas.openxmlformats.org/officeDocument/2006/relationships/image" Target="../media/image93.emf"/><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86.docx"/><Relationship Id="rId2" Type="http://schemas.openxmlformats.org/officeDocument/2006/relationships/slideLayout" Target="../slideLayouts/slideLayout8.xml"/><Relationship Id="rId16" Type="http://schemas.openxmlformats.org/officeDocument/2006/relationships/oleObject" Target="../embeddings/oleObject90.bin"/><Relationship Id="rId20" Type="http://schemas.openxmlformats.org/officeDocument/2006/relationships/package" Target="../embeddings/Microsoft_Word___87.docx"/><Relationship Id="rId1" Type="http://schemas.openxmlformats.org/officeDocument/2006/relationships/vmlDrawing" Target="../drawings/vmlDrawing41.vml"/><Relationship Id="rId6" Type="http://schemas.openxmlformats.org/officeDocument/2006/relationships/slide" Target="slide48.xml"/><Relationship Id="rId11" Type="http://schemas.openxmlformats.org/officeDocument/2006/relationships/slide" Target="slide61.xml"/><Relationship Id="rId24" Type="http://schemas.openxmlformats.org/officeDocument/2006/relationships/image" Target="../media/image94.emf"/><Relationship Id="rId5" Type="http://schemas.openxmlformats.org/officeDocument/2006/relationships/slide" Target="slide45.xml"/><Relationship Id="rId15" Type="http://schemas.openxmlformats.org/officeDocument/2006/relationships/image" Target="../media/image91.png"/><Relationship Id="rId23" Type="http://schemas.openxmlformats.org/officeDocument/2006/relationships/package" Target="../embeddings/Microsoft_Word___88.docx"/><Relationship Id="rId10" Type="http://schemas.openxmlformats.org/officeDocument/2006/relationships/slide" Target="slide58.xml"/><Relationship Id="rId19" Type="http://schemas.openxmlformats.org/officeDocument/2006/relationships/oleObject" Target="../embeddings/oleObject91.bin"/><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 Id="rId22" Type="http://schemas.openxmlformats.org/officeDocument/2006/relationships/oleObject" Target="../embeddings/oleObject92.bin"/></Relationships>
</file>

<file path=ppt/slides/_rels/slide6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95.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89.docx"/><Relationship Id="rId2" Type="http://schemas.openxmlformats.org/officeDocument/2006/relationships/slideLayout" Target="../slideLayouts/slideLayout8.xml"/><Relationship Id="rId16" Type="http://schemas.openxmlformats.org/officeDocument/2006/relationships/oleObject" Target="../embeddings/oleObject93.bin"/><Relationship Id="rId1" Type="http://schemas.openxmlformats.org/officeDocument/2006/relationships/vmlDrawing" Target="../drawings/vmlDrawing42.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91.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69.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96.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90.docx"/><Relationship Id="rId2" Type="http://schemas.openxmlformats.org/officeDocument/2006/relationships/slideLayout" Target="../slideLayouts/slideLayout8.xml"/><Relationship Id="rId16" Type="http://schemas.openxmlformats.org/officeDocument/2006/relationships/oleObject" Target="../embeddings/oleObject94.bin"/><Relationship Id="rId1" Type="http://schemas.openxmlformats.org/officeDocument/2006/relationships/vmlDrawing" Target="../drawings/vmlDrawing43.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91.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97.png"/></Relationships>
</file>

<file path=ppt/slides/_rels/slide7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97.png"/></Relationships>
</file>

<file path=ppt/slides/_rels/slide7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6.xml"/><Relationship Id="rId18" Type="http://schemas.openxmlformats.org/officeDocument/2006/relationships/image" Target="../media/image53.emf"/><Relationship Id="rId3" Type="http://schemas.openxmlformats.org/officeDocument/2006/relationships/slide" Target="slide40.xml"/><Relationship Id="rId7" Type="http://schemas.openxmlformats.org/officeDocument/2006/relationships/slide" Target="slide50.xml"/><Relationship Id="rId12" Type="http://schemas.openxmlformats.org/officeDocument/2006/relationships/slide" Target="slide64.xml"/><Relationship Id="rId17" Type="http://schemas.openxmlformats.org/officeDocument/2006/relationships/package" Target="../embeddings/Microsoft_Word___91.docx"/><Relationship Id="rId2" Type="http://schemas.openxmlformats.org/officeDocument/2006/relationships/slideLayout" Target="../slideLayouts/slideLayout8.xml"/><Relationship Id="rId16" Type="http://schemas.openxmlformats.org/officeDocument/2006/relationships/oleObject" Target="../embeddings/oleObject95.bin"/><Relationship Id="rId1" Type="http://schemas.openxmlformats.org/officeDocument/2006/relationships/vmlDrawing" Target="../drawings/vmlDrawing44.vml"/><Relationship Id="rId6" Type="http://schemas.openxmlformats.org/officeDocument/2006/relationships/slide" Target="slide48.xml"/><Relationship Id="rId11" Type="http://schemas.openxmlformats.org/officeDocument/2006/relationships/slide" Target="slide61.xml"/><Relationship Id="rId5" Type="http://schemas.openxmlformats.org/officeDocument/2006/relationships/slide" Target="slide45.xml"/><Relationship Id="rId15" Type="http://schemas.openxmlformats.org/officeDocument/2006/relationships/image" Target="../media/image97.png"/><Relationship Id="rId10" Type="http://schemas.openxmlformats.org/officeDocument/2006/relationships/slide" Target="slide58.xml"/><Relationship Id="rId4" Type="http://schemas.openxmlformats.org/officeDocument/2006/relationships/slide" Target="slide42.xml"/><Relationship Id="rId9" Type="http://schemas.openxmlformats.org/officeDocument/2006/relationships/slide" Target="slide55.xml"/><Relationship Id="rId14" Type="http://schemas.openxmlformats.org/officeDocument/2006/relationships/slide" Target="slide70.xml"/></Relationships>
</file>

<file path=ppt/slides/_rels/slide7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0.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5" Type="http://schemas.openxmlformats.org/officeDocument/2006/relationships/image" Target="../media/image98.png"/><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image" Target="../media/image97.png"/></Relationships>
</file>

<file path=ppt/slides/_rels/slide7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3.xml"/><Relationship Id="rId3" Type="http://schemas.openxmlformats.org/officeDocument/2006/relationships/slide" Target="slide42.xml"/><Relationship Id="rId7" Type="http://schemas.openxmlformats.org/officeDocument/2006/relationships/slide" Target="slide52.xml"/><Relationship Id="rId12" Type="http://schemas.openxmlformats.org/officeDocument/2006/relationships/slide" Target="slide66.xml"/><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50.xml"/><Relationship Id="rId11" Type="http://schemas.openxmlformats.org/officeDocument/2006/relationships/slide" Target="slide64.xml"/><Relationship Id="rId5" Type="http://schemas.openxmlformats.org/officeDocument/2006/relationships/slide" Target="slide48.xml"/><Relationship Id="rId15" Type="http://schemas.openxmlformats.org/officeDocument/2006/relationships/image" Target="../media/image98.png"/><Relationship Id="rId10" Type="http://schemas.openxmlformats.org/officeDocument/2006/relationships/slide" Target="slide61.xml"/><Relationship Id="rId4" Type="http://schemas.openxmlformats.org/officeDocument/2006/relationships/slide" Target="slide45.xml"/><Relationship Id="rId9" Type="http://schemas.openxmlformats.org/officeDocument/2006/relationships/slide" Target="slide58.xml"/><Relationship Id="rId14" Type="http://schemas.openxmlformats.org/officeDocument/2006/relationships/slide" Target="slide70.xml"/></Relationships>
</file>

<file path=ppt/slides/_rels/slide7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Word___2.docx"/><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 y="1460728"/>
            <a:ext cx="12184655" cy="3791712"/>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923221" y="2708920"/>
            <a:ext cx="10246731" cy="1200329"/>
          </a:xfrm>
          <a:prstGeom prst="rect">
            <a:avLst/>
          </a:prstGeom>
        </p:spPr>
        <p:txBody>
          <a:bodyPr wrap="square" anchor="ctr">
            <a:spAutoFit/>
          </a:bodyPr>
          <a:lstStyle/>
          <a:p>
            <a:pPr lvl="0" algn="ctr">
              <a:defRPr/>
            </a:pPr>
            <a:r>
              <a:rPr lang="zh-CN" altLang="zh-CN" sz="7200" b="1" dirty="0">
                <a:solidFill>
                  <a:schemeClr val="bg1"/>
                </a:solidFill>
                <a:latin typeface="+mn-ea"/>
              </a:rPr>
              <a:t>沉淀溶解平衡图像的分析</a:t>
            </a:r>
            <a:endParaRPr lang="zh-CN" altLang="en-US" sz="7200" b="1" dirty="0">
              <a:solidFill>
                <a:schemeClr val="bg1"/>
              </a:solidFill>
              <a:latin typeface="+mn-ea"/>
            </a:endParaRP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dirty="0" smtClean="0">
                <a:solidFill>
                  <a:schemeClr val="bg1"/>
                </a:solidFill>
                <a:latin typeface="KaiTi" panose="02010609060101010101" pitchFamily="49" charset="-122"/>
                <a:ea typeface="KaiTi" panose="02010609060101010101" pitchFamily="49" charset="-122"/>
              </a:rPr>
              <a:t>第</a:t>
            </a:r>
            <a:r>
              <a:rPr lang="en-US" altLang="zh-CN" dirty="0">
                <a:solidFill>
                  <a:schemeClr val="bg1"/>
                </a:solidFill>
                <a:latin typeface="KaiTi" panose="02010609060101010101" pitchFamily="49" charset="-122"/>
                <a:ea typeface="KaiTi" panose="02010609060101010101" pitchFamily="49" charset="-122"/>
              </a:rPr>
              <a:t>2</a:t>
            </a:r>
            <a:r>
              <a:rPr lang="zh-CN" altLang="en-US" dirty="0" smtClean="0">
                <a:solidFill>
                  <a:schemeClr val="bg1"/>
                </a:solidFill>
                <a:latin typeface="KaiTi" panose="02010609060101010101" pitchFamily="49" charset="-122"/>
                <a:ea typeface="KaiTi" panose="02010609060101010101" pitchFamily="49" charset="-122"/>
              </a:rPr>
              <a:t>讲</a:t>
            </a:r>
            <a:endParaRPr lang="zh-CN" altLang="en-US"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220540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E4F18EA-82C7-9143-98A4-D4840597F599}"/>
              </a:ext>
            </a:extLst>
          </p:cNvPr>
          <p:cNvSpPr/>
          <p:nvPr/>
        </p:nvSpPr>
        <p:spPr>
          <a:xfrm>
            <a:off x="390000" y="746139"/>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绚丽多彩的无机颜料的应用曾创造了古代绘画和彩陶的辉煌。硫化镉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CdS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是一种难溶于水的黄色颜料，其在水中的沉淀溶解平衡曲线如图所示。下列说法错误的是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温度下</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CdS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在水中的溶解度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图中各点对应的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的关系为</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(n)&lt;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&lt;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点的溶液中加入少量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固体，溶液组成由</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m</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沿</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mpn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线向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温度降低时，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点的饱和溶液的组成由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沿</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qp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线向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4690" name="Picture 2" descr="8-13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176" y="2564904"/>
            <a:ext cx="4035216" cy="24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p:cNvSpPr txBox="1"/>
          <p:nvPr/>
        </p:nvSpPr>
        <p:spPr>
          <a:xfrm>
            <a:off x="253490" y="286239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392664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8E2DE2DB-9635-7343-9324-24E879D1A803}"/>
              </a:ext>
            </a:extLst>
          </p:cNvPr>
          <p:cNvGrpSpPr/>
          <p:nvPr/>
        </p:nvGrpSpPr>
        <p:grpSpPr>
          <a:xfrm>
            <a:off x="516000" y="316969"/>
            <a:ext cx="11160000" cy="6136366"/>
            <a:chOff x="631969" y="3925222"/>
            <a:chExt cx="11160000" cy="6136366"/>
          </a:xfrm>
        </p:grpSpPr>
        <p:sp>
          <p:nvSpPr>
            <p:cNvPr id="3" name="圆角矩形 2">
              <a:extLst>
                <a:ext uri="{FF2B5EF4-FFF2-40B4-BE49-F238E27FC236}">
                  <a16:creationId xmlns:a16="http://schemas.microsoft.com/office/drawing/2014/main" xmlns="" id="{E595429C-FC91-844C-93CF-CDF13B79A00E}"/>
                </a:ext>
              </a:extLst>
            </p:cNvPr>
            <p:cNvSpPr/>
            <p:nvPr/>
          </p:nvSpPr>
          <p:spPr>
            <a:xfrm>
              <a:off x="631969" y="4038111"/>
              <a:ext cx="11160000" cy="6023477"/>
            </a:xfrm>
            <a:prstGeom prst="roundRect">
              <a:avLst>
                <a:gd name="adj" fmla="val 151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4" name="矩形 3">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6" name="文本框 5">
              <a:extLst>
                <a:ext uri="{FF2B5EF4-FFF2-40B4-BE49-F238E27FC236}">
                  <a16:creationId xmlns:a16="http://schemas.microsoft.com/office/drawing/2014/main" xmlns="" id="{D8797527-9DDB-1D4B-B647-202471E1320B}"/>
                </a:ext>
              </a:extLst>
            </p:cNvPr>
            <p:cNvSpPr txBox="1"/>
            <p:nvPr/>
          </p:nvSpPr>
          <p:spPr>
            <a:xfrm>
              <a:off x="787280" y="4285262"/>
              <a:ext cx="10825289" cy="5632311"/>
            </a:xfrm>
            <a:prstGeom prst="rect">
              <a:avLst/>
            </a:prstGeom>
            <a:noFill/>
          </p:spPr>
          <p:txBody>
            <a:bodyPr wrap="square">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分别表示温度为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物质的量浓度，可间接表示对应温度下</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CdS</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水</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中的溶解度，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只受温度影响，即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三点对应的</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相</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，由图像知</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(p)&lt;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点的溶液中加入少量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增大，温度不变，</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不变，则溶液中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减小，溶液组成由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沿</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mpn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线向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温度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降低时，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CdS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的溶解度减小，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点的饱和溶液的组成由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沿</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qp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线向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9" name="Picture 2" descr="8-13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44" y="1124745"/>
            <a:ext cx="4035216" cy="24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2"/>
            <a:ext cx="11110368" cy="4968551"/>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矩形 9"/>
          <p:cNvSpPr/>
          <p:nvPr/>
        </p:nvSpPr>
        <p:spPr>
          <a:xfrm>
            <a:off x="5542002" y="29732"/>
            <a:ext cx="1107996"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894056" y="1712997"/>
            <a:ext cx="10403888" cy="4524315"/>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沉淀溶解平衡图像题解题策略</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沉淀溶解平衡曲线类似于溶解度曲线，曲线上任意一点都表示饱和溶液，曲线上方的任意一点均表示过饱和溶液，此时有沉淀析出，曲线下方的任意一点均表示不饱和溶液。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从图像中找到数据，根据</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公式计算得出</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比较溶液的</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i="1" kern="100" baseline="-25000" dirty="0" smtClean="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smtClean="0">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的大小，判断溶液中有无沉淀析出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涉及</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的计算时，所代入的离子浓度一定是混合溶液中的离子浓度，因此计算离子浓度时，所代入的溶液体积也必须是混合溶液的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体积。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400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3"/>
            <a:ext cx="11110368" cy="4176464"/>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矩形 9"/>
          <p:cNvSpPr/>
          <p:nvPr/>
        </p:nvSpPr>
        <p:spPr>
          <a:xfrm>
            <a:off x="5542002" y="29732"/>
            <a:ext cx="1107996"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894056" y="1846881"/>
            <a:ext cx="10403888" cy="646331"/>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分析沉淀溶解平衡图像的三步骤</a:t>
            </a:r>
            <a:endParaRPr lang="zh-CN" altLang="zh-CN" sz="1050" b="1"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9131808"/>
              </p:ext>
            </p:extLst>
          </p:nvPr>
        </p:nvGraphicFramePr>
        <p:xfrm>
          <a:off x="983432" y="2756569"/>
          <a:ext cx="5597525" cy="2760663"/>
        </p:xfrm>
        <a:graphic>
          <a:graphicData uri="http://schemas.openxmlformats.org/presentationml/2006/ole">
            <mc:AlternateContent xmlns:mc="http://schemas.openxmlformats.org/markup-compatibility/2006">
              <mc:Choice xmlns:v="urn:schemas-microsoft-com:vml" Requires="v">
                <p:oleObj spid="_x0000_s115750" name="文档" r:id="rId4" imgW="5597450" imgH="2760033" progId="Word.Document.12">
                  <p:embed/>
                </p:oleObj>
              </mc:Choice>
              <mc:Fallback>
                <p:oleObj name="文档" r:id="rId4" imgW="5597450" imgH="2760033" progId="Word.Document.12">
                  <p:embed/>
                  <p:pic>
                    <p:nvPicPr>
                      <p:cNvPr id="0" name=""/>
                      <p:cNvPicPr/>
                      <p:nvPr/>
                    </p:nvPicPr>
                    <p:blipFill>
                      <a:blip r:embed="rId5"/>
                      <a:stretch>
                        <a:fillRect/>
                      </a:stretch>
                    </p:blipFill>
                    <p:spPr>
                      <a:xfrm>
                        <a:off x="983432" y="2756569"/>
                        <a:ext cx="5597525" cy="2760663"/>
                      </a:xfrm>
                      <a:prstGeom prst="rect">
                        <a:avLst/>
                      </a:prstGeom>
                    </p:spPr>
                  </p:pic>
                </p:oleObj>
              </mc:Fallback>
            </mc:AlternateContent>
          </a:graphicData>
        </a:graphic>
      </p:graphicFrame>
      <p:sp>
        <p:nvSpPr>
          <p:cNvPr id="9" name="矩形 8">
            <a:hlinkClick r:id="rId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1794277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xmlns="" id="{C267AA83-D616-ED4E-81C0-545EB4398E09}"/>
              </a:ext>
            </a:extLst>
          </p:cNvPr>
          <p:cNvSpPr txBox="1"/>
          <p:nvPr/>
        </p:nvSpPr>
        <p:spPr>
          <a:xfrm>
            <a:off x="385884" y="2845384"/>
            <a:ext cx="9999432" cy="923330"/>
          </a:xfrm>
          <a:prstGeom prst="rect">
            <a:avLst/>
          </a:prstGeom>
          <a:noFill/>
        </p:spPr>
        <p:txBody>
          <a:bodyPr wrap="square" rtlCol="0" anchor="ctr">
            <a:spAutoFit/>
          </a:bodyPr>
          <a:lstStyle/>
          <a:p>
            <a:pPr algn="ctr"/>
            <a:r>
              <a:rPr lang="zh-CN" altLang="zh-CN" sz="5400" b="1" dirty="0">
                <a:solidFill>
                  <a:schemeClr val="tx1">
                    <a:lumMod val="75000"/>
                    <a:lumOff val="25000"/>
                  </a:schemeClr>
                </a:solidFill>
                <a:latin typeface="微软雅黑" panose="020B0503020204020204" pitchFamily="34" charset="-122"/>
                <a:ea typeface="微软雅黑" panose="020B0503020204020204" pitchFamily="34" charset="-122"/>
              </a:rPr>
              <a:t>有关沉淀溶解平衡对数图像分析</a:t>
            </a: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10" name="图片 9"/>
          <p:cNvPicPr>
            <a:picLocks noChangeAspect="1"/>
          </p:cNvPicPr>
          <p:nvPr/>
        </p:nvPicPr>
        <p:blipFill rotWithShape="1">
          <a:blip r:embed="rId3"/>
          <a:srcRect l="8386" t="6788" r="6377" b="35596"/>
          <a:stretch/>
        </p:blipFill>
        <p:spPr>
          <a:xfrm>
            <a:off x="4826623" y="2230665"/>
            <a:ext cx="1008112" cy="288032"/>
          </a:xfrm>
          <a:prstGeom prst="rect">
            <a:avLst/>
          </a:prstGeom>
        </p:spPr>
      </p:pic>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graphicFrame>
        <p:nvGraphicFramePr>
          <p:cNvPr id="8" name="表格 7"/>
          <p:cNvGraphicFramePr>
            <a:graphicFrameLocks noGrp="1"/>
          </p:cNvGraphicFramePr>
          <p:nvPr>
            <p:extLst>
              <p:ext uri="{D42A27DB-BD31-4B8C-83A1-F6EECF244321}">
                <p14:modId xmlns:p14="http://schemas.microsoft.com/office/powerpoint/2010/main" val="3464320403"/>
              </p:ext>
            </p:extLst>
          </p:nvPr>
        </p:nvGraphicFramePr>
        <p:xfrm>
          <a:off x="372000" y="1484784"/>
          <a:ext cx="11448000" cy="4880705"/>
        </p:xfrm>
        <a:graphic>
          <a:graphicData uri="http://schemas.openxmlformats.org/drawingml/2006/table">
            <a:tbl>
              <a:tblPr/>
              <a:tblGrid>
                <a:gridCol w="5724000"/>
                <a:gridCol w="5724000"/>
              </a:tblGrid>
              <a:tr h="612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图像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说明</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12000">
                <a:tc rowSpan="6">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已知</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pM</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lg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(M)(M</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Mg</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Mn</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横坐标数值越大，</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baseline="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越小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纵坐标数值越大，</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越小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曲线上方的点为不饱和溶液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曲线上的点为饱和溶液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曲线下方的点表示有沉淀生成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705">
                <a:tc vMerge="1">
                  <a:txBody>
                    <a:bodyPr/>
                    <a:lstStyle/>
                    <a:p>
                      <a:endParaRPr lang="zh-CN" altLang="en-US"/>
                    </a:p>
                  </a:txBody>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曲线上任意一点，坐标数值越大，其对应的离子浓度越小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0218" marR="30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6738" name="Picture 2" descr="8-13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1464" y="2335603"/>
            <a:ext cx="4148194" cy="274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对象 11"/>
          <p:cNvGraphicFramePr>
            <a:graphicFrameLocks noChangeAspect="1"/>
          </p:cNvGraphicFramePr>
          <p:nvPr>
            <p:extLst>
              <p:ext uri="{D42A27DB-BD31-4B8C-83A1-F6EECF244321}">
                <p14:modId xmlns:p14="http://schemas.microsoft.com/office/powerpoint/2010/main" val="373728630"/>
              </p:ext>
            </p:extLst>
          </p:nvPr>
        </p:nvGraphicFramePr>
        <p:xfrm>
          <a:off x="9608480" y="2301433"/>
          <a:ext cx="977900" cy="423863"/>
        </p:xfrm>
        <a:graphic>
          <a:graphicData uri="http://schemas.openxmlformats.org/presentationml/2006/ole">
            <mc:AlternateContent xmlns:mc="http://schemas.openxmlformats.org/markup-compatibility/2006">
              <mc:Choice xmlns:v="urn:schemas-microsoft-com:vml" Requires="v">
                <p:oleObj spid="_x0000_s116810" name="文档" r:id="rId5" imgW="978189" imgH="424427" progId="Word.Document.12">
                  <p:embed/>
                </p:oleObj>
              </mc:Choice>
              <mc:Fallback>
                <p:oleObj name="文档" r:id="rId5" imgW="978189" imgH="424427" progId="Word.Document.12">
                  <p:embed/>
                  <p:pic>
                    <p:nvPicPr>
                      <p:cNvPr id="0" name=""/>
                      <p:cNvPicPr/>
                      <p:nvPr/>
                    </p:nvPicPr>
                    <p:blipFill>
                      <a:blip r:embed="rId6"/>
                      <a:stretch>
                        <a:fillRect/>
                      </a:stretch>
                    </p:blipFill>
                    <p:spPr>
                      <a:xfrm>
                        <a:off x="9608480" y="2301433"/>
                        <a:ext cx="977900" cy="423863"/>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884228113"/>
              </p:ext>
            </p:extLst>
          </p:nvPr>
        </p:nvGraphicFramePr>
        <p:xfrm>
          <a:off x="1613920" y="5643664"/>
          <a:ext cx="3133725" cy="655638"/>
        </p:xfrm>
        <a:graphic>
          <a:graphicData uri="http://schemas.openxmlformats.org/presentationml/2006/ole">
            <mc:AlternateContent xmlns:mc="http://schemas.openxmlformats.org/markup-compatibility/2006">
              <mc:Choice xmlns:v="urn:schemas-microsoft-com:vml" Requires="v">
                <p:oleObj spid="_x0000_s116811" name="文档" r:id="rId8" imgW="3134121" imgH="655148" progId="Word.Document.12">
                  <p:embed/>
                </p:oleObj>
              </mc:Choice>
              <mc:Fallback>
                <p:oleObj name="文档" r:id="rId8" imgW="3134121" imgH="655148" progId="Word.Document.12">
                  <p:embed/>
                  <p:pic>
                    <p:nvPicPr>
                      <p:cNvPr id="0" name=""/>
                      <p:cNvPicPr/>
                      <p:nvPr/>
                    </p:nvPicPr>
                    <p:blipFill>
                      <a:blip r:embed="rId9"/>
                      <a:stretch>
                        <a:fillRect/>
                      </a:stretch>
                    </p:blipFill>
                    <p:spPr>
                      <a:xfrm>
                        <a:off x="1613920" y="5643664"/>
                        <a:ext cx="3133725" cy="655638"/>
                      </a:xfrm>
                      <a:prstGeom prst="rect">
                        <a:avLst/>
                      </a:prstGeom>
                    </p:spPr>
                  </p:pic>
                </p:oleObj>
              </mc:Fallback>
            </mc:AlternateContent>
          </a:graphicData>
        </a:graphic>
      </p:graphicFrame>
    </p:spTree>
    <p:extLst>
      <p:ext uri="{BB962C8B-B14F-4D97-AF65-F5344CB8AC3E}">
        <p14:creationId xmlns:p14="http://schemas.microsoft.com/office/powerpoint/2010/main" val="222131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1052736"/>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1.25 </a:t>
            </a:r>
            <a:r>
              <a:rPr lang="en-US" altLang="zh-CN"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PbR</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spc="-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的沉淀溶解平衡关系图如图所示。已知</a:t>
            </a:r>
            <a:r>
              <a:rPr lang="en-US" altLang="zh-CN" i="1" kern="100" spc="-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spc="-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(PbCO</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点溶液是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的过饱和溶液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沉淀共存时，溶液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i="1"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点对应的饱和溶液中加入少量</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可</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点对应的溶液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53395" name="Picture 147" descr="8-13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1959560"/>
            <a:ext cx="4342162" cy="31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68274309"/>
              </p:ext>
            </p:extLst>
          </p:nvPr>
        </p:nvGraphicFramePr>
        <p:xfrm>
          <a:off x="3315913" y="1145652"/>
          <a:ext cx="1933575" cy="600075"/>
        </p:xfrm>
        <a:graphic>
          <a:graphicData uri="http://schemas.openxmlformats.org/presentationml/2006/ole">
            <mc:AlternateContent xmlns:mc="http://schemas.openxmlformats.org/markup-compatibility/2006">
              <mc:Choice xmlns:v="urn:schemas-microsoft-com:vml" Requires="v">
                <p:oleObj spid="_x0000_s53468" name="文档" r:id="rId5" imgW="1933906" imgH="599445" progId="Word.Document.12">
                  <p:embed/>
                </p:oleObj>
              </mc:Choice>
              <mc:Fallback>
                <p:oleObj name="文档" r:id="rId5" imgW="1933906" imgH="599445" progId="Word.Document.12">
                  <p:embed/>
                  <p:pic>
                    <p:nvPicPr>
                      <p:cNvPr id="0" name=""/>
                      <p:cNvPicPr/>
                      <p:nvPr/>
                    </p:nvPicPr>
                    <p:blipFill>
                      <a:blip r:embed="rId6"/>
                      <a:stretch>
                        <a:fillRect/>
                      </a:stretch>
                    </p:blipFill>
                    <p:spPr>
                      <a:xfrm>
                        <a:off x="3315913" y="1145652"/>
                        <a:ext cx="1933575" cy="6000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034023713"/>
              </p:ext>
            </p:extLst>
          </p:nvPr>
        </p:nvGraphicFramePr>
        <p:xfrm>
          <a:off x="815796" y="3852256"/>
          <a:ext cx="2640013" cy="617538"/>
        </p:xfrm>
        <a:graphic>
          <a:graphicData uri="http://schemas.openxmlformats.org/presentationml/2006/ole">
            <mc:AlternateContent xmlns:mc="http://schemas.openxmlformats.org/markup-compatibility/2006">
              <mc:Choice xmlns:v="urn:schemas-microsoft-com:vml" Requires="v">
                <p:oleObj spid="_x0000_s53469" name="文档" r:id="rId8" imgW="2640485" imgH="618132" progId="Word.Document.12">
                  <p:embed/>
                </p:oleObj>
              </mc:Choice>
              <mc:Fallback>
                <p:oleObj name="文档" r:id="rId8" imgW="2640485" imgH="618132" progId="Word.Document.12">
                  <p:embed/>
                  <p:pic>
                    <p:nvPicPr>
                      <p:cNvPr id="0" name=""/>
                      <p:cNvPicPr/>
                      <p:nvPr/>
                    </p:nvPicPr>
                    <p:blipFill>
                      <a:blip r:embed="rId9"/>
                      <a:stretch>
                        <a:fillRect/>
                      </a:stretch>
                    </p:blipFill>
                    <p:spPr>
                      <a:xfrm>
                        <a:off x="815796" y="3852256"/>
                        <a:ext cx="2640013" cy="617538"/>
                      </a:xfrm>
                      <a:prstGeom prst="rect">
                        <a:avLst/>
                      </a:prstGeom>
                    </p:spPr>
                  </p:pic>
                </p:oleObj>
              </mc:Fallback>
            </mc:AlternateContent>
          </a:graphicData>
        </a:graphic>
      </p:graphicFrame>
      <p:sp>
        <p:nvSpPr>
          <p:cNvPr id="5" name="TextBox 9"/>
          <p:cNvSpPr txBox="1"/>
          <p:nvPr/>
        </p:nvSpPr>
        <p:spPr>
          <a:xfrm>
            <a:off x="254560" y="42667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8E2DE2DB-9635-7343-9324-24E879D1A803}"/>
              </a:ext>
            </a:extLst>
          </p:cNvPr>
          <p:cNvGrpSpPr/>
          <p:nvPr/>
        </p:nvGrpSpPr>
        <p:grpSpPr>
          <a:xfrm>
            <a:off x="516000" y="332656"/>
            <a:ext cx="11160000" cy="6264696"/>
            <a:chOff x="631969" y="3925222"/>
            <a:chExt cx="11160000" cy="6264696"/>
          </a:xfrm>
        </p:grpSpPr>
        <p:sp>
          <p:nvSpPr>
            <p:cNvPr id="3" name="圆角矩形 2">
              <a:extLst>
                <a:ext uri="{FF2B5EF4-FFF2-40B4-BE49-F238E27FC236}">
                  <a16:creationId xmlns:a16="http://schemas.microsoft.com/office/drawing/2014/main" xmlns="" id="{E595429C-FC91-844C-93CF-CDF13B79A00E}"/>
                </a:ext>
              </a:extLst>
            </p:cNvPr>
            <p:cNvSpPr/>
            <p:nvPr/>
          </p:nvSpPr>
          <p:spPr>
            <a:xfrm>
              <a:off x="631969" y="4038112"/>
              <a:ext cx="11160000" cy="6151806"/>
            </a:xfrm>
            <a:prstGeom prst="roundRect">
              <a:avLst>
                <a:gd name="adj" fmla="val 16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4" name="矩形 3">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6" name="文本框 5">
              <a:extLst>
                <a:ext uri="{FF2B5EF4-FFF2-40B4-BE49-F238E27FC236}">
                  <a16:creationId xmlns:a16="http://schemas.microsoft.com/office/drawing/2014/main" xmlns="" id="{D8797527-9DDB-1D4B-B647-202471E1320B}"/>
                </a:ext>
              </a:extLst>
            </p:cNvPr>
            <p:cNvSpPr txBox="1"/>
            <p:nvPr/>
          </p:nvSpPr>
          <p:spPr>
            <a:xfrm>
              <a:off x="787280" y="4229549"/>
              <a:ext cx="10825289" cy="5816977"/>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则由图可知，线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表示</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点</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溶液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的过饱和溶液，故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沉淀共存时，溶液</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和</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点对应的饱和溶液中加入少量</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3" name="Picture 147" descr="8-13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4138" y="764704"/>
            <a:ext cx="4342162" cy="31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对象 13"/>
          <p:cNvGraphicFramePr>
            <a:graphicFrameLocks noChangeAspect="1"/>
          </p:cNvGraphicFramePr>
          <p:nvPr>
            <p:extLst>
              <p:ext uri="{D42A27DB-BD31-4B8C-83A1-F6EECF244321}">
                <p14:modId xmlns:p14="http://schemas.microsoft.com/office/powerpoint/2010/main" val="1978910429"/>
              </p:ext>
            </p:extLst>
          </p:nvPr>
        </p:nvGraphicFramePr>
        <p:xfrm>
          <a:off x="874170" y="1321512"/>
          <a:ext cx="2917825" cy="433388"/>
        </p:xfrm>
        <a:graphic>
          <a:graphicData uri="http://schemas.openxmlformats.org/presentationml/2006/ole">
            <mc:AlternateContent xmlns:mc="http://schemas.openxmlformats.org/markup-compatibility/2006">
              <mc:Choice xmlns:v="urn:schemas-microsoft-com:vml" Requires="v">
                <p:oleObj spid="_x0000_s54534" name="文档" r:id="rId5" imgW="2917085" imgH="433411" progId="Word.Document.12">
                  <p:embed/>
                </p:oleObj>
              </mc:Choice>
              <mc:Fallback>
                <p:oleObj name="文档" r:id="rId5" imgW="2917085" imgH="433411" progId="Word.Document.12">
                  <p:embed/>
                  <p:pic>
                    <p:nvPicPr>
                      <p:cNvPr id="0" name=""/>
                      <p:cNvPicPr/>
                      <p:nvPr/>
                    </p:nvPicPr>
                    <p:blipFill>
                      <a:blip r:embed="rId6"/>
                      <a:stretch>
                        <a:fillRect/>
                      </a:stretch>
                    </p:blipFill>
                    <p:spPr>
                      <a:xfrm>
                        <a:off x="874170" y="1321512"/>
                        <a:ext cx="2917825" cy="433388"/>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62172746"/>
              </p:ext>
            </p:extLst>
          </p:nvPr>
        </p:nvGraphicFramePr>
        <p:xfrm>
          <a:off x="5833148" y="3497297"/>
          <a:ext cx="1176337" cy="423863"/>
        </p:xfrm>
        <a:graphic>
          <a:graphicData uri="http://schemas.openxmlformats.org/presentationml/2006/ole">
            <mc:AlternateContent xmlns:mc="http://schemas.openxmlformats.org/markup-compatibility/2006">
              <mc:Choice xmlns:v="urn:schemas-microsoft-com:vml" Requires="v">
                <p:oleObj spid="_x0000_s54535" name="文档" r:id="rId8" imgW="1177030" imgH="424427" progId="Word.Document.12">
                  <p:embed/>
                </p:oleObj>
              </mc:Choice>
              <mc:Fallback>
                <p:oleObj name="文档" r:id="rId8" imgW="1177030" imgH="424427" progId="Word.Document.12">
                  <p:embed/>
                  <p:pic>
                    <p:nvPicPr>
                      <p:cNvPr id="0" name=""/>
                      <p:cNvPicPr/>
                      <p:nvPr/>
                    </p:nvPicPr>
                    <p:blipFill>
                      <a:blip r:embed="rId9"/>
                      <a:stretch>
                        <a:fillRect/>
                      </a:stretch>
                    </p:blipFill>
                    <p:spPr>
                      <a:xfrm>
                        <a:off x="5833148" y="3497297"/>
                        <a:ext cx="1176337" cy="423863"/>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582136208"/>
              </p:ext>
            </p:extLst>
          </p:nvPr>
        </p:nvGraphicFramePr>
        <p:xfrm>
          <a:off x="828952" y="4201832"/>
          <a:ext cx="1201737" cy="452438"/>
        </p:xfrm>
        <a:graphic>
          <a:graphicData uri="http://schemas.openxmlformats.org/presentationml/2006/ole">
            <mc:AlternateContent xmlns:mc="http://schemas.openxmlformats.org/markup-compatibility/2006">
              <mc:Choice xmlns:v="urn:schemas-microsoft-com:vml" Requires="v">
                <p:oleObj spid="_x0000_s54536" name="文档" r:id="rId11" imgW="1202264" imgH="452099" progId="Word.Document.12">
                  <p:embed/>
                </p:oleObj>
              </mc:Choice>
              <mc:Fallback>
                <p:oleObj name="文档" r:id="rId11" imgW="1202264" imgH="452099" progId="Word.Document.12">
                  <p:embed/>
                  <p:pic>
                    <p:nvPicPr>
                      <p:cNvPr id="0" name=""/>
                      <p:cNvPicPr/>
                      <p:nvPr/>
                    </p:nvPicPr>
                    <p:blipFill>
                      <a:blip r:embed="rId12"/>
                      <a:stretch>
                        <a:fillRect/>
                      </a:stretch>
                    </p:blipFill>
                    <p:spPr>
                      <a:xfrm>
                        <a:off x="828952" y="4201832"/>
                        <a:ext cx="1201737" cy="452438"/>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258510576"/>
              </p:ext>
            </p:extLst>
          </p:nvPr>
        </p:nvGraphicFramePr>
        <p:xfrm>
          <a:off x="2893526" y="3882674"/>
          <a:ext cx="8126413" cy="996950"/>
        </p:xfrm>
        <a:graphic>
          <a:graphicData uri="http://schemas.openxmlformats.org/presentationml/2006/ole">
            <mc:AlternateContent xmlns:mc="http://schemas.openxmlformats.org/markup-compatibility/2006">
              <mc:Choice xmlns:v="urn:schemas-microsoft-com:vml" Requires="v">
                <p:oleObj spid="_x0000_s54537" name="文档" r:id="rId14" imgW="8127031" imgH="996559" progId="Word.Document.12">
                  <p:embed/>
                </p:oleObj>
              </mc:Choice>
              <mc:Fallback>
                <p:oleObj name="文档" r:id="rId14" imgW="8127031" imgH="996559" progId="Word.Document.12">
                  <p:embed/>
                  <p:pic>
                    <p:nvPicPr>
                      <p:cNvPr id="0" name=""/>
                      <p:cNvPicPr/>
                      <p:nvPr/>
                    </p:nvPicPr>
                    <p:blipFill>
                      <a:blip r:embed="rId15"/>
                      <a:stretch>
                        <a:fillRect/>
                      </a:stretch>
                    </p:blipFill>
                    <p:spPr>
                      <a:xfrm>
                        <a:off x="2893526" y="3882674"/>
                        <a:ext cx="8126413" cy="996950"/>
                      </a:xfrm>
                      <a:prstGeom prst="rect">
                        <a:avLst/>
                      </a:prstGeom>
                    </p:spPr>
                  </p:pic>
                </p:oleObj>
              </mc:Fallback>
            </mc:AlternateContent>
          </a:graphicData>
        </a:graphic>
      </p:graphicFrame>
    </p:spTree>
    <p:extLst>
      <p:ext uri="{BB962C8B-B14F-4D97-AF65-F5344CB8AC3E}">
        <p14:creationId xmlns:p14="http://schemas.microsoft.com/office/powerpoint/2010/main" val="14487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225480"/>
            <a:ext cx="1141200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湖南模拟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常温时，若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CaWO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钨酸钙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的沉淀溶解平衡曲线如图所示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。下列分析正确的是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由图可知常温下</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(CaWO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溶液中加入少量</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，溶液变</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浑</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浊</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数目不变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溶液和饱和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CaWO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溶液等体积</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混</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合：</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CaWO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溶</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组成沿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线向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点移动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假设混合后溶液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体积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9"/>
          <p:cNvSpPr txBox="1"/>
          <p:nvPr/>
        </p:nvSpPr>
        <p:spPr>
          <a:xfrm>
            <a:off x="254560" y="126103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56380" name="Picture 60" descr="8-13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1308784"/>
            <a:ext cx="3556082" cy="361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3625607028"/>
              </p:ext>
            </p:extLst>
          </p:nvPr>
        </p:nvGraphicFramePr>
        <p:xfrm>
          <a:off x="1559496" y="789637"/>
          <a:ext cx="841375" cy="627063"/>
        </p:xfrm>
        <a:graphic>
          <a:graphicData uri="http://schemas.openxmlformats.org/presentationml/2006/ole">
            <mc:AlternateContent xmlns:mc="http://schemas.openxmlformats.org/markup-compatibility/2006">
              <mc:Choice xmlns:v="urn:schemas-microsoft-com:vml" Requires="v">
                <p:oleObj spid="_x0000_s56457" name="文档" r:id="rId5" imgW="841482" imgH="627476" progId="Word.Document.12">
                  <p:embed/>
                </p:oleObj>
              </mc:Choice>
              <mc:Fallback>
                <p:oleObj name="文档" r:id="rId5" imgW="841482" imgH="627476" progId="Word.Document.12">
                  <p:embed/>
                  <p:pic>
                    <p:nvPicPr>
                      <p:cNvPr id="0" name=""/>
                      <p:cNvPicPr/>
                      <p:nvPr/>
                    </p:nvPicPr>
                    <p:blipFill>
                      <a:blip r:embed="rId6"/>
                      <a:stretch>
                        <a:fillRect/>
                      </a:stretch>
                    </p:blipFill>
                    <p:spPr>
                      <a:xfrm>
                        <a:off x="1559496" y="789637"/>
                        <a:ext cx="841375" cy="6270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803809101"/>
              </p:ext>
            </p:extLst>
          </p:nvPr>
        </p:nvGraphicFramePr>
        <p:xfrm>
          <a:off x="1405016" y="3673072"/>
          <a:ext cx="1389062" cy="452438"/>
        </p:xfrm>
        <a:graphic>
          <a:graphicData uri="http://schemas.openxmlformats.org/presentationml/2006/ole">
            <mc:AlternateContent xmlns:mc="http://schemas.openxmlformats.org/markup-compatibility/2006">
              <mc:Choice xmlns:v="urn:schemas-microsoft-com:vml" Requires="v">
                <p:oleObj spid="_x0000_s56458" name="文档" r:id="rId8" imgW="1388421" imgH="452099" progId="Word.Document.12">
                  <p:embed/>
                </p:oleObj>
              </mc:Choice>
              <mc:Fallback>
                <p:oleObj name="文档" r:id="rId8" imgW="1388421" imgH="452099" progId="Word.Document.12">
                  <p:embed/>
                  <p:pic>
                    <p:nvPicPr>
                      <p:cNvPr id="0" name=""/>
                      <p:cNvPicPr/>
                      <p:nvPr/>
                    </p:nvPicPr>
                    <p:blipFill>
                      <a:blip r:embed="rId9"/>
                      <a:stretch>
                        <a:fillRect/>
                      </a:stretch>
                    </p:blipFill>
                    <p:spPr>
                      <a:xfrm>
                        <a:off x="1405016" y="3673072"/>
                        <a:ext cx="1389062" cy="452438"/>
                      </a:xfrm>
                      <a:prstGeom prst="rect">
                        <a:avLst/>
                      </a:prstGeom>
                    </p:spPr>
                  </p:pic>
                </p:oleObj>
              </mc:Fallback>
            </mc:AlternateContent>
          </a:graphicData>
        </a:graphic>
      </p:graphicFrame>
    </p:spTree>
    <p:extLst>
      <p:ext uri="{BB962C8B-B14F-4D97-AF65-F5344CB8AC3E}">
        <p14:creationId xmlns:p14="http://schemas.microsoft.com/office/powerpoint/2010/main" val="1541990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8E2DE2DB-9635-7343-9324-24E879D1A803}"/>
              </a:ext>
            </a:extLst>
          </p:cNvPr>
          <p:cNvGrpSpPr/>
          <p:nvPr/>
        </p:nvGrpSpPr>
        <p:grpSpPr>
          <a:xfrm>
            <a:off x="516000" y="692696"/>
            <a:ext cx="11160000" cy="5328592"/>
            <a:chOff x="631969" y="3925222"/>
            <a:chExt cx="11160000" cy="5328592"/>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1"/>
              <a:ext cx="11160000" cy="5215703"/>
            </a:xfrm>
            <a:prstGeom prst="roundRect">
              <a:avLst>
                <a:gd name="adj" fmla="val 18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68000" y="1188909"/>
            <a:ext cx="10656000" cy="4524315"/>
          </a:xfrm>
          <a:prstGeom prst="rect">
            <a:avLst/>
          </a:prstGeom>
        </p:spPr>
        <p:txBody>
          <a:bodyPr>
            <a:spAutoFit/>
          </a:bodyPr>
          <a:lstStyle/>
          <a:p>
            <a:pPr algn="just">
              <a:lnSpc>
                <a:spcPct val="150000"/>
              </a:lnSpc>
              <a:spcAft>
                <a:spcPts val="0"/>
              </a:spcAft>
            </a:pPr>
            <a:r>
              <a:rPr lang="zh-CN" altLang="zh-CN" sz="2400" kern="100" spc="-40" dirty="0">
                <a:latin typeface="Times New Roman" panose="02020603050405020304" pitchFamily="18" charset="0"/>
                <a:ea typeface="宋体" panose="02010600030101010101" pitchFamily="2" charset="-122"/>
                <a:cs typeface="Courier New" panose="02070309020205020404" pitchFamily="49" charset="0"/>
              </a:rPr>
              <a:t>由图可知常温下，饱和</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(OH)</a:t>
            </a:r>
            <a:r>
              <a:rPr lang="en-US" altLang="zh-CN" sz="2400" kern="100" spc="-4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40" dirty="0">
                <a:latin typeface="Times New Roman" panose="02020603050405020304" pitchFamily="18" charset="0"/>
                <a:ea typeface="宋体" panose="02010600030101010101" pitchFamily="2" charset="-122"/>
                <a:cs typeface="Courier New" panose="02070309020205020404" pitchFamily="49" charset="0"/>
              </a:rPr>
              <a:t>溶液中当</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4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zh-CN"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Courier New" panose="02070309020205020404" pitchFamily="49" charset="0"/>
              </a:rPr>
              <a:t>时，</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点当</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(CaWO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，则</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(CaWO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CaO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与水反应，生成</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，反应放热温度</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升</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高</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，溶解度变小，析出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，仍为饱和溶液</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但</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溶剂减少，则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数目减少，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60" dirty="0">
                <a:latin typeface="Times New Roman" panose="02020603050405020304" pitchFamily="18" charset="0"/>
                <a:ea typeface="宋体" panose="02010600030101010101" pitchFamily="2" charset="-122"/>
                <a:cs typeface="Courier New" panose="02070309020205020404" pitchFamily="49" charset="0"/>
              </a:rPr>
              <a:t>错误</a:t>
            </a:r>
            <a:r>
              <a:rPr lang="zh-CN"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endParaRPr>
          </a:p>
        </p:txBody>
      </p:sp>
      <p:pic>
        <p:nvPicPr>
          <p:cNvPr id="14" name="Picture 60" descr="8-13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1367954"/>
            <a:ext cx="3556082" cy="361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对象 15"/>
          <p:cNvGraphicFramePr>
            <a:graphicFrameLocks noChangeAspect="1"/>
          </p:cNvGraphicFramePr>
          <p:nvPr>
            <p:extLst>
              <p:ext uri="{D42A27DB-BD31-4B8C-83A1-F6EECF244321}">
                <p14:modId xmlns:p14="http://schemas.microsoft.com/office/powerpoint/2010/main" val="1832636573"/>
              </p:ext>
            </p:extLst>
          </p:nvPr>
        </p:nvGraphicFramePr>
        <p:xfrm>
          <a:off x="1886381" y="2947849"/>
          <a:ext cx="1389062" cy="452438"/>
        </p:xfrm>
        <a:graphic>
          <a:graphicData uri="http://schemas.openxmlformats.org/presentationml/2006/ole">
            <mc:AlternateContent xmlns:mc="http://schemas.openxmlformats.org/markup-compatibility/2006">
              <mc:Choice xmlns:v="urn:schemas-microsoft-com:vml" Requires="v">
                <p:oleObj spid="_x0000_s57409" name="文档" r:id="rId5" imgW="1388421" imgH="452099" progId="Word.Document.12">
                  <p:embed/>
                </p:oleObj>
              </mc:Choice>
              <mc:Fallback>
                <p:oleObj name="文档" r:id="rId5" imgW="1388421" imgH="452099" progId="Word.Document.12">
                  <p:embed/>
                  <p:pic>
                    <p:nvPicPr>
                      <p:cNvPr id="0" name=""/>
                      <p:cNvPicPr/>
                      <p:nvPr/>
                    </p:nvPicPr>
                    <p:blipFill>
                      <a:blip r:embed="rId6"/>
                      <a:stretch>
                        <a:fillRect/>
                      </a:stretch>
                    </p:blipFill>
                    <p:spPr>
                      <a:xfrm>
                        <a:off x="1886381" y="2947849"/>
                        <a:ext cx="1389062" cy="452438"/>
                      </a:xfrm>
                      <a:prstGeom prst="rect">
                        <a:avLst/>
                      </a:prstGeom>
                    </p:spPr>
                  </p:pic>
                </p:oleObj>
              </mc:Fallback>
            </mc:AlternateContent>
          </a:graphicData>
        </a:graphic>
      </p:graphicFrame>
    </p:spTree>
    <p:extLst>
      <p:ext uri="{BB962C8B-B14F-4D97-AF65-F5344CB8AC3E}">
        <p14:creationId xmlns:p14="http://schemas.microsoft.com/office/powerpoint/2010/main" val="373517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a:extLst>
              <a:ext uri="{FF2B5EF4-FFF2-40B4-BE49-F238E27FC236}">
                <a16:creationId xmlns:a16="http://schemas.microsoft.com/office/drawing/2014/main" xmlns="" id="{BCC371D3-A076-C14C-81A0-460D628CCC61}"/>
              </a:ext>
            </a:extLst>
          </p:cNvPr>
          <p:cNvSpPr txBox="1"/>
          <p:nvPr/>
        </p:nvSpPr>
        <p:spPr>
          <a:xfrm>
            <a:off x="767408" y="2154738"/>
            <a:ext cx="9721080" cy="1130246"/>
          </a:xfrm>
          <a:prstGeom prst="rect">
            <a:avLst/>
          </a:prstGeom>
          <a:noFill/>
        </p:spPr>
        <p:txBody>
          <a:bodyPr wrap="square" rtlCol="0">
            <a:spAutoFit/>
          </a:bodyPr>
          <a:lstStyle/>
          <a:p>
            <a:pPr algn="just">
              <a:lnSpc>
                <a:spcPct val="150000"/>
              </a:lnSpc>
              <a:spcAft>
                <a:spcPts val="0"/>
              </a:spcAf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能正确分析沉淀溶解平衡图像</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利用沉淀溶解平衡原理，分析图像中离子浓度的关系、</a:t>
            </a:r>
            <a:r>
              <a:rPr lang="en-US" altLang="zh-CN" sz="2400" i="1" kern="100" dirty="0" err="1">
                <a:latin typeface="Times New Roman" panose="02020603050405020304" pitchFamily="18" charset="0"/>
                <a:ea typeface="楷体" panose="02010609060101010101" pitchFamily="49" charset="-122"/>
                <a:cs typeface="Courier New" panose="02070309020205020404" pitchFamily="49" charset="0"/>
              </a:rPr>
              <a:t>K</a:t>
            </a:r>
            <a:r>
              <a:rPr lang="en-US" altLang="zh-CN" sz="2400" kern="100" baseline="-25000" dirty="0" err="1">
                <a:latin typeface="Times New Roman" panose="02020603050405020304" pitchFamily="18" charset="0"/>
                <a:ea typeface="楷体" panose="02010609060101010101" pitchFamily="49" charset="-122"/>
                <a:cs typeface="Courier New" panose="02070309020205020404" pitchFamily="49" charset="0"/>
              </a:rPr>
              <a:t>sp</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的计算等。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8E2DE2DB-9635-7343-9324-24E879D1A803}"/>
              </a:ext>
            </a:extLst>
          </p:cNvPr>
          <p:cNvGrpSpPr/>
          <p:nvPr/>
        </p:nvGrpSpPr>
        <p:grpSpPr>
          <a:xfrm>
            <a:off x="516000" y="692696"/>
            <a:ext cx="11160000" cy="5328592"/>
            <a:chOff x="631969" y="3925222"/>
            <a:chExt cx="11160000" cy="5328592"/>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1"/>
              <a:ext cx="11160000" cy="5215703"/>
            </a:xfrm>
            <a:prstGeom prst="roundRect">
              <a:avLst>
                <a:gd name="adj" fmla="val 18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68000" y="1188909"/>
            <a:ext cx="10656000" cy="4524315"/>
          </a:xfrm>
          <a:prstGeom prst="rect">
            <a:avLst/>
          </a:prstGeom>
        </p:spPr>
        <p:txBody>
          <a:bodyPr>
            <a:spAutoFit/>
          </a:bodyPr>
          <a:lstStyle/>
          <a:p>
            <a:pPr algn="just">
              <a:lnSpc>
                <a:spcPct val="150000"/>
              </a:lnSpc>
              <a:spcAft>
                <a:spcPts val="0"/>
              </a:spcAft>
            </a:pP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(OH)</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60" dirty="0">
                <a:latin typeface="Times New Roman" panose="02020603050405020304" pitchFamily="18" charset="0"/>
                <a:ea typeface="宋体" panose="02010600030101010101" pitchFamily="2" charset="-122"/>
                <a:cs typeface="Courier New" panose="02070309020205020404" pitchFamily="49" charset="0"/>
              </a:rPr>
              <a:t>饱和溶液中</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                               ≈2.9</a:t>
            </a:r>
          </a:p>
          <a:p>
            <a:pPr algn="just">
              <a:lnSpc>
                <a:spcPct val="150000"/>
              </a:lnSpc>
              <a:spcAft>
                <a:spcPts val="0"/>
              </a:spcAft>
            </a:pPr>
            <a:r>
              <a:rPr lang="en-US" altLang="zh-CN" sz="2400" kern="100" spc="-6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5.8</a:t>
            </a:r>
            <a:r>
              <a:rPr lang="en-US" altLang="zh-CN" sz="2400" kern="100" spc="-6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，则</a:t>
            </a:r>
            <a:endPar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CaWO</a:t>
            </a:r>
            <a:r>
              <a:rPr lang="en-US" altLang="zh-CN" sz="2400" kern="100" spc="-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spc="-100" dirty="0">
                <a:latin typeface="Times New Roman" panose="02020603050405020304" pitchFamily="18" charset="0"/>
                <a:ea typeface="宋体" panose="02010600030101010101" pitchFamily="2" charset="-122"/>
                <a:cs typeface="Courier New" panose="02070309020205020404" pitchFamily="49" charset="0"/>
              </a:rPr>
              <a:t>饱和溶液</a:t>
            </a:r>
            <a:r>
              <a:rPr lang="zh-CN"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中</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spc="-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，因此等体积混合后溶液中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点的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CaWO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溶液为不饱和溶液，加入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固体</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增大，－</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减小</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不变</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则</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点溶液组成应沿水平线向右移动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假设混合后溶液体积不变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 name="Picture 60" descr="8-13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0968" y="1212071"/>
            <a:ext cx="3556082" cy="361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251315894"/>
              </p:ext>
            </p:extLst>
          </p:nvPr>
        </p:nvGraphicFramePr>
        <p:xfrm>
          <a:off x="4655840" y="1052736"/>
          <a:ext cx="2173288" cy="885825"/>
        </p:xfrm>
        <a:graphic>
          <a:graphicData uri="http://schemas.openxmlformats.org/presentationml/2006/ole">
            <mc:AlternateContent xmlns:mc="http://schemas.openxmlformats.org/markup-compatibility/2006">
              <mc:Choice xmlns:v="urn:schemas-microsoft-com:vml" Requires="v">
                <p:oleObj spid="_x0000_s119956" name="文档" r:id="rId5" imgW="2173002" imgH="886229" progId="Word.Document.12">
                  <p:embed/>
                </p:oleObj>
              </mc:Choice>
              <mc:Fallback>
                <p:oleObj name="文档" r:id="rId5" imgW="2173002" imgH="886229" progId="Word.Document.12">
                  <p:embed/>
                  <p:pic>
                    <p:nvPicPr>
                      <p:cNvPr id="0" name=""/>
                      <p:cNvPicPr/>
                      <p:nvPr/>
                    </p:nvPicPr>
                    <p:blipFill>
                      <a:blip r:embed="rId6"/>
                      <a:stretch>
                        <a:fillRect/>
                      </a:stretch>
                    </p:blipFill>
                    <p:spPr>
                      <a:xfrm>
                        <a:off x="4655840" y="1052736"/>
                        <a:ext cx="2173288" cy="8858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092903207"/>
              </p:ext>
            </p:extLst>
          </p:nvPr>
        </p:nvGraphicFramePr>
        <p:xfrm>
          <a:off x="5828134" y="2394512"/>
          <a:ext cx="1924050" cy="423863"/>
        </p:xfrm>
        <a:graphic>
          <a:graphicData uri="http://schemas.openxmlformats.org/presentationml/2006/ole">
            <mc:AlternateContent xmlns:mc="http://schemas.openxmlformats.org/markup-compatibility/2006">
              <mc:Choice xmlns:v="urn:schemas-microsoft-com:vml" Requires="v">
                <p:oleObj spid="_x0000_s119957" name="文档" r:id="rId8" imgW="1923929" imgH="424427" progId="Word.Document.12">
                  <p:embed/>
                </p:oleObj>
              </mc:Choice>
              <mc:Fallback>
                <p:oleObj name="文档" r:id="rId8" imgW="1923929" imgH="424427" progId="Word.Document.12">
                  <p:embed/>
                  <p:pic>
                    <p:nvPicPr>
                      <p:cNvPr id="0" name=""/>
                      <p:cNvPicPr/>
                      <p:nvPr/>
                    </p:nvPicPr>
                    <p:blipFill>
                      <a:blip r:embed="rId9"/>
                      <a:stretch>
                        <a:fillRect/>
                      </a:stretch>
                    </p:blipFill>
                    <p:spPr>
                      <a:xfrm>
                        <a:off x="5828134" y="2394512"/>
                        <a:ext cx="1924050" cy="423863"/>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944009521"/>
              </p:ext>
            </p:extLst>
          </p:nvPr>
        </p:nvGraphicFramePr>
        <p:xfrm>
          <a:off x="3196424" y="2412096"/>
          <a:ext cx="1389062" cy="452438"/>
        </p:xfrm>
        <a:graphic>
          <a:graphicData uri="http://schemas.openxmlformats.org/presentationml/2006/ole">
            <mc:AlternateContent xmlns:mc="http://schemas.openxmlformats.org/markup-compatibility/2006">
              <mc:Choice xmlns:v="urn:schemas-microsoft-com:vml" Requires="v">
                <p:oleObj spid="_x0000_s119958" name="文档" r:id="rId11" imgW="1388421" imgH="452099" progId="Word.Document.12">
                  <p:embed/>
                </p:oleObj>
              </mc:Choice>
              <mc:Fallback>
                <p:oleObj name="文档" r:id="rId11" imgW="1388421" imgH="452099" progId="Word.Document.12">
                  <p:embed/>
                  <p:pic>
                    <p:nvPicPr>
                      <p:cNvPr id="0" name=""/>
                      <p:cNvPicPr/>
                      <p:nvPr/>
                    </p:nvPicPr>
                    <p:blipFill>
                      <a:blip r:embed="rId12"/>
                      <a:stretch>
                        <a:fillRect/>
                      </a:stretch>
                    </p:blipFill>
                    <p:spPr>
                      <a:xfrm>
                        <a:off x="3196424" y="2412096"/>
                        <a:ext cx="1389062" cy="452438"/>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66492373"/>
              </p:ext>
            </p:extLst>
          </p:nvPr>
        </p:nvGraphicFramePr>
        <p:xfrm>
          <a:off x="5091913" y="4598079"/>
          <a:ext cx="1389062" cy="452438"/>
        </p:xfrm>
        <a:graphic>
          <a:graphicData uri="http://schemas.openxmlformats.org/presentationml/2006/ole">
            <mc:AlternateContent xmlns:mc="http://schemas.openxmlformats.org/markup-compatibility/2006">
              <mc:Choice xmlns:v="urn:schemas-microsoft-com:vml" Requires="v">
                <p:oleObj spid="_x0000_s119959" name="文档" r:id="rId14" imgW="1388421" imgH="452099" progId="Word.Document.12">
                  <p:embed/>
                </p:oleObj>
              </mc:Choice>
              <mc:Fallback>
                <p:oleObj name="文档" r:id="rId14" imgW="1388421" imgH="452099" progId="Word.Document.12">
                  <p:embed/>
                  <p:pic>
                    <p:nvPicPr>
                      <p:cNvPr id="0" name=""/>
                      <p:cNvPicPr/>
                      <p:nvPr/>
                    </p:nvPicPr>
                    <p:blipFill>
                      <a:blip r:embed="rId12"/>
                      <a:stretch>
                        <a:fillRect/>
                      </a:stretch>
                    </p:blipFill>
                    <p:spPr>
                      <a:xfrm>
                        <a:off x="5091913" y="4598079"/>
                        <a:ext cx="1389062" cy="452438"/>
                      </a:xfrm>
                      <a:prstGeom prst="rect">
                        <a:avLst/>
                      </a:prstGeom>
                    </p:spPr>
                  </p:pic>
                </p:oleObj>
              </mc:Fallback>
            </mc:AlternateContent>
          </a:graphicData>
        </a:graphic>
      </p:graphicFrame>
      <p:sp>
        <p:nvSpPr>
          <p:cNvPr id="18" name="矩形 17">
            <a:hlinkClick r:id="rId15"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1620594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633072" y="2753051"/>
            <a:ext cx="9505056"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沉淀滴定曲线</a:t>
            </a:r>
          </a:p>
        </p:txBody>
      </p:sp>
      <p:sp>
        <p:nvSpPr>
          <p:cNvPr id="13" name="文本框 12">
            <a:extLst>
              <a:ext uri="{FF2B5EF4-FFF2-40B4-BE49-F238E27FC236}">
                <a16:creationId xmlns:a16="http://schemas.microsoft.com/office/drawing/2014/main" xmlns="" id="{8C829374-D590-8149-8BB5-B124E3F9341E}"/>
              </a:ext>
            </a:extLst>
          </p:cNvPr>
          <p:cNvSpPr txBox="1"/>
          <p:nvPr/>
        </p:nvSpPr>
        <p:spPr>
          <a:xfrm>
            <a:off x="5848690"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4" name="文本框 13">
            <a:extLst>
              <a:ext uri="{FF2B5EF4-FFF2-40B4-BE49-F238E27FC236}">
                <a16:creationId xmlns:a16="http://schemas.microsoft.com/office/drawing/2014/main" xmlns=""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11" name="图片 10"/>
          <p:cNvPicPr>
            <a:picLocks noChangeAspect="1"/>
          </p:cNvPicPr>
          <p:nvPr/>
        </p:nvPicPr>
        <p:blipFill rotWithShape="1">
          <a:blip r:embed="rId3"/>
          <a:srcRect l="7382" t="-3371" r="7382" b="31349"/>
          <a:stretch/>
        </p:blipFill>
        <p:spPr>
          <a:xfrm>
            <a:off x="4835859" y="2185458"/>
            <a:ext cx="1008113" cy="360041"/>
          </a:xfrm>
          <a:prstGeom prst="rect">
            <a:avLst/>
          </a:prstGeom>
        </p:spPr>
      </p:pic>
    </p:spTree>
    <p:extLst>
      <p:ext uri="{BB962C8B-B14F-4D97-AF65-F5344CB8AC3E}">
        <p14:creationId xmlns:p14="http://schemas.microsoft.com/office/powerpoint/2010/main" val="381670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0000" y="1388386"/>
            <a:ext cx="6858128"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沉淀滴定曲线是沉淀滴定过程中构成难溶电解质的离子浓度与滴定剂加入量之间的关系曲线，用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50.0 mL 0.050 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溶液的滴定曲线如图所示。回答下列问题：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根据曲线数据计算可知</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的数量级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60521" name="Picture 105" descr="8-13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540973"/>
            <a:ext cx="4095912" cy="326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39129" y="4233999"/>
            <a:ext cx="90281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endParaRPr lang="zh-CN" altLang="en-US" dirty="0">
              <a:solidFill>
                <a:srgbClr val="C00000"/>
              </a:solidFill>
            </a:endParaRPr>
          </a:p>
        </p:txBody>
      </p:sp>
    </p:spTree>
    <p:extLst>
      <p:ext uri="{BB962C8B-B14F-4D97-AF65-F5344CB8AC3E}">
        <p14:creationId xmlns:p14="http://schemas.microsoft.com/office/powerpoint/2010/main" val="54505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8E2DE2DB-9635-7343-9324-24E879D1A803}"/>
              </a:ext>
            </a:extLst>
          </p:cNvPr>
          <p:cNvGrpSpPr/>
          <p:nvPr/>
        </p:nvGrpSpPr>
        <p:grpSpPr>
          <a:xfrm>
            <a:off x="516000" y="692696"/>
            <a:ext cx="11160000" cy="4608512"/>
            <a:chOff x="631969" y="3925222"/>
            <a:chExt cx="11160000" cy="4608512"/>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1"/>
              <a:ext cx="11160000" cy="4495623"/>
            </a:xfrm>
            <a:prstGeom prst="roundRect">
              <a:avLst>
                <a:gd name="adj" fmla="val 18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68000" y="1188909"/>
            <a:ext cx="6686088" cy="3748719"/>
          </a:xfrm>
          <a:prstGeom prst="rect">
            <a:avLst/>
          </a:prstGeom>
        </p:spPr>
        <p:txBody>
          <a:bodyPr wrap="square">
            <a:spAutoFit/>
          </a:bodyPr>
          <a:lstStyle/>
          <a:p>
            <a:pPr algn="just">
              <a:lnSpc>
                <a:spcPct val="150000"/>
              </a:lnSpc>
              <a:spcAft>
                <a:spcPts val="0"/>
              </a:spcAft>
            </a:pP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由题图可知，当</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spc="-4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溶液的体积为</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50.0 mL</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时，溶液中的</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略小于</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此时混合溶液中</a:t>
            </a:r>
            <a:r>
              <a:rPr lang="en-US" altLang="zh-CN" sz="2400" i="1" kern="100" spc="-3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3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spc="-3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240000"/>
              </a:lnSpc>
              <a:spcAft>
                <a:spcPts val="0"/>
              </a:spcAft>
            </a:pP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kern="100" spc="-3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 name="Picture 105" descr="8-13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4088" y="1242119"/>
            <a:ext cx="4095912" cy="326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159539007"/>
              </p:ext>
            </p:extLst>
          </p:nvPr>
        </p:nvGraphicFramePr>
        <p:xfrm>
          <a:off x="889051" y="2961784"/>
          <a:ext cx="6772275" cy="820738"/>
        </p:xfrm>
        <a:graphic>
          <a:graphicData uri="http://schemas.openxmlformats.org/presentationml/2006/ole">
            <mc:AlternateContent xmlns:mc="http://schemas.openxmlformats.org/markup-compatibility/2006">
              <mc:Choice xmlns:v="urn:schemas-microsoft-com:vml" Requires="v">
                <p:oleObj spid="_x0000_s120870" name="文档" r:id="rId5" imgW="6772491" imgH="821182" progId="Word.Document.12">
                  <p:embed/>
                </p:oleObj>
              </mc:Choice>
              <mc:Fallback>
                <p:oleObj name="文档" r:id="rId5" imgW="6772491" imgH="821182" progId="Word.Document.12">
                  <p:embed/>
                  <p:pic>
                    <p:nvPicPr>
                      <p:cNvPr id="0" name=""/>
                      <p:cNvPicPr/>
                      <p:nvPr/>
                    </p:nvPicPr>
                    <p:blipFill>
                      <a:blip r:embed="rId6"/>
                      <a:stretch>
                        <a:fillRect/>
                      </a:stretch>
                    </p:blipFill>
                    <p:spPr>
                      <a:xfrm>
                        <a:off x="889051" y="2961784"/>
                        <a:ext cx="6772275" cy="820738"/>
                      </a:xfrm>
                      <a:prstGeom prst="rect">
                        <a:avLst/>
                      </a:prstGeom>
                    </p:spPr>
                  </p:pic>
                </p:oleObj>
              </mc:Fallback>
            </mc:AlternateContent>
          </a:graphicData>
        </a:graphic>
      </p:graphicFrame>
    </p:spTree>
    <p:extLst>
      <p:ext uri="{BB962C8B-B14F-4D97-AF65-F5344CB8AC3E}">
        <p14:creationId xmlns:p14="http://schemas.microsoft.com/office/powerpoint/2010/main" val="139475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0000" y="736243"/>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滴定终点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点为饱和</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884946" y="878035"/>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solidFill>
                <a:srgbClr val="C00000"/>
              </a:solidFill>
            </a:endParaRPr>
          </a:p>
        </p:txBody>
      </p:sp>
      <p:pic>
        <p:nvPicPr>
          <p:cNvPr id="6" name="Picture 105" descr="8-13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044" y="1605427"/>
            <a:ext cx="4095912" cy="326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62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0000" y="736243"/>
            <a:ext cx="6786120"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相同实验条件下，若改为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0.040 0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，反应终点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135560" y="1391828"/>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solidFill>
                <a:srgbClr val="C00000"/>
              </a:solidFill>
            </a:endParaRPr>
          </a:p>
        </p:txBody>
      </p:sp>
      <p:pic>
        <p:nvPicPr>
          <p:cNvPr id="5" name="Picture 105" descr="8-13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6166" y="753047"/>
            <a:ext cx="4095912" cy="326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a:extLst>
              <a:ext uri="{FF2B5EF4-FFF2-40B4-BE49-F238E27FC236}">
                <a16:creationId xmlns:a16="http://schemas.microsoft.com/office/drawing/2014/main" xmlns="" id="{8E2DE2DB-9635-7343-9324-24E879D1A803}"/>
              </a:ext>
            </a:extLst>
          </p:cNvPr>
          <p:cNvGrpSpPr/>
          <p:nvPr/>
        </p:nvGrpSpPr>
        <p:grpSpPr>
          <a:xfrm>
            <a:off x="516000" y="4293096"/>
            <a:ext cx="11160000" cy="2232248"/>
            <a:chOff x="631969" y="3925222"/>
            <a:chExt cx="11160000" cy="2232248"/>
          </a:xfrm>
        </p:grpSpPr>
        <p:sp>
          <p:nvSpPr>
            <p:cNvPr id="7" name="圆角矩形 6">
              <a:extLst>
                <a:ext uri="{FF2B5EF4-FFF2-40B4-BE49-F238E27FC236}">
                  <a16:creationId xmlns:a16="http://schemas.microsoft.com/office/drawing/2014/main" xmlns="" id="{E595429C-FC91-844C-93CF-CDF13B79A00E}"/>
                </a:ext>
              </a:extLst>
            </p:cNvPr>
            <p:cNvSpPr/>
            <p:nvPr/>
          </p:nvSpPr>
          <p:spPr>
            <a:xfrm>
              <a:off x="631969" y="4038111"/>
              <a:ext cx="11160000" cy="2119359"/>
            </a:xfrm>
            <a:prstGeom prst="roundRect">
              <a:avLst>
                <a:gd name="adj" fmla="val 43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8" name="矩形 7">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矩形 10"/>
          <p:cNvSpPr/>
          <p:nvPr/>
        </p:nvSpPr>
        <p:spPr>
          <a:xfrm>
            <a:off x="768000" y="4789309"/>
            <a:ext cx="10656000" cy="145886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可知，达到滴定终点时，消耗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溶液的体积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2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20.0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，反应终点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4259247957"/>
              </p:ext>
            </p:extLst>
          </p:nvPr>
        </p:nvGraphicFramePr>
        <p:xfrm>
          <a:off x="889051" y="5355371"/>
          <a:ext cx="3570287" cy="1069975"/>
        </p:xfrm>
        <a:graphic>
          <a:graphicData uri="http://schemas.openxmlformats.org/presentationml/2006/ole">
            <mc:AlternateContent xmlns:mc="http://schemas.openxmlformats.org/markup-compatibility/2006">
              <mc:Choice xmlns:v="urn:schemas-microsoft-com:vml" Requires="v">
                <p:oleObj spid="_x0000_s122915" name="文档" r:id="rId5" imgW="3570113" imgH="1070591" progId="Word.Document.12">
                  <p:embed/>
                </p:oleObj>
              </mc:Choice>
              <mc:Fallback>
                <p:oleObj name="文档" r:id="rId5" imgW="3570113" imgH="1070591" progId="Word.Document.12">
                  <p:embed/>
                  <p:pic>
                    <p:nvPicPr>
                      <p:cNvPr id="0" name=""/>
                      <p:cNvPicPr/>
                      <p:nvPr/>
                    </p:nvPicPr>
                    <p:blipFill>
                      <a:blip r:embed="rId6"/>
                      <a:stretch>
                        <a:fillRect/>
                      </a:stretch>
                    </p:blipFill>
                    <p:spPr>
                      <a:xfrm>
                        <a:off x="889051" y="5355371"/>
                        <a:ext cx="3570287" cy="1069975"/>
                      </a:xfrm>
                      <a:prstGeom prst="rect">
                        <a:avLst/>
                      </a:prstGeom>
                    </p:spPr>
                  </p:pic>
                </p:oleObj>
              </mc:Fallback>
            </mc:AlternateContent>
          </a:graphicData>
        </a:graphic>
      </p:graphicFrame>
    </p:spTree>
    <p:extLst>
      <p:ext uri="{BB962C8B-B14F-4D97-AF65-F5344CB8AC3E}">
        <p14:creationId xmlns:p14="http://schemas.microsoft.com/office/powerpoint/2010/main" val="4264677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0000" y="736243"/>
            <a:ext cx="6714112"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相同实验条件下，若改为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0.050 0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，反应终点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135560" y="139795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solidFill>
                <a:srgbClr val="C00000"/>
              </a:solidFill>
            </a:endParaRPr>
          </a:p>
        </p:txBody>
      </p:sp>
      <p:pic>
        <p:nvPicPr>
          <p:cNvPr id="5" name="Picture 105" descr="8-13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6166" y="753047"/>
            <a:ext cx="4095912" cy="326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a:extLst>
              <a:ext uri="{FF2B5EF4-FFF2-40B4-BE49-F238E27FC236}">
                <a16:creationId xmlns:a16="http://schemas.microsoft.com/office/drawing/2014/main" xmlns="" id="{8E2DE2DB-9635-7343-9324-24E879D1A803}"/>
              </a:ext>
            </a:extLst>
          </p:cNvPr>
          <p:cNvGrpSpPr/>
          <p:nvPr/>
        </p:nvGrpSpPr>
        <p:grpSpPr>
          <a:xfrm>
            <a:off x="516000" y="4293096"/>
            <a:ext cx="11160000" cy="2232248"/>
            <a:chOff x="631969" y="3925222"/>
            <a:chExt cx="11160000" cy="2232248"/>
          </a:xfrm>
        </p:grpSpPr>
        <p:sp>
          <p:nvSpPr>
            <p:cNvPr id="7" name="圆角矩形 6">
              <a:extLst>
                <a:ext uri="{FF2B5EF4-FFF2-40B4-BE49-F238E27FC236}">
                  <a16:creationId xmlns:a16="http://schemas.microsoft.com/office/drawing/2014/main" xmlns="" id="{E595429C-FC91-844C-93CF-CDF13B79A00E}"/>
                </a:ext>
              </a:extLst>
            </p:cNvPr>
            <p:cNvSpPr/>
            <p:nvPr/>
          </p:nvSpPr>
          <p:spPr>
            <a:xfrm>
              <a:off x="631969" y="4038111"/>
              <a:ext cx="11160000" cy="2119359"/>
            </a:xfrm>
            <a:prstGeom prst="roundRect">
              <a:avLst>
                <a:gd name="adj" fmla="val 43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8" name="矩形 7">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矩形 10"/>
          <p:cNvSpPr/>
          <p:nvPr/>
        </p:nvSpPr>
        <p:spPr>
          <a:xfrm>
            <a:off x="768000" y="4697084"/>
            <a:ext cx="10656000" cy="1684244"/>
          </a:xfrm>
          <a:prstGeom prst="rect">
            <a:avLst/>
          </a:prstGeom>
        </p:spPr>
        <p:txBody>
          <a:bodyPr wrap="square">
            <a:spAutoFit/>
          </a:bodyPr>
          <a:lstStyle/>
          <a:p>
            <a:pPr algn="just">
              <a:lnSpc>
                <a:spcPct val="150000"/>
              </a:lnSpc>
              <a:spcAft>
                <a:spcPts val="0"/>
              </a:spcAft>
            </a:pPr>
            <a:r>
              <a:rPr lang="zh-CN" altLang="zh-CN" sz="2400" kern="100">
                <a:latin typeface="Times New Roman" panose="02020603050405020304" pitchFamily="18" charset="0"/>
                <a:ea typeface="宋体" panose="02010600030101010101" pitchFamily="2" charset="-122"/>
                <a:cs typeface="Times New Roman" panose="02020603050405020304" pitchFamily="18" charset="0"/>
              </a:rPr>
              <a:t>相同实验条件下，沉淀相同量的</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消耗的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的量相同，由于</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AgBr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，当滴加相同量的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，故反应终点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08606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5" name="矩形 14"/>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4" name="矩形 3"/>
          <p:cNvSpPr/>
          <p:nvPr/>
        </p:nvSpPr>
        <p:spPr>
          <a:xfrm>
            <a:off x="390000" y="976825"/>
            <a:ext cx="11412000" cy="5078313"/>
          </a:xfrm>
          <a:prstGeom prst="rect">
            <a:avLst/>
          </a:prstGeom>
        </p:spPr>
        <p:txBody>
          <a:bodyPr>
            <a:spAutoFit/>
          </a:bodyPr>
          <a:lstStyle/>
          <a:p>
            <a:pPr algn="dist">
              <a:lnSpc>
                <a:spcPct val="150000"/>
              </a:lnSpc>
              <a:spcAft>
                <a:spcPts val="0"/>
              </a:spcAft>
            </a:pP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某温度下，分别向</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10.00 mL 0.1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溶液中滴加</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spc="-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，滴加过程中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溶液体积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的变化关系如图所示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忽略溶液体积变化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的变化关系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点溶液中：</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)&gt;</a:t>
            </a:r>
          </a:p>
          <a:p>
            <a:pPr algn="just">
              <a:lnSpc>
                <a:spcPct val="150000"/>
              </a:lnSpc>
              <a:spcAft>
                <a:spcPts val="0"/>
              </a:spcAf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   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该温度下，</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相同实验条件下，若改为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溶液，则曲线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点移到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58" name="Picture 166" descr="8-13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2924944"/>
            <a:ext cx="4675310" cy="24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3474928671"/>
              </p:ext>
            </p:extLst>
          </p:nvPr>
        </p:nvGraphicFramePr>
        <p:xfrm>
          <a:off x="5787043" y="1686011"/>
          <a:ext cx="1014413" cy="442913"/>
        </p:xfrm>
        <a:graphic>
          <a:graphicData uri="http://schemas.openxmlformats.org/presentationml/2006/ole">
            <mc:AlternateContent xmlns:mc="http://schemas.openxmlformats.org/markup-compatibility/2006">
              <mc:Choice xmlns:v="urn:schemas-microsoft-com:vml" Requires="v">
                <p:oleObj spid="_x0000_s8430" name="文档" r:id="rId5" imgW="1014625" imgH="443115" progId="Word.Document.12">
                  <p:embed/>
                </p:oleObj>
              </mc:Choice>
              <mc:Fallback>
                <p:oleObj name="文档" r:id="rId5" imgW="1014625" imgH="443115" progId="Word.Document.12">
                  <p:embed/>
                  <p:pic>
                    <p:nvPicPr>
                      <p:cNvPr id="0" name=""/>
                      <p:cNvPicPr/>
                      <p:nvPr/>
                    </p:nvPicPr>
                    <p:blipFill>
                      <a:blip r:embed="rId6"/>
                      <a:stretch>
                        <a:fillRect/>
                      </a:stretch>
                    </p:blipFill>
                    <p:spPr>
                      <a:xfrm>
                        <a:off x="5787043" y="1686011"/>
                        <a:ext cx="1014413" cy="44291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31013452"/>
              </p:ext>
            </p:extLst>
          </p:nvPr>
        </p:nvGraphicFramePr>
        <p:xfrm>
          <a:off x="2847054" y="3330675"/>
          <a:ext cx="817562" cy="414338"/>
        </p:xfrm>
        <a:graphic>
          <a:graphicData uri="http://schemas.openxmlformats.org/presentationml/2006/ole">
            <mc:AlternateContent xmlns:mc="http://schemas.openxmlformats.org/markup-compatibility/2006">
              <mc:Choice xmlns:v="urn:schemas-microsoft-com:vml" Requires="v">
                <p:oleObj spid="_x0000_s8431" name="文档" r:id="rId8" imgW="817709" imgH="415083" progId="Word.Document.12">
                  <p:embed/>
                </p:oleObj>
              </mc:Choice>
              <mc:Fallback>
                <p:oleObj name="文档" r:id="rId8" imgW="817709" imgH="415083" progId="Word.Document.12">
                  <p:embed/>
                  <p:pic>
                    <p:nvPicPr>
                      <p:cNvPr id="0" name=""/>
                      <p:cNvPicPr/>
                      <p:nvPr/>
                    </p:nvPicPr>
                    <p:blipFill>
                      <a:blip r:embed="rId9"/>
                      <a:stretch>
                        <a:fillRect/>
                      </a:stretch>
                    </p:blipFill>
                    <p:spPr>
                      <a:xfrm>
                        <a:off x="2847054" y="3330675"/>
                        <a:ext cx="817562" cy="414338"/>
                      </a:xfrm>
                      <a:prstGeom prst="rect">
                        <a:avLst/>
                      </a:prstGeom>
                    </p:spPr>
                  </p:pic>
                </p:oleObj>
              </mc:Fallback>
            </mc:AlternateContent>
          </a:graphicData>
        </a:graphic>
      </p:graphicFrame>
      <p:sp>
        <p:nvSpPr>
          <p:cNvPr id="11" name="TextBox 9"/>
          <p:cNvSpPr txBox="1"/>
          <p:nvPr/>
        </p:nvSpPr>
        <p:spPr>
          <a:xfrm>
            <a:off x="231722" y="469876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72323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768000" y="489465"/>
            <a:ext cx="10656000" cy="621706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KCl</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和硝酸银反应的化学方程式为</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KCl</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AgNO</a:t>
            </a:r>
            <a:r>
              <a:rPr lang="en-US" altLang="zh-CN"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AgCl</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KNO</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，铬酸钾和</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硝</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spc="-100" dirty="0" smtClean="0">
                <a:latin typeface="Times New Roman" panose="02020603050405020304" pitchFamily="18" charset="0"/>
                <a:ea typeface="宋体" panose="02010600030101010101" pitchFamily="2" charset="-122"/>
                <a:cs typeface="Times New Roman" panose="02020603050405020304" pitchFamily="18" charset="0"/>
              </a:rPr>
              <a:t>酸</a:t>
            </a:r>
            <a:r>
              <a:rPr lang="zh-CN" altLang="zh-CN" kern="100" spc="-100" dirty="0">
                <a:latin typeface="Times New Roman" panose="02020603050405020304" pitchFamily="18" charset="0"/>
                <a:ea typeface="宋体" panose="02010600030101010101" pitchFamily="2" charset="-122"/>
                <a:cs typeface="Times New Roman" panose="02020603050405020304" pitchFamily="18" charset="0"/>
              </a:rPr>
              <a:t>银反应的化学方程式为</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K</a:t>
            </a:r>
            <a:r>
              <a:rPr lang="en-US" altLang="zh-CN"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CrO</a:t>
            </a:r>
            <a:r>
              <a:rPr lang="en-US" altLang="zh-CN" kern="100" spc="-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dirty="0" smtClean="0">
                <a:latin typeface="Times New Roman" panose="02020603050405020304" pitchFamily="18" charset="0"/>
                <a:ea typeface="宋体" panose="02010600030101010101" pitchFamily="2" charset="-122"/>
                <a:cs typeface="Courier New" panose="02070309020205020404" pitchFamily="49" charset="0"/>
              </a:rPr>
              <a:t>2AgNO</a:t>
            </a:r>
            <a:r>
              <a:rPr lang="en-US" altLang="zh-CN" kern="100" spc="-100" baseline="-25000" dirty="0" smtClean="0">
                <a:latin typeface="Times New Roman" panose="02020603050405020304" pitchFamily="18" charset="0"/>
                <a:ea typeface="宋体" panose="02010600030101010101" pitchFamily="2" charset="-122"/>
                <a:cs typeface="Courier New" panose="02070309020205020404" pitchFamily="49" charset="0"/>
              </a:rPr>
              <a:t>3</a:t>
            </a:r>
          </a:p>
          <a:p>
            <a:pPr algn="just">
              <a:lnSpc>
                <a:spcPct val="150000"/>
              </a:lnSpc>
              <a:spcAft>
                <a:spcPts val="0"/>
              </a:spcAft>
            </a:pPr>
            <a:r>
              <a:rPr lang="en-US" altLang="zh-CN" kern="100" spc="-8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Ag</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CrO</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2KNO</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，根据反应</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化学</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方程式</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可知在相同浓度的</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KCl</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CrO</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溶</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液</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中加入相同浓度的硝酸银溶液，氯离子浓度减小的更快，所以</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L</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代表的</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是</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的变化关系，故</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 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点加入的硝酸银溶液体积是</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15 mL</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，根据反应的化学方程式可知，</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生成</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en-US" altLang="zh-CN" kern="100" spc="40" dirty="0" smtClean="0">
                <a:latin typeface="Times New Roman" panose="02020603050405020304" pitchFamily="18" charset="0"/>
                <a:ea typeface="宋体" panose="02010600030101010101" pitchFamily="2" charset="-122"/>
                <a:cs typeface="Courier New" panose="02070309020205020404" pitchFamily="49" charset="0"/>
              </a:rPr>
              <a:t>0.001 </a:t>
            </a:r>
            <a:r>
              <a:rPr lang="en-US" altLang="zh-CN" kern="100" spc="4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硝酸钾和</a:t>
            </a:r>
            <a:r>
              <a:rPr lang="en-US" altLang="zh-CN" kern="100" spc="40" dirty="0">
                <a:latin typeface="Times New Roman" panose="02020603050405020304" pitchFamily="18" charset="0"/>
                <a:ea typeface="宋体" panose="02010600030101010101" pitchFamily="2" charset="-122"/>
                <a:cs typeface="Courier New" panose="02070309020205020404" pitchFamily="49" charset="0"/>
              </a:rPr>
              <a:t>0.001 </a:t>
            </a:r>
            <a:r>
              <a:rPr lang="en-US" altLang="zh-CN" kern="100" spc="4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氯化银，剩余</a:t>
            </a:r>
            <a:r>
              <a:rPr lang="en-US" altLang="zh-CN" kern="100" spc="40" dirty="0">
                <a:latin typeface="Times New Roman" panose="02020603050405020304" pitchFamily="18" charset="0"/>
                <a:ea typeface="宋体" panose="02010600030101010101" pitchFamily="2" charset="-122"/>
                <a:cs typeface="Courier New" panose="02070309020205020404" pitchFamily="49" charset="0"/>
              </a:rPr>
              <a:t>0.000 5 </a:t>
            </a:r>
            <a:r>
              <a:rPr lang="en-US" altLang="zh-CN" kern="100" spc="4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kern="100" spc="40" dirty="0">
                <a:latin typeface="Times New Roman" panose="02020603050405020304" pitchFamily="18" charset="0"/>
                <a:ea typeface="宋体" panose="02010600030101010101" pitchFamily="2" charset="-122"/>
                <a:cs typeface="Times New Roman" panose="02020603050405020304" pitchFamily="18" charset="0"/>
              </a:rPr>
              <a:t>硝酸银，则</a:t>
            </a:r>
            <a:r>
              <a:rPr lang="en-US" altLang="zh-CN" i="1" kern="100" spc="4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kern="100" spc="40" dirty="0" smtClean="0">
                <a:latin typeface="Times New Roman" panose="02020603050405020304" pitchFamily="18" charset="0"/>
                <a:ea typeface="宋体" panose="02010600030101010101" pitchFamily="2" charset="-122"/>
                <a:cs typeface="Courier New" panose="02070309020205020404" pitchFamily="49" charset="0"/>
              </a:rPr>
              <a:t>(      )&gt;</a:t>
            </a:r>
          </a:p>
          <a:p>
            <a:pPr algn="dist">
              <a:lnSpc>
                <a:spcPct val="150000"/>
              </a:lnSpc>
              <a:spcAft>
                <a:spcPts val="0"/>
              </a:spcAft>
            </a:pPr>
            <a:r>
              <a:rPr lang="en-US" altLang="zh-CN"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(K</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)&gt;</a:t>
            </a:r>
            <a:r>
              <a:rPr lang="en-US" altLang="zh-CN"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(Ag</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，银离子水解使溶液显酸性，则</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点溶液中，离子浓度大小顺序为</a:t>
            </a:r>
            <a:r>
              <a:rPr lang="en-US" altLang="zh-CN"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    )&gt;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7" name="组合 6">
            <a:extLst>
              <a:ext uri="{FF2B5EF4-FFF2-40B4-BE49-F238E27FC236}">
                <a16:creationId xmlns:a16="http://schemas.microsoft.com/office/drawing/2014/main" xmlns="" id="{8E2DE2DB-9635-7343-9324-24E879D1A803}"/>
              </a:ext>
            </a:extLst>
          </p:cNvPr>
          <p:cNvGrpSpPr/>
          <p:nvPr/>
        </p:nvGrpSpPr>
        <p:grpSpPr>
          <a:xfrm>
            <a:off x="516000" y="188640"/>
            <a:ext cx="11160000" cy="6517887"/>
            <a:chOff x="631969" y="3925222"/>
            <a:chExt cx="11160000" cy="6517887"/>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1"/>
              <a:ext cx="11160000" cy="6404998"/>
            </a:xfrm>
            <a:prstGeom prst="roundRect">
              <a:avLst>
                <a:gd name="adj" fmla="val 18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18" name="Picture 166" descr="8-13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0056" y="836712"/>
            <a:ext cx="4675310" cy="24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对象 15"/>
          <p:cNvGraphicFramePr>
            <a:graphicFrameLocks noChangeAspect="1"/>
          </p:cNvGraphicFramePr>
          <p:nvPr>
            <p:extLst>
              <p:ext uri="{D42A27DB-BD31-4B8C-83A1-F6EECF244321}">
                <p14:modId xmlns:p14="http://schemas.microsoft.com/office/powerpoint/2010/main" val="647780742"/>
              </p:ext>
            </p:extLst>
          </p:nvPr>
        </p:nvGraphicFramePr>
        <p:xfrm>
          <a:off x="10301580" y="5067600"/>
          <a:ext cx="817562" cy="414338"/>
        </p:xfrm>
        <a:graphic>
          <a:graphicData uri="http://schemas.openxmlformats.org/presentationml/2006/ole">
            <mc:AlternateContent xmlns:mc="http://schemas.openxmlformats.org/markup-compatibility/2006">
              <mc:Choice xmlns:v="urn:schemas-microsoft-com:vml" Requires="v">
                <p:oleObj spid="_x0000_s62646" name="文档" r:id="rId5" imgW="817709" imgH="415083" progId="Word.Document.12">
                  <p:embed/>
                </p:oleObj>
              </mc:Choice>
              <mc:Fallback>
                <p:oleObj name="文档" r:id="rId5" imgW="817709" imgH="415083" progId="Word.Document.12">
                  <p:embed/>
                  <p:pic>
                    <p:nvPicPr>
                      <p:cNvPr id="0" name=""/>
                      <p:cNvPicPr/>
                      <p:nvPr/>
                    </p:nvPicPr>
                    <p:blipFill>
                      <a:blip r:embed="rId6"/>
                      <a:stretch>
                        <a:fillRect/>
                      </a:stretch>
                    </p:blipFill>
                    <p:spPr>
                      <a:xfrm>
                        <a:off x="10301580" y="5067600"/>
                        <a:ext cx="817562" cy="41433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54032040"/>
              </p:ext>
            </p:extLst>
          </p:nvPr>
        </p:nvGraphicFramePr>
        <p:xfrm>
          <a:off x="4566414" y="6165304"/>
          <a:ext cx="817562" cy="414338"/>
        </p:xfrm>
        <a:graphic>
          <a:graphicData uri="http://schemas.openxmlformats.org/presentationml/2006/ole">
            <mc:AlternateContent xmlns:mc="http://schemas.openxmlformats.org/markup-compatibility/2006">
              <mc:Choice xmlns:v="urn:schemas-microsoft-com:vml" Requires="v">
                <p:oleObj spid="_x0000_s62647" name="文档" r:id="rId8" imgW="817709" imgH="415083" progId="Word.Document.12">
                  <p:embed/>
                </p:oleObj>
              </mc:Choice>
              <mc:Fallback>
                <p:oleObj name="文档" r:id="rId8" imgW="817709" imgH="415083" progId="Word.Document.12">
                  <p:embed/>
                  <p:pic>
                    <p:nvPicPr>
                      <p:cNvPr id="0" name=""/>
                      <p:cNvPicPr/>
                      <p:nvPr/>
                    </p:nvPicPr>
                    <p:blipFill>
                      <a:blip r:embed="rId6"/>
                      <a:stretch>
                        <a:fillRect/>
                      </a:stretch>
                    </p:blipFill>
                    <p:spPr>
                      <a:xfrm>
                        <a:off x="4566414" y="6165304"/>
                        <a:ext cx="817562" cy="414338"/>
                      </a:xfrm>
                      <a:prstGeom prst="rect">
                        <a:avLst/>
                      </a:prstGeom>
                    </p:spPr>
                  </p:pic>
                </p:oleObj>
              </mc:Fallback>
            </mc:AlternateContent>
          </a:graphicData>
        </a:graphic>
      </p:graphicFrame>
    </p:spTree>
    <p:extLst>
      <p:ext uri="{BB962C8B-B14F-4D97-AF65-F5344CB8AC3E}">
        <p14:creationId xmlns:p14="http://schemas.microsoft.com/office/powerpoint/2010/main" val="3035514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768000" y="2075968"/>
            <a:ext cx="617197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点</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纵坐标的数值是</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4.0</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Ag</a:t>
            </a:r>
            <a:r>
              <a:rPr lang="en-US" altLang="zh-CN"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CrO</a:t>
            </a:r>
            <a:r>
              <a:rPr lang="en-US" altLang="zh-CN" kern="100" spc="2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在沉淀溶解平衡中</a:t>
            </a:r>
            <a:r>
              <a:rPr lang="en-US" altLang="zh-CN"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(Ag</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kern="100" dirty="0" err="1" smtClean="0">
                <a:latin typeface="Times New Roman" panose="02020603050405020304" pitchFamily="18" charset="0"/>
                <a:ea typeface="宋体" panose="02010600030101010101" pitchFamily="2"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(Ag</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CrO</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en-US" altLang="zh-CN"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4.0</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p>
          <a:p>
            <a:pPr algn="just">
              <a:lnSpc>
                <a:spcPct val="150000"/>
              </a:lnSpc>
              <a:spcAft>
                <a:spcPts val="0"/>
              </a:spcAft>
            </a:pP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宋体" panose="02010600030101010101" pitchFamily="2" charset="-122"/>
                <a:cs typeface="Courier New" panose="02070309020205020404" pitchFamily="49" charset="0"/>
              </a:rPr>
              <a:t>12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7" name="组合 6">
            <a:extLst>
              <a:ext uri="{FF2B5EF4-FFF2-40B4-BE49-F238E27FC236}">
                <a16:creationId xmlns:a16="http://schemas.microsoft.com/office/drawing/2014/main" xmlns="" id="{8E2DE2DB-9635-7343-9324-24E879D1A803}"/>
              </a:ext>
            </a:extLst>
          </p:cNvPr>
          <p:cNvGrpSpPr/>
          <p:nvPr/>
        </p:nvGrpSpPr>
        <p:grpSpPr>
          <a:xfrm>
            <a:off x="516000" y="1556792"/>
            <a:ext cx="11160000" cy="3816424"/>
            <a:chOff x="631969" y="3925222"/>
            <a:chExt cx="11160000" cy="3816424"/>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1"/>
              <a:ext cx="11160000" cy="3703535"/>
            </a:xfrm>
            <a:prstGeom prst="roundRect">
              <a:avLst>
                <a:gd name="adj" fmla="val 326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8" name="Picture 166" descr="8-13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0330" y="2204864"/>
            <a:ext cx="4675310" cy="24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对象 8"/>
          <p:cNvGraphicFramePr>
            <a:graphicFrameLocks noChangeAspect="1"/>
          </p:cNvGraphicFramePr>
          <p:nvPr>
            <p:extLst>
              <p:ext uri="{D42A27DB-BD31-4B8C-83A1-F6EECF244321}">
                <p14:modId xmlns:p14="http://schemas.microsoft.com/office/powerpoint/2010/main" val="1669295752"/>
              </p:ext>
            </p:extLst>
          </p:nvPr>
        </p:nvGraphicFramePr>
        <p:xfrm>
          <a:off x="2692368" y="2817768"/>
          <a:ext cx="1014413" cy="442913"/>
        </p:xfrm>
        <a:graphic>
          <a:graphicData uri="http://schemas.openxmlformats.org/presentationml/2006/ole">
            <mc:AlternateContent xmlns:mc="http://schemas.openxmlformats.org/markup-compatibility/2006">
              <mc:Choice xmlns:v="urn:schemas-microsoft-com:vml" Requires="v">
                <p:oleObj spid="_x0000_s123971" name="文档" r:id="rId5" imgW="1014625" imgH="443115" progId="Word.Document.12">
                  <p:embed/>
                </p:oleObj>
              </mc:Choice>
              <mc:Fallback>
                <p:oleObj name="文档" r:id="rId5" imgW="1014625" imgH="443115" progId="Word.Document.12">
                  <p:embed/>
                  <p:pic>
                    <p:nvPicPr>
                      <p:cNvPr id="0" name=""/>
                      <p:cNvPicPr/>
                      <p:nvPr/>
                    </p:nvPicPr>
                    <p:blipFill>
                      <a:blip r:embed="rId6"/>
                      <a:stretch>
                        <a:fillRect/>
                      </a:stretch>
                    </p:blipFill>
                    <p:spPr>
                      <a:xfrm>
                        <a:off x="2692368" y="2817768"/>
                        <a:ext cx="1014413" cy="44291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866488572"/>
              </p:ext>
            </p:extLst>
          </p:nvPr>
        </p:nvGraphicFramePr>
        <p:xfrm>
          <a:off x="1281348" y="3905200"/>
          <a:ext cx="1014413" cy="442913"/>
        </p:xfrm>
        <a:graphic>
          <a:graphicData uri="http://schemas.openxmlformats.org/presentationml/2006/ole">
            <mc:AlternateContent xmlns:mc="http://schemas.openxmlformats.org/markup-compatibility/2006">
              <mc:Choice xmlns:v="urn:schemas-microsoft-com:vml" Requires="v">
                <p:oleObj spid="_x0000_s123972" name="文档" r:id="rId8" imgW="1014625" imgH="443115" progId="Word.Document.12">
                  <p:embed/>
                </p:oleObj>
              </mc:Choice>
              <mc:Fallback>
                <p:oleObj name="文档" r:id="rId8" imgW="1014625" imgH="443115" progId="Word.Document.12">
                  <p:embed/>
                  <p:pic>
                    <p:nvPicPr>
                      <p:cNvPr id="0" name=""/>
                      <p:cNvPicPr/>
                      <p:nvPr/>
                    </p:nvPicPr>
                    <p:blipFill>
                      <a:blip r:embed="rId6"/>
                      <a:stretch>
                        <a:fillRect/>
                      </a:stretch>
                    </p:blipFill>
                    <p:spPr>
                      <a:xfrm>
                        <a:off x="1281348" y="3905200"/>
                        <a:ext cx="1014413" cy="442913"/>
                      </a:xfrm>
                      <a:prstGeom prst="rect">
                        <a:avLst/>
                      </a:prstGeom>
                    </p:spPr>
                  </p:pic>
                </p:oleObj>
              </mc:Fallback>
            </mc:AlternateContent>
          </a:graphicData>
        </a:graphic>
      </p:graphicFrame>
    </p:spTree>
    <p:extLst>
      <p:ext uri="{BB962C8B-B14F-4D97-AF65-F5344CB8AC3E}">
        <p14:creationId xmlns:p14="http://schemas.microsoft.com/office/powerpoint/2010/main" val="11324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右箭头 26">
            <a:extLst>
              <a:ext uri="{FF2B5EF4-FFF2-40B4-BE49-F238E27FC236}">
                <a16:creationId xmlns="" xmlns:a16="http://schemas.microsoft.com/office/drawing/2014/main"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合 7"/>
          <p:cNvGrpSpPr/>
          <p:nvPr/>
        </p:nvGrpSpPr>
        <p:grpSpPr>
          <a:xfrm>
            <a:off x="9143686" y="2854335"/>
            <a:ext cx="2154326" cy="1222738"/>
            <a:chOff x="9143686" y="2854335"/>
            <a:chExt cx="2154326" cy="1222738"/>
          </a:xfrm>
        </p:grpSpPr>
        <p:sp>
          <p:nvSpPr>
            <p:cNvPr id="49" name="平行四边形 48">
              <a:hlinkClick r:id="rId3" action="ppaction://hlinksldjump"/>
              <a:extLst>
                <a:ext uri="{FF2B5EF4-FFF2-40B4-BE49-F238E27FC236}">
                  <a16:creationId xmlns="" xmlns:a16="http://schemas.microsoft.com/office/drawing/2014/main"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文本框 50">
              <a:hlinkClick r:id="rId3" action="ppaction://hlinksldjump"/>
              <a:extLst>
                <a:ext uri="{FF2B5EF4-FFF2-40B4-BE49-F238E27FC236}">
                  <a16:creationId xmlns="" xmlns:a16="http://schemas.microsoft.com/office/drawing/2014/main" id="{6AC70600-4115-C54C-ACAE-9E5A30E27804}"/>
                </a:ext>
              </a:extLst>
            </p:cNvPr>
            <p:cNvSpPr txBox="1"/>
            <p:nvPr/>
          </p:nvSpPr>
          <p:spPr>
            <a:xfrm>
              <a:off x="9541094" y="3250261"/>
              <a:ext cx="1359510"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a:solidFill>
                    <a:prstClr val="white"/>
                  </a:solidFill>
                  <a:latin typeface="Verdana" panose="020B0604030504040204"/>
                  <a:ea typeface="微软雅黑" panose="020B0503020204020204" pitchFamily="34" charset="-122"/>
                </a:rPr>
                <a:t>课时</a:t>
              </a:r>
              <a:r>
                <a:rPr lang="zh-CN" altLang="en-US" sz="2200" b="1" kern="0" dirty="0" smtClean="0">
                  <a:solidFill>
                    <a:prstClr val="white"/>
                  </a:solidFill>
                  <a:latin typeface="Verdana" panose="020B0604030504040204"/>
                  <a:ea typeface="微软雅黑" panose="020B0503020204020204" pitchFamily="34" charset="-122"/>
                </a:rPr>
                <a:t>精练</a:t>
              </a:r>
              <a:endParaRPr lang="en-US" altLang="zh-CN" sz="2200" b="1" kern="0" dirty="0" smtClean="0">
                <a:solidFill>
                  <a:prstClr val="white"/>
                </a:solidFill>
                <a:latin typeface="Verdana" panose="020B0604030504040204"/>
                <a:ea typeface="微软雅黑" panose="020B0503020204020204" pitchFamily="34" charset="-122"/>
              </a:endParaRPr>
            </a:p>
          </p:txBody>
        </p:sp>
      </p:grpSp>
      <p:sp>
        <p:nvSpPr>
          <p:cNvPr id="52" name="矩形 5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6" name="组合 5"/>
          <p:cNvGrpSpPr/>
          <p:nvPr/>
        </p:nvGrpSpPr>
        <p:grpSpPr>
          <a:xfrm>
            <a:off x="7200502" y="2854335"/>
            <a:ext cx="2147137" cy="1222737"/>
            <a:chOff x="7200502" y="2854335"/>
            <a:chExt cx="2147137" cy="1222737"/>
          </a:xfrm>
        </p:grpSpPr>
        <p:sp>
          <p:nvSpPr>
            <p:cNvPr id="55" name="平行四边形 54">
              <a:hlinkClick r:id="rId4" action="ppaction://hlinksldjump"/>
              <a:extLst>
                <a:ext uri="{FF2B5EF4-FFF2-40B4-BE49-F238E27FC236}">
                  <a16:creationId xmlns="" xmlns:a16="http://schemas.microsoft.com/office/drawing/2014/main"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56" name="文本框 55">
              <a:hlinkClick r:id="rId4" action="ppaction://hlinksldjump"/>
              <a:extLst>
                <a:ext uri="{FF2B5EF4-FFF2-40B4-BE49-F238E27FC236}">
                  <a16:creationId xmlns="" xmlns:a16="http://schemas.microsoft.com/office/drawing/2014/main"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sp>
        <p:nvSpPr>
          <p:cNvPr id="29" name="平行四边形 28">
            <a:hlinkClick r:id="rId5" action="ppaction://hlinksldjump"/>
            <a:extLst>
              <a:ext uri="{FF2B5EF4-FFF2-40B4-BE49-F238E27FC236}">
                <a16:creationId xmlns="" xmlns:a16="http://schemas.microsoft.com/office/drawing/2014/main" id="{E5D58877-D481-1A43-BA10-35071D65CEC4}"/>
              </a:ext>
            </a:extLst>
          </p:cNvPr>
          <p:cNvSpPr/>
          <p:nvPr/>
        </p:nvSpPr>
        <p:spPr>
          <a:xfrm>
            <a:off x="5250130" y="2846860"/>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平行四边形 30">
            <a:hlinkClick r:id="rId6" action="ppaction://hlinksldjump"/>
            <a:extLst>
              <a:ext uri="{FF2B5EF4-FFF2-40B4-BE49-F238E27FC236}">
                <a16:creationId xmlns="" xmlns:a16="http://schemas.microsoft.com/office/drawing/2014/main"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平行四边形 32">
            <a:hlinkClick r:id="rId7" action="ppaction://hlinksldjump"/>
            <a:extLst>
              <a:ext uri="{FF2B5EF4-FFF2-40B4-BE49-F238E27FC236}">
                <a16:creationId xmlns="" xmlns:a16="http://schemas.microsoft.com/office/drawing/2014/main"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hlinkClick r:id="rId7" action="ppaction://hlinksldjump"/>
            <a:extLst>
              <a:ext uri="{FF2B5EF4-FFF2-40B4-BE49-F238E27FC236}">
                <a16:creationId xmlns:a16="http://schemas.microsoft.com/office/drawing/2014/main" xmlns=""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类型一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24" name="矩形 23">
            <a:hlinkClick r:id="rId7" action="ppaction://hlinksldjump"/>
          </p:cNvPr>
          <p:cNvSpPr/>
          <p:nvPr/>
        </p:nvSpPr>
        <p:spPr>
          <a:xfrm>
            <a:off x="1638556" y="3500952"/>
            <a:ext cx="1478141" cy="461665"/>
          </a:xfrm>
          <a:prstGeom prst="rect">
            <a:avLst/>
          </a:prstGeom>
        </p:spPr>
        <p:txBody>
          <a:bodyPr wrap="square">
            <a:spAutoFit/>
          </a:bodyPr>
          <a:lstStyle/>
          <a:p>
            <a:r>
              <a:rPr lang="zh-CN" altLang="zh-CN" sz="1200" spc="100" dirty="0">
                <a:solidFill>
                  <a:schemeClr val="bg1">
                    <a:lumMod val="95000"/>
                  </a:schemeClr>
                </a:solidFill>
                <a:latin typeface="+mn-ea"/>
              </a:rPr>
              <a:t>有关沉淀溶解平衡</a:t>
            </a:r>
            <a:r>
              <a:rPr lang="en-US" altLang="zh-CN" sz="1200" i="1" spc="100" dirty="0" err="1"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1200" spc="100" baseline="-25000" dirty="0" err="1"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sp</a:t>
            </a:r>
            <a:r>
              <a:rPr lang="zh-CN" altLang="zh-CN" sz="1200" spc="100" dirty="0" smtClean="0">
                <a:solidFill>
                  <a:schemeClr val="bg1">
                    <a:lumMod val="95000"/>
                  </a:schemeClr>
                </a:solidFill>
                <a:latin typeface="+mn-ea"/>
              </a:rPr>
              <a:t>曲线</a:t>
            </a:r>
            <a:r>
              <a:rPr lang="zh-CN" altLang="zh-CN" sz="1200" spc="100" dirty="0">
                <a:solidFill>
                  <a:schemeClr val="bg1">
                    <a:lumMod val="95000"/>
                  </a:schemeClr>
                </a:solidFill>
                <a:latin typeface="+mn-ea"/>
              </a:rPr>
              <a:t>的分析</a:t>
            </a:r>
            <a:endParaRPr lang="zh-CN" altLang="en-US" sz="1200" spc="100" dirty="0">
              <a:solidFill>
                <a:schemeClr val="bg1">
                  <a:lumMod val="95000"/>
                </a:schemeClr>
              </a:solidFill>
              <a:latin typeface="+mn-ea"/>
            </a:endParaRPr>
          </a:p>
        </p:txBody>
      </p:sp>
      <p:sp>
        <p:nvSpPr>
          <p:cNvPr id="25" name="矩形 24">
            <a:hlinkClick r:id="rId6" action="ppaction://hlinksldjump"/>
          </p:cNvPr>
          <p:cNvSpPr/>
          <p:nvPr/>
        </p:nvSpPr>
        <p:spPr>
          <a:xfrm>
            <a:off x="3548704" y="3500952"/>
            <a:ext cx="1534059" cy="461665"/>
          </a:xfrm>
          <a:prstGeom prst="rect">
            <a:avLst/>
          </a:prstGeom>
        </p:spPr>
        <p:txBody>
          <a:bodyPr wrap="square">
            <a:spAutoFit/>
          </a:bodyPr>
          <a:lstStyle/>
          <a:p>
            <a:r>
              <a:rPr lang="zh-CN" altLang="zh-CN" sz="1200" spc="100" dirty="0">
                <a:solidFill>
                  <a:schemeClr val="bg1">
                    <a:lumMod val="95000"/>
                  </a:schemeClr>
                </a:solidFill>
                <a:latin typeface="+mn-ea"/>
              </a:rPr>
              <a:t>有关沉淀溶解平衡对数图像分析</a:t>
            </a:r>
            <a:endParaRPr lang="zh-CN" altLang="en-US" sz="1200" spc="100" dirty="0">
              <a:solidFill>
                <a:schemeClr val="bg1">
                  <a:lumMod val="95000"/>
                </a:schemeClr>
              </a:solidFill>
              <a:latin typeface="+mn-ea"/>
            </a:endParaRPr>
          </a:p>
        </p:txBody>
      </p:sp>
      <p:sp>
        <p:nvSpPr>
          <p:cNvPr id="26" name="文本框 25">
            <a:hlinkClick r:id="rId6" action="ppaction://hlinksldjump"/>
            <a:extLst>
              <a:ext uri="{FF2B5EF4-FFF2-40B4-BE49-F238E27FC236}">
                <a16:creationId xmlns:a16="http://schemas.microsoft.com/office/drawing/2014/main" xmlns=""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类型二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28" name="文本框 27">
            <a:hlinkClick r:id="rId5" action="ppaction://hlinksldjump"/>
            <a:extLst>
              <a:ext uri="{FF2B5EF4-FFF2-40B4-BE49-F238E27FC236}">
                <a16:creationId xmlns:a16="http://schemas.microsoft.com/office/drawing/2014/main" xmlns="" id="{6AC70600-4115-C54C-ACAE-9E5A30E27804}"/>
              </a:ext>
            </a:extLst>
          </p:cNvPr>
          <p:cNvSpPr txBox="1"/>
          <p:nvPr/>
        </p:nvSpPr>
        <p:spPr>
          <a:xfrm>
            <a:off x="569069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类型三</a:t>
            </a:r>
            <a:endParaRPr lang="en-US" altLang="zh-CN" sz="2400" b="1" kern="0" dirty="0">
              <a:solidFill>
                <a:schemeClr val="bg1"/>
              </a:solidFill>
              <a:latin typeface="Verdana" panose="020B0604030504040204"/>
              <a:ea typeface="微软雅黑" panose="020B0503020204020204" pitchFamily="34" charset="-122"/>
            </a:endParaRPr>
          </a:p>
        </p:txBody>
      </p:sp>
      <p:sp>
        <p:nvSpPr>
          <p:cNvPr id="32" name="文本框 31">
            <a:hlinkClick r:id="rId5" action="ppaction://hlinksldjump"/>
            <a:extLst>
              <a:ext uri="{FF2B5EF4-FFF2-40B4-BE49-F238E27FC236}">
                <a16:creationId xmlns:a16="http://schemas.microsoft.com/office/drawing/2014/main" xmlns="" id="{6AC70600-4115-C54C-ACAE-9E5A30E27804}"/>
              </a:ext>
            </a:extLst>
          </p:cNvPr>
          <p:cNvSpPr txBox="1"/>
          <p:nvPr/>
        </p:nvSpPr>
        <p:spPr>
          <a:xfrm>
            <a:off x="5523950" y="3500952"/>
            <a:ext cx="1427679" cy="276999"/>
          </a:xfrm>
          <a:prstGeom prst="rect">
            <a:avLst/>
          </a:prstGeom>
          <a:noFill/>
        </p:spPr>
        <p:txBody>
          <a:bodyPr wrap="square" rtlCol="0" anchor="ctr">
            <a:spAutoFit/>
          </a:bodyPr>
          <a:lstStyle/>
          <a:p>
            <a:pPr algn="ctr">
              <a:spcBef>
                <a:spcPts val="1200"/>
              </a:spcBef>
              <a:defRPr/>
            </a:pPr>
            <a:r>
              <a:rPr lang="zh-CN" altLang="zh-CN" sz="1200" kern="0" dirty="0">
                <a:solidFill>
                  <a:schemeClr val="bg1">
                    <a:lumMod val="95000"/>
                  </a:schemeClr>
                </a:solidFill>
                <a:latin typeface="Verdana" panose="020B0604030504040204"/>
                <a:ea typeface="微软雅黑" panose="020B0503020204020204" pitchFamily="34" charset="-122"/>
              </a:rPr>
              <a:t>沉淀滴定曲线</a:t>
            </a:r>
          </a:p>
        </p:txBody>
      </p:sp>
    </p:spTree>
    <p:extLst>
      <p:ext uri="{BB962C8B-B14F-4D97-AF65-F5344CB8AC3E}">
        <p14:creationId xmlns:p14="http://schemas.microsoft.com/office/powerpoint/2010/main" val="29861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580057"/>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spc="-200" dirty="0">
                <a:latin typeface="Times New Roman" panose="02020603050405020304" pitchFamily="18" charset="0"/>
                <a:ea typeface="微软雅黑" panose="020B0503020204020204" pitchFamily="34" charset="-122"/>
                <a:cs typeface="Courier New" panose="02070309020205020404" pitchFamily="49" charset="0"/>
              </a:rPr>
              <a:t>2.25 </a:t>
            </a:r>
            <a:r>
              <a:rPr lang="en-US" altLang="zh-CN" kern="100" spc="-2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spc="-200" dirty="0">
                <a:latin typeface="Times New Roman" panose="02020603050405020304" pitchFamily="18" charset="0"/>
                <a:ea typeface="微软雅黑" panose="020B0503020204020204" pitchFamily="34" charset="-122"/>
                <a:cs typeface="Times New Roman" panose="02020603050405020304" pitchFamily="18" charset="0"/>
              </a:rPr>
              <a:t>时，用</a:t>
            </a:r>
            <a:r>
              <a:rPr lang="en-US" altLang="zh-CN" kern="100" spc="-200" dirty="0">
                <a:latin typeface="Times New Roman" panose="02020603050405020304" pitchFamily="18" charset="0"/>
                <a:ea typeface="微软雅黑" panose="020B0503020204020204" pitchFamily="34" charset="-122"/>
                <a:cs typeface="Courier New" panose="02070309020205020404" pitchFamily="49" charset="0"/>
              </a:rPr>
              <a:t>0.100 0 </a:t>
            </a:r>
            <a:r>
              <a:rPr lang="en-US" altLang="zh-CN" kern="100" spc="-2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2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2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spc="-2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kern="100" spc="-2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pc="-200" dirty="0">
                <a:latin typeface="Times New Roman" panose="02020603050405020304" pitchFamily="18" charset="0"/>
                <a:ea typeface="微软雅黑" panose="020B0503020204020204" pitchFamily="34" charset="-122"/>
                <a:cs typeface="Times New Roman" panose="02020603050405020304" pitchFamily="18" charset="0"/>
              </a:rPr>
              <a:t>溶液分别滴定体积均</a:t>
            </a:r>
            <a:r>
              <a:rPr lang="zh-CN" altLang="zh-CN" kern="100" spc="-2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i="1" kern="100" spc="-200" dirty="0" smtClean="0">
                <a:latin typeface="Times New Roman" panose="02020603050405020304" pitchFamily="18" charset="0"/>
                <a:ea typeface="Times New Roman" panose="02020603050405020304" pitchFamily="18" charset="0"/>
                <a:cs typeface="Courier New" panose="02070309020205020404" pitchFamily="49" charset="0"/>
              </a:rPr>
              <a:t>V</a:t>
            </a:r>
            <a:r>
              <a:rPr lang="en-US" altLang="zh-CN" kern="100" spc="-200" baseline="-25000" dirty="0" smtClean="0">
                <a:latin typeface="Times New Roman" panose="02020603050405020304" pitchFamily="18" charset="0"/>
                <a:ea typeface="Times New Roman" panose="02020603050405020304" pitchFamily="18" charset="0"/>
                <a:cs typeface="Courier New" panose="02070309020205020404" pitchFamily="49" charset="0"/>
              </a:rPr>
              <a:t>0</a:t>
            </a:r>
            <a:r>
              <a:rPr lang="en-US" altLang="zh-CN" kern="100" spc="-200" dirty="0" smtClean="0">
                <a:latin typeface="Times New Roman" panose="02020603050405020304" pitchFamily="18" charset="0"/>
                <a:ea typeface="Times New Roman" panose="02020603050405020304" pitchFamily="18" charset="0"/>
                <a:cs typeface="Courier New" panose="02070309020205020404" pitchFamily="49" charset="0"/>
              </a:rPr>
              <a:t> </a:t>
            </a:r>
            <a:r>
              <a:rPr lang="en-US" altLang="zh-CN" kern="100" spc="-200" dirty="0">
                <a:latin typeface="Times New Roman" panose="02020603050405020304" pitchFamily="18" charset="0"/>
                <a:ea typeface="Times New Roman" panose="02020603050405020304" pitchFamily="18" charset="0"/>
                <a:cs typeface="Courier New" panose="02070309020205020404" pitchFamily="49" charset="0"/>
              </a:rPr>
              <a:t>mL</a:t>
            </a:r>
            <a:r>
              <a:rPr lang="zh-CN" altLang="zh-CN" kern="100" spc="-200" dirty="0">
                <a:latin typeface="Times New Roman" panose="02020603050405020304" pitchFamily="18" charset="0"/>
                <a:ea typeface="微软雅黑" panose="020B0503020204020204" pitchFamily="34" charset="-122"/>
                <a:cs typeface="Times New Roman" panose="02020603050405020304" pitchFamily="18" charset="0"/>
              </a:rPr>
              <a:t>且浓度均为</a:t>
            </a:r>
            <a:r>
              <a:rPr lang="en-US" altLang="zh-CN" kern="100" spc="-2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kern="100" spc="-2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及</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溶液，其滴定曲线如图。</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及</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溶度积常数依次为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1.8</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8.3</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45.00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滴定曲线</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的滴定曲线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滴定</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时，可加入少量的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作指示剂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溶液滴定至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60.00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溶液</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4539" name="Picture 27" descr="8-13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2564904"/>
            <a:ext cx="3806878" cy="26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9"/>
          <p:cNvSpPr txBox="1"/>
          <p:nvPr/>
        </p:nvSpPr>
        <p:spPr>
          <a:xfrm>
            <a:off x="263352" y="432918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808070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768000" y="661759"/>
            <a:ext cx="10656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25 </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AgBr</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及</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AgI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的溶度积及图像</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可</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知</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50.00</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(Ag</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由大到小依次是</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AgBr</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AgI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所</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spc="-100" dirty="0" smtClean="0">
                <a:latin typeface="Times New Roman" panose="02020603050405020304" pitchFamily="18" charset="0"/>
                <a:ea typeface="宋体" panose="02010600030101010101" pitchFamily="2" charset="-122"/>
                <a:cs typeface="Times New Roman" panose="02020603050405020304" pitchFamily="18" charset="0"/>
              </a:rPr>
              <a:t>以</a:t>
            </a:r>
            <a:r>
              <a:rPr lang="zh-CN" altLang="zh-CN"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spc="-100" dirty="0">
                <a:latin typeface="Times New Roman" panose="02020603050405020304" pitchFamily="18" charset="0"/>
                <a:ea typeface="宋体" panose="02010600030101010101" pitchFamily="2" charset="-122"/>
                <a:cs typeface="Times New Roman" panose="02020603050405020304" pitchFamily="18" charset="0"/>
              </a:rPr>
              <a:t>从小到大依次为</a:t>
            </a:r>
            <a:r>
              <a:rPr lang="en-US" altLang="zh-CN" kern="100" spc="-10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dirty="0" err="1">
                <a:latin typeface="Times New Roman" panose="02020603050405020304" pitchFamily="18" charset="0"/>
                <a:ea typeface="宋体" panose="02010600030101010101" pitchFamily="2" charset="-122"/>
                <a:cs typeface="Courier New" panose="02070309020205020404" pitchFamily="49" charset="0"/>
              </a:rPr>
              <a:t>AgBr</a:t>
            </a:r>
            <a:r>
              <a:rPr lang="zh-CN" altLang="zh-CN"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dirty="0" err="1">
                <a:latin typeface="Times New Roman" panose="02020603050405020304" pitchFamily="18" charset="0"/>
                <a:ea typeface="宋体" panose="02010600030101010101" pitchFamily="2" charset="-122"/>
                <a:cs typeface="Courier New" panose="02070309020205020404" pitchFamily="49" charset="0"/>
              </a:rPr>
              <a:t>AgI</a:t>
            </a:r>
            <a:r>
              <a:rPr lang="zh-CN" altLang="zh-CN"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所以</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依次为</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KCl</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KBr</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及</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KI</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溶液</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滴定曲线</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滴定</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KCl</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时，不能用</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KI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作指示剂，因为</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AgI</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溶度积更小，更容易沉淀</a:t>
            </a:r>
            <a:r>
              <a:rPr lang="zh-CN" altLang="zh-CN"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kern="100" spc="-20" dirty="0" smtClean="0">
                <a:latin typeface="Times New Roman" panose="02020603050405020304" pitchFamily="18" charset="0"/>
                <a:ea typeface="宋体" panose="02010600030101010101" pitchFamily="2" charset="-122"/>
                <a:cs typeface="Times New Roman" panose="02020603050405020304" pitchFamily="18" charset="0"/>
              </a:rPr>
              <a:t>同理</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溶液滴定至</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60.00 mL</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kern="100" spc="-20" dirty="0">
                <a:latin typeface="Times New Roman" panose="02020603050405020304" pitchFamily="18" charset="0"/>
                <a:ea typeface="宋体" panose="02010600030101010101" pitchFamily="2" charset="-122"/>
                <a:cs typeface="Times New Roman" panose="02020603050405020304" pitchFamily="18" charset="0"/>
              </a:rPr>
              <a:t>溶液过量</a:t>
            </a:r>
            <a:r>
              <a:rPr lang="en-US" altLang="zh-CN" kern="100" spc="-20" dirty="0">
                <a:latin typeface="Times New Roman" panose="02020603050405020304" pitchFamily="18" charset="0"/>
                <a:ea typeface="宋体" panose="02010600030101010101" pitchFamily="2" charset="-122"/>
                <a:cs typeface="Courier New" panose="02070309020205020404" pitchFamily="49" charset="0"/>
              </a:rPr>
              <a:t>10.00 mL</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，溶液中的</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相同，所以溶液中</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(Br</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7" name="组合 6">
            <a:extLst>
              <a:ext uri="{FF2B5EF4-FFF2-40B4-BE49-F238E27FC236}">
                <a16:creationId xmlns:a16="http://schemas.microsoft.com/office/drawing/2014/main" xmlns="" id="{8E2DE2DB-9635-7343-9324-24E879D1A803}"/>
              </a:ext>
            </a:extLst>
          </p:cNvPr>
          <p:cNvGrpSpPr/>
          <p:nvPr/>
        </p:nvGrpSpPr>
        <p:grpSpPr>
          <a:xfrm>
            <a:off x="516000" y="332656"/>
            <a:ext cx="11160000" cy="5688632"/>
            <a:chOff x="631969" y="3925222"/>
            <a:chExt cx="11160000" cy="5688632"/>
          </a:xfrm>
        </p:grpSpPr>
        <p:sp>
          <p:nvSpPr>
            <p:cNvPr id="11" name="圆角矩形 10">
              <a:extLst>
                <a:ext uri="{FF2B5EF4-FFF2-40B4-BE49-F238E27FC236}">
                  <a16:creationId xmlns:a16="http://schemas.microsoft.com/office/drawing/2014/main" xmlns="" id="{E595429C-FC91-844C-93CF-CDF13B79A00E}"/>
                </a:ext>
              </a:extLst>
            </p:cNvPr>
            <p:cNvSpPr/>
            <p:nvPr/>
          </p:nvSpPr>
          <p:spPr>
            <a:xfrm>
              <a:off x="631969" y="4038111"/>
              <a:ext cx="11160000" cy="5575743"/>
            </a:xfrm>
            <a:prstGeom prst="roundRect">
              <a:avLst>
                <a:gd name="adj" fmla="val 18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10" name="Picture 27" descr="8-13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124744"/>
            <a:ext cx="3806878" cy="26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a:hlinkClick r:id="rId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189669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1" name="文本框 10">
            <a:extLst>
              <a:ext uri="{FF2B5EF4-FFF2-40B4-BE49-F238E27FC236}">
                <a16:creationId xmlns:a16="http://schemas.microsoft.com/office/drawing/2014/main" xmlns=""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90000" y="1124744"/>
            <a:ext cx="11412000" cy="418573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已知相同温度下，</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。某温度下，饱和溶液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关系如图所示。下列说法正确的是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的沉淀溶解曲线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值为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加适量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固体可使溶液由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点变到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时两溶液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pic>
        <p:nvPicPr>
          <p:cNvPr id="124930" name="Picture 2" descr="8-14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1916832"/>
            <a:ext cx="3539065" cy="336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142262130"/>
              </p:ext>
            </p:extLst>
          </p:nvPr>
        </p:nvGraphicFramePr>
        <p:xfrm>
          <a:off x="1448894" y="1711271"/>
          <a:ext cx="4192588" cy="617538"/>
        </p:xfrm>
        <a:graphic>
          <a:graphicData uri="http://schemas.openxmlformats.org/presentationml/2006/ole">
            <mc:AlternateContent xmlns:mc="http://schemas.openxmlformats.org/markup-compatibility/2006">
              <mc:Choice xmlns:v="urn:schemas-microsoft-com:vml" Requires="v">
                <p:oleObj spid="_x0000_s125018" name="文档" r:id="rId7" imgW="4193251" imgH="618132" progId="Word.Document.12">
                  <p:embed/>
                </p:oleObj>
              </mc:Choice>
              <mc:Fallback>
                <p:oleObj name="文档" r:id="rId7" imgW="4193251" imgH="618132" progId="Word.Document.12">
                  <p:embed/>
                  <p:pic>
                    <p:nvPicPr>
                      <p:cNvPr id="0" name=""/>
                      <p:cNvPicPr/>
                      <p:nvPr/>
                    </p:nvPicPr>
                    <p:blipFill>
                      <a:blip r:embed="rId8"/>
                      <a:stretch>
                        <a:fillRect/>
                      </a:stretch>
                    </p:blipFill>
                    <p:spPr>
                      <a:xfrm>
                        <a:off x="1448894" y="1711271"/>
                        <a:ext cx="4192588" cy="6175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54660752"/>
              </p:ext>
            </p:extLst>
          </p:nvPr>
        </p:nvGraphicFramePr>
        <p:xfrm>
          <a:off x="4424827" y="4391480"/>
          <a:ext cx="1239838" cy="1016000"/>
        </p:xfrm>
        <a:graphic>
          <a:graphicData uri="http://schemas.openxmlformats.org/presentationml/2006/ole">
            <mc:AlternateContent xmlns:mc="http://schemas.openxmlformats.org/markup-compatibility/2006">
              <mc:Choice xmlns:v="urn:schemas-microsoft-com:vml" Requires="v">
                <p:oleObj spid="_x0000_s125019" name="文档" r:id="rId10" imgW="1239261" imgH="1015246" progId="Word.Document.12">
                  <p:embed/>
                </p:oleObj>
              </mc:Choice>
              <mc:Fallback>
                <p:oleObj name="文档" r:id="rId10" imgW="1239261" imgH="1015246" progId="Word.Document.12">
                  <p:embed/>
                  <p:pic>
                    <p:nvPicPr>
                      <p:cNvPr id="0" name=""/>
                      <p:cNvPicPr/>
                      <p:nvPr/>
                    </p:nvPicPr>
                    <p:blipFill>
                      <a:blip r:embed="rId11"/>
                      <a:stretch>
                        <a:fillRect/>
                      </a:stretch>
                    </p:blipFill>
                    <p:spPr>
                      <a:xfrm>
                        <a:off x="4424827" y="4391480"/>
                        <a:ext cx="1239838" cy="1016000"/>
                      </a:xfrm>
                      <a:prstGeom prst="rect">
                        <a:avLst/>
                      </a:prstGeom>
                    </p:spPr>
                  </p:pic>
                </p:oleObj>
              </mc:Fallback>
            </mc:AlternateContent>
          </a:graphicData>
        </a:graphic>
      </p:graphicFrame>
      <p:sp>
        <p:nvSpPr>
          <p:cNvPr id="8" name="TextBox 9"/>
          <p:cNvSpPr txBox="1"/>
          <p:nvPr/>
        </p:nvSpPr>
        <p:spPr>
          <a:xfrm>
            <a:off x="253827" y="323056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12" name="对象 11"/>
          <p:cNvGraphicFramePr>
            <a:graphicFrameLocks noChangeAspect="1"/>
          </p:cNvGraphicFramePr>
          <p:nvPr>
            <p:extLst>
              <p:ext uri="{D42A27DB-BD31-4B8C-83A1-F6EECF244321}">
                <p14:modId xmlns:p14="http://schemas.microsoft.com/office/powerpoint/2010/main" val="2363168661"/>
              </p:ext>
            </p:extLst>
          </p:nvPr>
        </p:nvGraphicFramePr>
        <p:xfrm>
          <a:off x="5701669" y="4685094"/>
          <a:ext cx="898377" cy="428772"/>
        </p:xfrm>
        <a:graphic>
          <a:graphicData uri="http://schemas.openxmlformats.org/presentationml/2006/ole">
            <mc:AlternateContent xmlns:mc="http://schemas.openxmlformats.org/markup-compatibility/2006">
              <mc:Choice xmlns:v="urn:schemas-microsoft-com:vml" Requires="v">
                <p:oleObj spid="_x0000_s125020" name="Equation" r:id="rId12" imgW="418918" imgH="203112" progId="Equation.DSMT4">
                  <p:embed/>
                </p:oleObj>
              </mc:Choice>
              <mc:Fallback>
                <p:oleObj name="Equation" r:id="rId12" imgW="418918" imgH="203112" progId="Equation.DSMT4">
                  <p:embed/>
                  <p:pic>
                    <p:nvPicPr>
                      <p:cNvPr id="0" name="Object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1669" y="4685094"/>
                        <a:ext cx="898377" cy="4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grpSp>
        <p:nvGrpSpPr>
          <p:cNvPr id="7" name="组合 6">
            <a:extLst>
              <a:ext uri="{FF2B5EF4-FFF2-40B4-BE49-F238E27FC236}">
                <a16:creationId xmlns:a16="http://schemas.microsoft.com/office/drawing/2014/main" xmlns="" id="{574E7DD6-E482-894D-9E46-D2B62C9ED9EC}"/>
              </a:ext>
            </a:extLst>
          </p:cNvPr>
          <p:cNvGrpSpPr/>
          <p:nvPr/>
        </p:nvGrpSpPr>
        <p:grpSpPr>
          <a:xfrm>
            <a:off x="516000" y="980728"/>
            <a:ext cx="11160000" cy="4608512"/>
            <a:chOff x="792914" y="3925222"/>
            <a:chExt cx="11160000" cy="4608512"/>
          </a:xfrm>
        </p:grpSpPr>
        <p:sp>
          <p:nvSpPr>
            <p:cNvPr id="12" name="圆角矩形 11">
              <a:extLst>
                <a:ext uri="{FF2B5EF4-FFF2-40B4-BE49-F238E27FC236}">
                  <a16:creationId xmlns:a16="http://schemas.microsoft.com/office/drawing/2014/main" xmlns="" id="{E0791A29-2CB4-2744-96C1-EA2037B165CE}"/>
                </a:ext>
              </a:extLst>
            </p:cNvPr>
            <p:cNvSpPr/>
            <p:nvPr/>
          </p:nvSpPr>
          <p:spPr>
            <a:xfrm>
              <a:off x="792914" y="4038112"/>
              <a:ext cx="11160000" cy="4495622"/>
            </a:xfrm>
            <a:prstGeom prst="roundRect">
              <a:avLst>
                <a:gd name="adj" fmla="val 193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3" name="矩形 1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5" name="文本框 14">
              <a:extLst>
                <a:ext uri="{FF2B5EF4-FFF2-40B4-BE49-F238E27FC236}">
                  <a16:creationId xmlns:a16="http://schemas.microsoft.com/office/drawing/2014/main" xmlns="" id="{E38EBCDC-ABCA-E945-AC9F-C9807C462968}"/>
                </a:ext>
              </a:extLst>
            </p:cNvPr>
            <p:cNvSpPr txBox="1"/>
            <p:nvPr/>
          </p:nvSpPr>
          <p:spPr>
            <a:xfrm>
              <a:off x="971152" y="4275737"/>
              <a:ext cx="10730353" cy="397031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由题可知，曲线上的点均为饱和溶液中微粒浓度</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关</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系</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，由题及图像分析可知，曲线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沉淀</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溶解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关系，由图可知，当溶液中－</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时，</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7" name="Picture 2" descr="8-14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526" y="1556792"/>
            <a:ext cx="3539065" cy="336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885530775"/>
              </p:ext>
            </p:extLst>
          </p:nvPr>
        </p:nvGraphicFramePr>
        <p:xfrm>
          <a:off x="6807288" y="3167344"/>
          <a:ext cx="890587" cy="498475"/>
        </p:xfrm>
        <a:graphic>
          <a:graphicData uri="http://schemas.openxmlformats.org/presentationml/2006/ole">
            <mc:AlternateContent xmlns:mc="http://schemas.openxmlformats.org/markup-compatibility/2006">
              <mc:Choice xmlns:v="urn:schemas-microsoft-com:vml" Requires="v">
                <p:oleObj spid="_x0000_s126020" name="文档" r:id="rId7" imgW="891268" imgH="498100" progId="Word.Document.12">
                  <p:embed/>
                </p:oleObj>
              </mc:Choice>
              <mc:Fallback>
                <p:oleObj name="文档" r:id="rId7" imgW="891268" imgH="498100" progId="Word.Document.12">
                  <p:embed/>
                  <p:pic>
                    <p:nvPicPr>
                      <p:cNvPr id="0" name=""/>
                      <p:cNvPicPr/>
                      <p:nvPr/>
                    </p:nvPicPr>
                    <p:blipFill>
                      <a:blip r:embed="rId8"/>
                      <a:stretch>
                        <a:fillRect/>
                      </a:stretch>
                    </p:blipFill>
                    <p:spPr>
                      <a:xfrm>
                        <a:off x="6807288" y="3167344"/>
                        <a:ext cx="890587" cy="49847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827141431"/>
              </p:ext>
            </p:extLst>
          </p:nvPr>
        </p:nvGraphicFramePr>
        <p:xfrm>
          <a:off x="1727058" y="4266720"/>
          <a:ext cx="890587" cy="498475"/>
        </p:xfrm>
        <a:graphic>
          <a:graphicData uri="http://schemas.openxmlformats.org/presentationml/2006/ole">
            <mc:AlternateContent xmlns:mc="http://schemas.openxmlformats.org/markup-compatibility/2006">
              <mc:Choice xmlns:v="urn:schemas-microsoft-com:vml" Requires="v">
                <p:oleObj spid="_x0000_s126021" name="文档" r:id="rId10" imgW="891268" imgH="498100" progId="Word.Document.12">
                  <p:embed/>
                </p:oleObj>
              </mc:Choice>
              <mc:Fallback>
                <p:oleObj name="文档" r:id="rId10" imgW="891268" imgH="498100" progId="Word.Document.12">
                  <p:embed/>
                  <p:pic>
                    <p:nvPicPr>
                      <p:cNvPr id="0" name=""/>
                      <p:cNvPicPr/>
                      <p:nvPr/>
                    </p:nvPicPr>
                    <p:blipFill>
                      <a:blip r:embed="rId11"/>
                      <a:stretch>
                        <a:fillRect/>
                      </a:stretch>
                    </p:blipFill>
                    <p:spPr>
                      <a:xfrm>
                        <a:off x="1727058" y="4266720"/>
                        <a:ext cx="890587" cy="498475"/>
                      </a:xfrm>
                      <a:prstGeom prst="rect">
                        <a:avLst/>
                      </a:prstGeom>
                    </p:spPr>
                  </p:pic>
                </p:oleObj>
              </mc:Fallback>
            </mc:AlternateContent>
          </a:graphicData>
        </a:graphic>
      </p:graphicFrame>
    </p:spTree>
    <p:extLst>
      <p:ext uri="{BB962C8B-B14F-4D97-AF65-F5344CB8AC3E}">
        <p14:creationId xmlns:p14="http://schemas.microsoft.com/office/powerpoint/2010/main" val="322292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grpSp>
        <p:nvGrpSpPr>
          <p:cNvPr id="7" name="组合 6">
            <a:extLst>
              <a:ext uri="{FF2B5EF4-FFF2-40B4-BE49-F238E27FC236}">
                <a16:creationId xmlns:a16="http://schemas.microsoft.com/office/drawing/2014/main" xmlns="" id="{574E7DD6-E482-894D-9E46-D2B62C9ED9EC}"/>
              </a:ext>
            </a:extLst>
          </p:cNvPr>
          <p:cNvGrpSpPr/>
          <p:nvPr/>
        </p:nvGrpSpPr>
        <p:grpSpPr>
          <a:xfrm>
            <a:off x="516000" y="980728"/>
            <a:ext cx="11160000" cy="4320480"/>
            <a:chOff x="792914" y="3925222"/>
            <a:chExt cx="11160000" cy="4320480"/>
          </a:xfrm>
        </p:grpSpPr>
        <p:sp>
          <p:nvSpPr>
            <p:cNvPr id="12" name="圆角矩形 11">
              <a:extLst>
                <a:ext uri="{FF2B5EF4-FFF2-40B4-BE49-F238E27FC236}">
                  <a16:creationId xmlns:a16="http://schemas.microsoft.com/office/drawing/2014/main" xmlns="" id="{E0791A29-2CB4-2744-96C1-EA2037B165CE}"/>
                </a:ext>
              </a:extLst>
            </p:cNvPr>
            <p:cNvSpPr/>
            <p:nvPr/>
          </p:nvSpPr>
          <p:spPr>
            <a:xfrm>
              <a:off x="792914" y="4038112"/>
              <a:ext cx="11160000" cy="4207590"/>
            </a:xfrm>
            <a:prstGeom prst="roundRect">
              <a:avLst>
                <a:gd name="adj" fmla="val 193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3" name="矩形 1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5" name="文本框 14">
              <a:extLst>
                <a:ext uri="{FF2B5EF4-FFF2-40B4-BE49-F238E27FC236}">
                  <a16:creationId xmlns:a16="http://schemas.microsoft.com/office/drawing/2014/main" xmlns="" id="{E38EBCDC-ABCA-E945-AC9F-C9807C462968}"/>
                </a:ext>
              </a:extLst>
            </p:cNvPr>
            <p:cNvSpPr txBox="1"/>
            <p:nvPr/>
          </p:nvSpPr>
          <p:spPr>
            <a:xfrm>
              <a:off x="971153" y="4275737"/>
              <a:ext cx="7057946" cy="3600986"/>
            </a:xfrm>
            <a:prstGeom prst="rect">
              <a:avLst/>
            </a:prstGeom>
            <a:noFill/>
          </p:spPr>
          <p:txBody>
            <a:bodyPr wrap="square">
              <a:spAutoFit/>
            </a:bodyPr>
            <a:lstStyle/>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向</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溶液中加入适量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固体后，溶液中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增大，根据温度不变则</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不变可知，溶液中</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将减小，</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点将沿曲线</a:t>
              </a:r>
              <a:r>
                <a:rPr lang="en-US" altLang="zh-CN" sz="2400" kern="100" spc="-2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向左上方移动，选项</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图可知，当溶液中</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5.1</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两</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7" name="Picture 2" descr="8-14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526" y="1556792"/>
            <a:ext cx="3539065" cy="336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541575584"/>
              </p:ext>
            </p:extLst>
          </p:nvPr>
        </p:nvGraphicFramePr>
        <p:xfrm>
          <a:off x="1920112" y="2623599"/>
          <a:ext cx="915988" cy="433388"/>
        </p:xfrm>
        <a:graphic>
          <a:graphicData uri="http://schemas.openxmlformats.org/presentationml/2006/ole">
            <mc:AlternateContent xmlns:mc="http://schemas.openxmlformats.org/markup-compatibility/2006">
              <mc:Choice xmlns:v="urn:schemas-microsoft-com:vml" Requires="v">
                <p:oleObj spid="_x0000_s127068" name="文档" r:id="rId7" imgW="916721" imgH="433411" progId="Word.Document.12">
                  <p:embed/>
                </p:oleObj>
              </mc:Choice>
              <mc:Fallback>
                <p:oleObj name="文档" r:id="rId7" imgW="916721" imgH="433411" progId="Word.Document.12">
                  <p:embed/>
                  <p:pic>
                    <p:nvPicPr>
                      <p:cNvPr id="0" name=""/>
                      <p:cNvPicPr/>
                      <p:nvPr/>
                    </p:nvPicPr>
                    <p:blipFill>
                      <a:blip r:embed="rId8"/>
                      <a:stretch>
                        <a:fillRect/>
                      </a:stretch>
                    </p:blipFill>
                    <p:spPr>
                      <a:xfrm>
                        <a:off x="1920112" y="2623599"/>
                        <a:ext cx="915988" cy="4333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097811536"/>
              </p:ext>
            </p:extLst>
          </p:nvPr>
        </p:nvGraphicFramePr>
        <p:xfrm>
          <a:off x="1763713" y="4044950"/>
          <a:ext cx="1765300" cy="1025525"/>
        </p:xfrm>
        <a:graphic>
          <a:graphicData uri="http://schemas.openxmlformats.org/presentationml/2006/ole">
            <mc:AlternateContent xmlns:mc="http://schemas.openxmlformats.org/markup-compatibility/2006">
              <mc:Choice xmlns:v="urn:schemas-microsoft-com:vml" Requires="v">
                <p:oleObj spid="_x0000_s127069" name="文档" r:id="rId10" imgW="1775387" imgH="1024231" progId="Word.Document.12">
                  <p:embed/>
                </p:oleObj>
              </mc:Choice>
              <mc:Fallback>
                <p:oleObj name="文档" r:id="rId10" imgW="1775387" imgH="1024231" progId="Word.Document.12">
                  <p:embed/>
                  <p:pic>
                    <p:nvPicPr>
                      <p:cNvPr id="0" name=""/>
                      <p:cNvPicPr/>
                      <p:nvPr/>
                    </p:nvPicPr>
                    <p:blipFill>
                      <a:blip r:embed="rId11"/>
                      <a:stretch>
                        <a:fillRect/>
                      </a:stretch>
                    </p:blipFill>
                    <p:spPr>
                      <a:xfrm>
                        <a:off x="1763713" y="4044950"/>
                        <a:ext cx="1765300" cy="102552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775189645"/>
              </p:ext>
            </p:extLst>
          </p:nvPr>
        </p:nvGraphicFramePr>
        <p:xfrm>
          <a:off x="3017074" y="4062368"/>
          <a:ext cx="796291" cy="980049"/>
        </p:xfrm>
        <a:graphic>
          <a:graphicData uri="http://schemas.openxmlformats.org/presentationml/2006/ole">
            <mc:AlternateContent xmlns:mc="http://schemas.openxmlformats.org/markup-compatibility/2006">
              <mc:Choice xmlns:v="urn:schemas-microsoft-com:vml" Requires="v">
                <p:oleObj spid="_x0000_s127070" name="Equation" r:id="rId12" imgW="368300" imgH="457200" progId="Equation.DSMT4">
                  <p:embed/>
                </p:oleObj>
              </mc:Choice>
              <mc:Fallback>
                <p:oleObj name="Equation" r:id="rId12" imgW="368300" imgH="457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7074" y="4062368"/>
                        <a:ext cx="796291" cy="98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754389555"/>
              </p:ext>
            </p:extLst>
          </p:nvPr>
        </p:nvGraphicFramePr>
        <p:xfrm>
          <a:off x="4061019" y="4309631"/>
          <a:ext cx="898377" cy="428772"/>
        </p:xfrm>
        <a:graphic>
          <a:graphicData uri="http://schemas.openxmlformats.org/presentationml/2006/ole">
            <mc:AlternateContent xmlns:mc="http://schemas.openxmlformats.org/markup-compatibility/2006">
              <mc:Choice xmlns:v="urn:schemas-microsoft-com:vml" Requires="v">
                <p:oleObj spid="_x0000_s127071" name="Equation" r:id="rId14" imgW="418918" imgH="203112" progId="Equation.DSMT4">
                  <p:embed/>
                </p:oleObj>
              </mc:Choice>
              <mc:Fallback>
                <p:oleObj name="Equation" r:id="rId14" imgW="418918" imgH="203112"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1019" y="4309631"/>
                        <a:ext cx="898377" cy="4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808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5" name="矩形 4"/>
          <p:cNvSpPr/>
          <p:nvPr/>
        </p:nvSpPr>
        <p:spPr>
          <a:xfrm>
            <a:off x="390000" y="992917"/>
            <a:ext cx="11412000" cy="4524315"/>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是一元弱酸，难溶盐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的饱和溶液中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随</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而变化，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不发生水解。实验发现，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298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为线性关系，如下图中实线所示。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)&lt;3.0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B.MA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的溶度积</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D.HA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的电离常数</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4</a:t>
            </a:r>
          </a:p>
        </p:txBody>
      </p:sp>
      <p:sp>
        <p:nvSpPr>
          <p:cNvPr id="13" name="TextBox 9"/>
          <p:cNvSpPr txBox="1"/>
          <p:nvPr/>
        </p:nvSpPr>
        <p:spPr>
          <a:xfrm>
            <a:off x="227432" y="417545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73775" name="Picture 47" descr="8-14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1607" y="2420888"/>
            <a:ext cx="4460393" cy="281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908720"/>
            <a:ext cx="11160000" cy="5760639"/>
            <a:chOff x="792914" y="3925222"/>
            <a:chExt cx="11160000" cy="5760639"/>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2"/>
              <a:ext cx="11160000" cy="5647749"/>
            </a:xfrm>
            <a:prstGeom prst="roundRect">
              <a:avLst>
                <a:gd name="adj" fmla="val 23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a16="http://schemas.microsoft.com/office/drawing/2014/main" xmlns="" id="{E38EBCDC-ABCA-E945-AC9F-C9807C462968}"/>
                </a:ext>
              </a:extLst>
            </p:cNvPr>
            <p:cNvSpPr txBox="1"/>
            <p:nvPr/>
          </p:nvSpPr>
          <p:spPr>
            <a:xfrm>
              <a:off x="1044914" y="4357087"/>
              <a:ext cx="10656000" cy="5078313"/>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1</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时</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7.5</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mol</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&lt;</a:t>
              </a: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3.0</a:t>
              </a:r>
              <a:r>
                <a:rPr lang="en-US" altLang="zh-CN" sz="2400" kern="100" dirty="0" smtClean="0">
                  <a:latin typeface="宋体" panose="02010600030101010101" pitchFamily="2" charset="-122"/>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由图可知，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时，可看作溶液中有</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较</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大</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浓度的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，此时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的水解极大地</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被抑制，</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溶液</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，则</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饱和溶液中，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不发生水解，</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Courier New" panose="02070309020205020404" pitchFamily="49" charset="0"/>
                </a:rPr>
                <a:t>水解使溶液呈碱性，若使</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spc="-20" dirty="0">
                  <a:latin typeface="Times New Roman" panose="02020603050405020304" pitchFamily="18" charset="0"/>
                  <a:ea typeface="宋体" panose="02010600030101010101" pitchFamily="2" charset="-122"/>
                  <a:cs typeface="Courier New" panose="02070309020205020404" pitchFamily="49" charset="0"/>
                </a:rPr>
                <a:t>，需加入酸，会引入其他阴离子，此时</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宋体" panose="02010600030101010101" pitchFamily="2" charset="-122"/>
                  <a:ea typeface="宋体" panose="02010600030101010101" pitchFamily="2" charset="-122"/>
                  <a:cs typeface="Courier New" panose="02070309020205020404" pitchFamily="49"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错误</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14" name="圆角矩形 1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pic>
        <p:nvPicPr>
          <p:cNvPr id="12" name="Picture 47" descr="8-14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9607" y="1484785"/>
            <a:ext cx="4460393" cy="281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99500765"/>
              </p:ext>
            </p:extLst>
          </p:nvPr>
        </p:nvGraphicFramePr>
        <p:xfrm>
          <a:off x="889404" y="2475187"/>
          <a:ext cx="3614738" cy="673100"/>
        </p:xfrm>
        <a:graphic>
          <a:graphicData uri="http://schemas.openxmlformats.org/presentationml/2006/ole">
            <mc:AlternateContent xmlns:mc="http://schemas.openxmlformats.org/markup-compatibility/2006">
              <mc:Choice xmlns:v="urn:schemas-microsoft-com:vml" Requires="v">
                <p:oleObj spid="_x0000_s74807" name="文档" r:id="rId7" imgW="3614863" imgH="673477" progId="Word.Document.12">
                  <p:embed/>
                </p:oleObj>
              </mc:Choice>
              <mc:Fallback>
                <p:oleObj name="文档" r:id="rId7" imgW="3614863" imgH="673477" progId="Word.Document.12">
                  <p:embed/>
                  <p:pic>
                    <p:nvPicPr>
                      <p:cNvPr id="0" name=""/>
                      <p:cNvPicPr/>
                      <p:nvPr/>
                    </p:nvPicPr>
                    <p:blipFill>
                      <a:blip r:embed="rId8"/>
                      <a:stretch>
                        <a:fillRect/>
                      </a:stretch>
                    </p:blipFill>
                    <p:spPr>
                      <a:xfrm>
                        <a:off x="889404" y="2475187"/>
                        <a:ext cx="3614738" cy="673100"/>
                      </a:xfrm>
                      <a:prstGeom prst="rect">
                        <a:avLst/>
                      </a:prstGeom>
                    </p:spPr>
                  </p:pic>
                </p:oleObj>
              </mc:Fallback>
            </mc:AlternateContent>
          </a:graphicData>
        </a:graphic>
      </p:graphicFrame>
    </p:spTree>
    <p:extLst>
      <p:ext uri="{BB962C8B-B14F-4D97-AF65-F5344CB8AC3E}">
        <p14:creationId xmlns:p14="http://schemas.microsoft.com/office/powerpoint/2010/main" val="1649659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1196751"/>
            <a:ext cx="11160000" cy="4824537"/>
            <a:chOff x="792914" y="3925222"/>
            <a:chExt cx="11160000" cy="4824537"/>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3"/>
              <a:ext cx="11160000" cy="4711646"/>
            </a:xfrm>
            <a:prstGeom prst="roundRect">
              <a:avLst>
                <a:gd name="adj" fmla="val 23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圆角矩形 1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15699396"/>
              </p:ext>
            </p:extLst>
          </p:nvPr>
        </p:nvGraphicFramePr>
        <p:xfrm>
          <a:off x="839416" y="1646584"/>
          <a:ext cx="6096000" cy="4230688"/>
        </p:xfrm>
        <a:graphic>
          <a:graphicData uri="http://schemas.openxmlformats.org/presentationml/2006/ole">
            <mc:AlternateContent xmlns:mc="http://schemas.openxmlformats.org/markup-compatibility/2006">
              <mc:Choice xmlns:v="urn:schemas-microsoft-com:vml" Requires="v">
                <p:oleObj spid="_x0000_s75829" name="文档" r:id="rId6" imgW="6170175" imgH="4269066" progId="Word.Document.12">
                  <p:embed/>
                </p:oleObj>
              </mc:Choice>
              <mc:Fallback>
                <p:oleObj name="文档" r:id="rId6" imgW="6170175" imgH="4269066" progId="Word.Document.12">
                  <p:embed/>
                  <p:pic>
                    <p:nvPicPr>
                      <p:cNvPr id="0" name=""/>
                      <p:cNvPicPr/>
                      <p:nvPr/>
                    </p:nvPicPr>
                    <p:blipFill>
                      <a:blip r:embed="rId7"/>
                      <a:stretch>
                        <a:fillRect/>
                      </a:stretch>
                    </p:blipFill>
                    <p:spPr>
                      <a:xfrm>
                        <a:off x="839416" y="1646584"/>
                        <a:ext cx="6096000" cy="4230688"/>
                      </a:xfrm>
                      <a:prstGeom prst="rect">
                        <a:avLst/>
                      </a:prstGeom>
                    </p:spPr>
                  </p:pic>
                </p:oleObj>
              </mc:Fallback>
            </mc:AlternateContent>
          </a:graphicData>
        </a:graphic>
      </p:graphicFrame>
      <p:pic>
        <p:nvPicPr>
          <p:cNvPr id="13" name="Picture 47" descr="8-14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9607" y="1835157"/>
            <a:ext cx="4460393" cy="281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a:hlinkClick r:id="rId9"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357702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0" name="文本框 9">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11" name="图片 10"/>
          <p:cNvPicPr>
            <a:picLocks noChangeAspect="1"/>
          </p:cNvPicPr>
          <p:nvPr/>
        </p:nvPicPr>
        <p:blipFill rotWithShape="1">
          <a:blip r:embed="rId3"/>
          <a:srcRect b="27983"/>
          <a:stretch/>
        </p:blipFill>
        <p:spPr>
          <a:xfrm>
            <a:off x="4806985" y="2277684"/>
            <a:ext cx="1481456" cy="355633"/>
          </a:xfrm>
          <a:prstGeom prst="rect">
            <a:avLst/>
          </a:prstGeom>
        </p:spPr>
      </p:pic>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xmlns="" id="{C267AA83-D616-ED4E-81C0-545EB4398E09}"/>
              </a:ext>
            </a:extLst>
          </p:cNvPr>
          <p:cNvSpPr txBox="1"/>
          <p:nvPr/>
        </p:nvSpPr>
        <p:spPr>
          <a:xfrm>
            <a:off x="201024" y="2864791"/>
            <a:ext cx="10369152" cy="923330"/>
          </a:xfrm>
          <a:prstGeom prst="rect">
            <a:avLst/>
          </a:prstGeom>
          <a:noFill/>
        </p:spPr>
        <p:txBody>
          <a:bodyPr wrap="square" rtlCol="0" anchor="ctr">
            <a:spAutoFit/>
          </a:bodyPr>
          <a:lstStyle/>
          <a:p>
            <a:pPr algn="ctr"/>
            <a:r>
              <a:rPr lang="zh-CN" altLang="zh-CN" sz="5400" b="1" dirty="0">
                <a:solidFill>
                  <a:schemeClr val="tx1">
                    <a:lumMod val="75000"/>
                    <a:lumOff val="25000"/>
                  </a:schemeClr>
                </a:solidFill>
                <a:latin typeface="微软雅黑" panose="020B0503020204020204" pitchFamily="34" charset="-122"/>
                <a:ea typeface="微软雅黑" panose="020B0503020204020204" pitchFamily="34" charset="-122"/>
              </a:rPr>
              <a:t>有关沉淀溶解平衡</a:t>
            </a:r>
            <a:r>
              <a:rPr lang="en-US" altLang="zh-CN" sz="5400" b="1" i="1"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altLang="zh-CN" sz="5400" b="1" baseline="-25000" dirty="0" err="1">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sp</a:t>
            </a:r>
            <a:r>
              <a:rPr lang="zh-CN" altLang="zh-CN" sz="5400" b="1" dirty="0">
                <a:solidFill>
                  <a:schemeClr val="tx1">
                    <a:lumMod val="75000"/>
                    <a:lumOff val="25000"/>
                  </a:schemeClr>
                </a:solidFill>
                <a:latin typeface="微软雅黑" panose="020B0503020204020204" pitchFamily="34" charset="-122"/>
                <a:ea typeface="微软雅黑" panose="020B0503020204020204" pitchFamily="34" charset="-122"/>
              </a:rPr>
              <a:t>曲线的分析</a:t>
            </a: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8" name="图片 7"/>
          <p:cNvPicPr>
            <a:picLocks noChangeAspect="1"/>
          </p:cNvPicPr>
          <p:nvPr/>
        </p:nvPicPr>
        <p:blipFill rotWithShape="1">
          <a:blip r:embed="rId3"/>
          <a:srcRect l="5524" t="6254" r="9239" b="35418"/>
          <a:stretch/>
        </p:blipFill>
        <p:spPr>
          <a:xfrm>
            <a:off x="4793624" y="2250496"/>
            <a:ext cx="1008112" cy="288032"/>
          </a:xfrm>
          <a:prstGeom prst="rect">
            <a:avLst/>
          </a:prstGeom>
        </p:spPr>
      </p:pic>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xmlns="" id="{F3C0D54F-E471-254D-996C-2FBC9553FFE9}"/>
              </a:ext>
            </a:extLst>
          </p:cNvPr>
          <p:cNvSpPr/>
          <p:nvPr/>
        </p:nvSpPr>
        <p:spPr>
          <a:xfrm>
            <a:off x="390000" y="1052736"/>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北京清华附中质检</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已知溶解度也可用物质的量浓度表示，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在不同</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浓度</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中的溶解度如图所示。下列说法正确的是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两点</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把</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点的溶液加热蒸发掉一部分水，恢复到</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室</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温</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，可得到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溶度积的数量级为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点的溶液中加入少量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变为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78941" name="Picture 93" descr="8-14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128" y="2636912"/>
            <a:ext cx="4199239" cy="249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120232842"/>
              </p:ext>
            </p:extLst>
          </p:nvPr>
        </p:nvGraphicFramePr>
        <p:xfrm>
          <a:off x="2095563" y="1781608"/>
          <a:ext cx="954087" cy="433388"/>
        </p:xfrm>
        <a:graphic>
          <a:graphicData uri="http://schemas.openxmlformats.org/presentationml/2006/ole">
            <mc:AlternateContent xmlns:mc="http://schemas.openxmlformats.org/markup-compatibility/2006">
              <mc:Choice xmlns:v="urn:schemas-microsoft-com:vml" Requires="v">
                <p:oleObj spid="_x0000_s78969" name="文档" r:id="rId17" imgW="953863" imgH="433411" progId="Word.Document.12">
                  <p:embed/>
                </p:oleObj>
              </mc:Choice>
              <mc:Fallback>
                <p:oleObj name="文档" r:id="rId17" imgW="953863" imgH="433411" progId="Word.Document.12">
                  <p:embed/>
                  <p:pic>
                    <p:nvPicPr>
                      <p:cNvPr id="0" name=""/>
                      <p:cNvPicPr/>
                      <p:nvPr/>
                    </p:nvPicPr>
                    <p:blipFill>
                      <a:blip r:embed="rId18"/>
                      <a:stretch>
                        <a:fillRect/>
                      </a:stretch>
                    </p:blipFill>
                    <p:spPr>
                      <a:xfrm>
                        <a:off x="2095563" y="1781608"/>
                        <a:ext cx="954087" cy="433388"/>
                      </a:xfrm>
                      <a:prstGeom prst="rect">
                        <a:avLst/>
                      </a:prstGeom>
                    </p:spPr>
                  </p:pic>
                </p:oleObj>
              </mc:Fallback>
            </mc:AlternateContent>
          </a:graphicData>
        </a:graphic>
      </p:graphicFrame>
      <p:sp>
        <p:nvSpPr>
          <p:cNvPr id="36" name="TextBox 9"/>
          <p:cNvSpPr txBox="1"/>
          <p:nvPr/>
        </p:nvSpPr>
        <p:spPr>
          <a:xfrm>
            <a:off x="263352" y="37258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xmlns="" id="{574E7DD6-E482-894D-9E46-D2B62C9ED9EC}"/>
              </a:ext>
            </a:extLst>
          </p:cNvPr>
          <p:cNvGrpSpPr/>
          <p:nvPr/>
        </p:nvGrpSpPr>
        <p:grpSpPr>
          <a:xfrm>
            <a:off x="516000" y="893033"/>
            <a:ext cx="11160000" cy="5848334"/>
            <a:chOff x="792914" y="3925222"/>
            <a:chExt cx="11160000" cy="5848334"/>
          </a:xfrm>
        </p:grpSpPr>
        <p:sp>
          <p:nvSpPr>
            <p:cNvPr id="46" name="圆角矩形 45">
              <a:extLst>
                <a:ext uri="{FF2B5EF4-FFF2-40B4-BE49-F238E27FC236}">
                  <a16:creationId xmlns:a16="http://schemas.microsoft.com/office/drawing/2014/main" xmlns="" id="{E0791A29-2CB4-2744-96C1-EA2037B165CE}"/>
                </a:ext>
              </a:extLst>
            </p:cNvPr>
            <p:cNvSpPr/>
            <p:nvPr/>
          </p:nvSpPr>
          <p:spPr>
            <a:xfrm>
              <a:off x="792914" y="4038111"/>
              <a:ext cx="11160000" cy="5735445"/>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7" name="矩形 4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框 4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25" name="圆角矩形 2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3" name="圆角矩形 3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4" name="圆角矩形 33">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 name="矩形 3"/>
          <p:cNvSpPr/>
          <p:nvPr/>
        </p:nvSpPr>
        <p:spPr>
          <a:xfrm>
            <a:off x="768000" y="1124744"/>
            <a:ext cx="10656000" cy="563231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曲线为达到沉淀溶解平衡时的曲线，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点</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不一样，则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把</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点的溶液加热蒸发掉一部分水，恢复到</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室</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温</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，仍为饱和溶液，各种微粒的浓度</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不变，</a:t>
            </a: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不</a:t>
            </a:r>
            <a:endParaRPr lang="en-US"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能</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使溶液由</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点变到</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硫酸</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银饱和溶液中存在平衡：</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Ag</a:t>
            </a:r>
            <a:r>
              <a:rPr lang="en-US" altLang="zh-CN" sz="2400" kern="100" spc="-3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spc="-3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(s) </a:t>
            </a:r>
            <a:r>
              <a:rPr lang="en-US" altLang="zh-CN" sz="2400" kern="100" spc="-3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2Ag</a:t>
            </a:r>
            <a:r>
              <a:rPr lang="zh-CN" altLang="zh-CN" sz="2400" kern="100" spc="-3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pPr>
            <a:r>
              <a:rPr lang="en-US" altLang="zh-CN" sz="2400" kern="100" spc="40" dirty="0" smtClean="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时，溶液中</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spc="4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4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4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，则数量级为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点的溶液中加入少量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固体，溶液中</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增大，不能使溶液由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点</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变</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3" name="Picture 93" descr="8-14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4761" y="1340768"/>
            <a:ext cx="4199239" cy="249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对象 34"/>
          <p:cNvGraphicFramePr>
            <a:graphicFrameLocks noChangeAspect="1"/>
          </p:cNvGraphicFramePr>
          <p:nvPr>
            <p:extLst>
              <p:ext uri="{D42A27DB-BD31-4B8C-83A1-F6EECF244321}">
                <p14:modId xmlns:p14="http://schemas.microsoft.com/office/powerpoint/2010/main" val="3695066792"/>
              </p:ext>
            </p:extLst>
          </p:nvPr>
        </p:nvGraphicFramePr>
        <p:xfrm>
          <a:off x="1082078" y="1853616"/>
          <a:ext cx="954087" cy="433388"/>
        </p:xfrm>
        <a:graphic>
          <a:graphicData uri="http://schemas.openxmlformats.org/presentationml/2006/ole">
            <mc:AlternateContent xmlns:mc="http://schemas.openxmlformats.org/markup-compatibility/2006">
              <mc:Choice xmlns:v="urn:schemas-microsoft-com:vml" Requires="v">
                <p:oleObj spid="_x0000_s80064" name="文档" r:id="rId17" imgW="953863" imgH="433411" progId="Word.Document.12">
                  <p:embed/>
                </p:oleObj>
              </mc:Choice>
              <mc:Fallback>
                <p:oleObj name="文档" r:id="rId17" imgW="953863" imgH="433411" progId="Word.Document.12">
                  <p:embed/>
                  <p:pic>
                    <p:nvPicPr>
                      <p:cNvPr id="0" name=""/>
                      <p:cNvPicPr/>
                      <p:nvPr/>
                    </p:nvPicPr>
                    <p:blipFill>
                      <a:blip r:embed="rId18"/>
                      <a:stretch>
                        <a:fillRect/>
                      </a:stretch>
                    </p:blipFill>
                    <p:spPr>
                      <a:xfrm>
                        <a:off x="1082078" y="1853616"/>
                        <a:ext cx="954087" cy="433388"/>
                      </a:xfrm>
                      <a:prstGeom prst="rect">
                        <a:avLst/>
                      </a:prstGeom>
                    </p:spPr>
                  </p:pic>
                </p:oleObj>
              </mc:Fallback>
            </mc:AlternateContent>
          </a:graphicData>
        </a:graphic>
      </p:graphicFrame>
      <p:graphicFrame>
        <p:nvGraphicFramePr>
          <p:cNvPr id="36" name="对象 35"/>
          <p:cNvGraphicFramePr>
            <a:graphicFrameLocks noChangeAspect="1"/>
          </p:cNvGraphicFramePr>
          <p:nvPr>
            <p:extLst>
              <p:ext uri="{D42A27DB-BD31-4B8C-83A1-F6EECF244321}">
                <p14:modId xmlns:p14="http://schemas.microsoft.com/office/powerpoint/2010/main" val="543838050"/>
              </p:ext>
            </p:extLst>
          </p:nvPr>
        </p:nvGraphicFramePr>
        <p:xfrm>
          <a:off x="7590584" y="4026740"/>
          <a:ext cx="954087" cy="433388"/>
        </p:xfrm>
        <a:graphic>
          <a:graphicData uri="http://schemas.openxmlformats.org/presentationml/2006/ole">
            <mc:AlternateContent xmlns:mc="http://schemas.openxmlformats.org/markup-compatibility/2006">
              <mc:Choice xmlns:v="urn:schemas-microsoft-com:vml" Requires="v">
                <p:oleObj spid="_x0000_s80065" name="文档" r:id="rId20" imgW="953863" imgH="433411" progId="Word.Document.12">
                  <p:embed/>
                </p:oleObj>
              </mc:Choice>
              <mc:Fallback>
                <p:oleObj name="文档" r:id="rId20" imgW="953863" imgH="433411" progId="Word.Document.12">
                  <p:embed/>
                  <p:pic>
                    <p:nvPicPr>
                      <p:cNvPr id="0" name=""/>
                      <p:cNvPicPr/>
                      <p:nvPr/>
                    </p:nvPicPr>
                    <p:blipFill>
                      <a:blip r:embed="rId18"/>
                      <a:stretch>
                        <a:fillRect/>
                      </a:stretch>
                    </p:blipFill>
                    <p:spPr>
                      <a:xfrm>
                        <a:off x="7590584" y="4026740"/>
                        <a:ext cx="954087" cy="433388"/>
                      </a:xfrm>
                      <a:prstGeom prst="rect">
                        <a:avLst/>
                      </a:prstGeom>
                    </p:spPr>
                  </p:pic>
                </p:oleObj>
              </mc:Fallback>
            </mc:AlternateContent>
          </a:graphicData>
        </a:graphic>
      </p:graphicFrame>
      <p:graphicFrame>
        <p:nvGraphicFramePr>
          <p:cNvPr id="37" name="对象 36"/>
          <p:cNvGraphicFramePr>
            <a:graphicFrameLocks noChangeAspect="1"/>
          </p:cNvGraphicFramePr>
          <p:nvPr>
            <p:extLst>
              <p:ext uri="{D42A27DB-BD31-4B8C-83A1-F6EECF244321}">
                <p14:modId xmlns:p14="http://schemas.microsoft.com/office/powerpoint/2010/main" val="3978380924"/>
              </p:ext>
            </p:extLst>
          </p:nvPr>
        </p:nvGraphicFramePr>
        <p:xfrm>
          <a:off x="9912424" y="4051153"/>
          <a:ext cx="954087" cy="433388"/>
        </p:xfrm>
        <a:graphic>
          <a:graphicData uri="http://schemas.openxmlformats.org/presentationml/2006/ole">
            <mc:AlternateContent xmlns:mc="http://schemas.openxmlformats.org/markup-compatibility/2006">
              <mc:Choice xmlns:v="urn:schemas-microsoft-com:vml" Requires="v">
                <p:oleObj spid="_x0000_s80066" name="文档" r:id="rId22" imgW="953863" imgH="433411" progId="Word.Document.12">
                  <p:embed/>
                </p:oleObj>
              </mc:Choice>
              <mc:Fallback>
                <p:oleObj name="文档" r:id="rId22" imgW="953863" imgH="433411" progId="Word.Document.12">
                  <p:embed/>
                  <p:pic>
                    <p:nvPicPr>
                      <p:cNvPr id="0" name=""/>
                      <p:cNvPicPr/>
                      <p:nvPr/>
                    </p:nvPicPr>
                    <p:blipFill>
                      <a:blip r:embed="rId18"/>
                      <a:stretch>
                        <a:fillRect/>
                      </a:stretch>
                    </p:blipFill>
                    <p:spPr>
                      <a:xfrm>
                        <a:off x="9912424" y="4051153"/>
                        <a:ext cx="954087" cy="433388"/>
                      </a:xfrm>
                      <a:prstGeom prst="rect">
                        <a:avLst/>
                      </a:prstGeom>
                    </p:spPr>
                  </p:pic>
                </p:oleObj>
              </mc:Fallback>
            </mc:AlternateContent>
          </a:graphicData>
        </a:graphic>
      </p:graphicFrame>
      <p:graphicFrame>
        <p:nvGraphicFramePr>
          <p:cNvPr id="39" name="对象 38"/>
          <p:cNvGraphicFramePr>
            <a:graphicFrameLocks noChangeAspect="1"/>
          </p:cNvGraphicFramePr>
          <p:nvPr>
            <p:extLst>
              <p:ext uri="{D42A27DB-BD31-4B8C-83A1-F6EECF244321}">
                <p14:modId xmlns:p14="http://schemas.microsoft.com/office/powerpoint/2010/main" val="2844586222"/>
              </p:ext>
            </p:extLst>
          </p:nvPr>
        </p:nvGraphicFramePr>
        <p:xfrm>
          <a:off x="6035225" y="4037913"/>
          <a:ext cx="966788" cy="428625"/>
        </p:xfrm>
        <a:graphic>
          <a:graphicData uri="http://schemas.openxmlformats.org/presentationml/2006/ole">
            <mc:AlternateContent xmlns:mc="http://schemas.openxmlformats.org/markup-compatibility/2006">
              <mc:Choice xmlns:v="urn:schemas-microsoft-com:vml" Requires="v">
                <p:oleObj spid="_x0000_s80067" name="文档" r:id="rId24" imgW="967513" imgH="429383" progId="Word.Document.12">
                  <p:embed/>
                </p:oleObj>
              </mc:Choice>
              <mc:Fallback>
                <p:oleObj name="文档" r:id="rId24" imgW="967513" imgH="429383" progId="Word.Document.12">
                  <p:embed/>
                  <p:pic>
                    <p:nvPicPr>
                      <p:cNvPr id="0" name=""/>
                      <p:cNvPicPr/>
                      <p:nvPr/>
                    </p:nvPicPr>
                    <p:blipFill>
                      <a:blip r:embed="rId25"/>
                      <a:stretch>
                        <a:fillRect/>
                      </a:stretch>
                    </p:blipFill>
                    <p:spPr>
                      <a:xfrm>
                        <a:off x="6035225" y="4037913"/>
                        <a:ext cx="966788" cy="428625"/>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3050524964"/>
              </p:ext>
            </p:extLst>
          </p:nvPr>
        </p:nvGraphicFramePr>
        <p:xfrm>
          <a:off x="9776801" y="4598158"/>
          <a:ext cx="954087" cy="433388"/>
        </p:xfrm>
        <a:graphic>
          <a:graphicData uri="http://schemas.openxmlformats.org/presentationml/2006/ole">
            <mc:AlternateContent xmlns:mc="http://schemas.openxmlformats.org/markup-compatibility/2006">
              <mc:Choice xmlns:v="urn:schemas-microsoft-com:vml" Requires="v">
                <p:oleObj spid="_x0000_s80068" name="文档" r:id="rId27" imgW="953863" imgH="433411" progId="Word.Document.12">
                  <p:embed/>
                </p:oleObj>
              </mc:Choice>
              <mc:Fallback>
                <p:oleObj name="文档" r:id="rId27" imgW="953863" imgH="433411" progId="Word.Document.12">
                  <p:embed/>
                  <p:pic>
                    <p:nvPicPr>
                      <p:cNvPr id="0" name=""/>
                      <p:cNvPicPr/>
                      <p:nvPr/>
                    </p:nvPicPr>
                    <p:blipFill>
                      <a:blip r:embed="rId18"/>
                      <a:stretch>
                        <a:fillRect/>
                      </a:stretch>
                    </p:blipFill>
                    <p:spPr>
                      <a:xfrm>
                        <a:off x="9776801" y="4598158"/>
                        <a:ext cx="954087" cy="433388"/>
                      </a:xfrm>
                      <a:prstGeom prst="rect">
                        <a:avLst/>
                      </a:prstGeom>
                    </p:spPr>
                  </p:pic>
                </p:oleObj>
              </mc:Fallback>
            </mc:AlternateContent>
          </a:graphicData>
        </a:graphic>
      </p:graphicFrame>
      <p:graphicFrame>
        <p:nvGraphicFramePr>
          <p:cNvPr id="41" name="对象 40"/>
          <p:cNvGraphicFramePr>
            <a:graphicFrameLocks noChangeAspect="1"/>
          </p:cNvGraphicFramePr>
          <p:nvPr>
            <p:extLst>
              <p:ext uri="{D42A27DB-BD31-4B8C-83A1-F6EECF244321}">
                <p14:modId xmlns:p14="http://schemas.microsoft.com/office/powerpoint/2010/main" val="3498454140"/>
              </p:ext>
            </p:extLst>
          </p:nvPr>
        </p:nvGraphicFramePr>
        <p:xfrm>
          <a:off x="7087164" y="5684708"/>
          <a:ext cx="954087" cy="433388"/>
        </p:xfrm>
        <a:graphic>
          <a:graphicData uri="http://schemas.openxmlformats.org/presentationml/2006/ole">
            <mc:AlternateContent xmlns:mc="http://schemas.openxmlformats.org/markup-compatibility/2006">
              <mc:Choice xmlns:v="urn:schemas-microsoft-com:vml" Requires="v">
                <p:oleObj spid="_x0000_s80069" name="文档" r:id="rId29" imgW="953863" imgH="433411" progId="Word.Document.12">
                  <p:embed/>
                </p:oleObj>
              </mc:Choice>
              <mc:Fallback>
                <p:oleObj name="文档" r:id="rId29" imgW="953863" imgH="433411" progId="Word.Document.12">
                  <p:embed/>
                  <p:pic>
                    <p:nvPicPr>
                      <p:cNvPr id="0" name=""/>
                      <p:cNvPicPr/>
                      <p:nvPr/>
                    </p:nvPicPr>
                    <p:blipFill>
                      <a:blip r:embed="rId18"/>
                      <a:stretch>
                        <a:fillRect/>
                      </a:stretch>
                    </p:blipFill>
                    <p:spPr>
                      <a:xfrm>
                        <a:off x="7087164" y="5684708"/>
                        <a:ext cx="954087" cy="433388"/>
                      </a:xfrm>
                      <a:prstGeom prst="rect">
                        <a:avLst/>
                      </a:prstGeom>
                    </p:spPr>
                  </p:pic>
                </p:oleObj>
              </mc:Fallback>
            </mc:AlternateContent>
          </a:graphicData>
        </a:graphic>
      </p:graphicFrame>
    </p:spTree>
    <p:extLst>
      <p:ext uri="{BB962C8B-B14F-4D97-AF65-F5344CB8AC3E}">
        <p14:creationId xmlns:p14="http://schemas.microsoft.com/office/powerpoint/2010/main" val="20640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par>
                                <p:cTn id="20" presetID="3" presetClass="entr" presetSubtype="1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par>
                                <p:cTn id="23" presetID="3" presetClass="entr" presetSubtype="1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linds(horizontal)">
                                      <p:cBhvr>
                                        <p:cTn id="28" dur="500"/>
                                        <p:tgtEl>
                                          <p:spTgt spid="40"/>
                                        </p:tgtEl>
                                      </p:cBhvr>
                                    </p:animEffect>
                                  </p:childTnLst>
                                </p:cTn>
                              </p:par>
                              <p:par>
                                <p:cTn id="29" presetID="3"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908720"/>
            <a:ext cx="1141200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山东潍坊模拟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常温下，向含少量盐酸的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CrCl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溶液中逐滴滴加</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溶液，所加</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溶液的体积与溶液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变化如图所示。已知：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Cr(OH)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为灰</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绿色的沉淀，当</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Cr</a:t>
            </a:r>
            <a:r>
              <a:rPr lang="en-US" altLang="zh-CN" kern="100" spc="-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浓度为</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时，可认为沉淀完全，碱过量时生成</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[Cr(OH)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下列</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段发生反应的离子方程式为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Cr</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3OH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Cr(OH)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过程中，溶液中水的电离程度先减小后增大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(Cr</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81965" name="Picture 45" descr="8-14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3212976"/>
            <a:ext cx="3947420" cy="251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651774561"/>
              </p:ext>
            </p:extLst>
          </p:nvPr>
        </p:nvGraphicFramePr>
        <p:xfrm>
          <a:off x="5135035" y="5492117"/>
          <a:ext cx="1301750" cy="442913"/>
        </p:xfrm>
        <a:graphic>
          <a:graphicData uri="http://schemas.openxmlformats.org/presentationml/2006/ole">
            <mc:AlternateContent xmlns:mc="http://schemas.openxmlformats.org/markup-compatibility/2006">
              <mc:Choice xmlns:v="urn:schemas-microsoft-com:vml" Requires="v">
                <p:oleObj spid="_x0000_s81992" name="文档" r:id="rId17" imgW="1301408" imgH="443115" progId="Word.Document.12">
                  <p:embed/>
                </p:oleObj>
              </mc:Choice>
              <mc:Fallback>
                <p:oleObj name="文档" r:id="rId17" imgW="1301408" imgH="443115" progId="Word.Document.12">
                  <p:embed/>
                  <p:pic>
                    <p:nvPicPr>
                      <p:cNvPr id="0" name=""/>
                      <p:cNvPicPr/>
                      <p:nvPr/>
                    </p:nvPicPr>
                    <p:blipFill>
                      <a:blip r:embed="rId18"/>
                      <a:stretch>
                        <a:fillRect/>
                      </a:stretch>
                    </p:blipFill>
                    <p:spPr>
                      <a:xfrm>
                        <a:off x="5135035" y="5492117"/>
                        <a:ext cx="1301750" cy="442913"/>
                      </a:xfrm>
                      <a:prstGeom prst="rect">
                        <a:avLst/>
                      </a:prstGeom>
                    </p:spPr>
                  </p:pic>
                </p:oleObj>
              </mc:Fallback>
            </mc:AlternateContent>
          </a:graphicData>
        </a:graphic>
      </p:graphicFrame>
      <p:sp>
        <p:nvSpPr>
          <p:cNvPr id="31" name="TextBox 9"/>
          <p:cNvSpPr txBox="1"/>
          <p:nvPr/>
        </p:nvSpPr>
        <p:spPr>
          <a:xfrm>
            <a:off x="253827" y="46645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908720"/>
            <a:ext cx="11160000" cy="5688632"/>
            <a:chOff x="792914" y="3925222"/>
            <a:chExt cx="11160000" cy="5688632"/>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2"/>
              <a:ext cx="11160000" cy="5575742"/>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8" name="文本框 27">
              <a:extLst>
                <a:ext uri="{FF2B5EF4-FFF2-40B4-BE49-F238E27FC236}">
                  <a16:creationId xmlns:a16="http://schemas.microsoft.com/office/drawing/2014/main" xmlns="" id="{E38EBCDC-ABCA-E945-AC9F-C9807C462968}"/>
                </a:ext>
              </a:extLst>
            </p:cNvPr>
            <p:cNvSpPr txBox="1"/>
            <p:nvPr/>
          </p:nvSpPr>
          <p:spPr>
            <a:xfrm>
              <a:off x="971152" y="4206003"/>
              <a:ext cx="10802361" cy="526297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溶液中含少量盐酸，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段肯定发生反应：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段发生</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的电离抑制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水</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电离，所以该阶段水的电离程度逐渐增大，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项</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点之后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发生突变，则该点应为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Cr</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完全沉淀的点，此时</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(Cr</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5.4</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8.6</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spc="-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[Cr(OH)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(Cr</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20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30.8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9</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(Cr</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2" name="圆角矩形 21">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3" name="Picture 45" descr="8-14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9179" y="1308706"/>
            <a:ext cx="3947420" cy="251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554689372"/>
              </p:ext>
            </p:extLst>
          </p:nvPr>
        </p:nvGraphicFramePr>
        <p:xfrm>
          <a:off x="8957064" y="4961328"/>
          <a:ext cx="1077913" cy="1016000"/>
        </p:xfrm>
        <a:graphic>
          <a:graphicData uri="http://schemas.openxmlformats.org/presentationml/2006/ole">
            <mc:AlternateContent xmlns:mc="http://schemas.openxmlformats.org/markup-compatibility/2006">
              <mc:Choice xmlns:v="urn:schemas-microsoft-com:vml" Requires="v">
                <p:oleObj spid="_x0000_s128028" name="文档" r:id="rId17" imgW="1077194" imgH="1015246" progId="Word.Document.12">
                  <p:embed/>
                </p:oleObj>
              </mc:Choice>
              <mc:Fallback>
                <p:oleObj name="文档" r:id="rId17" imgW="1077194" imgH="1015246" progId="Word.Document.12">
                  <p:embed/>
                  <p:pic>
                    <p:nvPicPr>
                      <p:cNvPr id="0" name=""/>
                      <p:cNvPicPr/>
                      <p:nvPr/>
                    </p:nvPicPr>
                    <p:blipFill>
                      <a:blip r:embed="rId18"/>
                      <a:stretch>
                        <a:fillRect/>
                      </a:stretch>
                    </p:blipFill>
                    <p:spPr>
                      <a:xfrm>
                        <a:off x="8957064" y="4961328"/>
                        <a:ext cx="1077913" cy="1016000"/>
                      </a:xfrm>
                      <a:prstGeom prst="rect">
                        <a:avLst/>
                      </a:prstGeom>
                    </p:spPr>
                  </p:pic>
                </p:oleObj>
              </mc:Fallback>
            </mc:AlternateContent>
          </a:graphicData>
        </a:graphic>
      </p:graphicFrame>
    </p:spTree>
    <p:extLst>
      <p:ext uri="{BB962C8B-B14F-4D97-AF65-F5344CB8AC3E}">
        <p14:creationId xmlns:p14="http://schemas.microsoft.com/office/powerpoint/2010/main" val="2531175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1916832"/>
            <a:ext cx="11160000" cy="3240360"/>
            <a:chOff x="792914" y="3925222"/>
            <a:chExt cx="11160000" cy="3240360"/>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2"/>
              <a:ext cx="11160000" cy="3127470"/>
            </a:xfrm>
            <a:prstGeom prst="roundRect">
              <a:avLst>
                <a:gd name="adj" fmla="val 3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8" name="文本框 27">
              <a:extLst>
                <a:ext uri="{FF2B5EF4-FFF2-40B4-BE49-F238E27FC236}">
                  <a16:creationId xmlns:a16="http://schemas.microsoft.com/office/drawing/2014/main" xmlns="" id="{E38EBCDC-ABCA-E945-AC9F-C9807C462968}"/>
                </a:ext>
              </a:extLst>
            </p:cNvPr>
            <p:cNvSpPr txBox="1"/>
            <p:nvPr/>
          </p:nvSpPr>
          <p:spPr>
            <a:xfrm>
              <a:off x="971153" y="4403144"/>
              <a:ext cx="6625898" cy="1754326"/>
            </a:xfrm>
            <a:prstGeom prst="rect">
              <a:avLst/>
            </a:prstGeom>
            <a:noFill/>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点溶液显碱性，所以</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过量，溶液中存在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Na[Cr(OH)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3" name="Picture 45" descr="8-14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8880" y="2238621"/>
            <a:ext cx="3947420" cy="251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74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880145"/>
            <a:ext cx="1141200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常温下，取一定量的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固体配成饱和溶液，</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时刻改变某一条件，离子浓度变化如图所示。下列有关说法正确的是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温度不变，向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饱和溶液中加入少量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硝酸</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铅</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浓</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，平衡向左移动，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温度不变，</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时刻改变的条件可能是向溶液中</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加入</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PbS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的悬浊液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PbS</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2I</a:t>
            </a:r>
            <a:r>
              <a:rPr lang="zh-CN"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kern="100" baseline="30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baseline="300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平衡常数为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29026" name="Picture 2" descr="8-14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2564904"/>
            <a:ext cx="4061416" cy="2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对象 17"/>
          <p:cNvGraphicFramePr>
            <a:graphicFrameLocks noChangeAspect="1"/>
          </p:cNvGraphicFramePr>
          <p:nvPr>
            <p:extLst>
              <p:ext uri="{D42A27DB-BD31-4B8C-83A1-F6EECF244321}">
                <p14:modId xmlns:p14="http://schemas.microsoft.com/office/powerpoint/2010/main" val="2291626865"/>
              </p:ext>
            </p:extLst>
          </p:nvPr>
        </p:nvGraphicFramePr>
        <p:xfrm>
          <a:off x="5235933" y="5445224"/>
          <a:ext cx="966788" cy="428625"/>
        </p:xfrm>
        <a:graphic>
          <a:graphicData uri="http://schemas.openxmlformats.org/presentationml/2006/ole">
            <mc:AlternateContent xmlns:mc="http://schemas.openxmlformats.org/markup-compatibility/2006">
              <mc:Choice xmlns:v="urn:schemas-microsoft-com:vml" Requires="v">
                <p:oleObj spid="_x0000_s129053" name="文档" r:id="rId17" imgW="967513" imgH="429383" progId="Word.Document.12">
                  <p:embed/>
                </p:oleObj>
              </mc:Choice>
              <mc:Fallback>
                <p:oleObj name="文档" r:id="rId17" imgW="967513" imgH="429383" progId="Word.Document.12">
                  <p:embed/>
                  <p:pic>
                    <p:nvPicPr>
                      <p:cNvPr id="0" name=""/>
                      <p:cNvPicPr/>
                      <p:nvPr/>
                    </p:nvPicPr>
                    <p:blipFill>
                      <a:blip r:embed="rId18"/>
                      <a:stretch>
                        <a:fillRect/>
                      </a:stretch>
                    </p:blipFill>
                    <p:spPr>
                      <a:xfrm>
                        <a:off x="5235933" y="5445224"/>
                        <a:ext cx="966788" cy="428625"/>
                      </a:xfrm>
                      <a:prstGeom prst="rect">
                        <a:avLst/>
                      </a:prstGeom>
                    </p:spPr>
                  </p:pic>
                </p:oleObj>
              </mc:Fallback>
            </mc:AlternateContent>
          </a:graphicData>
        </a:graphic>
      </p:graphicFrame>
      <p:sp>
        <p:nvSpPr>
          <p:cNvPr id="36" name="TextBox 9"/>
          <p:cNvSpPr txBox="1"/>
          <p:nvPr/>
        </p:nvSpPr>
        <p:spPr>
          <a:xfrm>
            <a:off x="253809" y="464526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xmlns="" id="{574E7DD6-E482-894D-9E46-D2B62C9ED9EC}"/>
              </a:ext>
            </a:extLst>
          </p:cNvPr>
          <p:cNvGrpSpPr/>
          <p:nvPr/>
        </p:nvGrpSpPr>
        <p:grpSpPr>
          <a:xfrm>
            <a:off x="516000" y="1124744"/>
            <a:ext cx="11160000" cy="4536504"/>
            <a:chOff x="792914" y="3925222"/>
            <a:chExt cx="11160000" cy="4536504"/>
          </a:xfrm>
        </p:grpSpPr>
        <p:sp>
          <p:nvSpPr>
            <p:cNvPr id="47" name="圆角矩形 46">
              <a:extLst>
                <a:ext uri="{FF2B5EF4-FFF2-40B4-BE49-F238E27FC236}">
                  <a16:creationId xmlns:a16="http://schemas.microsoft.com/office/drawing/2014/main" xmlns="" id="{E0791A29-2CB4-2744-96C1-EA2037B165CE}"/>
                </a:ext>
              </a:extLst>
            </p:cNvPr>
            <p:cNvSpPr/>
            <p:nvPr/>
          </p:nvSpPr>
          <p:spPr>
            <a:xfrm>
              <a:off x="792914" y="4038112"/>
              <a:ext cx="11160000" cy="4423614"/>
            </a:xfrm>
            <a:prstGeom prst="roundRect">
              <a:avLst>
                <a:gd name="adj" fmla="val 283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8" name="矩形 4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50" name="文本框 49">
              <a:extLst>
                <a:ext uri="{FF2B5EF4-FFF2-40B4-BE49-F238E27FC236}">
                  <a16:creationId xmlns:a16="http://schemas.microsoft.com/office/drawing/2014/main" xmlns="" id="{E38EBCDC-ABCA-E945-AC9F-C9807C462968}"/>
                </a:ext>
              </a:extLst>
            </p:cNvPr>
            <p:cNvSpPr txBox="1"/>
            <p:nvPr/>
          </p:nvSpPr>
          <p:spPr>
            <a:xfrm>
              <a:off x="971152" y="4235489"/>
              <a:ext cx="10802361" cy="3970318"/>
            </a:xfrm>
            <a:prstGeom prst="rect">
              <a:avLst/>
            </a:prstGeom>
            <a:noFill/>
          </p:spPr>
          <p:txBody>
            <a:bodyPr wrap="square">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根据图像知，常温下平衡时溶液中</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分</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别是</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smtClean="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smtClean="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spc="-20" baseline="-25000" dirty="0" smtClean="0">
                  <a:latin typeface="Times New Roman" panose="02020603050405020304" pitchFamily="18" charset="0"/>
                  <a:ea typeface="宋体" panose="02010600030101010101" pitchFamily="2" charset="-122"/>
                  <a:cs typeface="Courier New" panose="02070309020205020404" pitchFamily="49" charset="0"/>
                </a:rPr>
                <a:t>2</a:t>
              </a: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kern="100" spc="-2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2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9</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spc="-2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饱和溶液中存在平衡：</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spc="-2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2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2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2I</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温度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饱和溶液中加入少量硝酸铅浓</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溶</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浓度增大，平衡逆向移动，最终平衡时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浓度仍然比原平衡时大，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0" name="Picture 2" descr="8-14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5320" y="1628800"/>
            <a:ext cx="4061416" cy="2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3708263010"/>
              </p:ext>
            </p:extLst>
          </p:nvPr>
        </p:nvGraphicFramePr>
        <p:xfrm>
          <a:off x="5225000" y="3235128"/>
          <a:ext cx="966788" cy="428625"/>
        </p:xfrm>
        <a:graphic>
          <a:graphicData uri="http://schemas.openxmlformats.org/presentationml/2006/ole">
            <mc:AlternateContent xmlns:mc="http://schemas.openxmlformats.org/markup-compatibility/2006">
              <mc:Choice xmlns:v="urn:schemas-microsoft-com:vml" Requires="v">
                <p:oleObj spid="_x0000_s130077" name="文档" r:id="rId17" imgW="967513" imgH="429383" progId="Word.Document.12">
                  <p:embed/>
                </p:oleObj>
              </mc:Choice>
              <mc:Fallback>
                <p:oleObj name="文档" r:id="rId17" imgW="967513" imgH="429383" progId="Word.Document.12">
                  <p:embed/>
                  <p:pic>
                    <p:nvPicPr>
                      <p:cNvPr id="0" name=""/>
                      <p:cNvPicPr/>
                      <p:nvPr/>
                    </p:nvPicPr>
                    <p:blipFill>
                      <a:blip r:embed="rId18"/>
                      <a:stretch>
                        <a:fillRect/>
                      </a:stretch>
                    </p:blipFill>
                    <p:spPr>
                      <a:xfrm>
                        <a:off x="5225000" y="3235128"/>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207661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xmlns="" id="{574E7DD6-E482-894D-9E46-D2B62C9ED9EC}"/>
              </a:ext>
            </a:extLst>
          </p:cNvPr>
          <p:cNvGrpSpPr/>
          <p:nvPr/>
        </p:nvGrpSpPr>
        <p:grpSpPr>
          <a:xfrm>
            <a:off x="516000" y="1772816"/>
            <a:ext cx="11160000" cy="3312368"/>
            <a:chOff x="792914" y="3925222"/>
            <a:chExt cx="11160000" cy="3312368"/>
          </a:xfrm>
        </p:grpSpPr>
        <p:sp>
          <p:nvSpPr>
            <p:cNvPr id="47" name="圆角矩形 46">
              <a:extLst>
                <a:ext uri="{FF2B5EF4-FFF2-40B4-BE49-F238E27FC236}">
                  <a16:creationId xmlns:a16="http://schemas.microsoft.com/office/drawing/2014/main" xmlns="" id="{E0791A29-2CB4-2744-96C1-EA2037B165CE}"/>
                </a:ext>
              </a:extLst>
            </p:cNvPr>
            <p:cNvSpPr/>
            <p:nvPr/>
          </p:nvSpPr>
          <p:spPr>
            <a:xfrm>
              <a:off x="792914" y="4038112"/>
              <a:ext cx="11160000" cy="3199478"/>
            </a:xfrm>
            <a:prstGeom prst="roundRect">
              <a:avLst>
                <a:gd name="adj" fmla="val 283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8" name="矩形 4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50" name="文本框 49">
              <a:extLst>
                <a:ext uri="{FF2B5EF4-FFF2-40B4-BE49-F238E27FC236}">
                  <a16:creationId xmlns:a16="http://schemas.microsoft.com/office/drawing/2014/main" xmlns="" id="{E38EBCDC-ABCA-E945-AC9F-C9807C462968}"/>
                </a:ext>
              </a:extLst>
            </p:cNvPr>
            <p:cNvSpPr txBox="1"/>
            <p:nvPr/>
          </p:nvSpPr>
          <p:spPr>
            <a:xfrm>
              <a:off x="971153" y="4235489"/>
              <a:ext cx="6731082" cy="2492990"/>
            </a:xfrm>
            <a:prstGeom prst="rect">
              <a:avLst/>
            </a:prstGeom>
            <a:noFill/>
          </p:spPr>
          <p:txBody>
            <a:bodyPr wrap="square">
              <a:spAutoFit/>
            </a:bodyPr>
            <a:lstStyle/>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图像知，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时刻改变的条件是增大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的浓度，温度不变，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PbS</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p>
            <a:p>
              <a:pPr algn="just">
                <a:lnSpc>
                  <a:spcPct val="20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0" name="Picture 2" descr="8-14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5320" y="2276872"/>
            <a:ext cx="4061416" cy="2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2756501711"/>
              </p:ext>
            </p:extLst>
          </p:nvPr>
        </p:nvGraphicFramePr>
        <p:xfrm>
          <a:off x="3109866" y="3291474"/>
          <a:ext cx="966788" cy="428625"/>
        </p:xfrm>
        <a:graphic>
          <a:graphicData uri="http://schemas.openxmlformats.org/presentationml/2006/ole">
            <mc:AlternateContent xmlns:mc="http://schemas.openxmlformats.org/markup-compatibility/2006">
              <mc:Choice xmlns:v="urn:schemas-microsoft-com:vml" Requires="v">
                <p:oleObj spid="_x0000_s131128" name="文档" r:id="rId17" imgW="967513" imgH="429383" progId="Word.Document.12">
                  <p:embed/>
                </p:oleObj>
              </mc:Choice>
              <mc:Fallback>
                <p:oleObj name="文档" r:id="rId17" imgW="967513" imgH="429383" progId="Word.Document.12">
                  <p:embed/>
                  <p:pic>
                    <p:nvPicPr>
                      <p:cNvPr id="0" name=""/>
                      <p:cNvPicPr/>
                      <p:nvPr/>
                    </p:nvPicPr>
                    <p:blipFill>
                      <a:blip r:embed="rId18"/>
                      <a:stretch>
                        <a:fillRect/>
                      </a:stretch>
                    </p:blipFill>
                    <p:spPr>
                      <a:xfrm>
                        <a:off x="3109866" y="3291474"/>
                        <a:ext cx="966788" cy="42862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546218254"/>
              </p:ext>
            </p:extLst>
          </p:nvPr>
        </p:nvGraphicFramePr>
        <p:xfrm>
          <a:off x="808357" y="3672379"/>
          <a:ext cx="2343150" cy="1069975"/>
        </p:xfrm>
        <a:graphic>
          <a:graphicData uri="http://schemas.openxmlformats.org/presentationml/2006/ole">
            <mc:AlternateContent xmlns:mc="http://schemas.openxmlformats.org/markup-compatibility/2006">
              <mc:Choice xmlns:v="urn:schemas-microsoft-com:vml" Requires="v">
                <p:oleObj spid="_x0000_s131129" name="Document" r:id="rId20" imgW="2342396" imgH="1070591" progId="Word.Document.8">
                  <p:embed/>
                </p:oleObj>
              </mc:Choice>
              <mc:Fallback>
                <p:oleObj name="Document" r:id="rId20" imgW="2342396" imgH="1070591" progId="Word.Document.8">
                  <p:embed/>
                  <p:pic>
                    <p:nvPicPr>
                      <p:cNvPr id="0" name=""/>
                      <p:cNvPicPr/>
                      <p:nvPr/>
                    </p:nvPicPr>
                    <p:blipFill>
                      <a:blip r:embed="rId21"/>
                      <a:stretch>
                        <a:fillRect/>
                      </a:stretch>
                    </p:blipFill>
                    <p:spPr>
                      <a:xfrm>
                        <a:off x="808357" y="3672379"/>
                        <a:ext cx="2343150" cy="1069975"/>
                      </a:xfrm>
                      <a:prstGeom prst="rect">
                        <a:avLst/>
                      </a:prstGeom>
                    </p:spPr>
                  </p:pic>
                </p:oleObj>
              </mc:Fallback>
            </mc:AlternateContent>
          </a:graphicData>
        </a:graphic>
      </p:graphicFrame>
    </p:spTree>
    <p:extLst>
      <p:ext uri="{BB962C8B-B14F-4D97-AF65-F5344CB8AC3E}">
        <p14:creationId xmlns:p14="http://schemas.microsoft.com/office/powerpoint/2010/main" val="35660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54127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4.20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在不同浓盐酸中的最大溶解量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单位：</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如图所示。下列叙述正确的是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盐酸浓度越大，</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越大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B.PbCl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能与一定浓度的盐酸反应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两点对应的溶液中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往含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的溶液中加入过量浓盐酸</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可</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完全转化为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87063" name="Picture 23" descr="8-146"/>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2492896"/>
            <a:ext cx="3361432" cy="291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9"/>
          <p:cNvSpPr txBox="1"/>
          <p:nvPr/>
        </p:nvSpPr>
        <p:spPr>
          <a:xfrm>
            <a:off x="254560" y="30865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836712"/>
            <a:ext cx="11160000" cy="5920343"/>
            <a:chOff x="792914" y="3925222"/>
            <a:chExt cx="11160000" cy="5920343"/>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1"/>
              <a:ext cx="11160000" cy="5807453"/>
            </a:xfrm>
            <a:prstGeom prst="roundRect">
              <a:avLst>
                <a:gd name="adj" fmla="val 13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a16="http://schemas.microsoft.com/office/drawing/2014/main" xmlns="" id="{E38EBCDC-ABCA-E945-AC9F-C9807C462968}"/>
                </a:ext>
              </a:extLst>
            </p:cNvPr>
            <p:cNvSpPr txBox="1"/>
            <p:nvPr/>
          </p:nvSpPr>
          <p:spPr>
            <a:xfrm>
              <a:off x="971152" y="4213254"/>
              <a:ext cx="10802361" cy="5632311"/>
            </a:xfrm>
            <a:prstGeom prst="rect">
              <a:avLst/>
            </a:prstGeom>
            <a:noFill/>
          </p:spPr>
          <p:txBody>
            <a:bodyPr wrap="square">
              <a:spAutoFit/>
            </a:bodyPr>
            <a:lstStyle/>
            <a:p>
              <a:pPr algn="just">
                <a:lnSpc>
                  <a:spcPct val="150000"/>
                </a:lnSpc>
                <a:spcAft>
                  <a:spcPts val="0"/>
                </a:spcAft>
              </a:pP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只与温度有关，盐酸浓度改变时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不变</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增大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盐酸浓度，沉淀溶解平衡逆向移动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溶解</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量</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减小，而</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大于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smtClean="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时</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溶解量增大，</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能与一定浓度的盐酸反应，</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项</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的溶解量相等，但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发生了反应，故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两点对应的溶液中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不相等，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存在溶解平衡，且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能与浓盐酸反应，故往含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的溶液中加入过量浓盐酸，不能将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完全转化为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5" name="圆角矩形 24">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6" name="Picture 23" descr="8-146"/>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1412776"/>
            <a:ext cx="3055847" cy="264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975735"/>
            <a:ext cx="11412000" cy="577081"/>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典型示例</a:t>
            </a:r>
            <a:endParaRPr lang="zh-CN" altLang="zh-CN" sz="105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110594" name="Picture 2" descr="8-1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484" y="1925567"/>
            <a:ext cx="7391033" cy="325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795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90000" y="980728"/>
            <a:ext cx="11412000" cy="363173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一定温度下，将足量的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固体溶于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水中，充分搅拌，慢慢加入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固体，随着</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的变化曲线如图所示。下列说法不正确的是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固体，立即有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固体生成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C.BaCO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9</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段内</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89157" name="Picture 69" descr="8-14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2197817"/>
            <a:ext cx="3526136" cy="257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261559963"/>
              </p:ext>
            </p:extLst>
          </p:nvPr>
        </p:nvGraphicFramePr>
        <p:xfrm>
          <a:off x="2010085" y="1718392"/>
          <a:ext cx="966788" cy="479425"/>
        </p:xfrm>
        <a:graphic>
          <a:graphicData uri="http://schemas.openxmlformats.org/presentationml/2006/ole">
            <mc:AlternateContent xmlns:mc="http://schemas.openxmlformats.org/markup-compatibility/2006">
              <mc:Choice xmlns:v="urn:schemas-microsoft-com:vml" Requires="v">
                <p:oleObj spid="_x0000_s89211" name="文档" r:id="rId17" imgW="966677" imgH="479412" progId="Word.Document.12">
                  <p:embed/>
                </p:oleObj>
              </mc:Choice>
              <mc:Fallback>
                <p:oleObj name="文档" r:id="rId17" imgW="966677" imgH="479412" progId="Word.Document.12">
                  <p:embed/>
                  <p:pic>
                    <p:nvPicPr>
                      <p:cNvPr id="0" name=""/>
                      <p:cNvPicPr/>
                      <p:nvPr/>
                    </p:nvPicPr>
                    <p:blipFill>
                      <a:blip r:embed="rId18"/>
                      <a:stretch>
                        <a:fillRect/>
                      </a:stretch>
                    </p:blipFill>
                    <p:spPr>
                      <a:xfrm>
                        <a:off x="2010085" y="1718392"/>
                        <a:ext cx="966788" cy="47942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71960260"/>
              </p:ext>
            </p:extLst>
          </p:nvPr>
        </p:nvGraphicFramePr>
        <p:xfrm>
          <a:off x="2696023" y="3708563"/>
          <a:ext cx="1325562" cy="1023938"/>
        </p:xfrm>
        <a:graphic>
          <a:graphicData uri="http://schemas.openxmlformats.org/presentationml/2006/ole">
            <mc:AlternateContent xmlns:mc="http://schemas.openxmlformats.org/markup-compatibility/2006">
              <mc:Choice xmlns:v="urn:schemas-microsoft-com:vml" Requires="v">
                <p:oleObj spid="_x0000_s89212" name="文档" r:id="rId20" imgW="1326319" imgH="1024231" progId="Word.Document.12">
                  <p:embed/>
                </p:oleObj>
              </mc:Choice>
              <mc:Fallback>
                <p:oleObj name="文档" r:id="rId20" imgW="1326319" imgH="1024231" progId="Word.Document.12">
                  <p:embed/>
                  <p:pic>
                    <p:nvPicPr>
                      <p:cNvPr id="0" name=""/>
                      <p:cNvPicPr/>
                      <p:nvPr/>
                    </p:nvPicPr>
                    <p:blipFill>
                      <a:blip r:embed="rId21"/>
                      <a:stretch>
                        <a:fillRect/>
                      </a:stretch>
                    </p:blipFill>
                    <p:spPr>
                      <a:xfrm>
                        <a:off x="2696023" y="3708563"/>
                        <a:ext cx="1325562" cy="1023938"/>
                      </a:xfrm>
                      <a:prstGeom prst="rect">
                        <a:avLst/>
                      </a:prstGeom>
                    </p:spPr>
                  </p:pic>
                </p:oleObj>
              </mc:Fallback>
            </mc:AlternateContent>
          </a:graphicData>
        </a:graphic>
      </p:graphicFrame>
      <p:sp>
        <p:nvSpPr>
          <p:cNvPr id="31" name="TextBox 9"/>
          <p:cNvSpPr txBox="1"/>
          <p:nvPr/>
        </p:nvSpPr>
        <p:spPr>
          <a:xfrm>
            <a:off x="245016" y="252973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340768"/>
            <a:ext cx="11160000" cy="4824536"/>
            <a:chOff x="792914" y="3925222"/>
            <a:chExt cx="11160000" cy="4824536"/>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47116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0" name="圆角矩形 29">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 name="矩形 3"/>
          <p:cNvSpPr/>
          <p:nvPr/>
        </p:nvSpPr>
        <p:spPr>
          <a:xfrm>
            <a:off x="768000" y="1646798"/>
            <a:ext cx="10656000" cy="430271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的溶度积</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。由题图可知当</a:t>
            </a:r>
            <a:r>
              <a:rPr lang="en-US" altLang="zh-CN" sz="2400" i="1" kern="100" spc="-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smtClean="0">
                <a:latin typeface="Times New Roman" panose="02020603050405020304" pitchFamily="18" charset="0"/>
                <a:ea typeface="宋体" panose="02010600030101010101" pitchFamily="2" charset="-122"/>
                <a:cs typeface="Courier New" panose="02070309020205020404" pitchFamily="49" charset="0"/>
              </a:rPr>
              <a:t>1</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时，开始</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的溶度积</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段内，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在溶液中都达到了沉淀溶解平衡状态，</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4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4" name="Picture 69" descr="8-14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8958" y="1813555"/>
            <a:ext cx="3526136" cy="257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对象 31"/>
          <p:cNvGraphicFramePr>
            <a:graphicFrameLocks noChangeAspect="1"/>
          </p:cNvGraphicFramePr>
          <p:nvPr>
            <p:extLst>
              <p:ext uri="{D42A27DB-BD31-4B8C-83A1-F6EECF244321}">
                <p14:modId xmlns:p14="http://schemas.microsoft.com/office/powerpoint/2010/main" val="3841220996"/>
              </p:ext>
            </p:extLst>
          </p:nvPr>
        </p:nvGraphicFramePr>
        <p:xfrm>
          <a:off x="1408348" y="1816005"/>
          <a:ext cx="966788" cy="479425"/>
        </p:xfrm>
        <a:graphic>
          <a:graphicData uri="http://schemas.openxmlformats.org/presentationml/2006/ole">
            <mc:AlternateContent xmlns:mc="http://schemas.openxmlformats.org/markup-compatibility/2006">
              <mc:Choice xmlns:v="urn:schemas-microsoft-com:vml" Requires="v">
                <p:oleObj spid="_x0000_s90248" name="文档" r:id="rId17" imgW="966677" imgH="479412" progId="Word.Document.12">
                  <p:embed/>
                </p:oleObj>
              </mc:Choice>
              <mc:Fallback>
                <p:oleObj name="文档" r:id="rId17" imgW="966677" imgH="479412" progId="Word.Document.12">
                  <p:embed/>
                  <p:pic>
                    <p:nvPicPr>
                      <p:cNvPr id="0" name=""/>
                      <p:cNvPicPr/>
                      <p:nvPr/>
                    </p:nvPicPr>
                    <p:blipFill>
                      <a:blip r:embed="rId18"/>
                      <a:stretch>
                        <a:fillRect/>
                      </a:stretch>
                    </p:blipFill>
                    <p:spPr>
                      <a:xfrm>
                        <a:off x="1408348" y="1816005"/>
                        <a:ext cx="966788" cy="479425"/>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2081025744"/>
              </p:ext>
            </p:extLst>
          </p:nvPr>
        </p:nvGraphicFramePr>
        <p:xfrm>
          <a:off x="4354708" y="2924944"/>
          <a:ext cx="966788" cy="479425"/>
        </p:xfrm>
        <a:graphic>
          <a:graphicData uri="http://schemas.openxmlformats.org/presentationml/2006/ole">
            <mc:AlternateContent xmlns:mc="http://schemas.openxmlformats.org/markup-compatibility/2006">
              <mc:Choice xmlns:v="urn:schemas-microsoft-com:vml" Requires="v">
                <p:oleObj spid="_x0000_s90249" name="文档" r:id="rId20" imgW="966677" imgH="479412" progId="Word.Document.12">
                  <p:embed/>
                </p:oleObj>
              </mc:Choice>
              <mc:Fallback>
                <p:oleObj name="文档" r:id="rId20" imgW="966677" imgH="479412" progId="Word.Document.12">
                  <p:embed/>
                  <p:pic>
                    <p:nvPicPr>
                      <p:cNvPr id="0" name=""/>
                      <p:cNvPicPr/>
                      <p:nvPr/>
                    </p:nvPicPr>
                    <p:blipFill>
                      <a:blip r:embed="rId18"/>
                      <a:stretch>
                        <a:fillRect/>
                      </a:stretch>
                    </p:blipFill>
                    <p:spPr>
                      <a:xfrm>
                        <a:off x="4354708" y="2924944"/>
                        <a:ext cx="966788" cy="47942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972151921"/>
              </p:ext>
            </p:extLst>
          </p:nvPr>
        </p:nvGraphicFramePr>
        <p:xfrm>
          <a:off x="3515983" y="1816255"/>
          <a:ext cx="915988" cy="460375"/>
        </p:xfrm>
        <a:graphic>
          <a:graphicData uri="http://schemas.openxmlformats.org/presentationml/2006/ole">
            <mc:AlternateContent xmlns:mc="http://schemas.openxmlformats.org/markup-compatibility/2006">
              <mc:Choice xmlns:v="urn:schemas-microsoft-com:vml" Requires="v">
                <p:oleObj spid="_x0000_s90250" name="文档" r:id="rId22" imgW="916721" imgH="461084" progId="Word.Document.12">
                  <p:embed/>
                </p:oleObj>
              </mc:Choice>
              <mc:Fallback>
                <p:oleObj name="文档" r:id="rId22" imgW="916721" imgH="461084" progId="Word.Document.12">
                  <p:embed/>
                  <p:pic>
                    <p:nvPicPr>
                      <p:cNvPr id="0" name=""/>
                      <p:cNvPicPr/>
                      <p:nvPr/>
                    </p:nvPicPr>
                    <p:blipFill>
                      <a:blip r:embed="rId23"/>
                      <a:stretch>
                        <a:fillRect/>
                      </a:stretch>
                    </p:blipFill>
                    <p:spPr>
                      <a:xfrm>
                        <a:off x="3515983" y="1816255"/>
                        <a:ext cx="915988" cy="4603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48572413"/>
              </p:ext>
            </p:extLst>
          </p:nvPr>
        </p:nvGraphicFramePr>
        <p:xfrm>
          <a:off x="896820" y="4982219"/>
          <a:ext cx="6956425" cy="1023938"/>
        </p:xfrm>
        <a:graphic>
          <a:graphicData uri="http://schemas.openxmlformats.org/presentationml/2006/ole">
            <mc:AlternateContent xmlns:mc="http://schemas.openxmlformats.org/markup-compatibility/2006">
              <mc:Choice xmlns:v="urn:schemas-microsoft-com:vml" Requires="v">
                <p:oleObj spid="_x0000_s90251" name="文档" r:id="rId25" imgW="6955923" imgH="1024231" progId="Word.Document.12">
                  <p:embed/>
                </p:oleObj>
              </mc:Choice>
              <mc:Fallback>
                <p:oleObj name="文档" r:id="rId25" imgW="6955923" imgH="1024231" progId="Word.Document.12">
                  <p:embed/>
                  <p:pic>
                    <p:nvPicPr>
                      <p:cNvPr id="0" name=""/>
                      <p:cNvPicPr/>
                      <p:nvPr/>
                    </p:nvPicPr>
                    <p:blipFill>
                      <a:blip r:embed="rId26"/>
                      <a:stretch>
                        <a:fillRect/>
                      </a:stretch>
                    </p:blipFill>
                    <p:spPr>
                      <a:xfrm>
                        <a:off x="896820" y="4982219"/>
                        <a:ext cx="6956425" cy="1023938"/>
                      </a:xfrm>
                      <a:prstGeom prst="rect">
                        <a:avLst/>
                      </a:prstGeom>
                    </p:spPr>
                  </p:pic>
                </p:oleObj>
              </mc:Fallback>
            </mc:AlternateContent>
          </a:graphicData>
        </a:graphic>
      </p:graphicFrame>
    </p:spTree>
    <p:extLst>
      <p:ext uri="{BB962C8B-B14F-4D97-AF65-F5344CB8AC3E}">
        <p14:creationId xmlns:p14="http://schemas.microsoft.com/office/powerpoint/2010/main" val="15464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 name="矩形 4"/>
          <p:cNvSpPr/>
          <p:nvPr/>
        </p:nvSpPr>
        <p:spPr>
          <a:xfrm>
            <a:off x="390000" y="1042858"/>
            <a:ext cx="11412000" cy="4708981"/>
          </a:xfrm>
          <a:prstGeom prst="rect">
            <a:avLst/>
          </a:prstGeom>
        </p:spPr>
        <p:txBody>
          <a:bodyPr>
            <a:spAutoFit/>
          </a:bodyPr>
          <a:lstStyle/>
          <a:p>
            <a:pPr algn="just">
              <a:lnSpc>
                <a:spcPct val="150000"/>
              </a:lnSpc>
              <a:spcAft>
                <a:spcPts val="0"/>
              </a:spcAft>
            </a:pP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400" kern="100" spc="-20" dirty="0">
                <a:latin typeface="Times New Roman" panose="02020603050405020304" pitchFamily="18" charset="0"/>
                <a:ea typeface="楷体_GB2312" panose="02010609030101010101" pitchFamily="49" charset="-122"/>
                <a:cs typeface="Times New Roman" panose="02020603050405020304" pitchFamily="18" charset="0"/>
              </a:rPr>
              <a:t>广东调研</a:t>
            </a:r>
            <a:r>
              <a:rPr lang="en-US" altLang="zh-CN" sz="2400" kern="100" spc="-2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已知：常温下，</a:t>
            </a:r>
            <a:r>
              <a:rPr lang="en-US" altLang="zh-CN" sz="2400" i="1" kern="100" spc="-2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spc="-2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dirty="0" err="1">
                <a:latin typeface="Times New Roman" panose="02020603050405020304" pitchFamily="18" charset="0"/>
                <a:ea typeface="微软雅黑" panose="020B0503020204020204" pitchFamily="34" charset="-122"/>
                <a:cs typeface="Courier New" panose="02070309020205020404" pitchFamily="49" charset="0"/>
              </a:rPr>
              <a:t>AgBr</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2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spc="-2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dirty="0" err="1">
                <a:latin typeface="Times New Roman" panose="02020603050405020304" pitchFamily="18" charset="0"/>
                <a:ea typeface="微软雅黑" panose="020B0503020204020204" pitchFamily="34" charset="-122"/>
                <a:cs typeface="Courier New" panose="02070309020205020404" pitchFamily="49" charset="0"/>
              </a:rPr>
              <a:t>AgCl</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。某温度下，饱和溶液</a:t>
            </a:r>
            <a:r>
              <a:rPr lang="zh-CN"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rPr>
              <a:t>中</a:t>
            </a:r>
            <a:endParaRPr lang="en-US"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的沉淀溶解平衡曲线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AgBr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常温下，当</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饱和溶液中</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固体可使溶液由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点沿直线变为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点</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2204" name="Picture 44" descr="8-14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2420888"/>
            <a:ext cx="5045642" cy="277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1069189958"/>
              </p:ext>
            </p:extLst>
          </p:nvPr>
        </p:nvGraphicFramePr>
        <p:xfrm>
          <a:off x="2386263" y="4285329"/>
          <a:ext cx="1014413" cy="1033463"/>
        </p:xfrm>
        <a:graphic>
          <a:graphicData uri="http://schemas.openxmlformats.org/presentationml/2006/ole">
            <mc:AlternateContent xmlns:mc="http://schemas.openxmlformats.org/markup-compatibility/2006">
              <mc:Choice xmlns:v="urn:schemas-microsoft-com:vml" Requires="v">
                <p:oleObj spid="_x0000_s92232" name="文档" r:id="rId17" imgW="1014625" imgH="1033575" progId="Word.Document.12">
                  <p:embed/>
                </p:oleObj>
              </mc:Choice>
              <mc:Fallback>
                <p:oleObj name="文档" r:id="rId17" imgW="1014625" imgH="1033575" progId="Word.Document.12">
                  <p:embed/>
                  <p:pic>
                    <p:nvPicPr>
                      <p:cNvPr id="0" name=""/>
                      <p:cNvPicPr/>
                      <p:nvPr/>
                    </p:nvPicPr>
                    <p:blipFill>
                      <a:blip r:embed="rId18"/>
                      <a:stretch>
                        <a:fillRect/>
                      </a:stretch>
                    </p:blipFill>
                    <p:spPr>
                      <a:xfrm>
                        <a:off x="2386263" y="4285329"/>
                        <a:ext cx="1014413" cy="1033463"/>
                      </a:xfrm>
                      <a:prstGeom prst="rect">
                        <a:avLst/>
                      </a:prstGeom>
                    </p:spPr>
                  </p:pic>
                </p:oleObj>
              </mc:Fallback>
            </mc:AlternateContent>
          </a:graphicData>
        </a:graphic>
      </p:graphicFrame>
      <p:sp>
        <p:nvSpPr>
          <p:cNvPr id="37" name="TextBox 9"/>
          <p:cNvSpPr txBox="1"/>
          <p:nvPr/>
        </p:nvSpPr>
        <p:spPr>
          <a:xfrm>
            <a:off x="223890" y="36801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xmlns="" id="{574E7DD6-E482-894D-9E46-D2B62C9ED9EC}"/>
              </a:ext>
            </a:extLst>
          </p:cNvPr>
          <p:cNvGrpSpPr/>
          <p:nvPr/>
        </p:nvGrpSpPr>
        <p:grpSpPr>
          <a:xfrm>
            <a:off x="516000" y="1159000"/>
            <a:ext cx="11160000" cy="5222328"/>
            <a:chOff x="792914" y="3925222"/>
            <a:chExt cx="11160000" cy="5222328"/>
          </a:xfrm>
        </p:grpSpPr>
        <p:sp>
          <p:nvSpPr>
            <p:cNvPr id="41" name="圆角矩形 40">
              <a:extLst>
                <a:ext uri="{FF2B5EF4-FFF2-40B4-BE49-F238E27FC236}">
                  <a16:creationId xmlns:a16="http://schemas.microsoft.com/office/drawing/2014/main" xmlns="" id="{E0791A29-2CB4-2744-96C1-EA2037B165CE}"/>
                </a:ext>
              </a:extLst>
            </p:cNvPr>
            <p:cNvSpPr/>
            <p:nvPr/>
          </p:nvSpPr>
          <p:spPr>
            <a:xfrm>
              <a:off x="792914" y="4038111"/>
              <a:ext cx="11160000" cy="5109439"/>
            </a:xfrm>
            <a:prstGeom prst="roundRect">
              <a:avLst>
                <a:gd name="adj" fmla="val 219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 name="矩形 2"/>
          <p:cNvSpPr/>
          <p:nvPr/>
        </p:nvSpPr>
        <p:spPr>
          <a:xfrm>
            <a:off x="768000" y="1519040"/>
            <a:ext cx="10656000" cy="470898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离子浓度的负对数值越大，对应的离子</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浓</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越小，对应的溶度积越小，故曲线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代</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溴化银的沉淀溶解平衡曲线，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常温</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下，当－</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此时</a:t>
            </a:r>
            <a:r>
              <a:rPr lang="en-US" altLang="zh-CN" sz="2400" i="1" kern="100" spc="-2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2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AgBr</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(Br</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常温</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下，当</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时，饱和溶液</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3" name="Picture 44" descr="8-14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1663056"/>
            <a:ext cx="5045642" cy="277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4141419721"/>
              </p:ext>
            </p:extLst>
          </p:nvPr>
        </p:nvGraphicFramePr>
        <p:xfrm>
          <a:off x="8094640" y="4776172"/>
          <a:ext cx="2593975" cy="1069975"/>
        </p:xfrm>
        <a:graphic>
          <a:graphicData uri="http://schemas.openxmlformats.org/presentationml/2006/ole">
            <mc:AlternateContent xmlns:mc="http://schemas.openxmlformats.org/markup-compatibility/2006">
              <mc:Choice xmlns:v="urn:schemas-microsoft-com:vml" Requires="v">
                <p:oleObj spid="_x0000_s93256" name="文档" r:id="rId17" imgW="2594304" imgH="1070591" progId="Word.Document.12">
                  <p:embed/>
                </p:oleObj>
              </mc:Choice>
              <mc:Fallback>
                <p:oleObj name="文档" r:id="rId17" imgW="2594304" imgH="1070591" progId="Word.Document.12">
                  <p:embed/>
                  <p:pic>
                    <p:nvPicPr>
                      <p:cNvPr id="0" name=""/>
                      <p:cNvPicPr/>
                      <p:nvPr/>
                    </p:nvPicPr>
                    <p:blipFill>
                      <a:blip r:embed="rId18"/>
                      <a:stretch>
                        <a:fillRect/>
                      </a:stretch>
                    </p:blipFill>
                    <p:spPr>
                      <a:xfrm>
                        <a:off x="8094640" y="4776172"/>
                        <a:ext cx="2593975" cy="1069975"/>
                      </a:xfrm>
                      <a:prstGeom prst="rect">
                        <a:avLst/>
                      </a:prstGeom>
                    </p:spPr>
                  </p:pic>
                </p:oleObj>
              </mc:Fallback>
            </mc:AlternateContent>
          </a:graphicData>
        </a:graphic>
      </p:graphicFrame>
    </p:spTree>
    <p:extLst>
      <p:ext uri="{BB962C8B-B14F-4D97-AF65-F5344CB8AC3E}">
        <p14:creationId xmlns:p14="http://schemas.microsoft.com/office/powerpoint/2010/main" val="3107840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xmlns="" id="{574E7DD6-E482-894D-9E46-D2B62C9ED9EC}"/>
              </a:ext>
            </a:extLst>
          </p:cNvPr>
          <p:cNvGrpSpPr/>
          <p:nvPr/>
        </p:nvGrpSpPr>
        <p:grpSpPr>
          <a:xfrm>
            <a:off x="516000" y="1519039"/>
            <a:ext cx="11160000" cy="3710161"/>
            <a:chOff x="792914" y="3925222"/>
            <a:chExt cx="11160000" cy="3710161"/>
          </a:xfrm>
        </p:grpSpPr>
        <p:sp>
          <p:nvSpPr>
            <p:cNvPr id="41" name="圆角矩形 40">
              <a:extLst>
                <a:ext uri="{FF2B5EF4-FFF2-40B4-BE49-F238E27FC236}">
                  <a16:creationId xmlns:a16="http://schemas.microsoft.com/office/drawing/2014/main" xmlns="" id="{E0791A29-2CB4-2744-96C1-EA2037B165CE}"/>
                </a:ext>
              </a:extLst>
            </p:cNvPr>
            <p:cNvSpPr/>
            <p:nvPr/>
          </p:nvSpPr>
          <p:spPr>
            <a:xfrm>
              <a:off x="792914" y="4038112"/>
              <a:ext cx="11160000" cy="3597271"/>
            </a:xfrm>
            <a:prstGeom prst="roundRect">
              <a:avLst>
                <a:gd name="adj" fmla="val 219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 name="矩形 2"/>
          <p:cNvSpPr/>
          <p:nvPr/>
        </p:nvSpPr>
        <p:spPr>
          <a:xfrm>
            <a:off x="768000" y="2034714"/>
            <a:ext cx="5364541" cy="1754326"/>
          </a:xfrm>
          <a:prstGeom prst="rect">
            <a:avLst/>
          </a:prstGeom>
        </p:spPr>
        <p:txBody>
          <a:bodyPr wrap="square">
            <a:spAutoFit/>
          </a:bodyPr>
          <a:lstStyle/>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固体后，饱和溶液中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减小，可使溶液由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点变为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3" name="Picture 44" descr="8-148"/>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2023095"/>
            <a:ext cx="5045642" cy="277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639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1084113"/>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江西南昌模拟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某些难溶性铅盐可用作涂料，如秦俑彩绘中使用的铅白</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和黄金雨中黄色的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在不同的溶液中分别达到溶解平衡时</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关系如图所示。下列说法正确的是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的数量级为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不饱和溶液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对应的是</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向浓度相同的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混合溶液中滴</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入</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溶液先产生黄色沉淀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95276" name="Picture 44" descr="8-14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2492896"/>
            <a:ext cx="3845331" cy="326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4084388539"/>
              </p:ext>
            </p:extLst>
          </p:nvPr>
        </p:nvGraphicFramePr>
        <p:xfrm>
          <a:off x="4215699" y="2376928"/>
          <a:ext cx="915987" cy="469900"/>
        </p:xfrm>
        <a:graphic>
          <a:graphicData uri="http://schemas.openxmlformats.org/presentationml/2006/ole">
            <mc:AlternateContent xmlns:mc="http://schemas.openxmlformats.org/markup-compatibility/2006">
              <mc:Choice xmlns:v="urn:schemas-microsoft-com:vml" Requires="v">
                <p:oleObj spid="_x0000_s95302" name="文档" r:id="rId17" imgW="915372" imgH="470427" progId="Word.Document.12">
                  <p:embed/>
                </p:oleObj>
              </mc:Choice>
              <mc:Fallback>
                <p:oleObj name="文档" r:id="rId17" imgW="915372" imgH="470427" progId="Word.Document.12">
                  <p:embed/>
                  <p:pic>
                    <p:nvPicPr>
                      <p:cNvPr id="0" name=""/>
                      <p:cNvPicPr/>
                      <p:nvPr/>
                    </p:nvPicPr>
                    <p:blipFill>
                      <a:blip r:embed="rId18"/>
                      <a:stretch>
                        <a:fillRect/>
                      </a:stretch>
                    </p:blipFill>
                    <p:spPr>
                      <a:xfrm>
                        <a:off x="4215699" y="2376928"/>
                        <a:ext cx="915987" cy="469900"/>
                      </a:xfrm>
                      <a:prstGeom prst="rect">
                        <a:avLst/>
                      </a:prstGeom>
                    </p:spPr>
                  </p:pic>
                </p:oleObj>
              </mc:Fallback>
            </mc:AlternateContent>
          </a:graphicData>
        </a:graphic>
      </p:graphicFrame>
      <p:sp>
        <p:nvSpPr>
          <p:cNvPr id="31" name="TextBox 9"/>
          <p:cNvSpPr txBox="1"/>
          <p:nvPr/>
        </p:nvSpPr>
        <p:spPr>
          <a:xfrm>
            <a:off x="254116" y="3205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980728"/>
            <a:ext cx="11160000" cy="5472608"/>
            <a:chOff x="792914" y="3925222"/>
            <a:chExt cx="11160000" cy="5472608"/>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5359718"/>
            </a:xfrm>
            <a:prstGeom prst="roundRect">
              <a:avLst>
                <a:gd name="adj" fmla="val 205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 name="矩形 4"/>
          <p:cNvSpPr/>
          <p:nvPr/>
        </p:nvSpPr>
        <p:spPr>
          <a:xfrm>
            <a:off x="768000" y="1268760"/>
            <a:ext cx="10656000" cy="5078313"/>
          </a:xfrm>
          <a:prstGeom prst="rect">
            <a:avLst/>
          </a:prstGeom>
        </p:spPr>
        <p:txBody>
          <a:bodyPr>
            <a:spAutoFit/>
          </a:bodyPr>
          <a:lstStyle/>
          <a:p>
            <a:pPr algn="just">
              <a:lnSpc>
                <a:spcPct val="150000"/>
              </a:lnSpc>
              <a:spcAft>
                <a:spcPts val="0"/>
              </a:spcAft>
            </a:pPr>
            <a:r>
              <a:rPr lang="en-US" altLang="zh-CN" sz="2400" i="1" kern="100" spc="-2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2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spc="-20" dirty="0" err="1" smtClean="0">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2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2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spc="-2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，同理</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2lg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，则图像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对应的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的关系变化，图像</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对应</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的是－</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的关系</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变</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化，则</a:t>
            </a:r>
            <a:r>
              <a:rPr lang="en-US" altLang="zh-CN" sz="2400" i="1" kern="100" spc="-2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2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20" dirty="0" smtClean="0">
                <a:latin typeface="宋体" panose="02010600030101010101" pitchFamily="2" charset="-122"/>
                <a:ea typeface="微软雅黑" panose="020B0503020204020204" pitchFamily="34" charset="-122"/>
                <a:cs typeface="Times New Roman" panose="02020603050405020304" pitchFamily="18" charset="0"/>
              </a:rPr>
              <a:t>×</a:t>
            </a:r>
          </a:p>
          <a:p>
            <a:pPr algn="just">
              <a:lnSpc>
                <a:spcPct val="150000"/>
              </a:lnSpc>
              <a:spcAft>
                <a:spcPts val="0"/>
              </a:spcAft>
            </a:pP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13.1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，数量级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离子浓度的负对数值越小，则离子浓度越大，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点位于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的左下方，则对应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溶液为过饱和溶液，故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6" name="Picture 44" descr="8-14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4112" y="1698717"/>
            <a:ext cx="3845331" cy="326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对象 24"/>
          <p:cNvGraphicFramePr>
            <a:graphicFrameLocks noChangeAspect="1"/>
          </p:cNvGraphicFramePr>
          <p:nvPr>
            <p:extLst>
              <p:ext uri="{D42A27DB-BD31-4B8C-83A1-F6EECF244321}">
                <p14:modId xmlns:p14="http://schemas.microsoft.com/office/powerpoint/2010/main" val="4052415683"/>
              </p:ext>
            </p:extLst>
          </p:nvPr>
        </p:nvGraphicFramePr>
        <p:xfrm>
          <a:off x="3834470" y="1465529"/>
          <a:ext cx="915987" cy="469900"/>
        </p:xfrm>
        <a:graphic>
          <a:graphicData uri="http://schemas.openxmlformats.org/presentationml/2006/ole">
            <mc:AlternateContent xmlns:mc="http://schemas.openxmlformats.org/markup-compatibility/2006">
              <mc:Choice xmlns:v="urn:schemas-microsoft-com:vml" Requires="v">
                <p:oleObj spid="_x0000_s96403" name="文档" r:id="rId17" imgW="915372" imgH="470427" progId="Word.Document.12">
                  <p:embed/>
                </p:oleObj>
              </mc:Choice>
              <mc:Fallback>
                <p:oleObj name="文档" r:id="rId17" imgW="915372" imgH="470427" progId="Word.Document.12">
                  <p:embed/>
                  <p:pic>
                    <p:nvPicPr>
                      <p:cNvPr id="0" name=""/>
                      <p:cNvPicPr/>
                      <p:nvPr/>
                    </p:nvPicPr>
                    <p:blipFill>
                      <a:blip r:embed="rId18"/>
                      <a:stretch>
                        <a:fillRect/>
                      </a:stretch>
                    </p:blipFill>
                    <p:spPr>
                      <a:xfrm>
                        <a:off x="3834470" y="1465529"/>
                        <a:ext cx="915987" cy="46990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3401152367"/>
              </p:ext>
            </p:extLst>
          </p:nvPr>
        </p:nvGraphicFramePr>
        <p:xfrm>
          <a:off x="3524776" y="1972266"/>
          <a:ext cx="915987" cy="469900"/>
        </p:xfrm>
        <a:graphic>
          <a:graphicData uri="http://schemas.openxmlformats.org/presentationml/2006/ole">
            <mc:AlternateContent xmlns:mc="http://schemas.openxmlformats.org/markup-compatibility/2006">
              <mc:Choice xmlns:v="urn:schemas-microsoft-com:vml" Requires="v">
                <p:oleObj spid="_x0000_s96404" name="文档" r:id="rId20" imgW="915372" imgH="470427" progId="Word.Document.12">
                  <p:embed/>
                </p:oleObj>
              </mc:Choice>
              <mc:Fallback>
                <p:oleObj name="文档" r:id="rId20" imgW="915372" imgH="470427" progId="Word.Document.12">
                  <p:embed/>
                  <p:pic>
                    <p:nvPicPr>
                      <p:cNvPr id="0" name=""/>
                      <p:cNvPicPr/>
                      <p:nvPr/>
                    </p:nvPicPr>
                    <p:blipFill>
                      <a:blip r:embed="rId18"/>
                      <a:stretch>
                        <a:fillRect/>
                      </a:stretch>
                    </p:blipFill>
                    <p:spPr>
                      <a:xfrm>
                        <a:off x="3524776" y="1972266"/>
                        <a:ext cx="915987" cy="469900"/>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641497829"/>
              </p:ext>
            </p:extLst>
          </p:nvPr>
        </p:nvGraphicFramePr>
        <p:xfrm>
          <a:off x="4781200" y="3645540"/>
          <a:ext cx="915987" cy="469900"/>
        </p:xfrm>
        <a:graphic>
          <a:graphicData uri="http://schemas.openxmlformats.org/presentationml/2006/ole">
            <mc:AlternateContent xmlns:mc="http://schemas.openxmlformats.org/markup-compatibility/2006">
              <mc:Choice xmlns:v="urn:schemas-microsoft-com:vml" Requires="v">
                <p:oleObj spid="_x0000_s96405" name="文档" r:id="rId22" imgW="915372" imgH="470427" progId="Word.Document.12">
                  <p:embed/>
                </p:oleObj>
              </mc:Choice>
              <mc:Fallback>
                <p:oleObj name="文档" r:id="rId22" imgW="915372" imgH="470427" progId="Word.Document.12">
                  <p:embed/>
                  <p:pic>
                    <p:nvPicPr>
                      <p:cNvPr id="0" name=""/>
                      <p:cNvPicPr/>
                      <p:nvPr/>
                    </p:nvPicPr>
                    <p:blipFill>
                      <a:blip r:embed="rId18"/>
                      <a:stretch>
                        <a:fillRect/>
                      </a:stretch>
                    </p:blipFill>
                    <p:spPr>
                      <a:xfrm>
                        <a:off x="4781200" y="3645540"/>
                        <a:ext cx="915987" cy="46990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2329317648"/>
              </p:ext>
            </p:extLst>
          </p:nvPr>
        </p:nvGraphicFramePr>
        <p:xfrm>
          <a:off x="4811593" y="4213821"/>
          <a:ext cx="915987" cy="469900"/>
        </p:xfrm>
        <a:graphic>
          <a:graphicData uri="http://schemas.openxmlformats.org/presentationml/2006/ole">
            <mc:AlternateContent xmlns:mc="http://schemas.openxmlformats.org/markup-compatibility/2006">
              <mc:Choice xmlns:v="urn:schemas-microsoft-com:vml" Requires="v">
                <p:oleObj spid="_x0000_s96406" name="文档" r:id="rId24" imgW="915372" imgH="470427" progId="Word.Document.12">
                  <p:embed/>
                </p:oleObj>
              </mc:Choice>
              <mc:Fallback>
                <p:oleObj name="文档" r:id="rId24" imgW="915372" imgH="470427" progId="Word.Document.12">
                  <p:embed/>
                  <p:pic>
                    <p:nvPicPr>
                      <p:cNvPr id="0" name=""/>
                      <p:cNvPicPr/>
                      <p:nvPr/>
                    </p:nvPicPr>
                    <p:blipFill>
                      <a:blip r:embed="rId18"/>
                      <a:stretch>
                        <a:fillRect/>
                      </a:stretch>
                    </p:blipFill>
                    <p:spPr>
                      <a:xfrm>
                        <a:off x="4811593" y="4213821"/>
                        <a:ext cx="915987" cy="469900"/>
                      </a:xfrm>
                      <a:prstGeom prst="rect">
                        <a:avLst/>
                      </a:prstGeom>
                    </p:spPr>
                  </p:pic>
                </p:oleObj>
              </mc:Fallback>
            </mc:AlternateContent>
          </a:graphicData>
        </a:graphic>
      </p:graphicFrame>
    </p:spTree>
    <p:extLst>
      <p:ext uri="{BB962C8B-B14F-4D97-AF65-F5344CB8AC3E}">
        <p14:creationId xmlns:p14="http://schemas.microsoft.com/office/powerpoint/2010/main" val="1253158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1268760"/>
            <a:ext cx="11160000" cy="4536504"/>
            <a:chOff x="792914" y="3925222"/>
            <a:chExt cx="11160000" cy="4536504"/>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4423614"/>
            </a:xfrm>
            <a:prstGeom prst="roundRect">
              <a:avLst>
                <a:gd name="adj" fmla="val 205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 name="矩形 4"/>
          <p:cNvSpPr/>
          <p:nvPr/>
        </p:nvSpPr>
        <p:spPr>
          <a:xfrm>
            <a:off x="768000" y="1556792"/>
            <a:ext cx="6336112" cy="4154984"/>
          </a:xfrm>
          <a:prstGeom prst="rect">
            <a:avLst/>
          </a:prstGeom>
        </p:spPr>
        <p:txBody>
          <a:bodyPr wrap="square">
            <a:spAutoFit/>
          </a:bodyPr>
          <a:lstStyle/>
          <a:p>
            <a:pPr algn="dist">
              <a:lnSpc>
                <a:spcPct val="150000"/>
              </a:lnSpc>
              <a:spcAft>
                <a:spcPts val="0"/>
              </a:spcAft>
            </a:pPr>
            <a:r>
              <a:rPr lang="en-US" altLang="zh-CN" sz="2400" i="1" kern="100" spc="-6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6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spc="-6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6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6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6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baseline="30000" dirty="0" smtClean="0">
                <a:latin typeface="Times New Roman" panose="02020603050405020304" pitchFamily="18" charset="0"/>
                <a:ea typeface="宋体" panose="02010600030101010101" pitchFamily="2" charset="-122"/>
                <a:cs typeface="Courier New" panose="02070309020205020404" pitchFamily="49" charset="0"/>
              </a:rPr>
              <a:t>13.1</a:t>
            </a:r>
            <a:r>
              <a:rPr lang="zh-CN" altLang="zh-CN" sz="2400" kern="100" spc="-6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6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6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spc="-6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6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6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6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6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di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溶液时，</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 </a:t>
            </a:r>
            <a:endParaRPr lang="en-US" altLang="zh-CN" sz="2400" kern="100" spc="-4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200000"/>
              </a:lnSpc>
              <a:spcAft>
                <a:spcPts val="0"/>
              </a:spcAft>
            </a:pPr>
            <a:r>
              <a:rPr lang="en-US" altLang="zh-CN" sz="2400" kern="100" spc="-4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40" dirty="0" err="1" smtClean="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13.1</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spc="-4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rPr>
              <a:t>饱</a:t>
            </a:r>
            <a:endParaRPr lang="en-US"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rPr>
              <a:t>和溶液时</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沉淀需要的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的浓度更小，先生成白色沉淀，故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 name="Picture 44" descr="8-14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6112" y="1844824"/>
            <a:ext cx="3845331" cy="326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对象 28"/>
          <p:cNvGraphicFramePr>
            <a:graphicFrameLocks noChangeAspect="1"/>
          </p:cNvGraphicFramePr>
          <p:nvPr>
            <p:extLst>
              <p:ext uri="{D42A27DB-BD31-4B8C-83A1-F6EECF244321}">
                <p14:modId xmlns:p14="http://schemas.microsoft.com/office/powerpoint/2010/main" val="1448917812"/>
              </p:ext>
            </p:extLst>
          </p:nvPr>
        </p:nvGraphicFramePr>
        <p:xfrm>
          <a:off x="4551195" y="2285664"/>
          <a:ext cx="915987" cy="469900"/>
        </p:xfrm>
        <a:graphic>
          <a:graphicData uri="http://schemas.openxmlformats.org/presentationml/2006/ole">
            <mc:AlternateContent xmlns:mc="http://schemas.openxmlformats.org/markup-compatibility/2006">
              <mc:Choice xmlns:v="urn:schemas-microsoft-com:vml" Requires="v">
                <p:oleObj spid="_x0000_s132152" name="文档" r:id="rId17" imgW="915372" imgH="470427" progId="Word.Document.12">
                  <p:embed/>
                </p:oleObj>
              </mc:Choice>
              <mc:Fallback>
                <p:oleObj name="文档" r:id="rId17" imgW="915372" imgH="470427" progId="Word.Document.12">
                  <p:embed/>
                  <p:pic>
                    <p:nvPicPr>
                      <p:cNvPr id="0" name=""/>
                      <p:cNvPicPr/>
                      <p:nvPr/>
                    </p:nvPicPr>
                    <p:blipFill>
                      <a:blip r:embed="rId18"/>
                      <a:stretch>
                        <a:fillRect/>
                      </a:stretch>
                    </p:blipFill>
                    <p:spPr>
                      <a:xfrm>
                        <a:off x="4551195" y="2285664"/>
                        <a:ext cx="915987" cy="4699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225475800"/>
              </p:ext>
            </p:extLst>
          </p:nvPr>
        </p:nvGraphicFramePr>
        <p:xfrm>
          <a:off x="946307" y="3284791"/>
          <a:ext cx="979488" cy="839788"/>
        </p:xfrm>
        <a:graphic>
          <a:graphicData uri="http://schemas.openxmlformats.org/presentationml/2006/ole">
            <mc:AlternateContent xmlns:mc="http://schemas.openxmlformats.org/markup-compatibility/2006">
              <mc:Choice xmlns:v="urn:schemas-microsoft-com:vml" Requires="v">
                <p:oleObj spid="_x0000_s132153" name="文档" r:id="rId20" imgW="979185" imgH="839510" progId="Word.Document.12">
                  <p:embed/>
                </p:oleObj>
              </mc:Choice>
              <mc:Fallback>
                <p:oleObj name="文档" r:id="rId20" imgW="979185" imgH="839510" progId="Word.Document.12">
                  <p:embed/>
                  <p:pic>
                    <p:nvPicPr>
                      <p:cNvPr id="0" name=""/>
                      <p:cNvPicPr/>
                      <p:nvPr/>
                    </p:nvPicPr>
                    <p:blipFill>
                      <a:blip r:embed="rId21"/>
                      <a:stretch>
                        <a:fillRect/>
                      </a:stretch>
                    </p:blipFill>
                    <p:spPr>
                      <a:xfrm>
                        <a:off x="946307" y="3284791"/>
                        <a:ext cx="979488" cy="839788"/>
                      </a:xfrm>
                      <a:prstGeom prst="rect">
                        <a:avLst/>
                      </a:prstGeom>
                    </p:spPr>
                  </p:pic>
                </p:oleObj>
              </mc:Fallback>
            </mc:AlternateContent>
          </a:graphicData>
        </a:graphic>
      </p:graphicFrame>
    </p:spTree>
    <p:extLst>
      <p:ext uri="{BB962C8B-B14F-4D97-AF65-F5344CB8AC3E}">
        <p14:creationId xmlns:p14="http://schemas.microsoft.com/office/powerpoint/2010/main" val="246313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9EF13083-441D-CC41-A3B9-50FF39250BAC}"/>
              </a:ext>
            </a:extLst>
          </p:cNvPr>
          <p:cNvSpPr/>
          <p:nvPr/>
        </p:nvSpPr>
        <p:spPr>
          <a:xfrm>
            <a:off x="390000" y="1304021"/>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mL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BaCl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溶液中逐滴加入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溶液，滴加过程中溶液的</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溶液体积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的关系如图所示，下列说法正确的是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两点溶液中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2 000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的分散系很稳定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若用同浓度的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溶液代替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则</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图像在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点后的变化曲线如虚线部分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98348" name="Picture 44" descr="8-150"/>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3065765"/>
            <a:ext cx="4312215" cy="218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9"/>
          <p:cNvSpPr txBox="1"/>
          <p:nvPr/>
        </p:nvSpPr>
        <p:spPr>
          <a:xfrm>
            <a:off x="262558" y="286172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991110"/>
            <a:ext cx="11160000" cy="5678250"/>
            <a:chOff x="792914" y="3925222"/>
            <a:chExt cx="11160000" cy="5678250"/>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1"/>
              <a:ext cx="11160000" cy="5565361"/>
            </a:xfrm>
            <a:prstGeom prst="roundRect">
              <a:avLst>
                <a:gd name="adj" fmla="val 163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xmlns="" id="{E38EBCDC-ABCA-E945-AC9F-C9807C462968}"/>
                </a:ext>
              </a:extLst>
            </p:cNvPr>
            <p:cNvSpPr txBox="1"/>
            <p:nvPr/>
          </p:nvSpPr>
          <p:spPr>
            <a:xfrm>
              <a:off x="971153" y="4196478"/>
              <a:ext cx="6231087"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由图可知，当未加入碳酸钠溶液时，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点氯化钡溶液与碳酸钠溶液恰好完全反应，溶液中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，则碳酸钡的溶度积</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4.3</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8.6</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4"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6"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7"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8"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9"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10"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1"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2"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3"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4"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3934624829"/>
              </p:ext>
            </p:extLst>
          </p:nvPr>
        </p:nvGraphicFramePr>
        <p:xfrm>
          <a:off x="1330988" y="3092427"/>
          <a:ext cx="915987" cy="469900"/>
        </p:xfrm>
        <a:graphic>
          <a:graphicData uri="http://schemas.openxmlformats.org/presentationml/2006/ole">
            <mc:AlternateContent xmlns:mc="http://schemas.openxmlformats.org/markup-compatibility/2006">
              <mc:Choice xmlns:v="urn:schemas-microsoft-com:vml" Requires="v">
                <p:oleObj spid="_x0000_s99474" name="文档" r:id="rId17" imgW="915372" imgH="470427" progId="Word.Document.12">
                  <p:embed/>
                </p:oleObj>
              </mc:Choice>
              <mc:Fallback>
                <p:oleObj name="文档" r:id="rId17" imgW="915372" imgH="470427" progId="Word.Document.12">
                  <p:embed/>
                  <p:pic>
                    <p:nvPicPr>
                      <p:cNvPr id="0" name=""/>
                      <p:cNvPicPr/>
                      <p:nvPr/>
                    </p:nvPicPr>
                    <p:blipFill>
                      <a:blip r:embed="rId18"/>
                      <a:stretch>
                        <a:fillRect/>
                      </a:stretch>
                    </p:blipFill>
                    <p:spPr>
                      <a:xfrm>
                        <a:off x="1330988" y="3092427"/>
                        <a:ext cx="915987" cy="4699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933862870"/>
              </p:ext>
            </p:extLst>
          </p:nvPr>
        </p:nvGraphicFramePr>
        <p:xfrm>
          <a:off x="4238814" y="3651729"/>
          <a:ext cx="915987" cy="469900"/>
        </p:xfrm>
        <a:graphic>
          <a:graphicData uri="http://schemas.openxmlformats.org/presentationml/2006/ole">
            <mc:AlternateContent xmlns:mc="http://schemas.openxmlformats.org/markup-compatibility/2006">
              <mc:Choice xmlns:v="urn:schemas-microsoft-com:vml" Requires="v">
                <p:oleObj spid="_x0000_s99475" name="文档" r:id="rId20" imgW="915372" imgH="468990" progId="Word.Document.12">
                  <p:embed/>
                </p:oleObj>
              </mc:Choice>
              <mc:Fallback>
                <p:oleObj name="文档" r:id="rId20" imgW="915372" imgH="468990" progId="Word.Document.12">
                  <p:embed/>
                  <p:pic>
                    <p:nvPicPr>
                      <p:cNvPr id="0" name=""/>
                      <p:cNvPicPr/>
                      <p:nvPr/>
                    </p:nvPicPr>
                    <p:blipFill>
                      <a:blip r:embed="rId21"/>
                      <a:stretch>
                        <a:fillRect/>
                      </a:stretch>
                    </p:blipFill>
                    <p:spPr>
                      <a:xfrm>
                        <a:off x="4238814" y="3651729"/>
                        <a:ext cx="915987" cy="469900"/>
                      </a:xfrm>
                      <a:prstGeom prst="rect">
                        <a:avLst/>
                      </a:prstGeom>
                    </p:spPr>
                  </p:pic>
                </p:oleObj>
              </mc:Fallback>
            </mc:AlternateContent>
          </a:graphicData>
        </a:graphic>
      </p:graphicFrame>
      <p:pic>
        <p:nvPicPr>
          <p:cNvPr id="25" name="Picture 44" descr="8-150"/>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104" y="1747003"/>
            <a:ext cx="4312215" cy="218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31404" y="4473952"/>
            <a:ext cx="10729192" cy="2160591"/>
          </a:xfrm>
          <a:prstGeom prst="rect">
            <a:avLst/>
          </a:prstGeom>
        </p:spPr>
        <p:txBody>
          <a:bodyPr wrap="square">
            <a:spAutoFit/>
          </a:bodyPr>
          <a:lstStyle/>
          <a:p>
            <a:pPr algn="just">
              <a:lnSpc>
                <a:spcPct val="20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点碳酸钠溶液过量，溶液</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dist">
              <a:lnSpc>
                <a:spcPct val="360000"/>
              </a:lnSpc>
              <a:spcAft>
                <a:spcPts val="0"/>
              </a:spcAf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，由溶度积可知溶液中</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100" dirty="0" err="1" smtClean="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7.6</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 L</a:t>
            </a:r>
            <a:r>
              <a:rPr lang="zh-CN" altLang="zh-CN" sz="2400" kern="100" spc="-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502695508"/>
              </p:ext>
            </p:extLst>
          </p:nvPr>
        </p:nvGraphicFramePr>
        <p:xfrm>
          <a:off x="4733054" y="4389809"/>
          <a:ext cx="5970587" cy="1023938"/>
        </p:xfrm>
        <a:graphic>
          <a:graphicData uri="http://schemas.openxmlformats.org/presentationml/2006/ole">
            <mc:AlternateContent xmlns:mc="http://schemas.openxmlformats.org/markup-compatibility/2006">
              <mc:Choice xmlns:v="urn:schemas-microsoft-com:vml" Requires="v">
                <p:oleObj spid="_x0000_s99476" name="文档" r:id="rId24" imgW="5970651" imgH="1024231" progId="Word.Document.12">
                  <p:embed/>
                </p:oleObj>
              </mc:Choice>
              <mc:Fallback>
                <p:oleObj name="文档" r:id="rId24" imgW="5970651" imgH="1024231" progId="Word.Document.12">
                  <p:embed/>
                  <p:pic>
                    <p:nvPicPr>
                      <p:cNvPr id="0" name=""/>
                      <p:cNvPicPr/>
                      <p:nvPr/>
                    </p:nvPicPr>
                    <p:blipFill>
                      <a:blip r:embed="rId25"/>
                      <a:stretch>
                        <a:fillRect/>
                      </a:stretch>
                    </p:blipFill>
                    <p:spPr>
                      <a:xfrm>
                        <a:off x="4733054" y="4389809"/>
                        <a:ext cx="5970587" cy="102393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126985626"/>
              </p:ext>
            </p:extLst>
          </p:nvPr>
        </p:nvGraphicFramePr>
        <p:xfrm>
          <a:off x="5399711" y="5311756"/>
          <a:ext cx="2565400" cy="1255713"/>
        </p:xfrm>
        <a:graphic>
          <a:graphicData uri="http://schemas.openxmlformats.org/presentationml/2006/ole">
            <mc:AlternateContent xmlns:mc="http://schemas.openxmlformats.org/markup-compatibility/2006">
              <mc:Choice xmlns:v="urn:schemas-microsoft-com:vml" Requires="v">
                <p:oleObj spid="_x0000_s99477" name="文档" r:id="rId27" imgW="2565638" imgH="1255312" progId="Word.Document.12">
                  <p:embed/>
                </p:oleObj>
              </mc:Choice>
              <mc:Fallback>
                <p:oleObj name="文档" r:id="rId27" imgW="2565638" imgH="1255312" progId="Word.Document.12">
                  <p:embed/>
                  <p:pic>
                    <p:nvPicPr>
                      <p:cNvPr id="0" name=""/>
                      <p:cNvPicPr/>
                      <p:nvPr/>
                    </p:nvPicPr>
                    <p:blipFill>
                      <a:blip r:embed="rId28"/>
                      <a:stretch>
                        <a:fillRect/>
                      </a:stretch>
                    </p:blipFill>
                    <p:spPr>
                      <a:xfrm>
                        <a:off x="5399711" y="5311756"/>
                        <a:ext cx="2565400" cy="1255713"/>
                      </a:xfrm>
                      <a:prstGeom prst="rect">
                        <a:avLst/>
                      </a:prstGeom>
                    </p:spPr>
                  </p:pic>
                </p:oleObj>
              </mc:Fallback>
            </mc:AlternateContent>
          </a:graphicData>
        </a:graphic>
      </p:graphicFrame>
    </p:spTree>
    <p:extLst>
      <p:ext uri="{BB962C8B-B14F-4D97-AF65-F5344CB8AC3E}">
        <p14:creationId xmlns:p14="http://schemas.microsoft.com/office/powerpoint/2010/main" val="197165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548680"/>
            <a:ext cx="1693092" cy="461665"/>
          </a:xfrm>
          <a:prstGeom prst="rect">
            <a:avLst/>
          </a:prstGeom>
        </p:spPr>
        <p:txBody>
          <a:bodyPr wrap="none">
            <a:spAutoFit/>
          </a:bodyPr>
          <a:lstStyle/>
          <a:p>
            <a:r>
              <a:rPr lang="en-US" altLang="zh-CN" sz="2400" b="1" kern="100" dirty="0">
                <a:latin typeface="+mj-ea"/>
                <a:ea typeface="+mj-ea"/>
                <a:cs typeface="Courier New" panose="02070309020205020404" pitchFamily="49" charset="0"/>
              </a:rPr>
              <a:t>2.</a:t>
            </a:r>
            <a:r>
              <a:rPr lang="zh-CN" altLang="zh-CN" sz="2400" b="1" kern="100" dirty="0">
                <a:latin typeface="+mj-ea"/>
                <a:ea typeface="+mj-ea"/>
                <a:cs typeface="Courier New" panose="02070309020205020404" pitchFamily="49" charset="0"/>
              </a:rPr>
              <a:t>点的变化</a:t>
            </a:r>
            <a:endParaRPr lang="zh-CN" altLang="en-US" sz="2400" b="1" kern="100" dirty="0">
              <a:latin typeface="+mj-ea"/>
              <a:ea typeface="+mj-ea"/>
              <a:cs typeface="Courier New" panose="02070309020205020404" pitchFamily="49"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2219499417"/>
              </p:ext>
            </p:extLst>
          </p:nvPr>
        </p:nvGraphicFramePr>
        <p:xfrm>
          <a:off x="390000" y="1484784"/>
          <a:ext cx="11412000" cy="3600000"/>
        </p:xfrm>
        <a:graphic>
          <a:graphicData uri="http://schemas.openxmlformats.org/drawingml/2006/table">
            <a:tbl>
              <a:tblPr/>
              <a:tblGrid>
                <a:gridCol w="4212000"/>
                <a:gridCol w="7200000"/>
              </a:tblGrid>
              <a:tr h="720000">
                <a:tc>
                  <a:txBody>
                    <a:bodyPr/>
                    <a:lstStyle/>
                    <a:p>
                      <a:pPr algn="ctr">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曲线上变化，增大</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baseline="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b</a:t>
                      </a: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加入</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Na</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加水不行</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加入</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BaCl</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固体</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忽略溶液的体积变化</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曲线上变化，增大</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曲线上方的点表示有沉淀生成；曲线下方的点表示不饱和溶液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944271832"/>
              </p:ext>
            </p:extLst>
          </p:nvPr>
        </p:nvGraphicFramePr>
        <p:xfrm>
          <a:off x="9201136" y="1737648"/>
          <a:ext cx="854075" cy="452438"/>
        </p:xfrm>
        <a:graphic>
          <a:graphicData uri="http://schemas.openxmlformats.org/presentationml/2006/ole">
            <mc:AlternateContent xmlns:mc="http://schemas.openxmlformats.org/markup-compatibility/2006">
              <mc:Choice xmlns:v="urn:schemas-microsoft-com:vml" Requires="v">
                <p:oleObj spid="_x0000_s111654" name="文档" r:id="rId4" imgW="854539" imgH="452099" progId="Word.Document.12">
                  <p:embed/>
                </p:oleObj>
              </mc:Choice>
              <mc:Fallback>
                <p:oleObj name="文档" r:id="rId4" imgW="854539" imgH="452099" progId="Word.Document.12">
                  <p:embed/>
                  <p:pic>
                    <p:nvPicPr>
                      <p:cNvPr id="0" name=""/>
                      <p:cNvPicPr/>
                      <p:nvPr/>
                    </p:nvPicPr>
                    <p:blipFill>
                      <a:blip r:embed="rId5"/>
                      <a:stretch>
                        <a:fillRect/>
                      </a:stretch>
                    </p:blipFill>
                    <p:spPr>
                      <a:xfrm>
                        <a:off x="9201136" y="1737648"/>
                        <a:ext cx="854075" cy="452438"/>
                      </a:xfrm>
                      <a:prstGeom prst="rect">
                        <a:avLst/>
                      </a:prstGeom>
                    </p:spPr>
                  </p:pic>
                </p:oleObj>
              </mc:Fallback>
            </mc:AlternateContent>
          </a:graphicData>
        </a:graphic>
      </p:graphicFrame>
    </p:spTree>
    <p:extLst>
      <p:ext uri="{BB962C8B-B14F-4D97-AF65-F5344CB8AC3E}">
        <p14:creationId xmlns:p14="http://schemas.microsoft.com/office/powerpoint/2010/main" val="42879836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991110"/>
            <a:ext cx="11160000" cy="5102186"/>
            <a:chOff x="792914" y="3925222"/>
            <a:chExt cx="11160000" cy="5102186"/>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1"/>
              <a:ext cx="11160000" cy="4989297"/>
            </a:xfrm>
            <a:prstGeom prst="roundRect">
              <a:avLst>
                <a:gd name="adj" fmla="val 163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xmlns="" id="{E38EBCDC-ABCA-E945-AC9F-C9807C462968}"/>
                </a:ext>
              </a:extLst>
            </p:cNvPr>
            <p:cNvSpPr txBox="1"/>
            <p:nvPr/>
          </p:nvSpPr>
          <p:spPr>
            <a:xfrm>
              <a:off x="987788" y="6622681"/>
              <a:ext cx="10770253"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点溶液中浓度商</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大于溶度积</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，能析出沉淀，分散系是不稳定的悬浊液，故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碳酸钡的溶度积</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，则图中横坐标为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的曲线应该在实线的上面，故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4"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6"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7"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8"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9"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10"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1"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2"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3"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4"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5" name="Picture 44" descr="8-15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2277" y="1542250"/>
            <a:ext cx="4312215" cy="218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443687835"/>
              </p:ext>
            </p:extLst>
          </p:nvPr>
        </p:nvGraphicFramePr>
        <p:xfrm>
          <a:off x="822325" y="1351813"/>
          <a:ext cx="6021388" cy="2511425"/>
        </p:xfrm>
        <a:graphic>
          <a:graphicData uri="http://schemas.openxmlformats.org/presentationml/2006/ole">
            <mc:AlternateContent xmlns:mc="http://schemas.openxmlformats.org/markup-compatibility/2006">
              <mc:Choice xmlns:v="urn:schemas-microsoft-com:vml" Requires="v">
                <p:oleObj spid="_x0000_s133152" name="文档" r:id="rId18" imgW="6011785" imgH="2553030" progId="Word.Document.12">
                  <p:embed/>
                </p:oleObj>
              </mc:Choice>
              <mc:Fallback>
                <p:oleObj name="文档" r:id="rId18" imgW="6011785" imgH="2553030" progId="Word.Document.12">
                  <p:embed/>
                  <p:pic>
                    <p:nvPicPr>
                      <p:cNvPr id="0" name=""/>
                      <p:cNvPicPr/>
                      <p:nvPr/>
                    </p:nvPicPr>
                    <p:blipFill>
                      <a:blip r:embed="rId19"/>
                      <a:stretch>
                        <a:fillRect/>
                      </a:stretch>
                    </p:blipFill>
                    <p:spPr>
                      <a:xfrm>
                        <a:off x="822325" y="1351813"/>
                        <a:ext cx="6021388" cy="2511425"/>
                      </a:xfrm>
                      <a:prstGeom prst="rect">
                        <a:avLst/>
                      </a:prstGeom>
                    </p:spPr>
                  </p:pic>
                </p:oleObj>
              </mc:Fallback>
            </mc:AlternateContent>
          </a:graphicData>
        </a:graphic>
      </p:graphicFrame>
    </p:spTree>
    <p:extLst>
      <p:ext uri="{BB962C8B-B14F-4D97-AF65-F5344CB8AC3E}">
        <p14:creationId xmlns:p14="http://schemas.microsoft.com/office/powerpoint/2010/main" val="32298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1086644"/>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饱和溶液的浓度随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的变化如图所示，已知：</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调节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可除去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酸性溶液中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元素的存在形式可能</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滴加</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溶液，可实现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01398" name="Picture 22" descr="8-15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541" y="2332239"/>
            <a:ext cx="5322210" cy="251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9"/>
          <p:cNvSpPr txBox="1"/>
          <p:nvPr/>
        </p:nvSpPr>
        <p:spPr>
          <a:xfrm>
            <a:off x="262367" y="320445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1293143"/>
            <a:ext cx="11160000" cy="4512121"/>
            <a:chOff x="792914" y="3925222"/>
            <a:chExt cx="11160000" cy="4512121"/>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2"/>
              <a:ext cx="11160000" cy="4399231"/>
            </a:xfrm>
            <a:prstGeom prst="roundRect">
              <a:avLst>
                <a:gd name="adj" fmla="val 154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xmlns="" id="{E38EBCDC-ABCA-E945-AC9F-C9807C462968}"/>
                </a:ext>
              </a:extLst>
            </p:cNvPr>
            <p:cNvSpPr txBox="1"/>
            <p:nvPr/>
          </p:nvSpPr>
          <p:spPr>
            <a:xfrm>
              <a:off x="1007738" y="4273068"/>
              <a:ext cx="10730353" cy="4044184"/>
            </a:xfrm>
            <a:prstGeom prst="rect">
              <a:avLst/>
            </a:prstGeom>
            <a:noFill/>
          </p:spPr>
          <p:txBody>
            <a:bodyPr wrap="square">
              <a:spAutoFit/>
            </a:bodyPr>
            <a:lstStyle/>
            <a:p>
              <a:pPr algn="just">
                <a:lnSpc>
                  <a:spcPct val="15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时</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spc="-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i="1" kern="100" spc="-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70000"/>
                </a:lnSpc>
                <a:spcAft>
                  <a:spcPts val="0"/>
                </a:spcAf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spc="-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smtClean="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7.5</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，此时溶液的</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6.5</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spc="2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smtClean="0">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200000"/>
                </a:lnSpc>
                <a:spcAft>
                  <a:spcPts val="0"/>
                </a:spcAft>
              </a:pP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，此时溶液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所以曲线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对应的是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饱和溶液，</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1" name="Picture 22" descr="8-15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9770" y="1792664"/>
            <a:ext cx="4838373" cy="228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752470250"/>
              </p:ext>
            </p:extLst>
          </p:nvPr>
        </p:nvGraphicFramePr>
        <p:xfrm>
          <a:off x="3996631" y="2188917"/>
          <a:ext cx="1811337" cy="1006475"/>
        </p:xfrm>
        <a:graphic>
          <a:graphicData uri="http://schemas.openxmlformats.org/presentationml/2006/ole">
            <mc:AlternateContent xmlns:mc="http://schemas.openxmlformats.org/markup-compatibility/2006">
              <mc:Choice xmlns:v="urn:schemas-microsoft-com:vml" Requires="v">
                <p:oleObj spid="_x0000_s32894" name="文档" r:id="rId17" imgW="1811335" imgH="1005902" progId="Word.Document.12">
                  <p:embed/>
                </p:oleObj>
              </mc:Choice>
              <mc:Fallback>
                <p:oleObj name="文档" r:id="rId17" imgW="1811335" imgH="1005902" progId="Word.Document.12">
                  <p:embed/>
                  <p:pic>
                    <p:nvPicPr>
                      <p:cNvPr id="0" name=""/>
                      <p:cNvPicPr/>
                      <p:nvPr/>
                    </p:nvPicPr>
                    <p:blipFill>
                      <a:blip r:embed="rId18"/>
                      <a:stretch>
                        <a:fillRect/>
                      </a:stretch>
                    </p:blipFill>
                    <p:spPr>
                      <a:xfrm>
                        <a:off x="3996631" y="2188917"/>
                        <a:ext cx="1811337" cy="100647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048576843"/>
              </p:ext>
            </p:extLst>
          </p:nvPr>
        </p:nvGraphicFramePr>
        <p:xfrm>
          <a:off x="4111550" y="3573920"/>
          <a:ext cx="1798638" cy="1016000"/>
        </p:xfrm>
        <a:graphic>
          <a:graphicData uri="http://schemas.openxmlformats.org/presentationml/2006/ole">
            <mc:AlternateContent xmlns:mc="http://schemas.openxmlformats.org/markup-compatibility/2006">
              <mc:Choice xmlns:v="urn:schemas-microsoft-com:vml" Requires="v">
                <p:oleObj spid="_x0000_s32895" name="文档" r:id="rId20" imgW="1799417" imgH="1015246" progId="Word.Document.12">
                  <p:embed/>
                </p:oleObj>
              </mc:Choice>
              <mc:Fallback>
                <p:oleObj name="文档" r:id="rId20" imgW="1799417" imgH="1015246" progId="Word.Document.12">
                  <p:embed/>
                  <p:pic>
                    <p:nvPicPr>
                      <p:cNvPr id="0" name=""/>
                      <p:cNvPicPr/>
                      <p:nvPr/>
                    </p:nvPicPr>
                    <p:blipFill>
                      <a:blip r:embed="rId21"/>
                      <a:stretch>
                        <a:fillRect/>
                      </a:stretch>
                    </p:blipFill>
                    <p:spPr>
                      <a:xfrm>
                        <a:off x="4111550" y="3573920"/>
                        <a:ext cx="1798638" cy="1016000"/>
                      </a:xfrm>
                      <a:prstGeom prst="rect">
                        <a:avLst/>
                      </a:prstGeom>
                    </p:spPr>
                  </p:pic>
                </p:oleObj>
              </mc:Fallback>
            </mc:AlternateContent>
          </a:graphicData>
        </a:graphic>
      </p:graphicFrame>
    </p:spTree>
    <p:extLst>
      <p:ext uri="{BB962C8B-B14F-4D97-AF65-F5344CB8AC3E}">
        <p14:creationId xmlns:p14="http://schemas.microsoft.com/office/powerpoint/2010/main" val="120235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1149127"/>
            <a:ext cx="11160000" cy="5232201"/>
            <a:chOff x="792914" y="3925222"/>
            <a:chExt cx="11160000" cy="5232201"/>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2"/>
              <a:ext cx="11160000" cy="5119311"/>
            </a:xfrm>
            <a:prstGeom prst="roundRect">
              <a:avLst>
                <a:gd name="adj" fmla="val 154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xmlns="" id="{E38EBCDC-ABCA-E945-AC9F-C9807C462968}"/>
                </a:ext>
              </a:extLst>
            </p:cNvPr>
            <p:cNvSpPr txBox="1"/>
            <p:nvPr/>
          </p:nvSpPr>
          <p:spPr>
            <a:xfrm>
              <a:off x="1007738" y="4273068"/>
              <a:ext cx="10730353" cy="4708981"/>
            </a:xfrm>
            <a:prstGeom prst="rect">
              <a:avLst/>
            </a:prstGeom>
            <a:noFill/>
          </p:spPr>
          <p:txBody>
            <a:bodyPr wrap="square">
              <a:spAutoFit/>
            </a:bodyPr>
            <a:lstStyle/>
            <a:p>
              <a:pPr algn="just">
                <a:lnSpc>
                  <a:spcPct val="15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据图可知</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4.5</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完全沉淀，</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而</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计算可知当</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1</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时</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，所以酸性溶液中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既</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可能</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也可能是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相同，而滴加</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溶液会使溶液碱性增强，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变大，溶解的</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点会向右下方移动，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1" name="Picture 22" descr="8-15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6379" y="1772816"/>
            <a:ext cx="5322210" cy="251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626691276"/>
              </p:ext>
            </p:extLst>
          </p:nvPr>
        </p:nvGraphicFramePr>
        <p:xfrm>
          <a:off x="2139774" y="2015714"/>
          <a:ext cx="1350962" cy="1062038"/>
        </p:xfrm>
        <a:graphic>
          <a:graphicData uri="http://schemas.openxmlformats.org/presentationml/2006/ole">
            <mc:AlternateContent xmlns:mc="http://schemas.openxmlformats.org/markup-compatibility/2006">
              <mc:Choice xmlns:v="urn:schemas-microsoft-com:vml" Requires="v">
                <p:oleObj spid="_x0000_s134172" name="文档" r:id="rId17" imgW="1350298" imgH="1061247" progId="Word.Document.12">
                  <p:embed/>
                </p:oleObj>
              </mc:Choice>
              <mc:Fallback>
                <p:oleObj name="文档" r:id="rId17" imgW="1350298" imgH="1061247" progId="Word.Document.12">
                  <p:embed/>
                  <p:pic>
                    <p:nvPicPr>
                      <p:cNvPr id="0" name=""/>
                      <p:cNvPicPr/>
                      <p:nvPr/>
                    </p:nvPicPr>
                    <p:blipFill>
                      <a:blip r:embed="rId18"/>
                      <a:stretch>
                        <a:fillRect/>
                      </a:stretch>
                    </p:blipFill>
                    <p:spPr>
                      <a:xfrm>
                        <a:off x="2139774" y="2015714"/>
                        <a:ext cx="1350962" cy="1062038"/>
                      </a:xfrm>
                      <a:prstGeom prst="rect">
                        <a:avLst/>
                      </a:prstGeom>
                    </p:spPr>
                  </p:pic>
                </p:oleObj>
              </mc:Fallback>
            </mc:AlternateContent>
          </a:graphicData>
        </a:graphic>
      </p:graphicFrame>
    </p:spTree>
    <p:extLst>
      <p:ext uri="{BB962C8B-B14F-4D97-AF65-F5344CB8AC3E}">
        <p14:creationId xmlns:p14="http://schemas.microsoft.com/office/powerpoint/2010/main" val="1343769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1124744"/>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西安质检</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都是</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造成水体污染的因素，可以利用沉淀法除去，如图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的沉淀溶解平衡曲线。下列说法错误的是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19.68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向浓度相等的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的废水中</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同时</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滴</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加相同浓度的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先</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沉淀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要使废水</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浓度不大于</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spc="-2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浓度至少为</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2.56</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spc="-2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Mg</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            </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成立，则平衡常数</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4.52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02440" name="Picture 40" descr="8-15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1597" y="2632248"/>
            <a:ext cx="3488022" cy="295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811114492"/>
              </p:ext>
            </p:extLst>
          </p:nvPr>
        </p:nvGraphicFramePr>
        <p:xfrm>
          <a:off x="3082564" y="1303928"/>
          <a:ext cx="1054100" cy="423863"/>
        </p:xfrm>
        <a:graphic>
          <a:graphicData uri="http://schemas.openxmlformats.org/presentationml/2006/ole">
            <mc:AlternateContent xmlns:mc="http://schemas.openxmlformats.org/markup-compatibility/2006">
              <mc:Choice xmlns:v="urn:schemas-microsoft-com:vml" Requires="v">
                <p:oleObj spid="_x0000_s102648" name="文档" r:id="rId17" imgW="1053355" imgH="424427" progId="Word.Document.12">
                  <p:embed/>
                </p:oleObj>
              </mc:Choice>
              <mc:Fallback>
                <p:oleObj name="文档" r:id="rId17" imgW="1053355" imgH="424427" progId="Word.Document.12">
                  <p:embed/>
                  <p:pic>
                    <p:nvPicPr>
                      <p:cNvPr id="0" name=""/>
                      <p:cNvPicPr/>
                      <p:nvPr/>
                    </p:nvPicPr>
                    <p:blipFill>
                      <a:blip r:embed="rId18"/>
                      <a:stretch>
                        <a:fillRect/>
                      </a:stretch>
                    </p:blipFill>
                    <p:spPr>
                      <a:xfrm>
                        <a:off x="3082564" y="1303928"/>
                        <a:ext cx="1054100" cy="4238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563663492"/>
              </p:ext>
            </p:extLst>
          </p:nvPr>
        </p:nvGraphicFramePr>
        <p:xfrm>
          <a:off x="4032878" y="1307041"/>
          <a:ext cx="804863" cy="433388"/>
        </p:xfrm>
        <a:graphic>
          <a:graphicData uri="http://schemas.openxmlformats.org/presentationml/2006/ole">
            <mc:AlternateContent xmlns:mc="http://schemas.openxmlformats.org/markup-compatibility/2006">
              <mc:Choice xmlns:v="urn:schemas-microsoft-com:vml" Requires="v">
                <p:oleObj spid="_x0000_s102649" name="文档" r:id="rId20" imgW="805294" imgH="433411" progId="Word.Document.12">
                  <p:embed/>
                </p:oleObj>
              </mc:Choice>
              <mc:Fallback>
                <p:oleObj name="文档" r:id="rId20" imgW="805294" imgH="433411" progId="Word.Document.12">
                  <p:embed/>
                  <p:pic>
                    <p:nvPicPr>
                      <p:cNvPr id="0" name=""/>
                      <p:cNvPicPr/>
                      <p:nvPr/>
                    </p:nvPicPr>
                    <p:blipFill>
                      <a:blip r:embed="rId21"/>
                      <a:stretch>
                        <a:fillRect/>
                      </a:stretch>
                    </p:blipFill>
                    <p:spPr>
                      <a:xfrm>
                        <a:off x="4032878" y="1307041"/>
                        <a:ext cx="804863" cy="433388"/>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5412364"/>
              </p:ext>
            </p:extLst>
          </p:nvPr>
        </p:nvGraphicFramePr>
        <p:xfrm>
          <a:off x="5178995" y="3491252"/>
          <a:ext cx="804863" cy="433388"/>
        </p:xfrm>
        <a:graphic>
          <a:graphicData uri="http://schemas.openxmlformats.org/presentationml/2006/ole">
            <mc:AlternateContent xmlns:mc="http://schemas.openxmlformats.org/markup-compatibility/2006">
              <mc:Choice xmlns:v="urn:schemas-microsoft-com:vml" Requires="v">
                <p:oleObj spid="_x0000_s102650" name="文档" r:id="rId23" imgW="805294" imgH="433411" progId="Word.Document.12">
                  <p:embed/>
                </p:oleObj>
              </mc:Choice>
              <mc:Fallback>
                <p:oleObj name="文档" r:id="rId23" imgW="805294" imgH="433411" progId="Word.Document.12">
                  <p:embed/>
                  <p:pic>
                    <p:nvPicPr>
                      <p:cNvPr id="0" name=""/>
                      <p:cNvPicPr/>
                      <p:nvPr/>
                    </p:nvPicPr>
                    <p:blipFill>
                      <a:blip r:embed="rId24"/>
                      <a:stretch>
                        <a:fillRect/>
                      </a:stretch>
                    </p:blipFill>
                    <p:spPr>
                      <a:xfrm>
                        <a:off x="5178995" y="3491252"/>
                        <a:ext cx="804863" cy="433388"/>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849931631"/>
              </p:ext>
            </p:extLst>
          </p:nvPr>
        </p:nvGraphicFramePr>
        <p:xfrm>
          <a:off x="2314581" y="4033112"/>
          <a:ext cx="1054100" cy="423863"/>
        </p:xfrm>
        <a:graphic>
          <a:graphicData uri="http://schemas.openxmlformats.org/presentationml/2006/ole">
            <mc:AlternateContent xmlns:mc="http://schemas.openxmlformats.org/markup-compatibility/2006">
              <mc:Choice xmlns:v="urn:schemas-microsoft-com:vml" Requires="v">
                <p:oleObj spid="_x0000_s102651" name="文档" r:id="rId26" imgW="1053355" imgH="424427" progId="Word.Document.12">
                  <p:embed/>
                </p:oleObj>
              </mc:Choice>
              <mc:Fallback>
                <p:oleObj name="文档" r:id="rId26" imgW="1053355" imgH="424427" progId="Word.Document.12">
                  <p:embed/>
                  <p:pic>
                    <p:nvPicPr>
                      <p:cNvPr id="0" name=""/>
                      <p:cNvPicPr/>
                      <p:nvPr/>
                    </p:nvPicPr>
                    <p:blipFill>
                      <a:blip r:embed="rId27"/>
                      <a:stretch>
                        <a:fillRect/>
                      </a:stretch>
                    </p:blipFill>
                    <p:spPr>
                      <a:xfrm>
                        <a:off x="2314581" y="4033112"/>
                        <a:ext cx="1054100" cy="423863"/>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1509793879"/>
              </p:ext>
            </p:extLst>
          </p:nvPr>
        </p:nvGraphicFramePr>
        <p:xfrm>
          <a:off x="3349385" y="4059570"/>
          <a:ext cx="804863" cy="433388"/>
        </p:xfrm>
        <a:graphic>
          <a:graphicData uri="http://schemas.openxmlformats.org/presentationml/2006/ole">
            <mc:AlternateContent xmlns:mc="http://schemas.openxmlformats.org/markup-compatibility/2006">
              <mc:Choice xmlns:v="urn:schemas-microsoft-com:vml" Requires="v">
                <p:oleObj spid="_x0000_s102652" name="文档" r:id="rId29" imgW="805294" imgH="433411" progId="Word.Document.12">
                  <p:embed/>
                </p:oleObj>
              </mc:Choice>
              <mc:Fallback>
                <p:oleObj name="文档" r:id="rId29" imgW="805294" imgH="433411" progId="Word.Document.12">
                  <p:embed/>
                  <p:pic>
                    <p:nvPicPr>
                      <p:cNvPr id="0" name=""/>
                      <p:cNvPicPr/>
                      <p:nvPr/>
                    </p:nvPicPr>
                    <p:blipFill>
                      <a:blip r:embed="rId30"/>
                      <a:stretch>
                        <a:fillRect/>
                      </a:stretch>
                    </p:blipFill>
                    <p:spPr>
                      <a:xfrm>
                        <a:off x="3349385" y="4059570"/>
                        <a:ext cx="804863" cy="433388"/>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575666690"/>
              </p:ext>
            </p:extLst>
          </p:nvPr>
        </p:nvGraphicFramePr>
        <p:xfrm>
          <a:off x="3408339" y="5144271"/>
          <a:ext cx="804863" cy="433388"/>
        </p:xfrm>
        <a:graphic>
          <a:graphicData uri="http://schemas.openxmlformats.org/presentationml/2006/ole">
            <mc:AlternateContent xmlns:mc="http://schemas.openxmlformats.org/markup-compatibility/2006">
              <mc:Choice xmlns:v="urn:schemas-microsoft-com:vml" Requires="v">
                <p:oleObj spid="_x0000_s102653" name="文档" r:id="rId32" imgW="805294" imgH="433411" progId="Word.Document.12">
                  <p:embed/>
                </p:oleObj>
              </mc:Choice>
              <mc:Fallback>
                <p:oleObj name="文档" r:id="rId32" imgW="805294" imgH="433411" progId="Word.Document.12">
                  <p:embed/>
                  <p:pic>
                    <p:nvPicPr>
                      <p:cNvPr id="0" name=""/>
                      <p:cNvPicPr/>
                      <p:nvPr/>
                    </p:nvPicPr>
                    <p:blipFill>
                      <a:blip r:embed="rId30"/>
                      <a:stretch>
                        <a:fillRect/>
                      </a:stretch>
                    </p:blipFill>
                    <p:spPr>
                      <a:xfrm>
                        <a:off x="3408339" y="5144271"/>
                        <a:ext cx="804863" cy="433388"/>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668300387"/>
              </p:ext>
            </p:extLst>
          </p:nvPr>
        </p:nvGraphicFramePr>
        <p:xfrm>
          <a:off x="4046278" y="5131608"/>
          <a:ext cx="966788" cy="428625"/>
        </p:xfrm>
        <a:graphic>
          <a:graphicData uri="http://schemas.openxmlformats.org/presentationml/2006/ole">
            <mc:AlternateContent xmlns:mc="http://schemas.openxmlformats.org/markup-compatibility/2006">
              <mc:Choice xmlns:v="urn:schemas-microsoft-com:vml" Requires="v">
                <p:oleObj spid="_x0000_s102654" name="文档" r:id="rId34" imgW="967513" imgH="429383" progId="Word.Document.12">
                  <p:embed/>
                </p:oleObj>
              </mc:Choice>
              <mc:Fallback>
                <p:oleObj name="文档" r:id="rId34" imgW="967513" imgH="429383" progId="Word.Document.12">
                  <p:embed/>
                  <p:pic>
                    <p:nvPicPr>
                      <p:cNvPr id="0" name=""/>
                      <p:cNvPicPr/>
                      <p:nvPr/>
                    </p:nvPicPr>
                    <p:blipFill>
                      <a:blip r:embed="rId35"/>
                      <a:stretch>
                        <a:fillRect/>
                      </a:stretch>
                    </p:blipFill>
                    <p:spPr>
                      <a:xfrm>
                        <a:off x="4046278" y="5131608"/>
                        <a:ext cx="966788" cy="428625"/>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4028218531"/>
              </p:ext>
            </p:extLst>
          </p:nvPr>
        </p:nvGraphicFramePr>
        <p:xfrm>
          <a:off x="6678115" y="5126687"/>
          <a:ext cx="1054100" cy="423863"/>
        </p:xfrm>
        <a:graphic>
          <a:graphicData uri="http://schemas.openxmlformats.org/presentationml/2006/ole">
            <mc:AlternateContent xmlns:mc="http://schemas.openxmlformats.org/markup-compatibility/2006">
              <mc:Choice xmlns:v="urn:schemas-microsoft-com:vml" Requires="v">
                <p:oleObj spid="_x0000_s102655" name="文档" r:id="rId37" imgW="1053355" imgH="424427" progId="Word.Document.12">
                  <p:embed/>
                </p:oleObj>
              </mc:Choice>
              <mc:Fallback>
                <p:oleObj name="文档" r:id="rId37" imgW="1053355" imgH="424427" progId="Word.Document.12">
                  <p:embed/>
                  <p:pic>
                    <p:nvPicPr>
                      <p:cNvPr id="0" name=""/>
                      <p:cNvPicPr/>
                      <p:nvPr/>
                    </p:nvPicPr>
                    <p:blipFill>
                      <a:blip r:embed="rId27"/>
                      <a:stretch>
                        <a:fillRect/>
                      </a:stretch>
                    </p:blipFill>
                    <p:spPr>
                      <a:xfrm>
                        <a:off x="6678115" y="5126687"/>
                        <a:ext cx="1054100" cy="423863"/>
                      </a:xfrm>
                      <a:prstGeom prst="rect">
                        <a:avLst/>
                      </a:prstGeom>
                    </p:spPr>
                  </p:pic>
                </p:oleObj>
              </mc:Fallback>
            </mc:AlternateContent>
          </a:graphicData>
        </a:graphic>
      </p:graphicFrame>
      <p:sp>
        <p:nvSpPr>
          <p:cNvPr id="31" name="TextBox 9"/>
          <p:cNvSpPr txBox="1"/>
          <p:nvPr/>
        </p:nvSpPr>
        <p:spPr>
          <a:xfrm>
            <a:off x="254560" y="488766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574E7DD6-E482-894D-9E46-D2B62C9ED9EC}"/>
              </a:ext>
            </a:extLst>
          </p:cNvPr>
          <p:cNvGrpSpPr/>
          <p:nvPr/>
        </p:nvGrpSpPr>
        <p:grpSpPr>
          <a:xfrm>
            <a:off x="516000" y="836712"/>
            <a:ext cx="11160000" cy="5904656"/>
            <a:chOff x="792914" y="3925222"/>
            <a:chExt cx="11160000" cy="5904656"/>
          </a:xfrm>
        </p:grpSpPr>
        <p:sp>
          <p:nvSpPr>
            <p:cNvPr id="31" name="圆角矩形 30">
              <a:extLst>
                <a:ext uri="{FF2B5EF4-FFF2-40B4-BE49-F238E27FC236}">
                  <a16:creationId xmlns:a16="http://schemas.microsoft.com/office/drawing/2014/main" xmlns="" id="{E0791A29-2CB4-2744-96C1-EA2037B165CE}"/>
                </a:ext>
              </a:extLst>
            </p:cNvPr>
            <p:cNvSpPr/>
            <p:nvPr/>
          </p:nvSpPr>
          <p:spPr>
            <a:xfrm>
              <a:off x="792914" y="4038112"/>
              <a:ext cx="11160000" cy="5791766"/>
            </a:xfrm>
            <a:prstGeom prst="roundRect">
              <a:avLst>
                <a:gd name="adj" fmla="val 182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6" name="圆角矩形 35">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7" name="圆角矩形 36">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9" name="圆角矩形 38">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0" name="圆角矩形 39">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1" name="圆角矩形 40">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2" name="圆角矩形 41">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3" name="圆角矩形 42">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4" name="圆角矩形 43">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5" name="圆角矩形 44">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6" name="圆角矩形 45">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 name="矩形 3"/>
          <p:cNvSpPr/>
          <p:nvPr/>
        </p:nvSpPr>
        <p:spPr>
          <a:xfrm>
            <a:off x="768000" y="980728"/>
            <a:ext cx="10656000" cy="5816977"/>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分别代表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沉</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溶解平衡曲线，利用坐标可知：</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19.68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25.2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的溶解度比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更小，所以向</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浓度</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相等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的废水中同时滴加相同</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浓度</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Mg(NO</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溶液</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先</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沉淀，</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要</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使废水</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浓度不大于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浓度至少为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2.56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Mg</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5.52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2" name="Picture 40" descr="8-15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1978" y="1268760"/>
            <a:ext cx="3488022" cy="295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对象 22"/>
          <p:cNvGraphicFramePr>
            <a:graphicFrameLocks noChangeAspect="1"/>
          </p:cNvGraphicFramePr>
          <p:nvPr>
            <p:extLst>
              <p:ext uri="{D42A27DB-BD31-4B8C-83A1-F6EECF244321}">
                <p14:modId xmlns:p14="http://schemas.microsoft.com/office/powerpoint/2010/main" val="2959006367"/>
              </p:ext>
            </p:extLst>
          </p:nvPr>
        </p:nvGraphicFramePr>
        <p:xfrm>
          <a:off x="3360169" y="4407326"/>
          <a:ext cx="804863" cy="433388"/>
        </p:xfrm>
        <a:graphic>
          <a:graphicData uri="http://schemas.openxmlformats.org/presentationml/2006/ole">
            <mc:AlternateContent xmlns:mc="http://schemas.openxmlformats.org/markup-compatibility/2006">
              <mc:Choice xmlns:v="urn:schemas-microsoft-com:vml" Requires="v">
                <p:oleObj spid="_x0000_s103550" name="文档" r:id="rId17" imgW="805294" imgH="433411" progId="Word.Document.12">
                  <p:embed/>
                </p:oleObj>
              </mc:Choice>
              <mc:Fallback>
                <p:oleObj name="文档" r:id="rId17" imgW="805294" imgH="433411" progId="Word.Document.12">
                  <p:embed/>
                  <p:pic>
                    <p:nvPicPr>
                      <p:cNvPr id="0" name=""/>
                      <p:cNvPicPr/>
                      <p:nvPr/>
                    </p:nvPicPr>
                    <p:blipFill>
                      <a:blip r:embed="rId18"/>
                      <a:stretch>
                        <a:fillRect/>
                      </a:stretch>
                    </p:blipFill>
                    <p:spPr>
                      <a:xfrm>
                        <a:off x="3360169" y="4407326"/>
                        <a:ext cx="804863" cy="433388"/>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4013590962"/>
              </p:ext>
            </p:extLst>
          </p:nvPr>
        </p:nvGraphicFramePr>
        <p:xfrm>
          <a:off x="2385197" y="4434759"/>
          <a:ext cx="1054100" cy="423863"/>
        </p:xfrm>
        <a:graphic>
          <a:graphicData uri="http://schemas.openxmlformats.org/presentationml/2006/ole">
            <mc:AlternateContent xmlns:mc="http://schemas.openxmlformats.org/markup-compatibility/2006">
              <mc:Choice xmlns:v="urn:schemas-microsoft-com:vml" Requires="v">
                <p:oleObj spid="_x0000_s103551" name="文档" r:id="rId20" imgW="1053355" imgH="424427" progId="Word.Document.12">
                  <p:embed/>
                </p:oleObj>
              </mc:Choice>
              <mc:Fallback>
                <p:oleObj name="文档" r:id="rId20" imgW="1053355" imgH="424427" progId="Word.Document.12">
                  <p:embed/>
                  <p:pic>
                    <p:nvPicPr>
                      <p:cNvPr id="0" name=""/>
                      <p:cNvPicPr/>
                      <p:nvPr/>
                    </p:nvPicPr>
                    <p:blipFill>
                      <a:blip r:embed="rId21"/>
                      <a:stretch>
                        <a:fillRect/>
                      </a:stretch>
                    </p:blipFill>
                    <p:spPr>
                      <a:xfrm>
                        <a:off x="2385197" y="4434759"/>
                        <a:ext cx="1054100" cy="423863"/>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770086364"/>
              </p:ext>
            </p:extLst>
          </p:nvPr>
        </p:nvGraphicFramePr>
        <p:xfrm>
          <a:off x="3211809" y="3869840"/>
          <a:ext cx="804863" cy="433388"/>
        </p:xfrm>
        <a:graphic>
          <a:graphicData uri="http://schemas.openxmlformats.org/presentationml/2006/ole">
            <mc:AlternateContent xmlns:mc="http://schemas.openxmlformats.org/markup-compatibility/2006">
              <mc:Choice xmlns:v="urn:schemas-microsoft-com:vml" Requires="v">
                <p:oleObj spid="_x0000_s103552" name="文档" r:id="rId23" imgW="805294" imgH="433411" progId="Word.Document.12">
                  <p:embed/>
                </p:oleObj>
              </mc:Choice>
              <mc:Fallback>
                <p:oleObj name="文档" r:id="rId23" imgW="805294" imgH="433411" progId="Word.Document.12">
                  <p:embed/>
                  <p:pic>
                    <p:nvPicPr>
                      <p:cNvPr id="0" name=""/>
                      <p:cNvPicPr/>
                      <p:nvPr/>
                    </p:nvPicPr>
                    <p:blipFill>
                      <a:blip r:embed="rId18"/>
                      <a:stretch>
                        <a:fillRect/>
                      </a:stretch>
                    </p:blipFill>
                    <p:spPr>
                      <a:xfrm>
                        <a:off x="3211809" y="3869840"/>
                        <a:ext cx="804863" cy="43338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05692673"/>
              </p:ext>
            </p:extLst>
          </p:nvPr>
        </p:nvGraphicFramePr>
        <p:xfrm>
          <a:off x="3045820" y="5465384"/>
          <a:ext cx="7653338" cy="1016000"/>
        </p:xfrm>
        <a:graphic>
          <a:graphicData uri="http://schemas.openxmlformats.org/presentationml/2006/ole">
            <mc:AlternateContent xmlns:mc="http://schemas.openxmlformats.org/markup-compatibility/2006">
              <mc:Choice xmlns:v="urn:schemas-microsoft-com:vml" Requires="v">
                <p:oleObj spid="_x0000_s103553" name="文档" r:id="rId25" imgW="7653700" imgH="1015246" progId="Word.Document.12">
                  <p:embed/>
                </p:oleObj>
              </mc:Choice>
              <mc:Fallback>
                <p:oleObj name="文档" r:id="rId25" imgW="7653700" imgH="1015246" progId="Word.Document.12">
                  <p:embed/>
                  <p:pic>
                    <p:nvPicPr>
                      <p:cNvPr id="0" name=""/>
                      <p:cNvPicPr/>
                      <p:nvPr/>
                    </p:nvPicPr>
                    <p:blipFill>
                      <a:blip r:embed="rId26"/>
                      <a:stretch>
                        <a:fillRect/>
                      </a:stretch>
                    </p:blipFill>
                    <p:spPr>
                      <a:xfrm>
                        <a:off x="3045820" y="5465384"/>
                        <a:ext cx="7653338" cy="1016000"/>
                      </a:xfrm>
                      <a:prstGeom prst="rect">
                        <a:avLst/>
                      </a:prstGeom>
                    </p:spPr>
                  </p:pic>
                </p:oleObj>
              </mc:Fallback>
            </mc:AlternateContent>
          </a:graphicData>
        </a:graphic>
      </p:graphicFrame>
    </p:spTree>
    <p:extLst>
      <p:ext uri="{BB962C8B-B14F-4D97-AF65-F5344CB8AC3E}">
        <p14:creationId xmlns:p14="http://schemas.microsoft.com/office/powerpoint/2010/main" val="34256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961678"/>
            <a:ext cx="11412000" cy="49244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室温下，向</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NaHCO</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的混合溶液中逐滴加入</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BaCl</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溶液，溶液</a:t>
            </a:r>
            <a:r>
              <a:rPr lang="zh-CN"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spc="-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spc="-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p>
          <a:p>
            <a:pPr algn="dist">
              <a:lnSpc>
                <a:spcPct val="20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关系如图所示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5.6</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9</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对应溶液中水的电离程度小于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对应溶液的</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的过程中，溶液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一直</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对应的溶液中一定存在：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07579" name="Picture 59" descr="8-15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2492896"/>
            <a:ext cx="3130713" cy="27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936891699"/>
              </p:ext>
            </p:extLst>
          </p:nvPr>
        </p:nvGraphicFramePr>
        <p:xfrm>
          <a:off x="579140" y="1446758"/>
          <a:ext cx="1660525" cy="1069975"/>
        </p:xfrm>
        <a:graphic>
          <a:graphicData uri="http://schemas.openxmlformats.org/presentationml/2006/ole">
            <mc:AlternateContent xmlns:mc="http://schemas.openxmlformats.org/markup-compatibility/2006">
              <mc:Choice xmlns:v="urn:schemas-microsoft-com:vml" Requires="v">
                <p:oleObj spid="_x0000_s107680" name="文档" r:id="rId17" imgW="1660002" imgH="1070591" progId="Word.Document.12">
                  <p:embed/>
                </p:oleObj>
              </mc:Choice>
              <mc:Fallback>
                <p:oleObj name="文档" r:id="rId17" imgW="1660002" imgH="1070591" progId="Word.Document.12">
                  <p:embed/>
                  <p:pic>
                    <p:nvPicPr>
                      <p:cNvPr id="0" name=""/>
                      <p:cNvPicPr/>
                      <p:nvPr/>
                    </p:nvPicPr>
                    <p:blipFill>
                      <a:blip r:embed="rId18"/>
                      <a:stretch>
                        <a:fillRect/>
                      </a:stretch>
                    </p:blipFill>
                    <p:spPr>
                      <a:xfrm>
                        <a:off x="579140" y="1446758"/>
                        <a:ext cx="1660525" cy="10699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699124484"/>
              </p:ext>
            </p:extLst>
          </p:nvPr>
        </p:nvGraphicFramePr>
        <p:xfrm>
          <a:off x="2748312" y="3533703"/>
          <a:ext cx="990600" cy="442913"/>
        </p:xfrm>
        <a:graphic>
          <a:graphicData uri="http://schemas.openxmlformats.org/presentationml/2006/ole">
            <mc:AlternateContent xmlns:mc="http://schemas.openxmlformats.org/markup-compatibility/2006">
              <mc:Choice xmlns:v="urn:schemas-microsoft-com:vml" Requires="v">
                <p:oleObj spid="_x0000_s107681" name="文档" r:id="rId20" imgW="990153" imgH="443115" progId="Word.Document.12">
                  <p:embed/>
                </p:oleObj>
              </mc:Choice>
              <mc:Fallback>
                <p:oleObj name="文档" r:id="rId20" imgW="990153" imgH="443115" progId="Word.Document.12">
                  <p:embed/>
                  <p:pic>
                    <p:nvPicPr>
                      <p:cNvPr id="0" name=""/>
                      <p:cNvPicPr/>
                      <p:nvPr/>
                    </p:nvPicPr>
                    <p:blipFill>
                      <a:blip r:embed="rId21"/>
                      <a:stretch>
                        <a:fillRect/>
                      </a:stretch>
                    </p:blipFill>
                    <p:spPr>
                      <a:xfrm>
                        <a:off x="2748312" y="3533703"/>
                        <a:ext cx="990600" cy="44291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305008978"/>
              </p:ext>
            </p:extLst>
          </p:nvPr>
        </p:nvGraphicFramePr>
        <p:xfrm>
          <a:off x="3902716" y="3947839"/>
          <a:ext cx="2022475" cy="849313"/>
        </p:xfrm>
        <a:graphic>
          <a:graphicData uri="http://schemas.openxmlformats.org/presentationml/2006/ole">
            <mc:AlternateContent xmlns:mc="http://schemas.openxmlformats.org/markup-compatibility/2006">
              <mc:Choice xmlns:v="urn:schemas-microsoft-com:vml" Requires="v">
                <p:oleObj spid="_x0000_s107682" name="文档" r:id="rId23" imgW="2022956" imgH="849213" progId="Word.Document.12">
                  <p:embed/>
                </p:oleObj>
              </mc:Choice>
              <mc:Fallback>
                <p:oleObj name="文档" r:id="rId23" imgW="2022956" imgH="849213" progId="Word.Document.12">
                  <p:embed/>
                  <p:pic>
                    <p:nvPicPr>
                      <p:cNvPr id="0" name=""/>
                      <p:cNvPicPr/>
                      <p:nvPr/>
                    </p:nvPicPr>
                    <p:blipFill>
                      <a:blip r:embed="rId24"/>
                      <a:stretch>
                        <a:fillRect/>
                      </a:stretch>
                    </p:blipFill>
                    <p:spPr>
                      <a:xfrm>
                        <a:off x="3902716" y="3947839"/>
                        <a:ext cx="2022475" cy="849313"/>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560583444"/>
              </p:ext>
            </p:extLst>
          </p:nvPr>
        </p:nvGraphicFramePr>
        <p:xfrm>
          <a:off x="1578614" y="5346840"/>
          <a:ext cx="990600" cy="442913"/>
        </p:xfrm>
        <a:graphic>
          <a:graphicData uri="http://schemas.openxmlformats.org/presentationml/2006/ole">
            <mc:AlternateContent xmlns:mc="http://schemas.openxmlformats.org/markup-compatibility/2006">
              <mc:Choice xmlns:v="urn:schemas-microsoft-com:vml" Requires="v">
                <p:oleObj spid="_x0000_s107683" name="文档" r:id="rId26" imgW="990153" imgH="443115" progId="Word.Document.12">
                  <p:embed/>
                </p:oleObj>
              </mc:Choice>
              <mc:Fallback>
                <p:oleObj name="文档" r:id="rId26" imgW="990153" imgH="443115" progId="Word.Document.12">
                  <p:embed/>
                  <p:pic>
                    <p:nvPicPr>
                      <p:cNvPr id="0" name=""/>
                      <p:cNvPicPr/>
                      <p:nvPr/>
                    </p:nvPicPr>
                    <p:blipFill>
                      <a:blip r:embed="rId27"/>
                      <a:stretch>
                        <a:fillRect/>
                      </a:stretch>
                    </p:blipFill>
                    <p:spPr>
                      <a:xfrm>
                        <a:off x="1578614" y="5346840"/>
                        <a:ext cx="990600" cy="442913"/>
                      </a:xfrm>
                      <a:prstGeom prst="rect">
                        <a:avLst/>
                      </a:prstGeom>
                    </p:spPr>
                  </p:pic>
                </p:oleObj>
              </mc:Fallback>
            </mc:AlternateContent>
          </a:graphicData>
        </a:graphic>
      </p:graphicFrame>
      <p:sp>
        <p:nvSpPr>
          <p:cNvPr id="31" name="TextBox 9"/>
          <p:cNvSpPr txBox="1"/>
          <p:nvPr/>
        </p:nvSpPr>
        <p:spPr>
          <a:xfrm>
            <a:off x="245768" y="324981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1206277"/>
            <a:ext cx="11160000" cy="4526979"/>
            <a:chOff x="792914" y="3925222"/>
            <a:chExt cx="11160000" cy="4526979"/>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2"/>
              <a:ext cx="11160000" cy="4414089"/>
            </a:xfrm>
            <a:prstGeom prst="roundRect">
              <a:avLst>
                <a:gd name="adj" fmla="val 163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xmlns="" id="{E38EBCDC-ABCA-E945-AC9F-C9807C462968}"/>
                </a:ext>
              </a:extLst>
            </p:cNvPr>
            <p:cNvSpPr txBox="1"/>
            <p:nvPr/>
          </p:nvSpPr>
          <p:spPr>
            <a:xfrm>
              <a:off x="985985" y="4343677"/>
              <a:ext cx="7547169"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持续增大，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不变，所以</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持续减小，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因为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水解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促进水的电离，</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所以</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过程水的电离程度持续减小，则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对应溶液中水的电离程度大于</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spc="-4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2" name="圆角矩形 21">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3" name="Picture 59" descr="8-15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1929" y="1666890"/>
            <a:ext cx="2587366" cy="22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363859085"/>
              </p:ext>
            </p:extLst>
          </p:nvPr>
        </p:nvGraphicFramePr>
        <p:xfrm>
          <a:off x="1092974" y="2362890"/>
          <a:ext cx="915988" cy="433388"/>
        </p:xfrm>
        <a:graphic>
          <a:graphicData uri="http://schemas.openxmlformats.org/presentationml/2006/ole">
            <mc:AlternateContent xmlns:mc="http://schemas.openxmlformats.org/markup-compatibility/2006">
              <mc:Choice xmlns:v="urn:schemas-microsoft-com:vml" Requires="v">
                <p:oleObj spid="_x0000_s108663" name="文档" r:id="rId17" imgW="916721" imgH="433411" progId="Word.Document.12">
                  <p:embed/>
                </p:oleObj>
              </mc:Choice>
              <mc:Fallback>
                <p:oleObj name="文档" r:id="rId17" imgW="916721" imgH="433411" progId="Word.Document.12">
                  <p:embed/>
                  <p:pic>
                    <p:nvPicPr>
                      <p:cNvPr id="0" name=""/>
                      <p:cNvPicPr/>
                      <p:nvPr/>
                    </p:nvPicPr>
                    <p:blipFill>
                      <a:blip r:embed="rId18"/>
                      <a:stretch>
                        <a:fillRect/>
                      </a:stretch>
                    </p:blipFill>
                    <p:spPr>
                      <a:xfrm>
                        <a:off x="1092974" y="2362890"/>
                        <a:ext cx="915988" cy="433388"/>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4005533118"/>
              </p:ext>
            </p:extLst>
          </p:nvPr>
        </p:nvGraphicFramePr>
        <p:xfrm>
          <a:off x="4091183" y="2348880"/>
          <a:ext cx="915988" cy="433388"/>
        </p:xfrm>
        <a:graphic>
          <a:graphicData uri="http://schemas.openxmlformats.org/presentationml/2006/ole">
            <mc:AlternateContent xmlns:mc="http://schemas.openxmlformats.org/markup-compatibility/2006">
              <mc:Choice xmlns:v="urn:schemas-microsoft-com:vml" Requires="v">
                <p:oleObj spid="_x0000_s108664" name="文档" r:id="rId20" imgW="916721" imgH="433411" progId="Word.Document.12">
                  <p:embed/>
                </p:oleObj>
              </mc:Choice>
              <mc:Fallback>
                <p:oleObj name="文档" r:id="rId20" imgW="916721" imgH="433411" progId="Word.Document.12">
                  <p:embed/>
                  <p:pic>
                    <p:nvPicPr>
                      <p:cNvPr id="0" name=""/>
                      <p:cNvPicPr/>
                      <p:nvPr/>
                    </p:nvPicPr>
                    <p:blipFill>
                      <a:blip r:embed="rId21"/>
                      <a:stretch>
                        <a:fillRect/>
                      </a:stretch>
                    </p:blipFill>
                    <p:spPr>
                      <a:xfrm>
                        <a:off x="4091183" y="2348880"/>
                        <a:ext cx="915988" cy="43338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36629058"/>
              </p:ext>
            </p:extLst>
          </p:nvPr>
        </p:nvGraphicFramePr>
        <p:xfrm>
          <a:off x="835819" y="3998913"/>
          <a:ext cx="10520362" cy="1589087"/>
        </p:xfrm>
        <a:graphic>
          <a:graphicData uri="http://schemas.openxmlformats.org/presentationml/2006/ole">
            <mc:AlternateContent xmlns:mc="http://schemas.openxmlformats.org/markup-compatibility/2006">
              <mc:Choice xmlns:v="urn:schemas-microsoft-com:vml" Requires="v">
                <p:oleObj spid="_x0000_s108665" name="文档" r:id="rId23" imgW="10731601" imgH="1618644" progId="Word.Document.12">
                  <p:embed/>
                </p:oleObj>
              </mc:Choice>
              <mc:Fallback>
                <p:oleObj name="文档" r:id="rId23" imgW="10731601" imgH="1618644" progId="Word.Document.12">
                  <p:embed/>
                  <p:pic>
                    <p:nvPicPr>
                      <p:cNvPr id="0" name=""/>
                      <p:cNvPicPr/>
                      <p:nvPr/>
                    </p:nvPicPr>
                    <p:blipFill>
                      <a:blip r:embed="rId24"/>
                      <a:stretch>
                        <a:fillRect/>
                      </a:stretch>
                    </p:blipFill>
                    <p:spPr>
                      <a:xfrm>
                        <a:off x="835819" y="3998913"/>
                        <a:ext cx="10520362" cy="1589087"/>
                      </a:xfrm>
                      <a:prstGeom prst="rect">
                        <a:avLst/>
                      </a:prstGeom>
                    </p:spPr>
                  </p:pic>
                </p:oleObj>
              </mc:Fallback>
            </mc:AlternateContent>
          </a:graphicData>
        </a:graphic>
      </p:graphicFrame>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1206277"/>
            <a:ext cx="11160000" cy="5391075"/>
            <a:chOff x="792914" y="3925222"/>
            <a:chExt cx="11160000" cy="5391075"/>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2"/>
              <a:ext cx="11160000" cy="5278185"/>
            </a:xfrm>
            <a:prstGeom prst="roundRect">
              <a:avLst>
                <a:gd name="adj" fmla="val 163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2" name="圆角矩形 21">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3" name="Picture 59" descr="8-15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2317" y="1467149"/>
            <a:ext cx="2587366" cy="22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1579416685"/>
              </p:ext>
            </p:extLst>
          </p:nvPr>
        </p:nvGraphicFramePr>
        <p:xfrm>
          <a:off x="960438" y="3808114"/>
          <a:ext cx="10271125" cy="2789238"/>
        </p:xfrm>
        <a:graphic>
          <a:graphicData uri="http://schemas.openxmlformats.org/presentationml/2006/ole">
            <mc:AlternateContent xmlns:mc="http://schemas.openxmlformats.org/markup-compatibility/2006">
              <mc:Choice xmlns:v="urn:schemas-microsoft-com:vml" Requires="v">
                <p:oleObj spid="_x0000_s135197" name="文档" r:id="rId17" imgW="10480626" imgH="2842690" progId="Word.Document.12">
                  <p:embed/>
                </p:oleObj>
              </mc:Choice>
              <mc:Fallback>
                <p:oleObj name="文档" r:id="rId17" imgW="10480626" imgH="2842690" progId="Word.Document.12">
                  <p:embed/>
                  <p:pic>
                    <p:nvPicPr>
                      <p:cNvPr id="0" name=""/>
                      <p:cNvPicPr/>
                      <p:nvPr/>
                    </p:nvPicPr>
                    <p:blipFill>
                      <a:blip r:embed="rId18"/>
                      <a:stretch>
                        <a:fillRect/>
                      </a:stretch>
                    </p:blipFill>
                    <p:spPr>
                      <a:xfrm>
                        <a:off x="960438" y="3808114"/>
                        <a:ext cx="10271125" cy="2789238"/>
                      </a:xfrm>
                      <a:prstGeom prst="rect">
                        <a:avLst/>
                      </a:prstGeom>
                    </p:spPr>
                  </p:pic>
                </p:oleObj>
              </mc:Fallback>
            </mc:AlternateContent>
          </a:graphicData>
        </a:graphic>
      </p:graphicFrame>
    </p:spTree>
    <p:extLst>
      <p:ext uri="{BB962C8B-B14F-4D97-AF65-F5344CB8AC3E}">
        <p14:creationId xmlns:p14="http://schemas.microsoft.com/office/powerpoint/2010/main" val="207636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1206277"/>
            <a:ext cx="11160000" cy="5175051"/>
            <a:chOff x="792914" y="3925222"/>
            <a:chExt cx="11160000" cy="5175051"/>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2"/>
              <a:ext cx="11160000" cy="5062161"/>
            </a:xfrm>
            <a:prstGeom prst="roundRect">
              <a:avLst>
                <a:gd name="adj" fmla="val 163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2" name="圆角矩形 21">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3" name="Picture 59" descr="8-15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2317" y="1611165"/>
            <a:ext cx="2587366" cy="22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675691415"/>
              </p:ext>
            </p:extLst>
          </p:nvPr>
        </p:nvGraphicFramePr>
        <p:xfrm>
          <a:off x="748506" y="4064595"/>
          <a:ext cx="10694988" cy="2244725"/>
        </p:xfrm>
        <a:graphic>
          <a:graphicData uri="http://schemas.openxmlformats.org/presentationml/2006/ole">
            <mc:AlternateContent xmlns:mc="http://schemas.openxmlformats.org/markup-compatibility/2006">
              <mc:Choice xmlns:v="urn:schemas-microsoft-com:vml" Requires="v">
                <p:oleObj spid="_x0000_s136218" name="文档" r:id="rId17" imgW="10702007" imgH="2251870" progId="Word.Document.12">
                  <p:embed/>
                </p:oleObj>
              </mc:Choice>
              <mc:Fallback>
                <p:oleObj name="文档" r:id="rId17" imgW="10702007" imgH="2251870" progId="Word.Document.12">
                  <p:embed/>
                  <p:pic>
                    <p:nvPicPr>
                      <p:cNvPr id="0" name=""/>
                      <p:cNvPicPr/>
                      <p:nvPr/>
                    </p:nvPicPr>
                    <p:blipFill>
                      <a:blip r:embed="rId18"/>
                      <a:stretch>
                        <a:fillRect/>
                      </a:stretch>
                    </p:blipFill>
                    <p:spPr>
                      <a:xfrm>
                        <a:off x="748506" y="4064595"/>
                        <a:ext cx="10694988" cy="2244725"/>
                      </a:xfrm>
                      <a:prstGeom prst="rect">
                        <a:avLst/>
                      </a:prstGeom>
                    </p:spPr>
                  </p:pic>
                </p:oleObj>
              </mc:Fallback>
            </mc:AlternateContent>
          </a:graphicData>
        </a:graphic>
      </p:graphicFrame>
    </p:spTree>
    <p:extLst>
      <p:ext uri="{BB962C8B-B14F-4D97-AF65-F5344CB8AC3E}">
        <p14:creationId xmlns:p14="http://schemas.microsoft.com/office/powerpoint/2010/main" val="1154703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14" name="矩形 13">
            <a:extLst>
              <a:ext uri="{FF2B5EF4-FFF2-40B4-BE49-F238E27FC236}">
                <a16:creationId xmlns:a16="http://schemas.microsoft.com/office/drawing/2014/main" xmlns="" id="{7E4F18EA-82C7-9143-98A4-D4840597F599}"/>
              </a:ext>
            </a:extLst>
          </p:cNvPr>
          <p:cNvSpPr/>
          <p:nvPr/>
        </p:nvSpPr>
        <p:spPr>
          <a:xfrm>
            <a:off x="390000" y="1400021"/>
            <a:ext cx="11178608" cy="4001071"/>
          </a:xfrm>
          <a:prstGeom prst="rect">
            <a:avLst/>
          </a:prstGeom>
          <a:ln w="12700">
            <a:noFill/>
          </a:ln>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沉淀溶解</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平衡曲</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线</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如图所示。下列有关说法正确的是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四点的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饱和溶液中加入适量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硝酸</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钾</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晶体可使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点变到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点时的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溶液为不饱和溶液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2642" name="Picture 2" descr="8-12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176" y="1844824"/>
            <a:ext cx="3450521" cy="34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9"/>
          <p:cNvSpPr txBox="1"/>
          <p:nvPr/>
        </p:nvSpPr>
        <p:spPr>
          <a:xfrm>
            <a:off x="261680" y="45996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36400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961678"/>
            <a:ext cx="8514312"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济南调研</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pAg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。如图是向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mL AgNO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溶液中逐渐加入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溶液时，溶液的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pAg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随着加入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溶液的体积变化的图像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。根据图像回答下列问题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提示：</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AgI</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溶液的物质的量浓度为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5" name="圆角矩形 14">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137218" name="Picture 2" descr="8-15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336" y="1088920"/>
            <a:ext cx="2572628" cy="27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286382" y="327619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endParaRPr lang="zh-CN" altLang="en-US" dirty="0">
              <a:solidFill>
                <a:srgbClr val="C00000"/>
              </a:solidFill>
            </a:endParaRPr>
          </a:p>
        </p:txBody>
      </p:sp>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4386575"/>
            <a:ext cx="11160000" cy="1346681"/>
            <a:chOff x="792914" y="3925222"/>
            <a:chExt cx="11160000" cy="1346681"/>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1233791"/>
            </a:xfrm>
            <a:prstGeom prst="roundRect">
              <a:avLst>
                <a:gd name="adj" fmla="val 947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a16="http://schemas.microsoft.com/office/drawing/2014/main" xmlns="" id="{E38EBCDC-ABCA-E945-AC9F-C9807C462968}"/>
                </a:ext>
              </a:extLst>
            </p:cNvPr>
            <p:cNvSpPr txBox="1"/>
            <p:nvPr/>
          </p:nvSpPr>
          <p:spPr>
            <a:xfrm>
              <a:off x="1130000" y="4343677"/>
              <a:ext cx="7547169" cy="57624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之前，</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pAg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95672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961678"/>
            <a:ext cx="8514312"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点时加入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5" name="圆角矩形 14">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137218" name="Picture 2" descr="8-15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336" y="1088920"/>
            <a:ext cx="2572628" cy="27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988555" y="1085136"/>
            <a:ext cx="114967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100 mL</a:t>
            </a:r>
            <a:endParaRPr lang="zh-CN" altLang="en-US" dirty="0">
              <a:solidFill>
                <a:srgbClr val="C00000"/>
              </a:solidFill>
            </a:endParaRPr>
          </a:p>
        </p:txBody>
      </p:sp>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3954527"/>
            <a:ext cx="11160000" cy="1850737"/>
            <a:chOff x="792914" y="3925222"/>
            <a:chExt cx="11160000" cy="1850737"/>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2"/>
              <a:ext cx="11160000" cy="1737847"/>
            </a:xfrm>
            <a:prstGeom prst="roundRect">
              <a:avLst>
                <a:gd name="adj" fmla="val 669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2" name="文本框 21">
              <a:extLst>
                <a:ext uri="{FF2B5EF4-FFF2-40B4-BE49-F238E27FC236}">
                  <a16:creationId xmlns:a16="http://schemas.microsoft.com/office/drawing/2014/main" xmlns="" id="{E38EBCDC-ABCA-E945-AC9F-C9807C462968}"/>
                </a:ext>
              </a:extLst>
            </p:cNvPr>
            <p:cNvSpPr txBox="1"/>
            <p:nvPr/>
          </p:nvSpPr>
          <p:spPr>
            <a:xfrm>
              <a:off x="1087161" y="4343677"/>
              <a:ext cx="10571506" cy="113107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沉淀完全，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L</a:t>
              </a: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 mL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102770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961678"/>
            <a:ext cx="8514312"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相同温度下，</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在热水中溶解度</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溶液中的溶解度。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5" name="圆角矩形 14">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137218" name="Picture 2" descr="8-1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336" y="1088920"/>
            <a:ext cx="2572628" cy="27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642215" y="1115554"/>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solidFill>
                <a:srgbClr val="C00000"/>
              </a:solidFill>
            </a:endParaRPr>
          </a:p>
        </p:txBody>
      </p:sp>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3954527"/>
            <a:ext cx="11160000" cy="1977795"/>
            <a:chOff x="792914" y="3925222"/>
            <a:chExt cx="11160000" cy="1977795"/>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3"/>
              <a:ext cx="11160000" cy="1864904"/>
            </a:xfrm>
            <a:prstGeom prst="roundRect">
              <a:avLst>
                <a:gd name="adj" fmla="val 540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2" name="文本框 21">
              <a:extLst>
                <a:ext uri="{FF2B5EF4-FFF2-40B4-BE49-F238E27FC236}">
                  <a16:creationId xmlns:a16="http://schemas.microsoft.com/office/drawing/2014/main" xmlns="" id="{E38EBCDC-ABCA-E945-AC9F-C9807C462968}"/>
                </a:ext>
              </a:extLst>
            </p:cNvPr>
            <p:cNvSpPr txBox="1"/>
            <p:nvPr/>
          </p:nvSpPr>
          <p:spPr>
            <a:xfrm>
              <a:off x="1123165" y="4343677"/>
              <a:ext cx="10499498" cy="1113766"/>
            </a:xfrm>
            <a:prstGeom prst="rect">
              <a:avLst/>
            </a:prstGeom>
            <a:noFill/>
          </p:spPr>
          <p:txBody>
            <a:bodyPr wrap="square">
              <a:spAutoFit/>
            </a:bodyPr>
            <a:lstStyle/>
            <a:p>
              <a:pPr algn="just">
                <a:lnSpc>
                  <a:spcPct val="150000"/>
                </a:lnSpc>
                <a:spcAft>
                  <a:spcPts val="0"/>
                </a:spcAf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在水中存在溶解平衡：</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AgCl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，相同温度下，</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增</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大，平衡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逆向移动，溶解度减小，温度升高，平衡右移，溶解度增大</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3" name="对象 22"/>
          <p:cNvGraphicFramePr>
            <a:graphicFrameLocks noChangeAspect="1"/>
          </p:cNvGraphicFramePr>
          <p:nvPr>
            <p:extLst>
              <p:ext uri="{D42A27DB-BD31-4B8C-83A1-F6EECF244321}">
                <p14:modId xmlns:p14="http://schemas.microsoft.com/office/powerpoint/2010/main" val="96743119"/>
              </p:ext>
            </p:extLst>
          </p:nvPr>
        </p:nvGraphicFramePr>
        <p:xfrm>
          <a:off x="5656566" y="4543405"/>
          <a:ext cx="966788" cy="428625"/>
        </p:xfrm>
        <a:graphic>
          <a:graphicData uri="http://schemas.openxmlformats.org/presentationml/2006/ole">
            <mc:AlternateContent xmlns:mc="http://schemas.openxmlformats.org/markup-compatibility/2006">
              <mc:Choice xmlns:v="urn:schemas-microsoft-com:vml" Requires="v">
                <p:oleObj spid="_x0000_s139288" name="文档" r:id="rId17" imgW="967513" imgH="429383" progId="Word.Document.12">
                  <p:embed/>
                </p:oleObj>
              </mc:Choice>
              <mc:Fallback>
                <p:oleObj name="文档" r:id="rId17" imgW="967513" imgH="429383" progId="Word.Document.12">
                  <p:embed/>
                  <p:pic>
                    <p:nvPicPr>
                      <p:cNvPr id="0" name=""/>
                      <p:cNvPicPr/>
                      <p:nvPr/>
                    </p:nvPicPr>
                    <p:blipFill>
                      <a:blip r:embed="rId18"/>
                      <a:stretch>
                        <a:fillRect/>
                      </a:stretch>
                    </p:blipFill>
                    <p:spPr>
                      <a:xfrm>
                        <a:off x="5656566" y="4543405"/>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76989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961678"/>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，用虚线在原图中画出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点后的图像。</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5" name="圆角矩形 14">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137218" name="Picture 2" descr="8-15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9686" y="1916832"/>
            <a:ext cx="2572628" cy="27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2" name="Picture 2" descr="8-155"/>
          <p:cNvPicPr>
            <a:picLocks noChangeAspect="1" noChangeArrowheads="1"/>
          </p:cNvPicPr>
          <p:nvPr/>
        </p:nvPicPr>
        <p:blipFill>
          <a:blip r:embed="rId1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9686" y="1916832"/>
            <a:ext cx="2572628" cy="27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00" y="174319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endParaRPr lang="zh-CN" altLang="en-US" dirty="0">
              <a:solidFill>
                <a:srgbClr val="C00000"/>
              </a:solidFill>
            </a:endParaRPr>
          </a:p>
        </p:txBody>
      </p:sp>
    </p:spTree>
    <p:extLst>
      <p:ext uri="{BB962C8B-B14F-4D97-AF65-F5344CB8AC3E}">
        <p14:creationId xmlns:p14="http://schemas.microsoft.com/office/powerpoint/2010/main" val="237668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38242"/>
                                        </p:tgtEl>
                                        <p:attrNameLst>
                                          <p:attrName>style.visibility</p:attrName>
                                        </p:attrNameLst>
                                      </p:cBhvr>
                                      <p:to>
                                        <p:strVal val="visible"/>
                                      </p:to>
                                    </p:set>
                                    <p:animEffect transition="in" filter="blinds(horizontal)">
                                      <p:cBhvr>
                                        <p:cTn id="10" dur="500"/>
                                        <p:tgtEl>
                                          <p:spTgt spid="138242"/>
                                        </p:tgtEl>
                                      </p:cBhvr>
                                    </p:animEffect>
                                  </p:childTnLst>
                                </p:cTn>
                              </p:par>
                              <p:par>
                                <p:cTn id="11" presetID="10" presetClass="exit" presetSubtype="0" fill="hold" nodeType="withEffect">
                                  <p:stCondLst>
                                    <p:cond delay="0"/>
                                  </p:stCondLst>
                                  <p:childTnLst>
                                    <p:animEffect transition="out" filter="fade">
                                      <p:cBhvr>
                                        <p:cTn id="12" dur="500"/>
                                        <p:tgtEl>
                                          <p:spTgt spid="137218"/>
                                        </p:tgtEl>
                                      </p:cBhvr>
                                    </p:animEffect>
                                    <p:set>
                                      <p:cBhvr>
                                        <p:cTn id="13" dur="1" fill="hold">
                                          <p:stCondLst>
                                            <p:cond delay="499"/>
                                          </p:stCondLst>
                                        </p:cTn>
                                        <p:tgtEl>
                                          <p:spTgt spid="137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1494309"/>
            <a:ext cx="11160000" cy="3590875"/>
            <a:chOff x="792914" y="3925222"/>
            <a:chExt cx="11160000" cy="3590875"/>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3"/>
              <a:ext cx="11160000" cy="3477984"/>
            </a:xfrm>
            <a:prstGeom prst="roundRect">
              <a:avLst>
                <a:gd name="adj" fmla="val 23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圆角矩形 3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矩形 22">
            <a:hlinkClick r:id="rId1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 name="矩形 3"/>
          <p:cNvSpPr/>
          <p:nvPr/>
        </p:nvSpPr>
        <p:spPr>
          <a:xfrm>
            <a:off x="728106" y="2017516"/>
            <a:ext cx="7600142"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若把</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换成</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NaI</a:t>
            </a:r>
            <a:r>
              <a:rPr lang="zh-CN" altLang="zh-CN" sz="2400" b="1"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由于</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AgI</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更小</a:t>
            </a:r>
            <a:r>
              <a:rPr lang="zh-CN" altLang="zh-CN" sz="2400" b="1"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更小</a:t>
            </a:r>
            <a:r>
              <a:rPr lang="zh-CN" altLang="zh-CN" sz="2400" b="1"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pAg</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更大</a:t>
            </a:r>
            <a:r>
              <a:rPr lang="zh-CN"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endParaRPr>
          </a:p>
        </p:txBody>
      </p:sp>
      <p:pic>
        <p:nvPicPr>
          <p:cNvPr id="22" name="Picture 2" descr="8-15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5604" y="1959492"/>
            <a:ext cx="2572628" cy="27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703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xmlns=""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xmlns=""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xmlns=""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xmlns=""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xmlns=""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xmlns=""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xmlns=""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xmlns=""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xmlns=""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xmlns=""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xmlns=""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8E2DE2DB-9635-7343-9324-24E879D1A803}"/>
              </a:ext>
            </a:extLst>
          </p:cNvPr>
          <p:cNvGrpSpPr/>
          <p:nvPr/>
        </p:nvGrpSpPr>
        <p:grpSpPr>
          <a:xfrm>
            <a:off x="516000" y="476672"/>
            <a:ext cx="11160000" cy="6048672"/>
            <a:chOff x="631969" y="3925222"/>
            <a:chExt cx="11160000" cy="6048672"/>
          </a:xfrm>
        </p:grpSpPr>
        <p:sp>
          <p:nvSpPr>
            <p:cNvPr id="3" name="圆角矩形 2">
              <a:extLst>
                <a:ext uri="{FF2B5EF4-FFF2-40B4-BE49-F238E27FC236}">
                  <a16:creationId xmlns:a16="http://schemas.microsoft.com/office/drawing/2014/main" xmlns="" id="{E595429C-FC91-844C-93CF-CDF13B79A00E}"/>
                </a:ext>
              </a:extLst>
            </p:cNvPr>
            <p:cNvSpPr/>
            <p:nvPr/>
          </p:nvSpPr>
          <p:spPr>
            <a:xfrm>
              <a:off x="631969" y="4038111"/>
              <a:ext cx="11160000" cy="5935783"/>
            </a:xfrm>
            <a:prstGeom prst="roundRect">
              <a:avLst>
                <a:gd name="adj" fmla="val 151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4" name="矩形 3">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6" name="文本框 5">
              <a:extLst>
                <a:ext uri="{FF2B5EF4-FFF2-40B4-BE49-F238E27FC236}">
                  <a16:creationId xmlns:a16="http://schemas.microsoft.com/office/drawing/2014/main" xmlns="" id="{D8797527-9DDB-1D4B-B647-202471E1320B}"/>
                </a:ext>
              </a:extLst>
            </p:cNvPr>
            <p:cNvSpPr txBox="1"/>
            <p:nvPr/>
          </p:nvSpPr>
          <p:spPr>
            <a:xfrm>
              <a:off x="787280" y="4202172"/>
              <a:ext cx="10825289" cy="5632311"/>
            </a:xfrm>
            <a:prstGeom prst="rect">
              <a:avLst/>
            </a:prstGeom>
            <a:noFill/>
          </p:spPr>
          <p:txBody>
            <a:bodyPr wrap="square">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根据图示，</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相等，</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而</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12.7</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9.6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显然</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四点的温度相同，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项</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饱和溶液中加入适量硝酸钾晶体，对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的沉淀溶解平衡没有影响，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点位于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沉淀溶解平衡曲线左方，为不饱和溶液，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9" name="Picture 2" descr="8-12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908720"/>
            <a:ext cx="3450521" cy="34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6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E4F18EA-82C7-9143-98A4-D4840597F599}"/>
              </a:ext>
            </a:extLst>
          </p:cNvPr>
          <p:cNvSpPr/>
          <p:nvPr/>
        </p:nvSpPr>
        <p:spPr>
          <a:xfrm>
            <a:off x="390000" y="696197"/>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溶于水有如下平衡关系：</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。不同温度下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水中的沉淀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溶解平衡</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曲</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线</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图所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，回答下列问题</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注：</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均未完全溶解</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保持</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不变，怎样使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点变成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点，若温度从</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点变到</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点的某混合体系，静置一段时间是否有可能析出沉淀？为什么</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3666" name="Picture 2" descr="8-1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4851" y="878078"/>
            <a:ext cx="2743797" cy="24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156050563"/>
              </p:ext>
            </p:extLst>
          </p:nvPr>
        </p:nvGraphicFramePr>
        <p:xfrm>
          <a:off x="6824138" y="877053"/>
          <a:ext cx="2286000" cy="423863"/>
        </p:xfrm>
        <a:graphic>
          <a:graphicData uri="http://schemas.openxmlformats.org/presentationml/2006/ole">
            <mc:AlternateContent xmlns:mc="http://schemas.openxmlformats.org/markup-compatibility/2006">
              <mc:Choice xmlns:v="urn:schemas-microsoft-com:vml" Requires="v">
                <p:oleObj spid="_x0000_s113706" name="文档" r:id="rId5" imgW="2285373" imgH="424427" progId="Word.Document.12">
                  <p:embed/>
                </p:oleObj>
              </mc:Choice>
              <mc:Fallback>
                <p:oleObj name="文档" r:id="rId5" imgW="2285373" imgH="424427" progId="Word.Document.12">
                  <p:embed/>
                  <p:pic>
                    <p:nvPicPr>
                      <p:cNvPr id="0" name=""/>
                      <p:cNvPicPr/>
                      <p:nvPr/>
                    </p:nvPicPr>
                    <p:blipFill>
                      <a:blip r:embed="rId6"/>
                      <a:stretch>
                        <a:fillRect/>
                      </a:stretch>
                    </p:blipFill>
                    <p:spPr>
                      <a:xfrm>
                        <a:off x="6824138" y="877053"/>
                        <a:ext cx="2286000" cy="423863"/>
                      </a:xfrm>
                      <a:prstGeom prst="rect">
                        <a:avLst/>
                      </a:prstGeom>
                    </p:spPr>
                  </p:pic>
                </p:oleObj>
              </mc:Fallback>
            </mc:AlternateContent>
          </a:graphicData>
        </a:graphic>
      </p:graphicFrame>
      <p:sp>
        <p:nvSpPr>
          <p:cNvPr id="5" name="矩形 4"/>
          <p:cNvSpPr/>
          <p:nvPr/>
        </p:nvSpPr>
        <p:spPr>
          <a:xfrm>
            <a:off x="1162616" y="2480697"/>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&lt;</a:t>
            </a:r>
            <a:endParaRPr lang="zh-CN" altLang="en-US" dirty="0">
              <a:solidFill>
                <a:srgbClr val="C00000"/>
              </a:solidFill>
            </a:endParaRPr>
          </a:p>
        </p:txBody>
      </p:sp>
      <p:sp>
        <p:nvSpPr>
          <p:cNvPr id="7" name="矩形 6"/>
          <p:cNvSpPr/>
          <p:nvPr/>
        </p:nvSpPr>
        <p:spPr>
          <a:xfrm>
            <a:off x="5491888" y="2845854"/>
            <a:ext cx="3946914" cy="577081"/>
          </a:xfrm>
          <a:prstGeom prst="rect">
            <a:avLst/>
          </a:prstGeom>
        </p:spPr>
        <p:txBody>
          <a:bodyPr wrap="non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向悬浊液中加入</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固体</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5799176" y="3556013"/>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a:t>
            </a:r>
            <a:endParaRPr lang="zh-CN" altLang="en-US" dirty="0">
              <a:solidFill>
                <a:srgbClr val="C00000"/>
              </a:solidFill>
            </a:endParaRPr>
          </a:p>
        </p:txBody>
      </p:sp>
      <p:sp>
        <p:nvSpPr>
          <p:cNvPr id="12" name="矩形 11"/>
          <p:cNvSpPr/>
          <p:nvPr/>
        </p:nvSpPr>
        <p:spPr>
          <a:xfrm>
            <a:off x="560176" y="4458621"/>
            <a:ext cx="4767652" cy="577081"/>
          </a:xfrm>
          <a:prstGeom prst="rect">
            <a:avLst/>
          </a:prstGeom>
        </p:spPr>
        <p:txBody>
          <a:bodyPr wrap="non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可能析出沉淀，原因是</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i="1"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3644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10281</TotalTime>
  <Words>6795</Words>
  <Application>Microsoft Office PowerPoint</Application>
  <PresentationFormat>宽屏</PresentationFormat>
  <Paragraphs>890</Paragraphs>
  <Slides>75</Slides>
  <Notes>3</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3</vt:i4>
      </vt:variant>
      <vt:variant>
        <vt:lpstr>幻灯片标题</vt:lpstr>
      </vt:variant>
      <vt:variant>
        <vt:i4>75</vt:i4>
      </vt:variant>
    </vt:vector>
  </HeadingPairs>
  <TitlesOfParts>
    <vt:vector size="95" baseType="lpstr">
      <vt:lpstr>Adobe 楷体 Std R</vt:lpstr>
      <vt:lpstr>DOUYU Font</vt:lpstr>
      <vt:lpstr>KaiTi</vt:lpstr>
      <vt:lpstr>方正粗圆简体</vt:lpstr>
      <vt:lpstr>方正中倩简体</vt:lpstr>
      <vt:lpstr>华文细黑</vt:lpstr>
      <vt:lpstr>楷体</vt:lpstr>
      <vt:lpstr>楷体_GB2312</vt:lpstr>
      <vt:lpstr>宋体</vt:lpstr>
      <vt:lpstr>微软雅黑</vt:lpstr>
      <vt:lpstr>Arial</vt:lpstr>
      <vt:lpstr>Calibri</vt:lpstr>
      <vt:lpstr>Courier New</vt:lpstr>
      <vt:lpstr>Times New Roman</vt:lpstr>
      <vt:lpstr>Verdana</vt:lpstr>
      <vt:lpstr>ZBFH</vt:lpstr>
      <vt:lpstr>Office 主题​​</vt:lpstr>
      <vt:lpstr>文档</vt:lpstr>
      <vt:lpstr>Equation</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685</cp:revision>
  <dcterms:created xsi:type="dcterms:W3CDTF">2021-11-07T03:17:42Z</dcterms:created>
  <dcterms:modified xsi:type="dcterms:W3CDTF">2022-02-24T06:22:23Z</dcterms:modified>
</cp:coreProperties>
</file>