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611" r:id="rId3"/>
    <p:sldId id="747" r:id="rId4"/>
    <p:sldId id="792" r:id="rId5"/>
    <p:sldId id="779" r:id="rId6"/>
    <p:sldId id="780" r:id="rId7"/>
    <p:sldId id="783" r:id="rId8"/>
    <p:sldId id="793" r:id="rId9"/>
    <p:sldId id="784" r:id="rId10"/>
    <p:sldId id="754" r:id="rId11"/>
    <p:sldId id="758" r:id="rId12"/>
    <p:sldId id="794" r:id="rId13"/>
    <p:sldId id="775" r:id="rId14"/>
    <p:sldId id="760" r:id="rId15"/>
    <p:sldId id="795" r:id="rId16"/>
    <p:sldId id="796" r:id="rId17"/>
    <p:sldId id="787" r:id="rId18"/>
    <p:sldId id="756" r:id="rId19"/>
    <p:sldId id="797" r:id="rId20"/>
    <p:sldId id="798" r:id="rId21"/>
    <p:sldId id="789" r:id="rId22"/>
    <p:sldId id="799" r:id="rId23"/>
    <p:sldId id="801" r:id="rId24"/>
    <p:sldId id="800" r:id="rId25"/>
    <p:sldId id="59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D9E7"/>
    <a:srgbClr val="1A808E"/>
    <a:srgbClr val="D6A38C"/>
    <a:srgbClr val="BC5D22"/>
    <a:srgbClr val="2FC4DA"/>
    <a:srgbClr val="1B8696"/>
    <a:srgbClr val="1E96A6"/>
    <a:srgbClr val="E08F82"/>
    <a:srgbClr val="AC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5" autoAdjust="0"/>
    <p:restoredTop sz="96318" autoAdjust="0"/>
  </p:normalViewPr>
  <p:slideViewPr>
    <p:cSldViewPr showGuides="1">
      <p:cViewPr varScale="1">
        <p:scale>
          <a:sx n="109" d="100"/>
          <a:sy n="109" d="100"/>
        </p:scale>
        <p:origin x="168" y="84"/>
      </p:cViewPr>
      <p:guideLst>
        <p:guide orient="horz" pos="618"/>
        <p:guide pos="438"/>
      </p:guideLst>
    </p:cSldViewPr>
  </p:slideViewPr>
  <p:outlineViewPr>
    <p:cViewPr>
      <p:scale>
        <a:sx n="33" d="100"/>
        <a:sy n="33" d="100"/>
      </p:scale>
      <p:origin x="0" y="-15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CDE6-FEA2-46BB-8ABD-ECF77A4C3004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E56C-C3A4-4189-9343-1134C9305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4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xmlns="" id="{42F66117-1422-E04E-93A0-A3423E0F05D2}"/>
              </a:ext>
            </a:extLst>
          </p:cNvPr>
          <p:cNvSpPr/>
          <p:nvPr userDrawn="1"/>
        </p:nvSpPr>
        <p:spPr>
          <a:xfrm>
            <a:off x="0" y="548680"/>
            <a:ext cx="12189600" cy="6368587"/>
          </a:xfrm>
          <a:prstGeom prst="roundRect">
            <a:avLst>
              <a:gd name="adj" fmla="val 1925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638AE13-E0C5-2A49-B6CA-01C499382262}"/>
              </a:ext>
            </a:extLst>
          </p:cNvPr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xmlns="" id="{91076FDB-C1E7-0F49-9161-07C3C3E0B6EE}"/>
              </a:ext>
            </a:extLst>
          </p:cNvPr>
          <p:cNvSpPr txBox="1">
            <a:spLocks/>
          </p:cNvSpPr>
          <p:nvPr userDrawn="1"/>
        </p:nvSpPr>
        <p:spPr>
          <a:xfrm>
            <a:off x="838200" y="173090"/>
            <a:ext cx="10515600" cy="6636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3316288" algn="l"/>
              </a:tabLst>
            </a:pPr>
            <a:r>
              <a:rPr lang="zh-CN" altLang="en-US" sz="3000" b="1" dirty="0" smtClean="0">
                <a:solidFill>
                  <a:schemeClr val="bg1"/>
                </a:solidFill>
              </a:rPr>
              <a:t>必备知识整合</a:t>
            </a:r>
            <a:endParaRPr lang="zh-CN" alt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0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:a16="http://schemas.microsoft.com/office/drawing/2014/main" xmlns="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真题演练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2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侧圆角矩形 2">
            <a:extLst>
              <a:ext uri="{FF2B5EF4-FFF2-40B4-BE49-F238E27FC236}">
                <a16:creationId xmlns:a16="http://schemas.microsoft.com/office/drawing/2014/main" xmlns="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9723" y="289757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练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48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7A53B-05DE-4759-9CA8-7D302AF8BA84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D0A99-BDC0-40B7-B0BC-D5614213BA6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21BF0DE-FBB4-944B-B9DB-66F2BA19B8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22" t="69" r="25422" b="69"/>
          <a:stretch/>
        </p:blipFill>
        <p:spPr>
          <a:xfrm>
            <a:off x="0" y="0"/>
            <a:ext cx="5063724" cy="6858000"/>
          </a:xfrm>
          <a:prstGeom prst="rect">
            <a:avLst/>
          </a:prstGeom>
        </p:spPr>
      </p:pic>
      <p:sp>
        <p:nvSpPr>
          <p:cNvPr id="7" name="任意形状 56">
            <a:extLst>
              <a:ext uri="{FF2B5EF4-FFF2-40B4-BE49-F238E27FC236}">
                <a16:creationId xmlns:a16="http://schemas.microsoft.com/office/drawing/2014/main" xmlns="" id="{BC248BB9-25AE-CF48-A809-D0CF2A574466}"/>
              </a:ext>
            </a:extLst>
          </p:cNvPr>
          <p:cNvSpPr/>
          <p:nvPr userDrawn="1"/>
        </p:nvSpPr>
        <p:spPr>
          <a:xfrm>
            <a:off x="4304899" y="0"/>
            <a:ext cx="7887101" cy="6858000"/>
          </a:xfrm>
          <a:custGeom>
            <a:avLst/>
            <a:gdLst>
              <a:gd name="connsiteX0" fmla="*/ 43048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04899 w 12192000"/>
              <a:gd name="connsiteY3" fmla="*/ 6858000 h 6858000"/>
              <a:gd name="connsiteX4" fmla="*/ 5005755 w 12192000"/>
              <a:gd name="connsiteY4" fmla="*/ 3429000 h 6858000"/>
              <a:gd name="connsiteX5" fmla="*/ 0 w 12192000"/>
              <a:gd name="connsiteY5" fmla="*/ 0 h 6858000"/>
              <a:gd name="connsiteX6" fmla="*/ 1 w 12192000"/>
              <a:gd name="connsiteY6" fmla="*/ 0 h 6858000"/>
              <a:gd name="connsiteX7" fmla="*/ 1 w 12192000"/>
              <a:gd name="connsiteY7" fmla="*/ 6858000 h 6858000"/>
              <a:gd name="connsiteX8" fmla="*/ 0 w 12192000"/>
              <a:gd name="connsiteY8" fmla="*/ 6858000 h 6858000"/>
              <a:gd name="connsiteX0" fmla="*/ 43048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04899 w 12192000"/>
              <a:gd name="connsiteY3" fmla="*/ 6858000 h 6858000"/>
              <a:gd name="connsiteX4" fmla="*/ 5005755 w 12192000"/>
              <a:gd name="connsiteY4" fmla="*/ 3429000 h 6858000"/>
              <a:gd name="connsiteX5" fmla="*/ 4304899 w 12192000"/>
              <a:gd name="connsiteY5" fmla="*/ 0 h 6858000"/>
              <a:gd name="connsiteX6" fmla="*/ 0 w 12192000"/>
              <a:gd name="connsiteY6" fmla="*/ 6858000 h 6858000"/>
              <a:gd name="connsiteX7" fmla="*/ 1 w 12192000"/>
              <a:gd name="connsiteY7" fmla="*/ 0 h 6858000"/>
              <a:gd name="connsiteX8" fmla="*/ 1 w 12192000"/>
              <a:gd name="connsiteY8" fmla="*/ 6858000 h 6858000"/>
              <a:gd name="connsiteX9" fmla="*/ 0 w 12192000"/>
              <a:gd name="connsiteY9" fmla="*/ 6858000 h 6858000"/>
              <a:gd name="connsiteX0" fmla="*/ 4304898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4304898 w 12191999"/>
              <a:gd name="connsiteY3" fmla="*/ 6858000 h 6858000"/>
              <a:gd name="connsiteX4" fmla="*/ 5005754 w 12191999"/>
              <a:gd name="connsiteY4" fmla="*/ 3429000 h 6858000"/>
              <a:gd name="connsiteX5" fmla="*/ 4304898 w 12191999"/>
              <a:gd name="connsiteY5" fmla="*/ 0 h 6858000"/>
              <a:gd name="connsiteX6" fmla="*/ 0 w 12191999"/>
              <a:gd name="connsiteY6" fmla="*/ 6858000 h 6858000"/>
              <a:gd name="connsiteX7" fmla="*/ 0 w 12191999"/>
              <a:gd name="connsiteY7" fmla="*/ 0 h 6858000"/>
              <a:gd name="connsiteX8" fmla="*/ 0 w 12191999"/>
              <a:gd name="connsiteY8" fmla="*/ 6858000 h 6858000"/>
              <a:gd name="connsiteX0" fmla="*/ 0 w 7887101"/>
              <a:gd name="connsiteY0" fmla="*/ 0 h 6858000"/>
              <a:gd name="connsiteX1" fmla="*/ 7887101 w 7887101"/>
              <a:gd name="connsiteY1" fmla="*/ 0 h 6858000"/>
              <a:gd name="connsiteX2" fmla="*/ 7887101 w 7887101"/>
              <a:gd name="connsiteY2" fmla="*/ 6858000 h 6858000"/>
              <a:gd name="connsiteX3" fmla="*/ 0 w 7887101"/>
              <a:gd name="connsiteY3" fmla="*/ 6858000 h 6858000"/>
              <a:gd name="connsiteX4" fmla="*/ 700856 w 7887101"/>
              <a:gd name="connsiteY4" fmla="*/ 3429000 h 6858000"/>
              <a:gd name="connsiteX5" fmla="*/ 0 w 788710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7101" h="6858000">
                <a:moveTo>
                  <a:pt x="0" y="0"/>
                </a:moveTo>
                <a:lnTo>
                  <a:pt x="7887101" y="0"/>
                </a:lnTo>
                <a:lnTo>
                  <a:pt x="7887101" y="6858000"/>
                </a:lnTo>
                <a:lnTo>
                  <a:pt x="0" y="6858000"/>
                </a:lnTo>
                <a:lnTo>
                  <a:pt x="700856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98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617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111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专项突破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7">
            <a:extLst>
              <a:ext uri="{FF2B5EF4-FFF2-40B4-BE49-F238E27FC236}">
                <a16:creationId xmlns:a16="http://schemas.microsoft.com/office/drawing/2014/main" xmlns="" id="{405F08B0-CCAB-A745-BBD9-7EAA0D3441D6}"/>
              </a:ext>
            </a:extLst>
          </p:cNvPr>
          <p:cNvSpPr/>
          <p:nvPr userDrawn="1"/>
        </p:nvSpPr>
        <p:spPr>
          <a:xfrm>
            <a:off x="0" y="0"/>
            <a:ext cx="3044109" cy="731452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45490" y="70451"/>
            <a:ext cx="18870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 smtClean="0"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关键能力提升</a:t>
            </a:r>
            <a:endParaRPr lang="zh-CN" altLang="en-US" sz="2200" b="1" dirty="0"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139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金榜苑：专项突破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7">
            <a:extLst>
              <a:ext uri="{FF2B5EF4-FFF2-40B4-BE49-F238E27FC236}">
                <a16:creationId xmlns:a16="http://schemas.microsoft.com/office/drawing/2014/main" xmlns="" id="{405F08B0-CCAB-A745-BBD9-7EAA0D3441D6}"/>
              </a:ext>
            </a:extLst>
          </p:cNvPr>
          <p:cNvSpPr/>
          <p:nvPr userDrawn="1"/>
        </p:nvSpPr>
        <p:spPr>
          <a:xfrm>
            <a:off x="0" y="0"/>
            <a:ext cx="3044109" cy="731452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862258" y="70451"/>
            <a:ext cx="13195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 smtClean="0"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知识精讲</a:t>
            </a:r>
            <a:endParaRPr lang="zh-CN" altLang="en-US" sz="2200" b="1" dirty="0"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0612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归纳总结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47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:a16="http://schemas.microsoft.com/office/drawing/2014/main" xmlns="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易错辨析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5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:a16="http://schemas.microsoft.com/office/drawing/2014/main" xmlns="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知识精讲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90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:a16="http://schemas.microsoft.com/office/drawing/2014/main" xmlns="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热点专练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5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6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64" r:id="rId4"/>
    <p:sldLayoutId id="2147483670" r:id="rId5"/>
    <p:sldLayoutId id="2147483665" r:id="rId6"/>
    <p:sldLayoutId id="2147483669" r:id="rId7"/>
    <p:sldLayoutId id="2147483671" r:id="rId8"/>
    <p:sldLayoutId id="2147483672" r:id="rId9"/>
    <p:sldLayoutId id="2147483663" r:id="rId10"/>
    <p:sldLayoutId id="2147483668" r:id="rId11"/>
    <p:sldLayoutId id="2147483666" r:id="rId12"/>
    <p:sldLayoutId id="214748365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5.docx"/><Relationship Id="rId13" Type="http://schemas.openxmlformats.org/officeDocument/2006/relationships/slide" Target="slide10.xml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12" Type="http://schemas.openxmlformats.org/officeDocument/2006/relationships/slide" Target="slide7.xml"/><Relationship Id="rId2" Type="http://schemas.openxmlformats.org/officeDocument/2006/relationships/slideLayout" Target="../slideLayouts/slideLayout9.xml"/><Relationship Id="rId16" Type="http://schemas.openxmlformats.org/officeDocument/2006/relationships/slide" Target="slide1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png"/><Relationship Id="rId11" Type="http://schemas.openxmlformats.org/officeDocument/2006/relationships/slide" Target="slide6.xml"/><Relationship Id="rId5" Type="http://schemas.openxmlformats.org/officeDocument/2006/relationships/image" Target="../media/image13.emf"/><Relationship Id="rId15" Type="http://schemas.openxmlformats.org/officeDocument/2006/relationships/slide" Target="slide17.xml"/><Relationship Id="rId10" Type="http://schemas.openxmlformats.org/officeDocument/2006/relationships/slide" Target="slide5.xml"/><Relationship Id="rId4" Type="http://schemas.openxmlformats.org/officeDocument/2006/relationships/package" Target="../embeddings/Microsoft_Word___14.docx"/><Relationship Id="rId9" Type="http://schemas.openxmlformats.org/officeDocument/2006/relationships/image" Target="../media/image14.emf"/><Relationship Id="rId1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9.xml"/><Relationship Id="rId3" Type="http://schemas.openxmlformats.org/officeDocument/2006/relationships/image" Target="../media/image15.png"/><Relationship Id="rId7" Type="http://schemas.openxmlformats.org/officeDocument/2006/relationships/slide" Target="slide5.xml"/><Relationship Id="rId12" Type="http://schemas.openxmlformats.org/officeDocument/2006/relationships/slide" Target="slide17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emf"/><Relationship Id="rId11" Type="http://schemas.openxmlformats.org/officeDocument/2006/relationships/slide" Target="slide13.xml"/><Relationship Id="rId5" Type="http://schemas.openxmlformats.org/officeDocument/2006/relationships/package" Target="../embeddings/Microsoft_Word___16.docx"/><Relationship Id="rId10" Type="http://schemas.openxmlformats.org/officeDocument/2006/relationships/slide" Target="slide10.xml"/><Relationship Id="rId4" Type="http://schemas.openxmlformats.org/officeDocument/2006/relationships/oleObject" Target="../embeddings/oleObject16.bin"/><Relationship Id="rId9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9.xml"/><Relationship Id="rId3" Type="http://schemas.openxmlformats.org/officeDocument/2006/relationships/image" Target="../media/image15.png"/><Relationship Id="rId7" Type="http://schemas.openxmlformats.org/officeDocument/2006/relationships/slide" Target="slide5.xml"/><Relationship Id="rId12" Type="http://schemas.openxmlformats.org/officeDocument/2006/relationships/slide" Target="slide17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emf"/><Relationship Id="rId11" Type="http://schemas.openxmlformats.org/officeDocument/2006/relationships/slide" Target="slide13.xml"/><Relationship Id="rId5" Type="http://schemas.openxmlformats.org/officeDocument/2006/relationships/package" Target="../embeddings/Microsoft_Word___17.docx"/><Relationship Id="rId10" Type="http://schemas.openxmlformats.org/officeDocument/2006/relationships/slide" Target="slide10.xml"/><Relationship Id="rId4" Type="http://schemas.openxmlformats.org/officeDocument/2006/relationships/oleObject" Target="../embeddings/oleObject17.bin"/><Relationship Id="rId9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9.xml"/><Relationship Id="rId3" Type="http://schemas.openxmlformats.org/officeDocument/2006/relationships/image" Target="../media/image18.png"/><Relationship Id="rId7" Type="http://schemas.openxmlformats.org/officeDocument/2006/relationships/slide" Target="slide5.xml"/><Relationship Id="rId12" Type="http://schemas.openxmlformats.org/officeDocument/2006/relationships/slide" Target="slide17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emf"/><Relationship Id="rId11" Type="http://schemas.openxmlformats.org/officeDocument/2006/relationships/slide" Target="slide13.xml"/><Relationship Id="rId5" Type="http://schemas.openxmlformats.org/officeDocument/2006/relationships/package" Target="../embeddings/Microsoft_Word___18.docx"/><Relationship Id="rId10" Type="http://schemas.openxmlformats.org/officeDocument/2006/relationships/slide" Target="slide10.xml"/><Relationship Id="rId4" Type="http://schemas.openxmlformats.org/officeDocument/2006/relationships/oleObject" Target="../embeddings/oleObject18.bin"/><Relationship Id="rId9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6.xml"/><Relationship Id="rId7" Type="http://schemas.openxmlformats.org/officeDocument/2006/relationships/slide" Target="slide1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oleObject" Target="../embeddings/oleObject19.bin"/><Relationship Id="rId7" Type="http://schemas.openxmlformats.org/officeDocument/2006/relationships/slide" Target="slide6.xml"/><Relationship Id="rId12" Type="http://schemas.openxmlformats.org/officeDocument/2006/relationships/slide" Target="slide19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2.vml"/><Relationship Id="rId6" Type="http://schemas.openxmlformats.org/officeDocument/2006/relationships/slide" Target="slide5.xml"/><Relationship Id="rId11" Type="http://schemas.openxmlformats.org/officeDocument/2006/relationships/slide" Target="slide17.xml"/><Relationship Id="rId5" Type="http://schemas.openxmlformats.org/officeDocument/2006/relationships/image" Target="../media/image19.emf"/><Relationship Id="rId10" Type="http://schemas.openxmlformats.org/officeDocument/2006/relationships/slide" Target="slide13.xml"/><Relationship Id="rId4" Type="http://schemas.openxmlformats.org/officeDocument/2006/relationships/package" Target="../embeddings/Microsoft_Word___19.docx"/><Relationship Id="rId9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1.docx"/><Relationship Id="rId13" Type="http://schemas.openxmlformats.org/officeDocument/2006/relationships/slide" Target="slide10.xml"/><Relationship Id="rId3" Type="http://schemas.openxmlformats.org/officeDocument/2006/relationships/image" Target="../media/image18.png"/><Relationship Id="rId7" Type="http://schemas.openxmlformats.org/officeDocument/2006/relationships/oleObject" Target="../embeddings/oleObject21.bin"/><Relationship Id="rId12" Type="http://schemas.openxmlformats.org/officeDocument/2006/relationships/slide" Target="slide7.xml"/><Relationship Id="rId2" Type="http://schemas.openxmlformats.org/officeDocument/2006/relationships/slideLayout" Target="../slideLayouts/slideLayout9.xml"/><Relationship Id="rId16" Type="http://schemas.openxmlformats.org/officeDocument/2006/relationships/slide" Target="slide1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emf"/><Relationship Id="rId11" Type="http://schemas.openxmlformats.org/officeDocument/2006/relationships/slide" Target="slide6.xml"/><Relationship Id="rId5" Type="http://schemas.openxmlformats.org/officeDocument/2006/relationships/package" Target="../embeddings/Microsoft_Word___20.docx"/><Relationship Id="rId15" Type="http://schemas.openxmlformats.org/officeDocument/2006/relationships/slide" Target="slide17.xml"/><Relationship Id="rId10" Type="http://schemas.openxmlformats.org/officeDocument/2006/relationships/slide" Target="slide5.xml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0.emf"/><Relationship Id="rId1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oleObject" Target="../embeddings/oleObject22.bin"/><Relationship Id="rId7" Type="http://schemas.openxmlformats.org/officeDocument/2006/relationships/slide" Target="slide6.xml"/><Relationship Id="rId12" Type="http://schemas.openxmlformats.org/officeDocument/2006/relationships/slide" Target="slide19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4.vml"/><Relationship Id="rId6" Type="http://schemas.openxmlformats.org/officeDocument/2006/relationships/slide" Target="slide5.xml"/><Relationship Id="rId11" Type="http://schemas.openxmlformats.org/officeDocument/2006/relationships/slide" Target="slide17.xml"/><Relationship Id="rId5" Type="http://schemas.openxmlformats.org/officeDocument/2006/relationships/image" Target="../media/image4.emf"/><Relationship Id="rId10" Type="http://schemas.openxmlformats.org/officeDocument/2006/relationships/slide" Target="slide13.xml"/><Relationship Id="rId4" Type="http://schemas.openxmlformats.org/officeDocument/2006/relationships/package" Target="../embeddings/Microsoft_Word___22.docx"/><Relationship Id="rId9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oleObject" Target="../embeddings/oleObject23.bin"/><Relationship Id="rId7" Type="http://schemas.openxmlformats.org/officeDocument/2006/relationships/slide" Target="slide6.xml"/><Relationship Id="rId12" Type="http://schemas.openxmlformats.org/officeDocument/2006/relationships/slide" Target="slide19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5.vml"/><Relationship Id="rId6" Type="http://schemas.openxmlformats.org/officeDocument/2006/relationships/slide" Target="slide5.xml"/><Relationship Id="rId11" Type="http://schemas.openxmlformats.org/officeDocument/2006/relationships/slide" Target="slide17.xml"/><Relationship Id="rId5" Type="http://schemas.openxmlformats.org/officeDocument/2006/relationships/image" Target="../media/image21.emf"/><Relationship Id="rId10" Type="http://schemas.openxmlformats.org/officeDocument/2006/relationships/slide" Target="slide13.xml"/><Relationship Id="rId4" Type="http://schemas.openxmlformats.org/officeDocument/2006/relationships/package" Target="../embeddings/Microsoft_Word___23.docx"/><Relationship Id="rId9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7.xml"/><Relationship Id="rId3" Type="http://schemas.openxmlformats.org/officeDocument/2006/relationships/image" Target="../media/image23.png"/><Relationship Id="rId7" Type="http://schemas.openxmlformats.org/officeDocument/2006/relationships/image" Target="../media/image22.emf"/><Relationship Id="rId12" Type="http://schemas.openxmlformats.org/officeDocument/2006/relationships/slide" Target="slide13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6.vml"/><Relationship Id="rId6" Type="http://schemas.openxmlformats.org/officeDocument/2006/relationships/package" Target="../embeddings/Microsoft_Word___24.docx"/><Relationship Id="rId11" Type="http://schemas.openxmlformats.org/officeDocument/2006/relationships/slide" Target="slide10.xml"/><Relationship Id="rId5" Type="http://schemas.openxmlformats.org/officeDocument/2006/relationships/oleObject" Target="../embeddings/oleObject24.bin"/><Relationship Id="rId10" Type="http://schemas.openxmlformats.org/officeDocument/2006/relationships/slide" Target="slide7.xml"/><Relationship Id="rId4" Type="http://schemas.openxmlformats.org/officeDocument/2006/relationships/image" Target="../media/image24.png"/><Relationship Id="rId9" Type="http://schemas.openxmlformats.org/officeDocument/2006/relationships/slide" Target="slide6.xml"/><Relationship Id="rId1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__1.docx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4.png"/><Relationship Id="rId7" Type="http://schemas.openxmlformats.org/officeDocument/2006/relationships/slide" Target="slide1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19.xml"/><Relationship Id="rId4" Type="http://schemas.openxmlformats.org/officeDocument/2006/relationships/slide" Target="slide5.xml"/><Relationship Id="rId9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9.xml"/><Relationship Id="rId3" Type="http://schemas.openxmlformats.org/officeDocument/2006/relationships/image" Target="../media/image24.png"/><Relationship Id="rId7" Type="http://schemas.openxmlformats.org/officeDocument/2006/relationships/slide" Target="slide5.xml"/><Relationship Id="rId12" Type="http://schemas.openxmlformats.org/officeDocument/2006/relationships/slide" Target="slide17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6.emf"/><Relationship Id="rId11" Type="http://schemas.openxmlformats.org/officeDocument/2006/relationships/slide" Target="slide13.xml"/><Relationship Id="rId5" Type="http://schemas.openxmlformats.org/officeDocument/2006/relationships/package" Target="../embeddings/Microsoft_Word___25.docx"/><Relationship Id="rId10" Type="http://schemas.openxmlformats.org/officeDocument/2006/relationships/slide" Target="slide10.xml"/><Relationship Id="rId4" Type="http://schemas.openxmlformats.org/officeDocument/2006/relationships/oleObject" Target="../embeddings/oleObject25.bin"/><Relationship Id="rId9" Type="http://schemas.openxmlformats.org/officeDocument/2006/relationships/slide" Target="slide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slide" Target="slide7.xml"/><Relationship Id="rId3" Type="http://schemas.openxmlformats.org/officeDocument/2006/relationships/image" Target="../media/image25.png"/><Relationship Id="rId7" Type="http://schemas.openxmlformats.org/officeDocument/2006/relationships/image" Target="../media/image4.emf"/><Relationship Id="rId12" Type="http://schemas.openxmlformats.org/officeDocument/2006/relationships/slide" Target="slide6.xml"/><Relationship Id="rId17" Type="http://schemas.openxmlformats.org/officeDocument/2006/relationships/slide" Target="slide19.xml"/><Relationship Id="rId2" Type="http://schemas.openxmlformats.org/officeDocument/2006/relationships/slideLayout" Target="../slideLayouts/slideLayout9.xml"/><Relationship Id="rId16" Type="http://schemas.openxmlformats.org/officeDocument/2006/relationships/slide" Target="slide17.xml"/><Relationship Id="rId1" Type="http://schemas.openxmlformats.org/officeDocument/2006/relationships/vmlDrawing" Target="../drawings/vmlDrawing18.vml"/><Relationship Id="rId6" Type="http://schemas.openxmlformats.org/officeDocument/2006/relationships/package" Target="../embeddings/Microsoft_Word___26.docx"/><Relationship Id="rId11" Type="http://schemas.openxmlformats.org/officeDocument/2006/relationships/slide" Target="slide5.xml"/><Relationship Id="rId5" Type="http://schemas.openxmlformats.org/officeDocument/2006/relationships/oleObject" Target="../embeddings/oleObject26.bin"/><Relationship Id="rId15" Type="http://schemas.openxmlformats.org/officeDocument/2006/relationships/slide" Target="slide13.xml"/><Relationship Id="rId10" Type="http://schemas.openxmlformats.org/officeDocument/2006/relationships/image" Target="../media/image27.emf"/><Relationship Id="rId4" Type="http://schemas.openxmlformats.org/officeDocument/2006/relationships/image" Target="../media/image24.png"/><Relationship Id="rId9" Type="http://schemas.openxmlformats.org/officeDocument/2006/relationships/package" Target="../embeddings/Microsoft_Word___27.docx"/><Relationship Id="rId14" Type="http://schemas.openxmlformats.org/officeDocument/2006/relationships/slide" Target="slide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oleObject" Target="../embeddings/oleObject28.bin"/><Relationship Id="rId7" Type="http://schemas.openxmlformats.org/officeDocument/2006/relationships/slide" Target="slide6.xml"/><Relationship Id="rId12" Type="http://schemas.openxmlformats.org/officeDocument/2006/relationships/slide" Target="slide19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9.vml"/><Relationship Id="rId6" Type="http://schemas.openxmlformats.org/officeDocument/2006/relationships/slide" Target="slide5.xml"/><Relationship Id="rId11" Type="http://schemas.openxmlformats.org/officeDocument/2006/relationships/slide" Target="slide17.xml"/><Relationship Id="rId5" Type="http://schemas.openxmlformats.org/officeDocument/2006/relationships/image" Target="../media/image28.emf"/><Relationship Id="rId10" Type="http://schemas.openxmlformats.org/officeDocument/2006/relationships/slide" Target="slide13.xml"/><Relationship Id="rId4" Type="http://schemas.openxmlformats.org/officeDocument/2006/relationships/package" Target="../embeddings/Microsoft_Word___28.docx"/><Relationship Id="rId9" Type="http://schemas.openxmlformats.org/officeDocument/2006/relationships/slide" Target="slide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oleObject" Target="../embeddings/oleObject29.bin"/><Relationship Id="rId7" Type="http://schemas.openxmlformats.org/officeDocument/2006/relationships/slide" Target="slide6.xml"/><Relationship Id="rId12" Type="http://schemas.openxmlformats.org/officeDocument/2006/relationships/slide" Target="slide19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0.vml"/><Relationship Id="rId6" Type="http://schemas.openxmlformats.org/officeDocument/2006/relationships/slide" Target="slide5.xml"/><Relationship Id="rId11" Type="http://schemas.openxmlformats.org/officeDocument/2006/relationships/slide" Target="slide17.xml"/><Relationship Id="rId5" Type="http://schemas.openxmlformats.org/officeDocument/2006/relationships/image" Target="../media/image29.emf"/><Relationship Id="rId10" Type="http://schemas.openxmlformats.org/officeDocument/2006/relationships/slide" Target="slide13.xml"/><Relationship Id="rId4" Type="http://schemas.openxmlformats.org/officeDocument/2006/relationships/package" Target="../embeddings/Microsoft_Word___29.docx"/><Relationship Id="rId9" Type="http://schemas.openxmlformats.org/officeDocument/2006/relationships/slide" Target="slide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__2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__3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slide" Target="slide6.xml"/><Relationship Id="rId18" Type="http://schemas.openxmlformats.org/officeDocument/2006/relationships/slide" Target="slide19.xml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Microsoft_Word___5.docx"/><Relationship Id="rId12" Type="http://schemas.openxmlformats.org/officeDocument/2006/relationships/slide" Target="slide5.xml"/><Relationship Id="rId17" Type="http://schemas.openxmlformats.org/officeDocument/2006/relationships/slide" Target="slide17.xml"/><Relationship Id="rId2" Type="http://schemas.openxmlformats.org/officeDocument/2006/relationships/slideLayout" Target="../slideLayouts/slideLayout9.xml"/><Relationship Id="rId16" Type="http://schemas.openxmlformats.org/officeDocument/2006/relationships/slide" Target="slide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5" Type="http://schemas.openxmlformats.org/officeDocument/2006/relationships/slide" Target="slide10.xml"/><Relationship Id="rId10" Type="http://schemas.openxmlformats.org/officeDocument/2006/relationships/package" Target="../embeddings/Microsoft_Word___6.docx"/><Relationship Id="rId4" Type="http://schemas.openxmlformats.org/officeDocument/2006/relationships/package" Target="../embeddings/Microsoft_Word___4.docx"/><Relationship Id="rId9" Type="http://schemas.openxmlformats.org/officeDocument/2006/relationships/oleObject" Target="../embeddings/oleObject6.bin"/><Relationship Id="rId1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slide" Target="slide6.xml"/><Relationship Id="rId18" Type="http://schemas.openxmlformats.org/officeDocument/2006/relationships/slide" Target="slide19.xml"/><Relationship Id="rId3" Type="http://schemas.openxmlformats.org/officeDocument/2006/relationships/oleObject" Target="../embeddings/oleObject7.bin"/><Relationship Id="rId7" Type="http://schemas.openxmlformats.org/officeDocument/2006/relationships/package" Target="../embeddings/Microsoft_Word___8.docx"/><Relationship Id="rId12" Type="http://schemas.openxmlformats.org/officeDocument/2006/relationships/slide" Target="slide5.xml"/><Relationship Id="rId17" Type="http://schemas.openxmlformats.org/officeDocument/2006/relationships/slide" Target="slide17.xml"/><Relationship Id="rId2" Type="http://schemas.openxmlformats.org/officeDocument/2006/relationships/slideLayout" Target="../slideLayouts/slideLayout9.xml"/><Relationship Id="rId16" Type="http://schemas.openxmlformats.org/officeDocument/2006/relationships/slide" Target="slide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9.emf"/><Relationship Id="rId5" Type="http://schemas.openxmlformats.org/officeDocument/2006/relationships/image" Target="../media/image8.emf"/><Relationship Id="rId15" Type="http://schemas.openxmlformats.org/officeDocument/2006/relationships/slide" Target="slide10.xml"/><Relationship Id="rId10" Type="http://schemas.openxmlformats.org/officeDocument/2006/relationships/package" Target="../embeddings/Microsoft_Word___9.docx"/><Relationship Id="rId4" Type="http://schemas.openxmlformats.org/officeDocument/2006/relationships/package" Target="../embeddings/Microsoft_Word___7.docx"/><Relationship Id="rId9" Type="http://schemas.openxmlformats.org/officeDocument/2006/relationships/oleObject" Target="../embeddings/oleObject9.bin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slide" Target="slide6.xml"/><Relationship Id="rId18" Type="http://schemas.openxmlformats.org/officeDocument/2006/relationships/slide" Target="slide19.xml"/><Relationship Id="rId3" Type="http://schemas.openxmlformats.org/officeDocument/2006/relationships/oleObject" Target="../embeddings/oleObject10.bin"/><Relationship Id="rId7" Type="http://schemas.openxmlformats.org/officeDocument/2006/relationships/package" Target="../embeddings/Microsoft_Word___11.docx"/><Relationship Id="rId12" Type="http://schemas.openxmlformats.org/officeDocument/2006/relationships/slide" Target="slide5.xml"/><Relationship Id="rId17" Type="http://schemas.openxmlformats.org/officeDocument/2006/relationships/slide" Target="slide17.xml"/><Relationship Id="rId2" Type="http://schemas.openxmlformats.org/officeDocument/2006/relationships/slideLayout" Target="../slideLayouts/slideLayout9.xml"/><Relationship Id="rId16" Type="http://schemas.openxmlformats.org/officeDocument/2006/relationships/slide" Target="slide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4.emf"/><Relationship Id="rId5" Type="http://schemas.openxmlformats.org/officeDocument/2006/relationships/image" Target="../media/image10.emf"/><Relationship Id="rId15" Type="http://schemas.openxmlformats.org/officeDocument/2006/relationships/slide" Target="slide10.xml"/><Relationship Id="rId10" Type="http://schemas.openxmlformats.org/officeDocument/2006/relationships/package" Target="../embeddings/Microsoft_Word___12.docx"/><Relationship Id="rId4" Type="http://schemas.openxmlformats.org/officeDocument/2006/relationships/package" Target="../embeddings/Microsoft_Word___10.docx"/><Relationship Id="rId9" Type="http://schemas.openxmlformats.org/officeDocument/2006/relationships/oleObject" Target="../embeddings/oleObject12.bin"/><Relationship Id="rId1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oleObject" Target="../embeddings/oleObject13.bin"/><Relationship Id="rId7" Type="http://schemas.openxmlformats.org/officeDocument/2006/relationships/slide" Target="slide6.xml"/><Relationship Id="rId12" Type="http://schemas.openxmlformats.org/officeDocument/2006/relationships/slide" Target="slide19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6" Type="http://schemas.openxmlformats.org/officeDocument/2006/relationships/slide" Target="slide5.xml"/><Relationship Id="rId11" Type="http://schemas.openxmlformats.org/officeDocument/2006/relationships/slide" Target="slide17.xml"/><Relationship Id="rId5" Type="http://schemas.openxmlformats.org/officeDocument/2006/relationships/image" Target="../media/image12.emf"/><Relationship Id="rId10" Type="http://schemas.openxmlformats.org/officeDocument/2006/relationships/slide" Target="slide13.xml"/><Relationship Id="rId4" Type="http://schemas.openxmlformats.org/officeDocument/2006/relationships/package" Target="../embeddings/Microsoft_Word___13.docx"/><Relationship Id="rId9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6.xml"/><Relationship Id="rId7" Type="http://schemas.openxmlformats.org/officeDocument/2006/relationships/slide" Target="slide1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01" b="17992"/>
          <a:stretch/>
        </p:blipFill>
        <p:spPr>
          <a:xfrm>
            <a:off x="0" y="1509508"/>
            <a:ext cx="12193200" cy="37916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439C5BC-78DD-0947-9E91-72FACC384131}"/>
              </a:ext>
            </a:extLst>
          </p:cNvPr>
          <p:cNvSpPr/>
          <p:nvPr/>
        </p:nvSpPr>
        <p:spPr>
          <a:xfrm>
            <a:off x="441209" y="2785860"/>
            <a:ext cx="11309583" cy="104644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zh-CN" sz="6200" b="1" dirty="0">
                <a:solidFill>
                  <a:schemeClr val="bg1"/>
                </a:solidFill>
                <a:latin typeface="+mn-ea"/>
              </a:rPr>
              <a:t>速率常数与化学平衡常数的关系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671D0029-DEE3-D74A-9B77-7D2AD03E3087}"/>
              </a:ext>
            </a:extLst>
          </p:cNvPr>
          <p:cNvSpPr txBox="1"/>
          <p:nvPr/>
        </p:nvSpPr>
        <p:spPr>
          <a:xfrm>
            <a:off x="257730" y="255879"/>
            <a:ext cx="827358" cy="148870"/>
          </a:xfrm>
          <a:custGeom>
            <a:avLst/>
            <a:gdLst/>
            <a:ahLst/>
            <a:cxnLst/>
            <a:rect l="l" t="t" r="r" b="b"/>
            <a:pathLst>
              <a:path w="1174546" h="215570">
                <a:moveTo>
                  <a:pt x="508787" y="147219"/>
                </a:moveTo>
                <a:cubicBezTo>
                  <a:pt x="508025" y="147523"/>
                  <a:pt x="507187" y="147676"/>
                  <a:pt x="506272" y="147676"/>
                </a:cubicBezTo>
                <a:cubicBezTo>
                  <a:pt x="506882" y="147676"/>
                  <a:pt x="507492" y="147600"/>
                  <a:pt x="508101" y="147447"/>
                </a:cubicBezTo>
                <a:cubicBezTo>
                  <a:pt x="508406" y="147295"/>
                  <a:pt x="508634" y="147219"/>
                  <a:pt x="508787" y="147219"/>
                </a:cubicBezTo>
                <a:close/>
                <a:moveTo>
                  <a:pt x="69037" y="132588"/>
                </a:moveTo>
                <a:lnTo>
                  <a:pt x="107442" y="132588"/>
                </a:lnTo>
                <a:lnTo>
                  <a:pt x="102412" y="168936"/>
                </a:lnTo>
                <a:cubicBezTo>
                  <a:pt x="102108" y="170612"/>
                  <a:pt x="102412" y="172136"/>
                  <a:pt x="103327" y="173508"/>
                </a:cubicBezTo>
                <a:cubicBezTo>
                  <a:pt x="104241" y="174879"/>
                  <a:pt x="105689" y="175565"/>
                  <a:pt x="107670" y="175565"/>
                </a:cubicBezTo>
                <a:lnTo>
                  <a:pt x="166420" y="175565"/>
                </a:lnTo>
                <a:cubicBezTo>
                  <a:pt x="167944" y="175565"/>
                  <a:pt x="169316" y="174955"/>
                  <a:pt x="170535" y="173736"/>
                </a:cubicBezTo>
                <a:cubicBezTo>
                  <a:pt x="171602" y="172365"/>
                  <a:pt x="172212" y="170764"/>
                  <a:pt x="172364" y="168936"/>
                </a:cubicBezTo>
                <a:lnTo>
                  <a:pt x="175336" y="147447"/>
                </a:lnTo>
                <a:lnTo>
                  <a:pt x="109956" y="147447"/>
                </a:lnTo>
                <a:lnTo>
                  <a:pt x="111785" y="132588"/>
                </a:lnTo>
                <a:lnTo>
                  <a:pt x="214655" y="132588"/>
                </a:lnTo>
                <a:lnTo>
                  <a:pt x="209854" y="170307"/>
                </a:lnTo>
                <a:cubicBezTo>
                  <a:pt x="208940" y="177318"/>
                  <a:pt x="205816" y="183185"/>
                  <a:pt x="200482" y="187909"/>
                </a:cubicBezTo>
                <a:cubicBezTo>
                  <a:pt x="194995" y="192481"/>
                  <a:pt x="188899" y="194767"/>
                  <a:pt x="182194" y="194767"/>
                </a:cubicBezTo>
                <a:lnTo>
                  <a:pt x="84353" y="194767"/>
                </a:lnTo>
                <a:cubicBezTo>
                  <a:pt x="77800" y="194767"/>
                  <a:pt x="72618" y="192481"/>
                  <a:pt x="68808" y="187909"/>
                </a:cubicBezTo>
                <a:cubicBezTo>
                  <a:pt x="64846" y="183185"/>
                  <a:pt x="63398" y="177318"/>
                  <a:pt x="64465" y="170307"/>
                </a:cubicBezTo>
                <a:close/>
                <a:moveTo>
                  <a:pt x="66979" y="102413"/>
                </a:moveTo>
                <a:lnTo>
                  <a:pt x="274777" y="102413"/>
                </a:lnTo>
                <a:lnTo>
                  <a:pt x="263347" y="189510"/>
                </a:lnTo>
                <a:cubicBezTo>
                  <a:pt x="262585" y="196520"/>
                  <a:pt x="259537" y="202540"/>
                  <a:pt x="254203" y="207569"/>
                </a:cubicBezTo>
                <a:cubicBezTo>
                  <a:pt x="249021" y="212903"/>
                  <a:pt x="243001" y="215570"/>
                  <a:pt x="236143" y="215570"/>
                </a:cubicBezTo>
                <a:lnTo>
                  <a:pt x="182422" y="215570"/>
                </a:lnTo>
                <a:lnTo>
                  <a:pt x="183108" y="209398"/>
                </a:lnTo>
                <a:cubicBezTo>
                  <a:pt x="183565" y="205740"/>
                  <a:pt x="185013" y="202768"/>
                  <a:pt x="187452" y="200482"/>
                </a:cubicBezTo>
                <a:cubicBezTo>
                  <a:pt x="190195" y="198196"/>
                  <a:pt x="193319" y="197053"/>
                  <a:pt x="196824" y="197053"/>
                </a:cubicBezTo>
                <a:lnTo>
                  <a:pt x="209169" y="197053"/>
                </a:lnTo>
                <a:cubicBezTo>
                  <a:pt x="209321" y="197053"/>
                  <a:pt x="209854" y="196977"/>
                  <a:pt x="210769" y="196825"/>
                </a:cubicBezTo>
                <a:cubicBezTo>
                  <a:pt x="211683" y="196672"/>
                  <a:pt x="212750" y="196291"/>
                  <a:pt x="213969" y="195682"/>
                </a:cubicBezTo>
                <a:cubicBezTo>
                  <a:pt x="215036" y="195225"/>
                  <a:pt x="216103" y="194386"/>
                  <a:pt x="217170" y="193167"/>
                </a:cubicBezTo>
                <a:cubicBezTo>
                  <a:pt x="218084" y="191948"/>
                  <a:pt x="218694" y="190348"/>
                  <a:pt x="218998" y="188367"/>
                </a:cubicBezTo>
                <a:lnTo>
                  <a:pt x="227685" y="123444"/>
                </a:lnTo>
                <a:lnTo>
                  <a:pt x="64236" y="123444"/>
                </a:lnTo>
                <a:close/>
                <a:moveTo>
                  <a:pt x="20802" y="102413"/>
                </a:moveTo>
                <a:lnTo>
                  <a:pt x="61950" y="102413"/>
                </a:lnTo>
                <a:lnTo>
                  <a:pt x="47548" y="209626"/>
                </a:lnTo>
                <a:cubicBezTo>
                  <a:pt x="47396" y="211303"/>
                  <a:pt x="46710" y="212751"/>
                  <a:pt x="45491" y="213970"/>
                </a:cubicBezTo>
                <a:cubicBezTo>
                  <a:pt x="44272" y="215037"/>
                  <a:pt x="42976" y="215570"/>
                  <a:pt x="41605" y="215570"/>
                </a:cubicBezTo>
                <a:lnTo>
                  <a:pt x="0" y="215570"/>
                </a:lnTo>
                <a:lnTo>
                  <a:pt x="13944" y="108585"/>
                </a:lnTo>
                <a:cubicBezTo>
                  <a:pt x="14249" y="106909"/>
                  <a:pt x="15163" y="105461"/>
                  <a:pt x="16687" y="104242"/>
                </a:cubicBezTo>
                <a:cubicBezTo>
                  <a:pt x="17907" y="103023"/>
                  <a:pt x="19278" y="102413"/>
                  <a:pt x="20802" y="102413"/>
                </a:cubicBezTo>
                <a:close/>
                <a:moveTo>
                  <a:pt x="910513" y="61036"/>
                </a:moveTo>
                <a:lnTo>
                  <a:pt x="1148257" y="61036"/>
                </a:lnTo>
                <a:lnTo>
                  <a:pt x="1142542" y="78410"/>
                </a:lnTo>
                <a:cubicBezTo>
                  <a:pt x="1141323" y="81610"/>
                  <a:pt x="1139189" y="84049"/>
                  <a:pt x="1136142" y="85725"/>
                </a:cubicBezTo>
                <a:lnTo>
                  <a:pt x="1065733" y="122530"/>
                </a:lnTo>
                <a:lnTo>
                  <a:pt x="1159002" y="122530"/>
                </a:lnTo>
                <a:lnTo>
                  <a:pt x="1156715" y="134874"/>
                </a:lnTo>
                <a:cubicBezTo>
                  <a:pt x="1155953" y="137617"/>
                  <a:pt x="1154277" y="140132"/>
                  <a:pt x="1151686" y="142418"/>
                </a:cubicBezTo>
                <a:cubicBezTo>
                  <a:pt x="1149095" y="144704"/>
                  <a:pt x="1146048" y="145847"/>
                  <a:pt x="1142542" y="145847"/>
                </a:cubicBezTo>
                <a:lnTo>
                  <a:pt x="1061618" y="145847"/>
                </a:lnTo>
                <a:lnTo>
                  <a:pt x="1051560" y="197053"/>
                </a:lnTo>
                <a:cubicBezTo>
                  <a:pt x="1050645" y="201930"/>
                  <a:pt x="1047521" y="206121"/>
                  <a:pt x="1042187" y="209626"/>
                </a:cubicBezTo>
                <a:cubicBezTo>
                  <a:pt x="1036700" y="213589"/>
                  <a:pt x="1030604" y="215570"/>
                  <a:pt x="1023899" y="215570"/>
                </a:cubicBezTo>
                <a:lnTo>
                  <a:pt x="934516" y="215570"/>
                </a:lnTo>
                <a:lnTo>
                  <a:pt x="936345" y="205054"/>
                </a:lnTo>
                <a:cubicBezTo>
                  <a:pt x="936802" y="202311"/>
                  <a:pt x="938402" y="200178"/>
                  <a:pt x="941146" y="198654"/>
                </a:cubicBezTo>
                <a:cubicBezTo>
                  <a:pt x="943736" y="197282"/>
                  <a:pt x="946784" y="196596"/>
                  <a:pt x="950290" y="196596"/>
                </a:cubicBezTo>
                <a:lnTo>
                  <a:pt x="980694" y="196596"/>
                </a:lnTo>
                <a:cubicBezTo>
                  <a:pt x="982827" y="196596"/>
                  <a:pt x="984808" y="195758"/>
                  <a:pt x="986637" y="194082"/>
                </a:cubicBezTo>
                <a:cubicBezTo>
                  <a:pt x="988466" y="192710"/>
                  <a:pt x="989533" y="191110"/>
                  <a:pt x="989837" y="189281"/>
                </a:cubicBezTo>
                <a:lnTo>
                  <a:pt x="998524" y="145847"/>
                </a:lnTo>
                <a:lnTo>
                  <a:pt x="885825" y="145847"/>
                </a:lnTo>
                <a:lnTo>
                  <a:pt x="888111" y="131445"/>
                </a:lnTo>
                <a:cubicBezTo>
                  <a:pt x="888720" y="128854"/>
                  <a:pt x="890320" y="126721"/>
                  <a:pt x="892911" y="125044"/>
                </a:cubicBezTo>
                <a:cubicBezTo>
                  <a:pt x="895349" y="123368"/>
                  <a:pt x="898245" y="122530"/>
                  <a:pt x="901598" y="122530"/>
                </a:cubicBezTo>
                <a:lnTo>
                  <a:pt x="1002639" y="122530"/>
                </a:lnTo>
                <a:lnTo>
                  <a:pt x="1004468" y="114300"/>
                </a:lnTo>
                <a:lnTo>
                  <a:pt x="1062761" y="82525"/>
                </a:lnTo>
                <a:lnTo>
                  <a:pt x="934973" y="82525"/>
                </a:lnTo>
                <a:cubicBezTo>
                  <a:pt x="929030" y="82525"/>
                  <a:pt x="924458" y="81229"/>
                  <a:pt x="921258" y="78639"/>
                </a:cubicBezTo>
                <a:cubicBezTo>
                  <a:pt x="918209" y="76048"/>
                  <a:pt x="915771" y="72619"/>
                  <a:pt x="913942" y="68352"/>
                </a:cubicBezTo>
                <a:close/>
                <a:moveTo>
                  <a:pt x="468325" y="57607"/>
                </a:moveTo>
                <a:lnTo>
                  <a:pt x="454380" y="146761"/>
                </a:lnTo>
                <a:lnTo>
                  <a:pt x="506272" y="146761"/>
                </a:lnTo>
                <a:cubicBezTo>
                  <a:pt x="506425" y="146761"/>
                  <a:pt x="506653" y="146761"/>
                  <a:pt x="506958" y="146761"/>
                </a:cubicBezTo>
                <a:cubicBezTo>
                  <a:pt x="507568" y="146914"/>
                  <a:pt x="508177" y="146914"/>
                  <a:pt x="508787" y="146761"/>
                </a:cubicBezTo>
                <a:lnTo>
                  <a:pt x="511073" y="145756"/>
                </a:lnTo>
                <a:lnTo>
                  <a:pt x="514502" y="143561"/>
                </a:lnTo>
                <a:lnTo>
                  <a:pt x="516731" y="141161"/>
                </a:lnTo>
                <a:lnTo>
                  <a:pt x="517474" y="140132"/>
                </a:lnTo>
                <a:lnTo>
                  <a:pt x="518160" y="138303"/>
                </a:lnTo>
                <a:lnTo>
                  <a:pt x="518845" y="136246"/>
                </a:lnTo>
                <a:lnTo>
                  <a:pt x="521360" y="120701"/>
                </a:lnTo>
                <a:lnTo>
                  <a:pt x="531418" y="57607"/>
                </a:lnTo>
                <a:close/>
                <a:moveTo>
                  <a:pt x="35433" y="34747"/>
                </a:moveTo>
                <a:lnTo>
                  <a:pt x="81610" y="34747"/>
                </a:lnTo>
                <a:lnTo>
                  <a:pt x="76581" y="69495"/>
                </a:lnTo>
                <a:cubicBezTo>
                  <a:pt x="76276" y="70409"/>
                  <a:pt x="76504" y="71552"/>
                  <a:pt x="77266" y="72924"/>
                </a:cubicBezTo>
                <a:cubicBezTo>
                  <a:pt x="78028" y="74143"/>
                  <a:pt x="79248" y="74752"/>
                  <a:pt x="80924" y="74752"/>
                </a:cubicBezTo>
                <a:lnTo>
                  <a:pt x="213055" y="74752"/>
                </a:lnTo>
                <a:cubicBezTo>
                  <a:pt x="214579" y="74752"/>
                  <a:pt x="216103" y="74219"/>
                  <a:pt x="217627" y="73152"/>
                </a:cubicBezTo>
                <a:cubicBezTo>
                  <a:pt x="218846" y="72085"/>
                  <a:pt x="219608" y="70866"/>
                  <a:pt x="219913" y="69495"/>
                </a:cubicBezTo>
                <a:lnTo>
                  <a:pt x="222427" y="51207"/>
                </a:lnTo>
                <a:lnTo>
                  <a:pt x="83439" y="51207"/>
                </a:lnTo>
                <a:lnTo>
                  <a:pt x="85725" y="34747"/>
                </a:lnTo>
                <a:lnTo>
                  <a:pt x="271348" y="34747"/>
                </a:lnTo>
                <a:lnTo>
                  <a:pt x="267233" y="70409"/>
                </a:lnTo>
                <a:cubicBezTo>
                  <a:pt x="266014" y="77115"/>
                  <a:pt x="262737" y="82830"/>
                  <a:pt x="257403" y="87554"/>
                </a:cubicBezTo>
                <a:cubicBezTo>
                  <a:pt x="252374" y="92278"/>
                  <a:pt x="246430" y="94641"/>
                  <a:pt x="239572" y="94641"/>
                </a:cubicBezTo>
                <a:lnTo>
                  <a:pt x="51206" y="94641"/>
                </a:lnTo>
                <a:cubicBezTo>
                  <a:pt x="44653" y="94641"/>
                  <a:pt x="39319" y="92278"/>
                  <a:pt x="35204" y="87554"/>
                </a:cubicBezTo>
                <a:cubicBezTo>
                  <a:pt x="31089" y="82830"/>
                  <a:pt x="29413" y="77115"/>
                  <a:pt x="30175" y="70409"/>
                </a:cubicBezTo>
                <a:close/>
                <a:moveTo>
                  <a:pt x="642442" y="915"/>
                </a:moveTo>
                <a:lnTo>
                  <a:pt x="687476" y="915"/>
                </a:lnTo>
                <a:lnTo>
                  <a:pt x="656386" y="61951"/>
                </a:lnTo>
                <a:lnTo>
                  <a:pt x="670331" y="61951"/>
                </a:lnTo>
                <a:lnTo>
                  <a:pt x="646328" y="206883"/>
                </a:lnTo>
                <a:cubicBezTo>
                  <a:pt x="645871" y="209322"/>
                  <a:pt x="644690" y="211379"/>
                  <a:pt x="642785" y="213055"/>
                </a:cubicBezTo>
                <a:cubicBezTo>
                  <a:pt x="640880" y="214732"/>
                  <a:pt x="638632" y="215570"/>
                  <a:pt x="636041" y="215570"/>
                </a:cubicBezTo>
                <a:lnTo>
                  <a:pt x="595350" y="215570"/>
                </a:lnTo>
                <a:lnTo>
                  <a:pt x="617982" y="80467"/>
                </a:lnTo>
                <a:lnTo>
                  <a:pt x="594664" y="80467"/>
                </a:lnTo>
                <a:lnTo>
                  <a:pt x="633298" y="6630"/>
                </a:lnTo>
                <a:cubicBezTo>
                  <a:pt x="635431" y="2820"/>
                  <a:pt x="638479" y="915"/>
                  <a:pt x="642442" y="915"/>
                </a:cubicBezTo>
                <a:close/>
                <a:moveTo>
                  <a:pt x="434721" y="686"/>
                </a:moveTo>
                <a:lnTo>
                  <a:pt x="477697" y="686"/>
                </a:lnTo>
                <a:lnTo>
                  <a:pt x="470839" y="36576"/>
                </a:lnTo>
                <a:lnTo>
                  <a:pt x="581025" y="36576"/>
                </a:lnTo>
                <a:lnTo>
                  <a:pt x="565480" y="146304"/>
                </a:lnTo>
                <a:cubicBezTo>
                  <a:pt x="564413" y="152705"/>
                  <a:pt x="561136" y="158115"/>
                  <a:pt x="555650" y="162535"/>
                </a:cubicBezTo>
                <a:cubicBezTo>
                  <a:pt x="550164" y="168021"/>
                  <a:pt x="543991" y="170764"/>
                  <a:pt x="537133" y="170764"/>
                </a:cubicBezTo>
                <a:lnTo>
                  <a:pt x="451866" y="170764"/>
                </a:lnTo>
                <a:lnTo>
                  <a:pt x="445236" y="215570"/>
                </a:lnTo>
                <a:lnTo>
                  <a:pt x="398145" y="215570"/>
                </a:lnTo>
                <a:lnTo>
                  <a:pt x="404774" y="170764"/>
                </a:lnTo>
                <a:lnTo>
                  <a:pt x="319506" y="170764"/>
                </a:lnTo>
                <a:cubicBezTo>
                  <a:pt x="312801" y="170764"/>
                  <a:pt x="307314" y="168326"/>
                  <a:pt x="303047" y="163449"/>
                </a:cubicBezTo>
                <a:cubicBezTo>
                  <a:pt x="298932" y="158572"/>
                  <a:pt x="297408" y="152705"/>
                  <a:pt x="298475" y="145847"/>
                </a:cubicBezTo>
                <a:lnTo>
                  <a:pt x="314020" y="36576"/>
                </a:lnTo>
                <a:lnTo>
                  <a:pt x="361111" y="36576"/>
                </a:lnTo>
                <a:lnTo>
                  <a:pt x="346024" y="134417"/>
                </a:lnTo>
                <a:cubicBezTo>
                  <a:pt x="345871" y="135941"/>
                  <a:pt x="345947" y="137465"/>
                  <a:pt x="346252" y="138989"/>
                </a:cubicBezTo>
                <a:cubicBezTo>
                  <a:pt x="346405" y="139294"/>
                  <a:pt x="346481" y="139599"/>
                  <a:pt x="346481" y="139903"/>
                </a:cubicBezTo>
                <a:cubicBezTo>
                  <a:pt x="346481" y="139903"/>
                  <a:pt x="346557" y="139980"/>
                  <a:pt x="346710" y="140132"/>
                </a:cubicBezTo>
                <a:cubicBezTo>
                  <a:pt x="347014" y="141351"/>
                  <a:pt x="347548" y="142418"/>
                  <a:pt x="348310" y="143332"/>
                </a:cubicBezTo>
                <a:cubicBezTo>
                  <a:pt x="349224" y="144399"/>
                  <a:pt x="350291" y="145390"/>
                  <a:pt x="351510" y="146304"/>
                </a:cubicBezTo>
                <a:cubicBezTo>
                  <a:pt x="352729" y="147219"/>
                  <a:pt x="354101" y="147676"/>
                  <a:pt x="355625" y="147676"/>
                </a:cubicBezTo>
                <a:lnTo>
                  <a:pt x="407289" y="147676"/>
                </a:lnTo>
                <a:lnTo>
                  <a:pt x="421233" y="58522"/>
                </a:lnTo>
                <a:lnTo>
                  <a:pt x="366598" y="58522"/>
                </a:lnTo>
                <a:lnTo>
                  <a:pt x="369570" y="36576"/>
                </a:lnTo>
                <a:lnTo>
                  <a:pt x="423748" y="36576"/>
                </a:lnTo>
                <a:lnTo>
                  <a:pt x="428777" y="6172"/>
                </a:lnTo>
                <a:cubicBezTo>
                  <a:pt x="428929" y="4648"/>
                  <a:pt x="429577" y="3353"/>
                  <a:pt x="430720" y="2286"/>
                </a:cubicBezTo>
                <a:cubicBezTo>
                  <a:pt x="431863" y="1219"/>
                  <a:pt x="433197" y="686"/>
                  <a:pt x="434721" y="686"/>
                </a:cubicBezTo>
                <a:close/>
                <a:moveTo>
                  <a:pt x="925372" y="0"/>
                </a:moveTo>
                <a:lnTo>
                  <a:pt x="975664" y="0"/>
                </a:lnTo>
                <a:lnTo>
                  <a:pt x="978179" y="20117"/>
                </a:lnTo>
                <a:lnTo>
                  <a:pt x="1000353" y="20117"/>
                </a:lnTo>
                <a:lnTo>
                  <a:pt x="1001953" y="9830"/>
                </a:lnTo>
                <a:cubicBezTo>
                  <a:pt x="1002563" y="6934"/>
                  <a:pt x="1004011" y="4572"/>
                  <a:pt x="1006297" y="2743"/>
                </a:cubicBezTo>
                <a:cubicBezTo>
                  <a:pt x="1008735" y="915"/>
                  <a:pt x="1011478" y="0"/>
                  <a:pt x="1014526" y="0"/>
                </a:cubicBezTo>
                <a:lnTo>
                  <a:pt x="1073277" y="0"/>
                </a:lnTo>
                <a:lnTo>
                  <a:pt x="1070076" y="20117"/>
                </a:lnTo>
                <a:lnTo>
                  <a:pt x="1092708" y="20117"/>
                </a:lnTo>
                <a:lnTo>
                  <a:pt x="1096822" y="10973"/>
                </a:lnTo>
                <a:cubicBezTo>
                  <a:pt x="1099108" y="5791"/>
                  <a:pt x="1102309" y="2667"/>
                  <a:pt x="1106423" y="1600"/>
                </a:cubicBezTo>
                <a:cubicBezTo>
                  <a:pt x="1110691" y="686"/>
                  <a:pt x="1115948" y="229"/>
                  <a:pt x="1122197" y="229"/>
                </a:cubicBezTo>
                <a:lnTo>
                  <a:pt x="1165860" y="229"/>
                </a:lnTo>
                <a:lnTo>
                  <a:pt x="1156944" y="20117"/>
                </a:lnTo>
                <a:lnTo>
                  <a:pt x="1174546" y="20117"/>
                </a:lnTo>
                <a:lnTo>
                  <a:pt x="1171117" y="41148"/>
                </a:lnTo>
                <a:cubicBezTo>
                  <a:pt x="1170203" y="45720"/>
                  <a:pt x="1167841" y="49454"/>
                  <a:pt x="1164031" y="52350"/>
                </a:cubicBezTo>
                <a:cubicBezTo>
                  <a:pt x="1160373" y="55093"/>
                  <a:pt x="1155953" y="56464"/>
                  <a:pt x="1150772" y="56464"/>
                </a:cubicBezTo>
                <a:lnTo>
                  <a:pt x="1098880" y="56464"/>
                </a:lnTo>
                <a:lnTo>
                  <a:pt x="1105738" y="39548"/>
                </a:lnTo>
                <a:lnTo>
                  <a:pt x="950061" y="39548"/>
                </a:lnTo>
                <a:lnTo>
                  <a:pt x="948004" y="56464"/>
                </a:lnTo>
                <a:lnTo>
                  <a:pt x="891311" y="56464"/>
                </a:lnTo>
                <a:lnTo>
                  <a:pt x="894740" y="29490"/>
                </a:lnTo>
                <a:cubicBezTo>
                  <a:pt x="895197" y="26746"/>
                  <a:pt x="896493" y="24537"/>
                  <a:pt x="898626" y="22860"/>
                </a:cubicBezTo>
                <a:cubicBezTo>
                  <a:pt x="900760" y="21031"/>
                  <a:pt x="903274" y="20117"/>
                  <a:pt x="906170" y="20117"/>
                </a:cubicBezTo>
                <a:lnTo>
                  <a:pt x="914400" y="20117"/>
                </a:lnTo>
                <a:lnTo>
                  <a:pt x="913028" y="11887"/>
                </a:lnTo>
                <a:cubicBezTo>
                  <a:pt x="912723" y="8687"/>
                  <a:pt x="913790" y="5868"/>
                  <a:pt x="916228" y="3429"/>
                </a:cubicBezTo>
                <a:cubicBezTo>
                  <a:pt x="918667" y="1143"/>
                  <a:pt x="921715" y="0"/>
                  <a:pt x="925372" y="0"/>
                </a:cubicBezTo>
                <a:close/>
                <a:moveTo>
                  <a:pt x="751027" y="0"/>
                </a:moveTo>
                <a:lnTo>
                  <a:pt x="791718" y="0"/>
                </a:lnTo>
                <a:lnTo>
                  <a:pt x="783031" y="58065"/>
                </a:lnTo>
                <a:lnTo>
                  <a:pt x="875157" y="39548"/>
                </a:lnTo>
                <a:cubicBezTo>
                  <a:pt x="871804" y="56769"/>
                  <a:pt x="861212" y="67590"/>
                  <a:pt x="843381" y="72009"/>
                </a:cubicBezTo>
                <a:lnTo>
                  <a:pt x="779145" y="85039"/>
                </a:lnTo>
                <a:lnTo>
                  <a:pt x="764286" y="186309"/>
                </a:lnTo>
                <a:cubicBezTo>
                  <a:pt x="763981" y="188595"/>
                  <a:pt x="764514" y="190576"/>
                  <a:pt x="765886" y="192253"/>
                </a:cubicBezTo>
                <a:cubicBezTo>
                  <a:pt x="767410" y="193929"/>
                  <a:pt x="769391" y="194767"/>
                  <a:pt x="771829" y="194767"/>
                </a:cubicBezTo>
                <a:lnTo>
                  <a:pt x="836066" y="194767"/>
                </a:lnTo>
                <a:cubicBezTo>
                  <a:pt x="841095" y="194767"/>
                  <a:pt x="845210" y="196520"/>
                  <a:pt x="848410" y="200025"/>
                </a:cubicBezTo>
                <a:cubicBezTo>
                  <a:pt x="851611" y="203530"/>
                  <a:pt x="852906" y="207721"/>
                  <a:pt x="852297" y="212598"/>
                </a:cubicBezTo>
                <a:lnTo>
                  <a:pt x="852297" y="212827"/>
                </a:lnTo>
                <a:lnTo>
                  <a:pt x="737082" y="212827"/>
                </a:lnTo>
                <a:cubicBezTo>
                  <a:pt x="729919" y="212827"/>
                  <a:pt x="724128" y="210465"/>
                  <a:pt x="719709" y="205740"/>
                </a:cubicBezTo>
                <a:cubicBezTo>
                  <a:pt x="715136" y="201168"/>
                  <a:pt x="713384" y="195453"/>
                  <a:pt x="714451" y="188595"/>
                </a:cubicBezTo>
                <a:lnTo>
                  <a:pt x="728167" y="94869"/>
                </a:lnTo>
                <a:lnTo>
                  <a:pt x="680847" y="104470"/>
                </a:lnTo>
                <a:lnTo>
                  <a:pt x="684047" y="82982"/>
                </a:lnTo>
                <a:cubicBezTo>
                  <a:pt x="684809" y="79477"/>
                  <a:pt x="686943" y="77267"/>
                  <a:pt x="690448" y="76353"/>
                </a:cubicBezTo>
                <a:lnTo>
                  <a:pt x="732282" y="68123"/>
                </a:lnTo>
                <a:lnTo>
                  <a:pt x="740968" y="8458"/>
                </a:lnTo>
                <a:cubicBezTo>
                  <a:pt x="741425" y="6020"/>
                  <a:pt x="742607" y="4001"/>
                  <a:pt x="744512" y="2401"/>
                </a:cubicBezTo>
                <a:cubicBezTo>
                  <a:pt x="746417" y="800"/>
                  <a:pt x="748588" y="0"/>
                  <a:pt x="751027" y="0"/>
                </a:cubicBezTo>
                <a:close/>
                <a:moveTo>
                  <a:pt x="136245" y="0"/>
                </a:moveTo>
                <a:lnTo>
                  <a:pt x="177393" y="0"/>
                </a:lnTo>
                <a:cubicBezTo>
                  <a:pt x="178917" y="0"/>
                  <a:pt x="180060" y="458"/>
                  <a:pt x="180822" y="1372"/>
                </a:cubicBezTo>
                <a:cubicBezTo>
                  <a:pt x="181737" y="2439"/>
                  <a:pt x="182118" y="3734"/>
                  <a:pt x="181965" y="5258"/>
                </a:cubicBezTo>
                <a:lnTo>
                  <a:pt x="181737" y="7544"/>
                </a:lnTo>
                <a:lnTo>
                  <a:pt x="288721" y="7544"/>
                </a:lnTo>
                <a:lnTo>
                  <a:pt x="286893" y="21260"/>
                </a:lnTo>
                <a:cubicBezTo>
                  <a:pt x="286740" y="22936"/>
                  <a:pt x="286131" y="24308"/>
                  <a:pt x="285064" y="25375"/>
                </a:cubicBezTo>
                <a:cubicBezTo>
                  <a:pt x="283845" y="26442"/>
                  <a:pt x="282397" y="26975"/>
                  <a:pt x="280720" y="26975"/>
                </a:cubicBezTo>
                <a:lnTo>
                  <a:pt x="24003" y="26975"/>
                </a:lnTo>
                <a:lnTo>
                  <a:pt x="25603" y="14173"/>
                </a:lnTo>
                <a:cubicBezTo>
                  <a:pt x="25908" y="12345"/>
                  <a:pt x="26822" y="10744"/>
                  <a:pt x="28346" y="9373"/>
                </a:cubicBezTo>
                <a:cubicBezTo>
                  <a:pt x="29718" y="8154"/>
                  <a:pt x="31318" y="7544"/>
                  <a:pt x="33147" y="7544"/>
                </a:cubicBezTo>
                <a:lnTo>
                  <a:pt x="135331" y="754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4C75E879-4B8E-1F49-8645-FB7A16A5109D}"/>
              </a:ext>
            </a:extLst>
          </p:cNvPr>
          <p:cNvSpPr txBox="1"/>
          <p:nvPr/>
        </p:nvSpPr>
        <p:spPr>
          <a:xfrm>
            <a:off x="1271464" y="255479"/>
            <a:ext cx="1443573" cy="149185"/>
          </a:xfrm>
          <a:custGeom>
            <a:avLst/>
            <a:gdLst/>
            <a:ahLst/>
            <a:cxnLst/>
            <a:rect l="l" t="t" r="r" b="b"/>
            <a:pathLst>
              <a:path w="1795081" h="189224">
                <a:moveTo>
                  <a:pt x="832132" y="116615"/>
                </a:moveTo>
                <a:lnTo>
                  <a:pt x="891140" y="139217"/>
                </a:lnTo>
                <a:lnTo>
                  <a:pt x="953347" y="116615"/>
                </a:lnTo>
                <a:close/>
                <a:moveTo>
                  <a:pt x="1174318" y="95812"/>
                </a:moveTo>
                <a:lnTo>
                  <a:pt x="1171717" y="116214"/>
                </a:lnTo>
                <a:cubicBezTo>
                  <a:pt x="1170917" y="120748"/>
                  <a:pt x="1168317" y="124082"/>
                  <a:pt x="1163917" y="126216"/>
                </a:cubicBezTo>
                <a:lnTo>
                  <a:pt x="1028700" y="185823"/>
                </a:lnTo>
                <a:lnTo>
                  <a:pt x="1030700" y="169021"/>
                </a:lnTo>
                <a:cubicBezTo>
                  <a:pt x="1031900" y="162087"/>
                  <a:pt x="1035834" y="157020"/>
                  <a:pt x="1042501" y="153819"/>
                </a:cubicBezTo>
                <a:close/>
                <a:moveTo>
                  <a:pt x="283978" y="72209"/>
                </a:moveTo>
                <a:lnTo>
                  <a:pt x="509806" y="72209"/>
                </a:lnTo>
                <a:lnTo>
                  <a:pt x="508206" y="83810"/>
                </a:lnTo>
                <a:cubicBezTo>
                  <a:pt x="507272" y="90345"/>
                  <a:pt x="504405" y="95612"/>
                  <a:pt x="499605" y="99612"/>
                </a:cubicBezTo>
                <a:cubicBezTo>
                  <a:pt x="494938" y="103746"/>
                  <a:pt x="489404" y="105813"/>
                  <a:pt x="483003" y="105813"/>
                </a:cubicBezTo>
                <a:lnTo>
                  <a:pt x="257175" y="105813"/>
                </a:lnTo>
                <a:lnTo>
                  <a:pt x="258975" y="94012"/>
                </a:lnTo>
                <a:cubicBezTo>
                  <a:pt x="259908" y="87744"/>
                  <a:pt x="262709" y="82544"/>
                  <a:pt x="267376" y="78410"/>
                </a:cubicBezTo>
                <a:cubicBezTo>
                  <a:pt x="272176" y="74276"/>
                  <a:pt x="277710" y="72209"/>
                  <a:pt x="283978" y="72209"/>
                </a:cubicBezTo>
                <a:close/>
                <a:moveTo>
                  <a:pt x="834732" y="65608"/>
                </a:moveTo>
                <a:lnTo>
                  <a:pt x="833732" y="73809"/>
                </a:lnTo>
                <a:cubicBezTo>
                  <a:pt x="833466" y="75409"/>
                  <a:pt x="833799" y="76743"/>
                  <a:pt x="834732" y="77810"/>
                </a:cubicBezTo>
                <a:cubicBezTo>
                  <a:pt x="835666" y="79010"/>
                  <a:pt x="836933" y="79610"/>
                  <a:pt x="838533" y="79610"/>
                </a:cubicBezTo>
                <a:lnTo>
                  <a:pt x="958948" y="79610"/>
                </a:lnTo>
                <a:cubicBezTo>
                  <a:pt x="960548" y="79610"/>
                  <a:pt x="961948" y="79076"/>
                  <a:pt x="963149" y="78010"/>
                </a:cubicBezTo>
                <a:cubicBezTo>
                  <a:pt x="964349" y="76943"/>
                  <a:pt x="965082" y="75543"/>
                  <a:pt x="965349" y="73809"/>
                </a:cubicBezTo>
                <a:lnTo>
                  <a:pt x="966349" y="65608"/>
                </a:lnTo>
                <a:close/>
                <a:moveTo>
                  <a:pt x="644366" y="62608"/>
                </a:moveTo>
                <a:lnTo>
                  <a:pt x="678170" y="62608"/>
                </a:lnTo>
                <a:lnTo>
                  <a:pt x="673769" y="95012"/>
                </a:lnTo>
                <a:lnTo>
                  <a:pt x="758980" y="79410"/>
                </a:lnTo>
                <a:cubicBezTo>
                  <a:pt x="756713" y="91811"/>
                  <a:pt x="749579" y="99412"/>
                  <a:pt x="737577" y="102213"/>
                </a:cubicBezTo>
                <a:lnTo>
                  <a:pt x="671169" y="114414"/>
                </a:lnTo>
                <a:lnTo>
                  <a:pt x="664368" y="164220"/>
                </a:lnTo>
                <a:cubicBezTo>
                  <a:pt x="664102" y="166354"/>
                  <a:pt x="664568" y="168088"/>
                  <a:pt x="665769" y="169421"/>
                </a:cubicBezTo>
                <a:cubicBezTo>
                  <a:pt x="666835" y="170888"/>
                  <a:pt x="668436" y="171621"/>
                  <a:pt x="670569" y="171621"/>
                </a:cubicBezTo>
                <a:lnTo>
                  <a:pt x="728376" y="171621"/>
                </a:lnTo>
                <a:cubicBezTo>
                  <a:pt x="733043" y="171621"/>
                  <a:pt x="736844" y="173355"/>
                  <a:pt x="739778" y="176822"/>
                </a:cubicBezTo>
                <a:cubicBezTo>
                  <a:pt x="742711" y="180289"/>
                  <a:pt x="743912" y="184423"/>
                  <a:pt x="743378" y="189224"/>
                </a:cubicBezTo>
                <a:lnTo>
                  <a:pt x="641966" y="189224"/>
                </a:lnTo>
                <a:cubicBezTo>
                  <a:pt x="636098" y="189224"/>
                  <a:pt x="631364" y="187023"/>
                  <a:pt x="627764" y="182623"/>
                </a:cubicBezTo>
                <a:cubicBezTo>
                  <a:pt x="624163" y="178356"/>
                  <a:pt x="622763" y="173155"/>
                  <a:pt x="623563" y="167021"/>
                </a:cubicBezTo>
                <a:lnTo>
                  <a:pt x="636965" y="69409"/>
                </a:lnTo>
                <a:cubicBezTo>
                  <a:pt x="637232" y="67408"/>
                  <a:pt x="638065" y="65775"/>
                  <a:pt x="639465" y="64508"/>
                </a:cubicBezTo>
                <a:cubicBezTo>
                  <a:pt x="640865" y="63241"/>
                  <a:pt x="642499" y="62608"/>
                  <a:pt x="644366" y="62608"/>
                </a:cubicBezTo>
                <a:close/>
                <a:moveTo>
                  <a:pt x="137217" y="59207"/>
                </a:moveTo>
                <a:lnTo>
                  <a:pt x="178822" y="59207"/>
                </a:lnTo>
                <a:cubicBezTo>
                  <a:pt x="181089" y="59207"/>
                  <a:pt x="182889" y="60341"/>
                  <a:pt x="184223" y="62608"/>
                </a:cubicBezTo>
                <a:lnTo>
                  <a:pt x="246830" y="188824"/>
                </a:lnTo>
                <a:lnTo>
                  <a:pt x="217027" y="188824"/>
                </a:lnTo>
                <a:cubicBezTo>
                  <a:pt x="207426" y="188824"/>
                  <a:pt x="199825" y="184023"/>
                  <a:pt x="194224" y="174422"/>
                </a:cubicBezTo>
                <a:close/>
                <a:moveTo>
                  <a:pt x="1426692" y="46206"/>
                </a:moveTo>
                <a:lnTo>
                  <a:pt x="1413091" y="119415"/>
                </a:lnTo>
                <a:lnTo>
                  <a:pt x="1463497" y="119415"/>
                </a:lnTo>
                <a:lnTo>
                  <a:pt x="1473898" y="46206"/>
                </a:lnTo>
                <a:close/>
                <a:moveTo>
                  <a:pt x="1049502" y="38605"/>
                </a:moveTo>
                <a:lnTo>
                  <a:pt x="1174318" y="52807"/>
                </a:lnTo>
                <a:cubicBezTo>
                  <a:pt x="1176185" y="53073"/>
                  <a:pt x="1177618" y="53873"/>
                  <a:pt x="1178618" y="55207"/>
                </a:cubicBezTo>
                <a:cubicBezTo>
                  <a:pt x="1179618" y="56540"/>
                  <a:pt x="1180052" y="58207"/>
                  <a:pt x="1179918" y="60207"/>
                </a:cubicBezTo>
                <a:lnTo>
                  <a:pt x="1177718" y="75209"/>
                </a:lnTo>
                <a:lnTo>
                  <a:pt x="1067504" y="62608"/>
                </a:lnTo>
                <a:cubicBezTo>
                  <a:pt x="1061370" y="61674"/>
                  <a:pt x="1056636" y="59007"/>
                  <a:pt x="1053303" y="54607"/>
                </a:cubicBezTo>
                <a:cubicBezTo>
                  <a:pt x="1049969" y="50206"/>
                  <a:pt x="1048702" y="44939"/>
                  <a:pt x="1049502" y="38805"/>
                </a:cubicBezTo>
                <a:close/>
                <a:moveTo>
                  <a:pt x="1292475" y="36204"/>
                </a:moveTo>
                <a:lnTo>
                  <a:pt x="1351283" y="36204"/>
                </a:lnTo>
                <a:lnTo>
                  <a:pt x="1332480" y="168421"/>
                </a:lnTo>
                <a:cubicBezTo>
                  <a:pt x="1332347" y="169354"/>
                  <a:pt x="1332614" y="170088"/>
                  <a:pt x="1333281" y="170621"/>
                </a:cubicBezTo>
                <a:cubicBezTo>
                  <a:pt x="1333947" y="171288"/>
                  <a:pt x="1334747" y="171488"/>
                  <a:pt x="1335681" y="171221"/>
                </a:cubicBezTo>
                <a:lnTo>
                  <a:pt x="1339681" y="171021"/>
                </a:lnTo>
                <a:cubicBezTo>
                  <a:pt x="1341815" y="170888"/>
                  <a:pt x="1343515" y="171455"/>
                  <a:pt x="1344782" y="172722"/>
                </a:cubicBezTo>
                <a:cubicBezTo>
                  <a:pt x="1346049" y="173988"/>
                  <a:pt x="1346549" y="175689"/>
                  <a:pt x="1346282" y="177822"/>
                </a:cubicBezTo>
                <a:lnTo>
                  <a:pt x="1345082" y="186023"/>
                </a:lnTo>
                <a:lnTo>
                  <a:pt x="1304877" y="188423"/>
                </a:lnTo>
                <a:cubicBezTo>
                  <a:pt x="1300076" y="188690"/>
                  <a:pt x="1296209" y="187357"/>
                  <a:pt x="1293275" y="184423"/>
                </a:cubicBezTo>
                <a:cubicBezTo>
                  <a:pt x="1290208" y="181356"/>
                  <a:pt x="1289008" y="177489"/>
                  <a:pt x="1289675" y="172822"/>
                </a:cubicBezTo>
                <a:lnTo>
                  <a:pt x="1306677" y="54207"/>
                </a:lnTo>
                <a:lnTo>
                  <a:pt x="1296276" y="54207"/>
                </a:lnTo>
                <a:cubicBezTo>
                  <a:pt x="1294542" y="54207"/>
                  <a:pt x="1293142" y="53607"/>
                  <a:pt x="1292075" y="52406"/>
                </a:cubicBezTo>
                <a:cubicBezTo>
                  <a:pt x="1291008" y="51206"/>
                  <a:pt x="1290542" y="49673"/>
                  <a:pt x="1290675" y="47806"/>
                </a:cubicBezTo>
                <a:close/>
                <a:moveTo>
                  <a:pt x="1565052" y="7001"/>
                </a:moveTo>
                <a:lnTo>
                  <a:pt x="1594456" y="7001"/>
                </a:lnTo>
                <a:cubicBezTo>
                  <a:pt x="1605524" y="7001"/>
                  <a:pt x="1614525" y="12401"/>
                  <a:pt x="1621459" y="23203"/>
                </a:cubicBezTo>
                <a:lnTo>
                  <a:pt x="1670266" y="82810"/>
                </a:lnTo>
                <a:lnTo>
                  <a:pt x="1741875" y="10601"/>
                </a:lnTo>
                <a:cubicBezTo>
                  <a:pt x="1744408" y="8201"/>
                  <a:pt x="1747208" y="7001"/>
                  <a:pt x="1750276" y="7001"/>
                </a:cubicBezTo>
                <a:lnTo>
                  <a:pt x="1795081" y="7001"/>
                </a:lnTo>
                <a:lnTo>
                  <a:pt x="1692268" y="106613"/>
                </a:lnTo>
                <a:lnTo>
                  <a:pt x="1770678" y="188824"/>
                </a:lnTo>
                <a:lnTo>
                  <a:pt x="1751676" y="188824"/>
                </a:lnTo>
                <a:cubicBezTo>
                  <a:pt x="1733007" y="188824"/>
                  <a:pt x="1716271" y="181756"/>
                  <a:pt x="1701469" y="167621"/>
                </a:cubicBezTo>
                <a:lnTo>
                  <a:pt x="1665265" y="130616"/>
                </a:lnTo>
                <a:lnTo>
                  <a:pt x="1611258" y="175222"/>
                </a:lnTo>
                <a:cubicBezTo>
                  <a:pt x="1599790" y="184290"/>
                  <a:pt x="1587255" y="188824"/>
                  <a:pt x="1573654" y="188824"/>
                </a:cubicBezTo>
                <a:lnTo>
                  <a:pt x="1544050" y="188824"/>
                </a:lnTo>
                <a:lnTo>
                  <a:pt x="1643462" y="106613"/>
                </a:lnTo>
                <a:close/>
                <a:moveTo>
                  <a:pt x="664168" y="1200"/>
                </a:moveTo>
                <a:lnTo>
                  <a:pt x="746179" y="1200"/>
                </a:lnTo>
                <a:cubicBezTo>
                  <a:pt x="749912" y="1200"/>
                  <a:pt x="753046" y="2400"/>
                  <a:pt x="755580" y="4801"/>
                </a:cubicBezTo>
                <a:cubicBezTo>
                  <a:pt x="758113" y="7201"/>
                  <a:pt x="759714" y="10268"/>
                  <a:pt x="760380" y="14002"/>
                </a:cubicBezTo>
                <a:lnTo>
                  <a:pt x="765981" y="54007"/>
                </a:lnTo>
                <a:lnTo>
                  <a:pt x="737778" y="54007"/>
                </a:lnTo>
                <a:cubicBezTo>
                  <a:pt x="734310" y="54007"/>
                  <a:pt x="731277" y="52840"/>
                  <a:pt x="728676" y="50506"/>
                </a:cubicBezTo>
                <a:cubicBezTo>
                  <a:pt x="726076" y="48173"/>
                  <a:pt x="724442" y="45139"/>
                  <a:pt x="723776" y="41405"/>
                </a:cubicBezTo>
                <a:lnTo>
                  <a:pt x="721175" y="22603"/>
                </a:lnTo>
                <a:cubicBezTo>
                  <a:pt x="720509" y="19002"/>
                  <a:pt x="718442" y="17202"/>
                  <a:pt x="714975" y="17202"/>
                </a:cubicBezTo>
                <a:lnTo>
                  <a:pt x="691172" y="17202"/>
                </a:lnTo>
                <a:cubicBezTo>
                  <a:pt x="687705" y="17202"/>
                  <a:pt x="685171" y="19002"/>
                  <a:pt x="683571" y="22603"/>
                </a:cubicBezTo>
                <a:lnTo>
                  <a:pt x="674570" y="44005"/>
                </a:lnTo>
                <a:cubicBezTo>
                  <a:pt x="671102" y="50673"/>
                  <a:pt x="666235" y="54007"/>
                  <a:pt x="659968" y="54007"/>
                </a:cubicBezTo>
                <a:lnTo>
                  <a:pt x="629964" y="54007"/>
                </a:lnTo>
                <a:lnTo>
                  <a:pt x="646366" y="14002"/>
                </a:lnTo>
                <a:cubicBezTo>
                  <a:pt x="648100" y="10268"/>
                  <a:pt x="650567" y="7201"/>
                  <a:pt x="653767" y="4801"/>
                </a:cubicBezTo>
                <a:cubicBezTo>
                  <a:pt x="656967" y="2400"/>
                  <a:pt x="660434" y="1200"/>
                  <a:pt x="664168" y="1200"/>
                </a:cubicBezTo>
                <a:close/>
                <a:moveTo>
                  <a:pt x="1661664" y="400"/>
                </a:moveTo>
                <a:lnTo>
                  <a:pt x="1678267" y="400"/>
                </a:lnTo>
                <a:cubicBezTo>
                  <a:pt x="1683200" y="400"/>
                  <a:pt x="1687301" y="2300"/>
                  <a:pt x="1690568" y="6101"/>
                </a:cubicBezTo>
                <a:cubicBezTo>
                  <a:pt x="1693835" y="9901"/>
                  <a:pt x="1695269" y="14468"/>
                  <a:pt x="1694869" y="19802"/>
                </a:cubicBezTo>
                <a:lnTo>
                  <a:pt x="1692668" y="41405"/>
                </a:lnTo>
                <a:lnTo>
                  <a:pt x="1657464" y="41405"/>
                </a:lnTo>
                <a:close/>
                <a:moveTo>
                  <a:pt x="1312478" y="400"/>
                </a:moveTo>
                <a:lnTo>
                  <a:pt x="1343482" y="400"/>
                </a:lnTo>
                <a:cubicBezTo>
                  <a:pt x="1345482" y="400"/>
                  <a:pt x="1347182" y="1033"/>
                  <a:pt x="1348583" y="2300"/>
                </a:cubicBezTo>
                <a:cubicBezTo>
                  <a:pt x="1349983" y="3567"/>
                  <a:pt x="1350683" y="5267"/>
                  <a:pt x="1350683" y="7401"/>
                </a:cubicBezTo>
                <a:lnTo>
                  <a:pt x="1351483" y="28203"/>
                </a:lnTo>
                <a:lnTo>
                  <a:pt x="1313278" y="28203"/>
                </a:lnTo>
                <a:close/>
                <a:moveTo>
                  <a:pt x="1397489" y="200"/>
                </a:moveTo>
                <a:lnTo>
                  <a:pt x="1434693" y="200"/>
                </a:lnTo>
                <a:lnTo>
                  <a:pt x="1430693" y="25603"/>
                </a:lnTo>
                <a:lnTo>
                  <a:pt x="1476899" y="25603"/>
                </a:lnTo>
                <a:lnTo>
                  <a:pt x="1480099" y="4000"/>
                </a:lnTo>
                <a:cubicBezTo>
                  <a:pt x="1480232" y="2934"/>
                  <a:pt x="1480732" y="2034"/>
                  <a:pt x="1481599" y="1300"/>
                </a:cubicBezTo>
                <a:cubicBezTo>
                  <a:pt x="1482466" y="567"/>
                  <a:pt x="1483433" y="200"/>
                  <a:pt x="1484500" y="200"/>
                </a:cubicBezTo>
                <a:lnTo>
                  <a:pt x="1522704" y="200"/>
                </a:lnTo>
                <a:lnTo>
                  <a:pt x="1519104" y="25603"/>
                </a:lnTo>
                <a:lnTo>
                  <a:pt x="1533306" y="25603"/>
                </a:lnTo>
                <a:lnTo>
                  <a:pt x="1531705" y="37605"/>
                </a:lnTo>
                <a:cubicBezTo>
                  <a:pt x="1531305" y="40005"/>
                  <a:pt x="1530172" y="42039"/>
                  <a:pt x="1528305" y="43705"/>
                </a:cubicBezTo>
                <a:cubicBezTo>
                  <a:pt x="1526438" y="45372"/>
                  <a:pt x="1524305" y="46206"/>
                  <a:pt x="1521904" y="46206"/>
                </a:cubicBezTo>
                <a:lnTo>
                  <a:pt x="1516103" y="46206"/>
                </a:lnTo>
                <a:lnTo>
                  <a:pt x="1505702" y="119415"/>
                </a:lnTo>
                <a:lnTo>
                  <a:pt x="1520904" y="119415"/>
                </a:lnTo>
                <a:lnTo>
                  <a:pt x="1519104" y="132416"/>
                </a:lnTo>
                <a:cubicBezTo>
                  <a:pt x="1518704" y="135084"/>
                  <a:pt x="1517470" y="137284"/>
                  <a:pt x="1515403" y="139017"/>
                </a:cubicBezTo>
                <a:cubicBezTo>
                  <a:pt x="1513336" y="140751"/>
                  <a:pt x="1511036" y="141618"/>
                  <a:pt x="1508502" y="141618"/>
                </a:cubicBezTo>
                <a:lnTo>
                  <a:pt x="1502502" y="141618"/>
                </a:lnTo>
                <a:lnTo>
                  <a:pt x="1495701" y="188824"/>
                </a:lnTo>
                <a:lnTo>
                  <a:pt x="1462297" y="188824"/>
                </a:lnTo>
                <a:cubicBezTo>
                  <a:pt x="1459896" y="188824"/>
                  <a:pt x="1457996" y="187990"/>
                  <a:pt x="1456596" y="186323"/>
                </a:cubicBezTo>
                <a:cubicBezTo>
                  <a:pt x="1455196" y="184656"/>
                  <a:pt x="1454629" y="182623"/>
                  <a:pt x="1454896" y="180222"/>
                </a:cubicBezTo>
                <a:lnTo>
                  <a:pt x="1460297" y="141618"/>
                </a:lnTo>
                <a:lnTo>
                  <a:pt x="1408890" y="141618"/>
                </a:lnTo>
                <a:lnTo>
                  <a:pt x="1403489" y="164621"/>
                </a:lnTo>
                <a:cubicBezTo>
                  <a:pt x="1401756" y="171688"/>
                  <a:pt x="1398022" y="177489"/>
                  <a:pt x="1392288" y="182023"/>
                </a:cubicBezTo>
                <a:cubicBezTo>
                  <a:pt x="1386554" y="186557"/>
                  <a:pt x="1380153" y="188824"/>
                  <a:pt x="1373086" y="188824"/>
                </a:cubicBezTo>
                <a:lnTo>
                  <a:pt x="1355883" y="188824"/>
                </a:lnTo>
                <a:lnTo>
                  <a:pt x="1366685" y="141618"/>
                </a:lnTo>
                <a:lnTo>
                  <a:pt x="1351683" y="141618"/>
                </a:lnTo>
                <a:lnTo>
                  <a:pt x="1353683" y="127016"/>
                </a:lnTo>
                <a:cubicBezTo>
                  <a:pt x="1354083" y="124882"/>
                  <a:pt x="1355117" y="123082"/>
                  <a:pt x="1356783" y="121615"/>
                </a:cubicBezTo>
                <a:cubicBezTo>
                  <a:pt x="1358450" y="120148"/>
                  <a:pt x="1360351" y="119415"/>
                  <a:pt x="1362484" y="119415"/>
                </a:cubicBezTo>
                <a:lnTo>
                  <a:pt x="1370885" y="119415"/>
                </a:lnTo>
                <a:lnTo>
                  <a:pt x="1384687" y="46206"/>
                </a:lnTo>
                <a:lnTo>
                  <a:pt x="1366085" y="46206"/>
                </a:lnTo>
                <a:lnTo>
                  <a:pt x="1368085" y="31604"/>
                </a:lnTo>
                <a:cubicBezTo>
                  <a:pt x="1368352" y="29870"/>
                  <a:pt x="1369152" y="28437"/>
                  <a:pt x="1370485" y="27303"/>
                </a:cubicBezTo>
                <a:cubicBezTo>
                  <a:pt x="1371819" y="26170"/>
                  <a:pt x="1373352" y="25603"/>
                  <a:pt x="1375086" y="25603"/>
                </a:cubicBezTo>
                <a:lnTo>
                  <a:pt x="1388688" y="25603"/>
                </a:lnTo>
                <a:lnTo>
                  <a:pt x="1391888" y="5001"/>
                </a:lnTo>
                <a:cubicBezTo>
                  <a:pt x="1392155" y="3667"/>
                  <a:pt x="1392821" y="2534"/>
                  <a:pt x="1393888" y="1600"/>
                </a:cubicBezTo>
                <a:cubicBezTo>
                  <a:pt x="1394955" y="667"/>
                  <a:pt x="1396155" y="200"/>
                  <a:pt x="1397489" y="200"/>
                </a:cubicBezTo>
                <a:close/>
                <a:moveTo>
                  <a:pt x="1057103" y="200"/>
                </a:moveTo>
                <a:lnTo>
                  <a:pt x="1271130" y="200"/>
                </a:lnTo>
                <a:cubicBezTo>
                  <a:pt x="1274064" y="200"/>
                  <a:pt x="1276364" y="1167"/>
                  <a:pt x="1278031" y="3100"/>
                </a:cubicBezTo>
                <a:cubicBezTo>
                  <a:pt x="1279698" y="5034"/>
                  <a:pt x="1280331" y="7401"/>
                  <a:pt x="1279931" y="10201"/>
                </a:cubicBezTo>
                <a:lnTo>
                  <a:pt x="1258128" y="166221"/>
                </a:lnTo>
                <a:cubicBezTo>
                  <a:pt x="1257195" y="172355"/>
                  <a:pt x="1254261" y="177689"/>
                  <a:pt x="1249327" y="182223"/>
                </a:cubicBezTo>
                <a:cubicBezTo>
                  <a:pt x="1244393" y="186623"/>
                  <a:pt x="1238726" y="188824"/>
                  <a:pt x="1232325" y="188824"/>
                </a:cubicBezTo>
                <a:lnTo>
                  <a:pt x="1141314" y="188824"/>
                </a:lnTo>
                <a:lnTo>
                  <a:pt x="1142314" y="181423"/>
                </a:lnTo>
                <a:cubicBezTo>
                  <a:pt x="1142980" y="177555"/>
                  <a:pt x="1144814" y="174288"/>
                  <a:pt x="1147814" y="171621"/>
                </a:cubicBezTo>
                <a:cubicBezTo>
                  <a:pt x="1150815" y="168954"/>
                  <a:pt x="1154249" y="167621"/>
                  <a:pt x="1158116" y="167621"/>
                </a:cubicBezTo>
                <a:lnTo>
                  <a:pt x="1199321" y="167621"/>
                </a:lnTo>
                <a:cubicBezTo>
                  <a:pt x="1201321" y="167621"/>
                  <a:pt x="1203188" y="166887"/>
                  <a:pt x="1204922" y="165421"/>
                </a:cubicBezTo>
                <a:cubicBezTo>
                  <a:pt x="1206655" y="163954"/>
                  <a:pt x="1207655" y="162220"/>
                  <a:pt x="1207922" y="160220"/>
                </a:cubicBezTo>
                <a:lnTo>
                  <a:pt x="1227324" y="21203"/>
                </a:lnTo>
                <a:lnTo>
                  <a:pt x="1048302" y="21203"/>
                </a:lnTo>
                <a:lnTo>
                  <a:pt x="1050302" y="6201"/>
                </a:lnTo>
                <a:cubicBezTo>
                  <a:pt x="1050569" y="4467"/>
                  <a:pt x="1051369" y="3034"/>
                  <a:pt x="1052703" y="1900"/>
                </a:cubicBezTo>
                <a:cubicBezTo>
                  <a:pt x="1054036" y="767"/>
                  <a:pt x="1055503" y="200"/>
                  <a:pt x="1057103" y="200"/>
                </a:cubicBezTo>
                <a:close/>
                <a:moveTo>
                  <a:pt x="814130" y="200"/>
                </a:moveTo>
                <a:lnTo>
                  <a:pt x="848534" y="200"/>
                </a:lnTo>
                <a:lnTo>
                  <a:pt x="846134" y="3800"/>
                </a:lnTo>
                <a:lnTo>
                  <a:pt x="1021156" y="3800"/>
                </a:lnTo>
                <a:lnTo>
                  <a:pt x="1020356" y="9801"/>
                </a:lnTo>
                <a:cubicBezTo>
                  <a:pt x="1019956" y="12735"/>
                  <a:pt x="1018755" y="15135"/>
                  <a:pt x="1016755" y="17002"/>
                </a:cubicBezTo>
                <a:cubicBezTo>
                  <a:pt x="1014755" y="18869"/>
                  <a:pt x="1012355" y="19802"/>
                  <a:pt x="1009554" y="19802"/>
                </a:cubicBezTo>
                <a:lnTo>
                  <a:pt x="836733" y="19802"/>
                </a:lnTo>
                <a:lnTo>
                  <a:pt x="833332" y="25403"/>
                </a:lnTo>
                <a:lnTo>
                  <a:pt x="839933" y="25403"/>
                </a:lnTo>
                <a:lnTo>
                  <a:pt x="838133" y="40005"/>
                </a:lnTo>
                <a:lnTo>
                  <a:pt x="837333" y="46206"/>
                </a:lnTo>
                <a:lnTo>
                  <a:pt x="836533" y="51606"/>
                </a:lnTo>
                <a:lnTo>
                  <a:pt x="968149" y="51606"/>
                </a:lnTo>
                <a:lnTo>
                  <a:pt x="969549" y="40005"/>
                </a:lnTo>
                <a:lnTo>
                  <a:pt x="843934" y="40005"/>
                </a:lnTo>
                <a:lnTo>
                  <a:pt x="845934" y="25403"/>
                </a:lnTo>
                <a:lnTo>
                  <a:pt x="1009954" y="25403"/>
                </a:lnTo>
                <a:lnTo>
                  <a:pt x="1003354" y="76009"/>
                </a:lnTo>
                <a:cubicBezTo>
                  <a:pt x="1002687" y="81077"/>
                  <a:pt x="1000353" y="85344"/>
                  <a:pt x="996353" y="88811"/>
                </a:cubicBezTo>
                <a:cubicBezTo>
                  <a:pt x="992352" y="92411"/>
                  <a:pt x="987885" y="94212"/>
                  <a:pt x="982951" y="94212"/>
                </a:cubicBezTo>
                <a:lnTo>
                  <a:pt x="844134" y="94212"/>
                </a:lnTo>
                <a:lnTo>
                  <a:pt x="839933" y="102213"/>
                </a:lnTo>
                <a:lnTo>
                  <a:pt x="1004554" y="102213"/>
                </a:lnTo>
                <a:lnTo>
                  <a:pt x="1001553" y="124816"/>
                </a:lnTo>
                <a:lnTo>
                  <a:pt x="930944" y="150819"/>
                </a:lnTo>
                <a:lnTo>
                  <a:pt x="981151" y="170021"/>
                </a:lnTo>
                <a:cubicBezTo>
                  <a:pt x="983818" y="170821"/>
                  <a:pt x="985885" y="171488"/>
                  <a:pt x="987352" y="172021"/>
                </a:cubicBezTo>
                <a:cubicBezTo>
                  <a:pt x="988818" y="172688"/>
                  <a:pt x="991019" y="173022"/>
                  <a:pt x="993952" y="173022"/>
                </a:cubicBezTo>
                <a:cubicBezTo>
                  <a:pt x="995286" y="173022"/>
                  <a:pt x="996353" y="173522"/>
                  <a:pt x="997153" y="174522"/>
                </a:cubicBezTo>
                <a:cubicBezTo>
                  <a:pt x="997953" y="175522"/>
                  <a:pt x="998286" y="176689"/>
                  <a:pt x="998153" y="178022"/>
                </a:cubicBezTo>
                <a:lnTo>
                  <a:pt x="996753" y="188824"/>
                </a:lnTo>
                <a:lnTo>
                  <a:pt x="970549" y="188824"/>
                </a:lnTo>
                <a:cubicBezTo>
                  <a:pt x="964549" y="188824"/>
                  <a:pt x="958281" y="188290"/>
                  <a:pt x="951747" y="187223"/>
                </a:cubicBezTo>
                <a:cubicBezTo>
                  <a:pt x="945213" y="186157"/>
                  <a:pt x="939212" y="184690"/>
                  <a:pt x="933745" y="182823"/>
                </a:cubicBezTo>
                <a:lnTo>
                  <a:pt x="889339" y="166221"/>
                </a:lnTo>
                <a:lnTo>
                  <a:pt x="845934" y="182223"/>
                </a:lnTo>
                <a:cubicBezTo>
                  <a:pt x="842867" y="183423"/>
                  <a:pt x="839533" y="184423"/>
                  <a:pt x="835933" y="185223"/>
                </a:cubicBezTo>
                <a:cubicBezTo>
                  <a:pt x="832332" y="186023"/>
                  <a:pt x="828598" y="186690"/>
                  <a:pt x="824731" y="187223"/>
                </a:cubicBezTo>
                <a:cubicBezTo>
                  <a:pt x="820997" y="187890"/>
                  <a:pt x="817330" y="188357"/>
                  <a:pt x="813730" y="188624"/>
                </a:cubicBezTo>
                <a:cubicBezTo>
                  <a:pt x="810263" y="188757"/>
                  <a:pt x="806996" y="188824"/>
                  <a:pt x="803929" y="188824"/>
                </a:cubicBezTo>
                <a:lnTo>
                  <a:pt x="773525" y="188824"/>
                </a:lnTo>
                <a:lnTo>
                  <a:pt x="774925" y="178022"/>
                </a:lnTo>
                <a:cubicBezTo>
                  <a:pt x="775058" y="176555"/>
                  <a:pt x="775625" y="175355"/>
                  <a:pt x="776625" y="174422"/>
                </a:cubicBezTo>
                <a:cubicBezTo>
                  <a:pt x="777625" y="173488"/>
                  <a:pt x="778859" y="173022"/>
                  <a:pt x="780326" y="173022"/>
                </a:cubicBezTo>
                <a:cubicBezTo>
                  <a:pt x="783259" y="173022"/>
                  <a:pt x="785993" y="172755"/>
                  <a:pt x="788527" y="172221"/>
                </a:cubicBezTo>
                <a:cubicBezTo>
                  <a:pt x="791060" y="171821"/>
                  <a:pt x="793794" y="171088"/>
                  <a:pt x="796728" y="170021"/>
                </a:cubicBezTo>
                <a:lnTo>
                  <a:pt x="849134" y="151019"/>
                </a:lnTo>
                <a:lnTo>
                  <a:pt x="818730" y="139817"/>
                </a:lnTo>
                <a:cubicBezTo>
                  <a:pt x="815663" y="145018"/>
                  <a:pt x="811596" y="147618"/>
                  <a:pt x="806529" y="147618"/>
                </a:cubicBezTo>
                <a:lnTo>
                  <a:pt x="778726" y="147618"/>
                </a:lnTo>
                <a:lnTo>
                  <a:pt x="807529" y="94012"/>
                </a:lnTo>
                <a:cubicBezTo>
                  <a:pt x="803529" y="93212"/>
                  <a:pt x="800261" y="91145"/>
                  <a:pt x="797728" y="87811"/>
                </a:cubicBezTo>
                <a:cubicBezTo>
                  <a:pt x="795327" y="84611"/>
                  <a:pt x="794394" y="80677"/>
                  <a:pt x="794928" y="76009"/>
                </a:cubicBezTo>
                <a:lnTo>
                  <a:pt x="801128" y="28203"/>
                </a:lnTo>
                <a:lnTo>
                  <a:pt x="793527" y="28203"/>
                </a:lnTo>
                <a:lnTo>
                  <a:pt x="807729" y="4000"/>
                </a:lnTo>
                <a:cubicBezTo>
                  <a:pt x="809463" y="1467"/>
                  <a:pt x="811596" y="200"/>
                  <a:pt x="814130" y="200"/>
                </a:cubicBezTo>
                <a:close/>
                <a:moveTo>
                  <a:pt x="122015" y="200"/>
                </a:moveTo>
                <a:lnTo>
                  <a:pt x="171021" y="200"/>
                </a:lnTo>
                <a:lnTo>
                  <a:pt x="155219" y="25403"/>
                </a:lnTo>
                <a:lnTo>
                  <a:pt x="252631" y="25403"/>
                </a:lnTo>
                <a:lnTo>
                  <a:pt x="246630" y="43405"/>
                </a:lnTo>
                <a:cubicBezTo>
                  <a:pt x="243963" y="49406"/>
                  <a:pt x="239896" y="52406"/>
                  <a:pt x="234429" y="52406"/>
                </a:cubicBezTo>
                <a:lnTo>
                  <a:pt x="138417" y="52406"/>
                </a:lnTo>
                <a:lnTo>
                  <a:pt x="67208" y="167621"/>
                </a:lnTo>
                <a:cubicBezTo>
                  <a:pt x="57474" y="181489"/>
                  <a:pt x="45072" y="188423"/>
                  <a:pt x="30003" y="188423"/>
                </a:cubicBezTo>
                <a:lnTo>
                  <a:pt x="0" y="188423"/>
                </a:lnTo>
                <a:lnTo>
                  <a:pt x="84410" y="52406"/>
                </a:lnTo>
                <a:lnTo>
                  <a:pt x="14801" y="52406"/>
                </a:lnTo>
                <a:lnTo>
                  <a:pt x="19802" y="37405"/>
                </a:lnTo>
                <a:cubicBezTo>
                  <a:pt x="23269" y="29404"/>
                  <a:pt x="28603" y="25403"/>
                  <a:pt x="35804" y="25403"/>
                </a:cubicBezTo>
                <a:lnTo>
                  <a:pt x="101212" y="25403"/>
                </a:lnTo>
                <a:lnTo>
                  <a:pt x="114214" y="4601"/>
                </a:lnTo>
                <a:cubicBezTo>
                  <a:pt x="116214" y="1667"/>
                  <a:pt x="118814" y="200"/>
                  <a:pt x="122015" y="200"/>
                </a:cubicBezTo>
                <a:close/>
                <a:moveTo>
                  <a:pt x="556555" y="0"/>
                </a:moveTo>
                <a:lnTo>
                  <a:pt x="583758" y="0"/>
                </a:lnTo>
                <a:lnTo>
                  <a:pt x="580758" y="9601"/>
                </a:lnTo>
                <a:lnTo>
                  <a:pt x="637165" y="9601"/>
                </a:lnTo>
                <a:lnTo>
                  <a:pt x="635765" y="19202"/>
                </a:lnTo>
                <a:cubicBezTo>
                  <a:pt x="635498" y="21069"/>
                  <a:pt x="634731" y="22603"/>
                  <a:pt x="633464" y="23803"/>
                </a:cubicBezTo>
                <a:cubicBezTo>
                  <a:pt x="632198" y="25003"/>
                  <a:pt x="630697" y="25603"/>
                  <a:pt x="628964" y="25603"/>
                </a:cubicBezTo>
                <a:lnTo>
                  <a:pt x="575957" y="25603"/>
                </a:lnTo>
                <a:lnTo>
                  <a:pt x="560155" y="83610"/>
                </a:lnTo>
                <a:cubicBezTo>
                  <a:pt x="558955" y="87211"/>
                  <a:pt x="559755" y="89011"/>
                  <a:pt x="562556" y="89011"/>
                </a:cubicBezTo>
                <a:lnTo>
                  <a:pt x="570157" y="89011"/>
                </a:lnTo>
                <a:lnTo>
                  <a:pt x="575757" y="48606"/>
                </a:lnTo>
                <a:cubicBezTo>
                  <a:pt x="576157" y="45406"/>
                  <a:pt x="577524" y="42772"/>
                  <a:pt x="579858" y="40705"/>
                </a:cubicBezTo>
                <a:cubicBezTo>
                  <a:pt x="582191" y="38638"/>
                  <a:pt x="584958" y="37605"/>
                  <a:pt x="588159" y="37605"/>
                </a:cubicBezTo>
                <a:lnTo>
                  <a:pt x="614362" y="37605"/>
                </a:lnTo>
                <a:lnTo>
                  <a:pt x="607361" y="89011"/>
                </a:lnTo>
                <a:lnTo>
                  <a:pt x="624163" y="89011"/>
                </a:lnTo>
                <a:lnTo>
                  <a:pt x="621963" y="105013"/>
                </a:lnTo>
                <a:lnTo>
                  <a:pt x="605161" y="105013"/>
                </a:lnTo>
                <a:lnTo>
                  <a:pt x="600160" y="141418"/>
                </a:lnTo>
                <a:lnTo>
                  <a:pt x="618563" y="141418"/>
                </a:lnTo>
                <a:lnTo>
                  <a:pt x="617362" y="149219"/>
                </a:lnTo>
                <a:cubicBezTo>
                  <a:pt x="617096" y="151619"/>
                  <a:pt x="616129" y="153552"/>
                  <a:pt x="614462" y="155019"/>
                </a:cubicBezTo>
                <a:cubicBezTo>
                  <a:pt x="612795" y="156486"/>
                  <a:pt x="610828" y="157220"/>
                  <a:pt x="608561" y="157220"/>
                </a:cubicBezTo>
                <a:lnTo>
                  <a:pt x="597960" y="157220"/>
                </a:lnTo>
                <a:lnTo>
                  <a:pt x="594360" y="184623"/>
                </a:lnTo>
                <a:cubicBezTo>
                  <a:pt x="594093" y="185957"/>
                  <a:pt x="593493" y="187057"/>
                  <a:pt x="592559" y="187923"/>
                </a:cubicBezTo>
                <a:cubicBezTo>
                  <a:pt x="591626" y="188790"/>
                  <a:pt x="590492" y="189224"/>
                  <a:pt x="589159" y="189224"/>
                </a:cubicBezTo>
                <a:lnTo>
                  <a:pt x="555355" y="189224"/>
                </a:lnTo>
                <a:lnTo>
                  <a:pt x="559755" y="157220"/>
                </a:lnTo>
                <a:lnTo>
                  <a:pt x="516150" y="157220"/>
                </a:lnTo>
                <a:lnTo>
                  <a:pt x="517150" y="149219"/>
                </a:lnTo>
                <a:cubicBezTo>
                  <a:pt x="517550" y="146952"/>
                  <a:pt x="518583" y="145085"/>
                  <a:pt x="520250" y="143618"/>
                </a:cubicBezTo>
                <a:cubicBezTo>
                  <a:pt x="521917" y="142151"/>
                  <a:pt x="523884" y="141418"/>
                  <a:pt x="526151" y="141418"/>
                </a:cubicBezTo>
                <a:lnTo>
                  <a:pt x="561956" y="141418"/>
                </a:lnTo>
                <a:lnTo>
                  <a:pt x="566756" y="105013"/>
                </a:lnTo>
                <a:lnTo>
                  <a:pt x="537352" y="105013"/>
                </a:lnTo>
                <a:cubicBezTo>
                  <a:pt x="531752" y="105013"/>
                  <a:pt x="528151" y="102879"/>
                  <a:pt x="526551" y="98612"/>
                </a:cubicBezTo>
                <a:cubicBezTo>
                  <a:pt x="524951" y="94345"/>
                  <a:pt x="525018" y="89544"/>
                  <a:pt x="526751" y="84210"/>
                </a:cubicBezTo>
                <a:lnTo>
                  <a:pt x="543153" y="25603"/>
                </a:lnTo>
                <a:lnTo>
                  <a:pt x="534752" y="25603"/>
                </a:lnTo>
                <a:lnTo>
                  <a:pt x="536152" y="15802"/>
                </a:lnTo>
                <a:cubicBezTo>
                  <a:pt x="536419" y="13935"/>
                  <a:pt x="537219" y="12435"/>
                  <a:pt x="538553" y="11301"/>
                </a:cubicBezTo>
                <a:cubicBezTo>
                  <a:pt x="539886" y="10168"/>
                  <a:pt x="541420" y="9601"/>
                  <a:pt x="543153" y="9601"/>
                </a:cubicBezTo>
                <a:lnTo>
                  <a:pt x="548154" y="9601"/>
                </a:lnTo>
                <a:lnTo>
                  <a:pt x="549554" y="5201"/>
                </a:lnTo>
                <a:cubicBezTo>
                  <a:pt x="551021" y="1733"/>
                  <a:pt x="553355" y="0"/>
                  <a:pt x="556555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sz="1600" dirty="0">
              <a:solidFill>
                <a:schemeClr val="bg1">
                  <a:lumMod val="50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xmlns="" id="{52C4449A-F464-4D7F-BEC9-4DBC80644CF4}"/>
              </a:ext>
            </a:extLst>
          </p:cNvPr>
          <p:cNvSpPr txBox="1">
            <a:spLocks/>
          </p:cNvSpPr>
          <p:nvPr/>
        </p:nvSpPr>
        <p:spPr>
          <a:xfrm>
            <a:off x="5056963" y="1231072"/>
            <a:ext cx="2078075" cy="620466"/>
          </a:xfrm>
          <a:prstGeom prst="roundRect">
            <a:avLst>
              <a:gd name="adj" fmla="val 50000"/>
            </a:avLst>
          </a:prstGeom>
          <a:solidFill>
            <a:srgbClr val="2FC4DA"/>
          </a:solidFill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zh-CN" sz="26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热点</a:t>
            </a:r>
            <a:r>
              <a:rPr lang="zh-CN" altLang="zh-CN" sz="2600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强化</a:t>
            </a:r>
            <a:r>
              <a:rPr lang="en-US" altLang="zh-CN" sz="2600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14</a:t>
            </a:r>
            <a:endParaRPr lang="zh-CN" altLang="en-US" sz="26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同侧圆角矩形 7">
            <a:extLst>
              <a:ext uri="{FF2B5EF4-FFF2-40B4-BE49-F238E27FC236}">
                <a16:creationId xmlns:a16="http://schemas.microsoft.com/office/drawing/2014/main" xmlns="" id="{8DC2250F-767C-FF4C-95CF-EAB281A98863}"/>
              </a:ext>
            </a:extLst>
          </p:cNvPr>
          <p:cNvSpPr/>
          <p:nvPr/>
        </p:nvSpPr>
        <p:spPr>
          <a:xfrm flipV="1">
            <a:off x="11286600" y="-5748"/>
            <a:ext cx="579247" cy="73014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任意多边形 3">
            <a:extLst>
              <a:ext uri="{FF2B5EF4-FFF2-40B4-BE49-F238E27FC236}">
                <a16:creationId xmlns:a16="http://schemas.microsoft.com/office/drawing/2014/main" xmlns="" id="{435EE09B-B0C9-3644-9641-51B1914CC742}"/>
              </a:ext>
            </a:extLst>
          </p:cNvPr>
          <p:cNvSpPr/>
          <p:nvPr/>
        </p:nvSpPr>
        <p:spPr>
          <a:xfrm>
            <a:off x="11345196" y="66679"/>
            <a:ext cx="462056" cy="511552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10328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0000" y="4437112"/>
            <a:ext cx="664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试写出平衡常数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与速率常数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之间的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65383"/>
              </p:ext>
            </p:extLst>
          </p:nvPr>
        </p:nvGraphicFramePr>
        <p:xfrm>
          <a:off x="452438" y="819150"/>
          <a:ext cx="11287125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5" name="文档" r:id="rId4" imgW="11298963" imgH="3680244" progId="Word.Document.12">
                  <p:embed/>
                </p:oleObj>
              </mc:Choice>
              <mc:Fallback>
                <p:oleObj name="文档" r:id="rId4" imgW="11298963" imgH="36802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2438" y="819150"/>
                        <a:ext cx="11287125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778" name="Picture 2" descr="7-6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709" y="4076461"/>
            <a:ext cx="4642939" cy="252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331964"/>
              </p:ext>
            </p:extLst>
          </p:nvPr>
        </p:nvGraphicFramePr>
        <p:xfrm>
          <a:off x="2135560" y="4848125"/>
          <a:ext cx="82550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6" name="文档" r:id="rId8" imgW="825994" imgH="1192419" progId="Word.Document.12">
                  <p:embed/>
                </p:oleObj>
              </mc:Choice>
              <mc:Fallback>
                <p:oleObj name="文档" r:id="rId8" imgW="825994" imgH="11924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35560" y="4848125"/>
                        <a:ext cx="825500" cy="1192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390000" y="5415632"/>
            <a:ext cx="664210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系式为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用含有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的式子表示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圆角矩形 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圆角矩形 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12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13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圆角矩形 1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圆角矩形 1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圆角矩形 13">
            <a:hlinkClick r:id="rId16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28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952152"/>
            <a:ext cx="11160000" cy="4853112"/>
            <a:chOff x="792914" y="3925222"/>
            <a:chExt cx="11160000" cy="4853112"/>
          </a:xfrm>
        </p:grpSpPr>
        <p:sp>
          <p:nvSpPr>
            <p:cNvPr id="15" name="圆角矩形 14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740222"/>
            </a:xfrm>
            <a:prstGeom prst="roundRect">
              <a:avLst>
                <a:gd name="adj" fmla="val 171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6" name="矩形 15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pic>
        <p:nvPicPr>
          <p:cNvPr id="9" name="Picture 2" descr="7-6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531" y="1340157"/>
            <a:ext cx="4642939" cy="252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497014"/>
              </p:ext>
            </p:extLst>
          </p:nvPr>
        </p:nvGraphicFramePr>
        <p:xfrm>
          <a:off x="894557" y="3921348"/>
          <a:ext cx="10402887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0" name="文档" r:id="rId5" imgW="10402911" imgH="1740020" progId="Word.Document.12">
                  <p:embed/>
                </p:oleObj>
              </mc:Choice>
              <mc:Fallback>
                <p:oleObj name="文档" r:id="rId5" imgW="10402911" imgH="17400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4557" y="3921348"/>
                        <a:ext cx="10402887" cy="173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8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9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3" name="圆角矩形 1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3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0000" y="1458650"/>
            <a:ext cx="66421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试求出图中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点时，上述反应的平衡常数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kPa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。已知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60 s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，则速率常数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·kPa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5778" name="Picture 2" descr="7-6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709" y="1052736"/>
            <a:ext cx="4642939" cy="252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79376" y="214086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419716" y="2673534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120</a:t>
            </a:r>
            <a:endParaRPr lang="zh-CN" altLang="en-US" sz="2400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3933056"/>
            <a:ext cx="11160000" cy="2520280"/>
            <a:chOff x="792914" y="3925222"/>
            <a:chExt cx="11160000" cy="2520280"/>
          </a:xfrm>
        </p:grpSpPr>
        <p:sp>
          <p:nvSpPr>
            <p:cNvPr id="9" name="圆角矩形 8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2407391"/>
            </a:xfrm>
            <a:prstGeom prst="roundRect">
              <a:avLst>
                <a:gd name="adj" fmla="val 2303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1" name="矩形 10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742493"/>
              </p:ext>
            </p:extLst>
          </p:nvPr>
        </p:nvGraphicFramePr>
        <p:xfrm>
          <a:off x="676275" y="4293096"/>
          <a:ext cx="10839450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4" name="文档" r:id="rId5" imgW="10850937" imgH="1949210" progId="Word.Document.12">
                  <p:embed/>
                </p:oleObj>
              </mc:Choice>
              <mc:Fallback>
                <p:oleObj name="文档" r:id="rId5" imgW="10850937" imgH="19492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6275" y="4293096"/>
                        <a:ext cx="10839450" cy="195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圆角矩形 12">
            <a:hlinkClick r:id="rId7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圆角矩形 13">
            <a:hlinkClick r:id="rId8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9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圆角矩形 1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7" name="圆角矩形 1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3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0000" y="836712"/>
            <a:ext cx="1141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2022·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青岛高三模拟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乙烯、环氧乙烷是重要的化工原料，用途广泛。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实验测得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    </a:t>
            </a:r>
            <a:r>
              <a:rPr lang="en-US" altLang="zh-CN" sz="2400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      (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中，</a:t>
            </a:r>
            <a:r>
              <a:rPr lang="en-US" altLang="zh-CN" sz="2400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  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)·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)(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为速率常数，只与温度有关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反应达到平衡后，仅降低温度，下列说法正确的是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填字母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均增大，且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增大的倍数更多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均减小，且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减小的倍数更少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增大、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减小，平衡正向移动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均减小，且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减小的倍数更少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8850" name="Picture 2" descr="7-7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136" y="1471053"/>
            <a:ext cx="464164" cy="5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 descr="7-7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025" y="1471052"/>
            <a:ext cx="464164" cy="5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991827"/>
              </p:ext>
            </p:extLst>
          </p:nvPr>
        </p:nvGraphicFramePr>
        <p:xfrm>
          <a:off x="4593357" y="1594123"/>
          <a:ext cx="10064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8" name="文档" r:id="rId5" imgW="1007029" imgH="467304" progId="Word.Document.12">
                  <p:embed/>
                </p:oleObj>
              </mc:Choice>
              <mc:Fallback>
                <p:oleObj name="文档" r:id="rId5" imgW="1007029" imgH="4673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93357" y="1594123"/>
                        <a:ext cx="100647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7752184" y="2606347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endParaRPr lang="zh-CN" altLang="en-US" dirty="0"/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3" name="圆角矩形 1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圆角矩形 1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9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2132856"/>
            <a:ext cx="11160000" cy="1872208"/>
            <a:chOff x="792914" y="3925222"/>
            <a:chExt cx="11160000" cy="1872208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1759319"/>
            </a:xfrm>
            <a:prstGeom prst="roundRect">
              <a:avLst>
                <a:gd name="adj" fmla="val 2303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4" name="矩形 3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54785" y="2492896"/>
            <a:ext cx="10682431" cy="11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该反应是放热反应，反应达到平衡后，仅降低温度，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均减小，平衡向放热方向即正向进行，正反应速率大于逆反应速率，因此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减小的倍数更少。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圆角矩形 6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3" name="圆角矩形 12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圆角矩形 13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2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0000" y="1772816"/>
            <a:ext cx="1141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的密闭容器中充入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，在一定温度下只发生上述反应，经过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 min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反应达到平衡，体系的压强变为原来的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0.875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倍，则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min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796750"/>
              </p:ext>
            </p:extLst>
          </p:nvPr>
        </p:nvGraphicFramePr>
        <p:xfrm>
          <a:off x="4968751" y="2780928"/>
          <a:ext cx="911225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3" name="文档" r:id="rId4" imgW="911653" imgH="1240015" progId="Word.Document.12">
                  <p:embed/>
                </p:oleObj>
              </mc:Choice>
              <mc:Fallback>
                <p:oleObj name="文档" r:id="rId4" imgW="911653" imgH="12400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68751" y="2780928"/>
                        <a:ext cx="911225" cy="1239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390000" y="3019450"/>
            <a:ext cx="11412000" cy="5865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内</a:t>
            </a:r>
            <a:r>
              <a:rPr lang="en-US" altLang="zh-CN" sz="2400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84431" y="3123947"/>
            <a:ext cx="3225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0.025 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mol·L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·min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842787" y="3084448"/>
            <a:ext cx="72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0.75</a:t>
            </a:r>
            <a:endParaRPr lang="zh-CN" altLang="en-US" dirty="0"/>
          </a:p>
        </p:txBody>
      </p:sp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7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8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9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圆角矩形 1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圆角矩形 1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6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952152"/>
            <a:ext cx="11160000" cy="5472608"/>
            <a:chOff x="792914" y="3925222"/>
            <a:chExt cx="11160000" cy="5472608"/>
          </a:xfrm>
        </p:grpSpPr>
        <p:sp>
          <p:nvSpPr>
            <p:cNvPr id="15" name="圆角矩形 14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5359719"/>
            </a:xfrm>
            <a:prstGeom prst="roundRect">
              <a:avLst>
                <a:gd name="adj" fmla="val 171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6" name="矩形 15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54785" y="1240185"/>
            <a:ext cx="106824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 2CH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(g)       2      (g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开始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/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1        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     1             0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转化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/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2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    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2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平衡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/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2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" name="Picture 3" descr="7-7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83" y="1349883"/>
            <a:ext cx="464164" cy="5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963526"/>
              </p:ext>
            </p:extLst>
          </p:nvPr>
        </p:nvGraphicFramePr>
        <p:xfrm>
          <a:off x="5015880" y="1437159"/>
          <a:ext cx="10064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6" name="文档" r:id="rId5" imgW="1007029" imgH="467304" progId="Word.Document.12">
                  <p:embed/>
                </p:oleObj>
              </mc:Choice>
              <mc:Fallback>
                <p:oleObj name="文档" r:id="rId5" imgW="1007029" imgH="4673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15880" y="1437159"/>
                        <a:ext cx="100647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9875" name="Picture 3" descr="7-7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722" y="4806677"/>
            <a:ext cx="464164" cy="5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334129"/>
              </p:ext>
            </p:extLst>
          </p:nvPr>
        </p:nvGraphicFramePr>
        <p:xfrm>
          <a:off x="888355" y="3524399"/>
          <a:ext cx="10536237" cy="290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7" name="文档" r:id="rId8" imgW="10536527" imgH="2900273" progId="Word.Document.12">
                  <p:embed/>
                </p:oleObj>
              </mc:Choice>
              <mc:Fallback>
                <p:oleObj name="文档" r:id="rId8" imgW="10536527" imgH="29002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88355" y="3524399"/>
                        <a:ext cx="10536237" cy="290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圆角矩形 1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圆角矩形 1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15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16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8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0000" y="1452840"/>
            <a:ext cx="1141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乙烯气相直接水合法过程中会发生乙醇的异构化反应：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OH(g)</a:t>
            </a:r>
            <a:r>
              <a:rPr lang="en-US" altLang="zh-CN" sz="2400" kern="100" dirty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OCH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50.7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，该反应的速率方程可表示为</a:t>
            </a:r>
            <a:r>
              <a:rPr lang="en-US" altLang="zh-CN" sz="2400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只与温度有关。该反应的活化能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，已知：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0.006 s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0.002 s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，该温度下向某恒容密闭容器中充入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1.5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乙醇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甲醚，此时反应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正向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逆向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进行。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85916"/>
              </p:ext>
            </p:extLst>
          </p:nvPr>
        </p:nvGraphicFramePr>
        <p:xfrm>
          <a:off x="9523809" y="1634187"/>
          <a:ext cx="10064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6" name="文档" r:id="rId4" imgW="1007029" imgH="467304" progId="Word.Document.12">
                  <p:embed/>
                </p:oleObj>
              </mc:Choice>
              <mc:Fallback>
                <p:oleObj name="文档" r:id="rId4" imgW="1007029" imgH="4673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23809" y="1634187"/>
                        <a:ext cx="100647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8978570" y="2699335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&gt;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7396762" y="371366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正向</a:t>
            </a:r>
            <a:endParaRPr lang="zh-CN" altLang="en-US" dirty="0"/>
          </a:p>
        </p:txBody>
      </p:sp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7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8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9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圆角矩形 1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圆角矩形 1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5" name="圆角矩形 1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8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313284"/>
            <a:ext cx="11160000" cy="4131940"/>
            <a:chOff x="792914" y="3925222"/>
            <a:chExt cx="11160000" cy="4131940"/>
          </a:xfrm>
        </p:grpSpPr>
        <p:sp>
          <p:nvSpPr>
            <p:cNvPr id="14" name="圆角矩形 13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019050"/>
            </a:xfrm>
            <a:prstGeom prst="roundRect">
              <a:avLst>
                <a:gd name="adj" fmla="val 171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5" name="矩形 14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397739"/>
              </p:ext>
            </p:extLst>
          </p:nvPr>
        </p:nvGraphicFramePr>
        <p:xfrm>
          <a:off x="823913" y="1701899"/>
          <a:ext cx="105441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8" name="文档" r:id="rId4" imgW="10555614" imgH="3737394" progId="Word.Document.12">
                  <p:embed/>
                </p:oleObj>
              </mc:Choice>
              <mc:Fallback>
                <p:oleObj name="文档" r:id="rId4" imgW="10555614" imgH="37373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3913" y="1701899"/>
                        <a:ext cx="10544175" cy="374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7" name="圆角矩形 1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4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0000" y="836712"/>
            <a:ext cx="114120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7.(1)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CoFe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负载在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上，产氧温度在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1 200 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，产氢温度在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1 000 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时，可顺利实现水的分解，氢气产量高且没有明显的烧结现象。循环机理如下，过程如图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所示，不考虑温度变化对反应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的影响。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3970" name="Picture 2" descr="7-7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874" y="2050893"/>
            <a:ext cx="4061882" cy="253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3" descr="7-7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07" y="4718160"/>
            <a:ext cx="4575417" cy="20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721369"/>
              </p:ext>
            </p:extLst>
          </p:nvPr>
        </p:nvGraphicFramePr>
        <p:xfrm>
          <a:off x="466725" y="2590800"/>
          <a:ext cx="7086600" cy="250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3" name="文档" r:id="rId6" imgW="7091034" imgH="2525466" progId="Word.Document.12">
                  <p:embed/>
                </p:oleObj>
              </mc:Choice>
              <mc:Fallback>
                <p:oleObj name="文档" r:id="rId6" imgW="7091034" imgH="25254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6725" y="2590800"/>
                        <a:ext cx="7086600" cy="2506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圆角矩形 5">
            <a:hlinkClick r:id="rId8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圆角矩形 6">
            <a:hlinkClick r:id="rId9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圆角矩形 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11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13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5E46BBC-7C8F-4F49-8364-3C89F7A4ABC3}"/>
              </a:ext>
            </a:extLst>
          </p:cNvPr>
          <p:cNvSpPr/>
          <p:nvPr/>
        </p:nvSpPr>
        <p:spPr>
          <a:xfrm>
            <a:off x="290672" y="1052736"/>
            <a:ext cx="11610656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假设基元反应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能够一步完成的反应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，其速率可表示为</a:t>
            </a:r>
            <a:r>
              <a:rPr lang="en-US" altLang="zh-CN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i="1" kern="100" baseline="30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(A)·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i="1" kern="100" baseline="30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(B)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，式中的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称为反应速率常数或速率常数，它表示单位浓度下的化学反应速率，与浓度无关，但受温度、催化剂、固体表面性质等因素的影响，通常反应速率常数越大，反应进行得越快。不同反应有不同的速率常数。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535240"/>
              </p:ext>
            </p:extLst>
          </p:nvPr>
        </p:nvGraphicFramePr>
        <p:xfrm>
          <a:off x="433388" y="3430588"/>
          <a:ext cx="11595100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8" name="文档" r:id="rId4" imgW="11599466" imgH="2574860" progId="Word.Document.12">
                  <p:embed/>
                </p:oleObj>
              </mc:Choice>
              <mc:Fallback>
                <p:oleObj name="文档" r:id="rId4" imgW="11599466" imgH="25748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3388" y="3430588"/>
                        <a:ext cx="11595100" cy="257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746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0000" y="836712"/>
            <a:ext cx="11412000" cy="2248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步反应的</a:t>
            </a:r>
            <a:r>
              <a:rPr lang="en-US" altLang="zh-CN" sz="2400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分别为正、逆反应速率常数，仅与温度有关。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1 000 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时，在体积为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反应器中加入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发生上述反应，测得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物质的量浓度随时间的变化如图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所示，则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60 min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内，</a:t>
            </a:r>
            <a:r>
              <a:rPr lang="en-US" altLang="zh-CN" sz="2400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(CoFe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g·min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保留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位小数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点时，</a:t>
            </a:r>
            <a:r>
              <a:rPr lang="en-US" altLang="zh-CN" sz="2400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400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填最简整数比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3970" name="Picture 2" descr="7-7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62" y="3573016"/>
            <a:ext cx="4468070" cy="279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3" descr="7-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69" y="4112228"/>
            <a:ext cx="5032959" cy="222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49990" y="2580066"/>
            <a:ext cx="72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6.27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439757" y="258232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endParaRPr lang="zh-CN" altLang="en-US" dirty="0"/>
          </a:p>
        </p:txBody>
      </p:sp>
      <p:sp>
        <p:nvSpPr>
          <p:cNvPr id="8" name="圆角矩形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5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6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7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8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圆角矩形 12">
            <a:hlinkClick r:id="rId9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圆角矩形 1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3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880145"/>
            <a:ext cx="11160000" cy="5355307"/>
            <a:chOff x="792914" y="3925222"/>
            <a:chExt cx="11160000" cy="5355307"/>
          </a:xfrm>
        </p:grpSpPr>
        <p:sp>
          <p:nvSpPr>
            <p:cNvPr id="14" name="圆角矩形 13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242417"/>
            </a:xfrm>
            <a:prstGeom prst="roundRect">
              <a:avLst>
                <a:gd name="adj" fmla="val 171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5" name="矩形 14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696282" y="1340768"/>
            <a:ext cx="5988025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由图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可知，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60 min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(2.0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0.4)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1.6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(CoFe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1.6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1.6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" name="Picture 3" descr="7-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445" y="1067597"/>
            <a:ext cx="4575417" cy="20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94225"/>
              </p:ext>
            </p:extLst>
          </p:nvPr>
        </p:nvGraphicFramePr>
        <p:xfrm>
          <a:off x="771525" y="3076575"/>
          <a:ext cx="10544175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4" name="文档" r:id="rId5" imgW="10555614" imgH="3257191" progId="Word.Document.12">
                  <p:embed/>
                </p:oleObj>
              </mc:Choice>
              <mc:Fallback>
                <p:oleObj name="文档" r:id="rId5" imgW="10555614" imgH="32571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1525" y="3076575"/>
                        <a:ext cx="10544175" cy="325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圆角矩形 8">
            <a:hlinkClick r:id="rId7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8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圆角矩形 16">
            <a:hlinkClick r:id="rId9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11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13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2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0000" y="827187"/>
            <a:ext cx="114120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K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1.0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kPa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下，等物质的量的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混合气体发生如下反应：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sz="2400" kern="100" dirty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CHO(g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。反应速率</a:t>
            </a:r>
            <a:r>
              <a:rPr lang="en-US" altLang="zh-CN" sz="2400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(CO)·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CHO)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分别为正、逆反应速率常数，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为气体的分压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气体分压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气体总压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总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体积分数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3970" name="Picture 2" descr="7-7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62" y="3573016"/>
            <a:ext cx="4468070" cy="279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3" descr="7-7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69" y="4112228"/>
            <a:ext cx="5032959" cy="222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674794"/>
              </p:ext>
            </p:extLst>
          </p:nvPr>
        </p:nvGraphicFramePr>
        <p:xfrm>
          <a:off x="1417117" y="1579265"/>
          <a:ext cx="10064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5" name="文档" r:id="rId6" imgW="1007029" imgH="467304" progId="Word.Document.12">
                  <p:embed/>
                </p:oleObj>
              </mc:Choice>
              <mc:Fallback>
                <p:oleObj name="文档" r:id="rId6" imgW="1007029" imgH="4673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17117" y="1579265"/>
                        <a:ext cx="100647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426164"/>
              </p:ext>
            </p:extLst>
          </p:nvPr>
        </p:nvGraphicFramePr>
        <p:xfrm>
          <a:off x="10234364" y="2305973"/>
          <a:ext cx="844550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6" name="文档" r:id="rId9" imgW="845069" imgH="1240015" progId="Word.Document.12">
                  <p:embed/>
                </p:oleObj>
              </mc:Choice>
              <mc:Fallback>
                <p:oleObj name="文档" r:id="rId9" imgW="845069" imgH="12400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234364" y="2305973"/>
                        <a:ext cx="844550" cy="1239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90000" y="2566645"/>
            <a:ext cx="1141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用气体分压表示的平衡常数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4.5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kPa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转化率为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20%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855205" y="2656959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0.8</a:t>
            </a:r>
            <a:endParaRPr lang="zh-CN" altLang="en-US" dirty="0"/>
          </a:p>
        </p:txBody>
      </p:sp>
      <p:sp>
        <p:nvSpPr>
          <p:cNvPr id="10" name="圆角矩形 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圆角矩形 1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圆角矩形 13">
            <a:hlinkClick r:id="rId15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16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圆角矩形 15">
            <a:hlinkClick r:id="rId17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3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312193"/>
            <a:ext cx="11160000" cy="4565079"/>
            <a:chOff x="792914" y="3925222"/>
            <a:chExt cx="11160000" cy="4565079"/>
          </a:xfrm>
        </p:grpSpPr>
        <p:sp>
          <p:nvSpPr>
            <p:cNvPr id="14" name="圆角矩形 13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452189"/>
            </a:xfrm>
            <a:prstGeom prst="roundRect">
              <a:avLst>
                <a:gd name="adj" fmla="val 171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5" name="矩形 14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394799"/>
              </p:ext>
            </p:extLst>
          </p:nvPr>
        </p:nvGraphicFramePr>
        <p:xfrm>
          <a:off x="927894" y="1844824"/>
          <a:ext cx="10336212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9" name="文档" r:id="rId4" imgW="10336284" imgH="4013080" progId="Word.Document.12">
                  <p:embed/>
                </p:oleObj>
              </mc:Choice>
              <mc:Fallback>
                <p:oleObj name="文档" r:id="rId4" imgW="10336284" imgH="40130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7894" y="1844824"/>
                        <a:ext cx="10336212" cy="401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圆角矩形 1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6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312193"/>
            <a:ext cx="11160000" cy="4565079"/>
            <a:chOff x="792914" y="3925222"/>
            <a:chExt cx="11160000" cy="4565079"/>
          </a:xfrm>
        </p:grpSpPr>
        <p:sp>
          <p:nvSpPr>
            <p:cNvPr id="14" name="圆角矩形 13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452189"/>
            </a:xfrm>
            <a:prstGeom prst="roundRect">
              <a:avLst>
                <a:gd name="adj" fmla="val 171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5" name="矩形 14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157073"/>
              </p:ext>
            </p:extLst>
          </p:nvPr>
        </p:nvGraphicFramePr>
        <p:xfrm>
          <a:off x="1048544" y="1743289"/>
          <a:ext cx="10094913" cy="418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3" name="文档" r:id="rId4" imgW="10094285" imgH="4185857" progId="Word.Document.12">
                  <p:embed/>
                </p:oleObj>
              </mc:Choice>
              <mc:Fallback>
                <p:oleObj name="文档" r:id="rId4" imgW="10094285" imgH="41858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8544" y="1743289"/>
                        <a:ext cx="10094913" cy="418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圆角矩形 1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8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图片 226">
            <a:extLst>
              <a:ext uri="{FF2B5EF4-FFF2-40B4-BE49-F238E27FC236}">
                <a16:creationId xmlns:a16="http://schemas.microsoft.com/office/drawing/2014/main" xmlns="" id="{E04565B2-7038-F542-9702-A23EB40472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21321" y="-5748"/>
            <a:ext cx="12212516" cy="6858000"/>
          </a:xfrm>
          <a:prstGeom prst="rect">
            <a:avLst/>
          </a:prstGeom>
        </p:spPr>
      </p:pic>
      <p:grpSp>
        <p:nvGrpSpPr>
          <p:cNvPr id="200" name="组合 199">
            <a:extLst>
              <a:ext uri="{FF2B5EF4-FFF2-40B4-BE49-F238E27FC236}">
                <a16:creationId xmlns:a16="http://schemas.microsoft.com/office/drawing/2014/main" xmlns="" id="{298D371D-74FE-9A42-897F-573B07ECFD7B}"/>
              </a:ext>
            </a:extLst>
          </p:cNvPr>
          <p:cNvGrpSpPr/>
          <p:nvPr/>
        </p:nvGrpSpPr>
        <p:grpSpPr>
          <a:xfrm>
            <a:off x="3426178" y="2806196"/>
            <a:ext cx="5339644" cy="1245608"/>
            <a:chOff x="3426178" y="2798382"/>
            <a:chExt cx="5339644" cy="124560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0EFE0311-E343-0041-B646-807118C4E69A}"/>
                </a:ext>
              </a:extLst>
            </p:cNvPr>
            <p:cNvGrpSpPr/>
            <p:nvPr/>
          </p:nvGrpSpPr>
          <p:grpSpPr>
            <a:xfrm>
              <a:off x="3426178" y="3016617"/>
              <a:ext cx="5339644" cy="1027373"/>
              <a:chOff x="3426178" y="2720622"/>
              <a:chExt cx="5339644" cy="1027373"/>
            </a:xfrm>
          </p:grpSpPr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xmlns="" id="{B9D75BCE-C6DE-784D-BC6F-5F68CA5828CE}"/>
                  </a:ext>
                </a:extLst>
              </p:cNvPr>
              <p:cNvSpPr/>
              <p:nvPr/>
            </p:nvSpPr>
            <p:spPr>
              <a:xfrm>
                <a:off x="3426178" y="2867146"/>
                <a:ext cx="5339644" cy="718692"/>
              </a:xfrm>
              <a:prstGeom prst="roundRect">
                <a:avLst>
                  <a:gd name="adj" fmla="val 50000"/>
                </a:avLst>
              </a:pr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id="{EC8F9895-2B35-C946-ABFF-E943F8F755AE}"/>
                  </a:ext>
                </a:extLst>
              </p:cNvPr>
              <p:cNvSpPr/>
              <p:nvPr/>
            </p:nvSpPr>
            <p:spPr>
              <a:xfrm>
                <a:off x="4128897" y="2720622"/>
                <a:ext cx="3934206" cy="28222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xmlns="" id="{2657314C-9480-3143-AFD0-3A7FEF504C0F}"/>
                  </a:ext>
                </a:extLst>
              </p:cNvPr>
              <p:cNvSpPr/>
              <p:nvPr/>
            </p:nvSpPr>
            <p:spPr>
              <a:xfrm>
                <a:off x="3874847" y="3465773"/>
                <a:ext cx="4442306" cy="28222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EA17DC6A-E188-E641-8772-276D9A5EFC0B}"/>
                </a:ext>
              </a:extLst>
            </p:cNvPr>
            <p:cNvSpPr txBox="1"/>
            <p:nvPr/>
          </p:nvSpPr>
          <p:spPr>
            <a:xfrm>
              <a:off x="4128897" y="2798382"/>
              <a:ext cx="3934206" cy="718692"/>
            </a:xfrm>
            <a:custGeom>
              <a:avLst/>
              <a:gdLst/>
              <a:ahLst/>
              <a:cxnLst/>
              <a:rect l="l" t="t" r="r" b="b"/>
              <a:pathLst>
                <a:path w="3934206" h="718692">
                  <a:moveTo>
                    <a:pt x="2298192" y="585978"/>
                  </a:moveTo>
                  <a:lnTo>
                    <a:pt x="2289048" y="639318"/>
                  </a:lnTo>
                  <a:cubicBezTo>
                    <a:pt x="2288032" y="646430"/>
                    <a:pt x="2284730" y="652526"/>
                    <a:pt x="2279142" y="657606"/>
                  </a:cubicBezTo>
                  <a:cubicBezTo>
                    <a:pt x="2274062" y="662178"/>
                    <a:pt x="2268220" y="664972"/>
                    <a:pt x="2261616" y="665988"/>
                  </a:cubicBezTo>
                  <a:lnTo>
                    <a:pt x="1983486" y="688848"/>
                  </a:lnTo>
                  <a:lnTo>
                    <a:pt x="1991106" y="643128"/>
                  </a:lnTo>
                  <a:cubicBezTo>
                    <a:pt x="1992630" y="633984"/>
                    <a:pt x="1996694" y="626110"/>
                    <a:pt x="2003298" y="619506"/>
                  </a:cubicBezTo>
                  <a:cubicBezTo>
                    <a:pt x="2009394" y="613918"/>
                    <a:pt x="2016760" y="610616"/>
                    <a:pt x="2025396" y="609600"/>
                  </a:cubicBezTo>
                  <a:close/>
                  <a:moveTo>
                    <a:pt x="3620262" y="463296"/>
                  </a:moveTo>
                  <a:lnTo>
                    <a:pt x="3771138" y="463296"/>
                  </a:lnTo>
                  <a:lnTo>
                    <a:pt x="3843528" y="718566"/>
                  </a:lnTo>
                  <a:lnTo>
                    <a:pt x="3810762" y="718566"/>
                  </a:lnTo>
                  <a:cubicBezTo>
                    <a:pt x="3741166" y="718566"/>
                    <a:pt x="3690874" y="679196"/>
                    <a:pt x="3659886" y="600456"/>
                  </a:cubicBezTo>
                  <a:close/>
                  <a:moveTo>
                    <a:pt x="3112770" y="463296"/>
                  </a:moveTo>
                  <a:lnTo>
                    <a:pt x="3263646" y="463296"/>
                  </a:lnTo>
                  <a:lnTo>
                    <a:pt x="3179064" y="614934"/>
                  </a:lnTo>
                  <a:cubicBezTo>
                    <a:pt x="3135376" y="684022"/>
                    <a:pt x="3077972" y="718566"/>
                    <a:pt x="3006852" y="718566"/>
                  </a:cubicBezTo>
                  <a:lnTo>
                    <a:pt x="2971800" y="718566"/>
                  </a:lnTo>
                  <a:close/>
                  <a:moveTo>
                    <a:pt x="2391918" y="344424"/>
                  </a:moveTo>
                  <a:lnTo>
                    <a:pt x="2542794" y="344424"/>
                  </a:lnTo>
                  <a:lnTo>
                    <a:pt x="2504694" y="625602"/>
                  </a:lnTo>
                  <a:cubicBezTo>
                    <a:pt x="2503170" y="632714"/>
                    <a:pt x="2504440" y="638810"/>
                    <a:pt x="2508504" y="643890"/>
                  </a:cubicBezTo>
                  <a:cubicBezTo>
                    <a:pt x="2512060" y="648970"/>
                    <a:pt x="2517394" y="651510"/>
                    <a:pt x="2524506" y="651510"/>
                  </a:cubicBezTo>
                  <a:lnTo>
                    <a:pt x="2669286" y="651510"/>
                  </a:lnTo>
                  <a:cubicBezTo>
                    <a:pt x="2675890" y="651510"/>
                    <a:pt x="2682494" y="648970"/>
                    <a:pt x="2689098" y="643890"/>
                  </a:cubicBezTo>
                  <a:cubicBezTo>
                    <a:pt x="2694686" y="638810"/>
                    <a:pt x="2698242" y="632714"/>
                    <a:pt x="2699766" y="625602"/>
                  </a:cubicBezTo>
                  <a:lnTo>
                    <a:pt x="2728722" y="410718"/>
                  </a:lnTo>
                  <a:lnTo>
                    <a:pt x="2550414" y="410718"/>
                  </a:lnTo>
                  <a:lnTo>
                    <a:pt x="2559558" y="344424"/>
                  </a:lnTo>
                  <a:lnTo>
                    <a:pt x="2882646" y="344424"/>
                  </a:lnTo>
                  <a:lnTo>
                    <a:pt x="2843022" y="636270"/>
                  </a:lnTo>
                  <a:cubicBezTo>
                    <a:pt x="2839974" y="658622"/>
                    <a:pt x="2829814" y="677926"/>
                    <a:pt x="2812542" y="694182"/>
                  </a:cubicBezTo>
                  <a:cubicBezTo>
                    <a:pt x="2795778" y="709930"/>
                    <a:pt x="2776728" y="717804"/>
                    <a:pt x="2755392" y="717804"/>
                  </a:cubicBezTo>
                  <a:lnTo>
                    <a:pt x="2420112" y="717804"/>
                  </a:lnTo>
                  <a:cubicBezTo>
                    <a:pt x="2398776" y="717804"/>
                    <a:pt x="2381504" y="709930"/>
                    <a:pt x="2368296" y="694182"/>
                  </a:cubicBezTo>
                  <a:cubicBezTo>
                    <a:pt x="2355088" y="677926"/>
                    <a:pt x="2349754" y="658622"/>
                    <a:pt x="2352294" y="636270"/>
                  </a:cubicBezTo>
                  <a:close/>
                  <a:moveTo>
                    <a:pt x="1687068" y="198120"/>
                  </a:moveTo>
                  <a:lnTo>
                    <a:pt x="1676400" y="275082"/>
                  </a:lnTo>
                  <a:lnTo>
                    <a:pt x="1739646" y="275082"/>
                  </a:lnTo>
                  <a:cubicBezTo>
                    <a:pt x="1744218" y="275082"/>
                    <a:pt x="1748790" y="273304"/>
                    <a:pt x="1753362" y="269748"/>
                  </a:cubicBezTo>
                  <a:cubicBezTo>
                    <a:pt x="1757426" y="265684"/>
                    <a:pt x="1759712" y="261112"/>
                    <a:pt x="1760220" y="256032"/>
                  </a:cubicBezTo>
                  <a:lnTo>
                    <a:pt x="1768602" y="198120"/>
                  </a:lnTo>
                  <a:close/>
                  <a:moveTo>
                    <a:pt x="1447800" y="198120"/>
                  </a:moveTo>
                  <a:lnTo>
                    <a:pt x="1439418" y="256032"/>
                  </a:lnTo>
                  <a:cubicBezTo>
                    <a:pt x="1438910" y="261112"/>
                    <a:pt x="1440180" y="265684"/>
                    <a:pt x="1443228" y="269748"/>
                  </a:cubicBezTo>
                  <a:cubicBezTo>
                    <a:pt x="1446784" y="273304"/>
                    <a:pt x="1450848" y="275082"/>
                    <a:pt x="1455420" y="275082"/>
                  </a:cubicBezTo>
                  <a:lnTo>
                    <a:pt x="1519428" y="275082"/>
                  </a:lnTo>
                  <a:lnTo>
                    <a:pt x="1530096" y="198120"/>
                  </a:lnTo>
                  <a:close/>
                  <a:moveTo>
                    <a:pt x="3553968" y="185928"/>
                  </a:moveTo>
                  <a:lnTo>
                    <a:pt x="3529584" y="368046"/>
                  </a:lnTo>
                  <a:lnTo>
                    <a:pt x="3679698" y="368046"/>
                  </a:lnTo>
                  <a:cubicBezTo>
                    <a:pt x="3689350" y="368046"/>
                    <a:pt x="3698240" y="364490"/>
                    <a:pt x="3706368" y="357378"/>
                  </a:cubicBezTo>
                  <a:cubicBezTo>
                    <a:pt x="3713988" y="350266"/>
                    <a:pt x="3718560" y="341630"/>
                    <a:pt x="3720084" y="331470"/>
                  </a:cubicBezTo>
                  <a:lnTo>
                    <a:pt x="3739134" y="185928"/>
                  </a:lnTo>
                  <a:close/>
                  <a:moveTo>
                    <a:pt x="679704" y="176784"/>
                  </a:moveTo>
                  <a:lnTo>
                    <a:pt x="813816" y="176784"/>
                  </a:lnTo>
                  <a:cubicBezTo>
                    <a:pt x="818388" y="176784"/>
                    <a:pt x="822325" y="178308"/>
                    <a:pt x="825627" y="181356"/>
                  </a:cubicBezTo>
                  <a:cubicBezTo>
                    <a:pt x="828929" y="184404"/>
                    <a:pt x="830834" y="188468"/>
                    <a:pt x="831342" y="193548"/>
                  </a:cubicBezTo>
                  <a:lnTo>
                    <a:pt x="876300" y="718566"/>
                  </a:lnTo>
                  <a:lnTo>
                    <a:pt x="851916" y="718566"/>
                  </a:lnTo>
                  <a:cubicBezTo>
                    <a:pt x="815340" y="718566"/>
                    <a:pt x="784479" y="706628"/>
                    <a:pt x="759333" y="682752"/>
                  </a:cubicBezTo>
                  <a:cubicBezTo>
                    <a:pt x="734187" y="658876"/>
                    <a:pt x="719836" y="627888"/>
                    <a:pt x="716280" y="589788"/>
                  </a:cubicBezTo>
                  <a:close/>
                  <a:moveTo>
                    <a:pt x="230886" y="176784"/>
                  </a:moveTo>
                  <a:lnTo>
                    <a:pt x="340614" y="176784"/>
                  </a:lnTo>
                  <a:lnTo>
                    <a:pt x="197358" y="579882"/>
                  </a:lnTo>
                  <a:cubicBezTo>
                    <a:pt x="183134" y="621030"/>
                    <a:pt x="158877" y="654431"/>
                    <a:pt x="124587" y="680085"/>
                  </a:cubicBezTo>
                  <a:cubicBezTo>
                    <a:pt x="90297" y="705739"/>
                    <a:pt x="53594" y="718566"/>
                    <a:pt x="14478" y="718566"/>
                  </a:cubicBezTo>
                  <a:lnTo>
                    <a:pt x="0" y="718566"/>
                  </a:lnTo>
                  <a:lnTo>
                    <a:pt x="178308" y="206502"/>
                  </a:lnTo>
                  <a:cubicBezTo>
                    <a:pt x="182372" y="194818"/>
                    <a:pt x="189230" y="186944"/>
                    <a:pt x="198882" y="182880"/>
                  </a:cubicBezTo>
                  <a:cubicBezTo>
                    <a:pt x="208534" y="178816"/>
                    <a:pt x="219202" y="176784"/>
                    <a:pt x="230886" y="176784"/>
                  </a:cubicBezTo>
                  <a:close/>
                  <a:moveTo>
                    <a:pt x="1010412" y="137160"/>
                  </a:moveTo>
                  <a:lnTo>
                    <a:pt x="1219200" y="137160"/>
                  </a:lnTo>
                  <a:lnTo>
                    <a:pt x="1149858" y="642366"/>
                  </a:lnTo>
                  <a:cubicBezTo>
                    <a:pt x="1149350" y="645922"/>
                    <a:pt x="1150366" y="648716"/>
                    <a:pt x="1152906" y="650748"/>
                  </a:cubicBezTo>
                  <a:cubicBezTo>
                    <a:pt x="1154938" y="652780"/>
                    <a:pt x="1157986" y="653542"/>
                    <a:pt x="1162050" y="653034"/>
                  </a:cubicBezTo>
                  <a:lnTo>
                    <a:pt x="1197102" y="649224"/>
                  </a:lnTo>
                  <a:lnTo>
                    <a:pt x="1188720" y="709422"/>
                  </a:lnTo>
                  <a:lnTo>
                    <a:pt x="1047750" y="718566"/>
                  </a:lnTo>
                  <a:cubicBezTo>
                    <a:pt x="1029462" y="719582"/>
                    <a:pt x="1014984" y="714502"/>
                    <a:pt x="1004316" y="703326"/>
                  </a:cubicBezTo>
                  <a:cubicBezTo>
                    <a:pt x="993140" y="691642"/>
                    <a:pt x="988822" y="676910"/>
                    <a:pt x="991362" y="659130"/>
                  </a:cubicBezTo>
                  <a:lnTo>
                    <a:pt x="1056132" y="193548"/>
                  </a:lnTo>
                  <a:lnTo>
                    <a:pt x="1040892" y="193548"/>
                  </a:lnTo>
                  <a:cubicBezTo>
                    <a:pt x="1030732" y="193548"/>
                    <a:pt x="1022477" y="189738"/>
                    <a:pt x="1016127" y="182118"/>
                  </a:cubicBezTo>
                  <a:cubicBezTo>
                    <a:pt x="1009777" y="174498"/>
                    <a:pt x="1007110" y="165354"/>
                    <a:pt x="1008126" y="154686"/>
                  </a:cubicBezTo>
                  <a:close/>
                  <a:moveTo>
                    <a:pt x="1706118" y="60960"/>
                  </a:moveTo>
                  <a:lnTo>
                    <a:pt x="1695450" y="137160"/>
                  </a:lnTo>
                  <a:lnTo>
                    <a:pt x="1776984" y="137160"/>
                  </a:lnTo>
                  <a:lnTo>
                    <a:pt x="1787652" y="60960"/>
                  </a:lnTo>
                  <a:close/>
                  <a:moveTo>
                    <a:pt x="2626614" y="1524"/>
                  </a:moveTo>
                  <a:lnTo>
                    <a:pt x="2753106" y="1524"/>
                  </a:lnTo>
                  <a:lnTo>
                    <a:pt x="2748534" y="31242"/>
                  </a:lnTo>
                  <a:lnTo>
                    <a:pt x="2938272" y="31242"/>
                  </a:lnTo>
                  <a:lnTo>
                    <a:pt x="2931414" y="85344"/>
                  </a:lnTo>
                  <a:cubicBezTo>
                    <a:pt x="2930398" y="91440"/>
                    <a:pt x="2927604" y="96647"/>
                    <a:pt x="2923032" y="100965"/>
                  </a:cubicBezTo>
                  <a:cubicBezTo>
                    <a:pt x="2918460" y="105283"/>
                    <a:pt x="2913380" y="107442"/>
                    <a:pt x="2907792" y="107442"/>
                  </a:cubicBezTo>
                  <a:lnTo>
                    <a:pt x="2739390" y="107442"/>
                  </a:lnTo>
                  <a:lnTo>
                    <a:pt x="2723388" y="230124"/>
                  </a:lnTo>
                  <a:lnTo>
                    <a:pt x="2901696" y="230124"/>
                  </a:lnTo>
                  <a:lnTo>
                    <a:pt x="2891790" y="296418"/>
                  </a:lnTo>
                  <a:cubicBezTo>
                    <a:pt x="2891282" y="300482"/>
                    <a:pt x="2889631" y="303911"/>
                    <a:pt x="2886837" y="306705"/>
                  </a:cubicBezTo>
                  <a:cubicBezTo>
                    <a:pt x="2884043" y="309499"/>
                    <a:pt x="2880614" y="310896"/>
                    <a:pt x="2876550" y="310896"/>
                  </a:cubicBezTo>
                  <a:lnTo>
                    <a:pt x="2388870" y="310896"/>
                  </a:lnTo>
                  <a:lnTo>
                    <a:pt x="2396490" y="257556"/>
                  </a:lnTo>
                  <a:cubicBezTo>
                    <a:pt x="2397506" y="249936"/>
                    <a:pt x="2400808" y="243459"/>
                    <a:pt x="2406396" y="238125"/>
                  </a:cubicBezTo>
                  <a:cubicBezTo>
                    <a:pt x="2411984" y="232791"/>
                    <a:pt x="2418334" y="230124"/>
                    <a:pt x="2425446" y="230124"/>
                  </a:cubicBezTo>
                  <a:lnTo>
                    <a:pt x="2577846" y="230124"/>
                  </a:lnTo>
                  <a:lnTo>
                    <a:pt x="2593848" y="107442"/>
                  </a:lnTo>
                  <a:lnTo>
                    <a:pt x="2410206" y="107442"/>
                  </a:lnTo>
                  <a:lnTo>
                    <a:pt x="2417826" y="51816"/>
                  </a:lnTo>
                  <a:cubicBezTo>
                    <a:pt x="2418334" y="45720"/>
                    <a:pt x="2420620" y="40767"/>
                    <a:pt x="2424684" y="36957"/>
                  </a:cubicBezTo>
                  <a:cubicBezTo>
                    <a:pt x="2428748" y="33147"/>
                    <a:pt x="2433320" y="31242"/>
                    <a:pt x="2438400" y="31242"/>
                  </a:cubicBezTo>
                  <a:lnTo>
                    <a:pt x="2603754" y="31242"/>
                  </a:lnTo>
                  <a:lnTo>
                    <a:pt x="2605278" y="22098"/>
                  </a:lnTo>
                  <a:cubicBezTo>
                    <a:pt x="2606294" y="16002"/>
                    <a:pt x="2608834" y="11049"/>
                    <a:pt x="2612898" y="7239"/>
                  </a:cubicBezTo>
                  <a:cubicBezTo>
                    <a:pt x="2616962" y="3429"/>
                    <a:pt x="2621534" y="1524"/>
                    <a:pt x="2626614" y="1524"/>
                  </a:cubicBezTo>
                  <a:close/>
                  <a:moveTo>
                    <a:pt x="2192274" y="1524"/>
                  </a:moveTo>
                  <a:lnTo>
                    <a:pt x="2280666" y="1524"/>
                  </a:lnTo>
                  <a:lnTo>
                    <a:pt x="2161032" y="208788"/>
                  </a:lnTo>
                  <a:cubicBezTo>
                    <a:pt x="2155444" y="218948"/>
                    <a:pt x="2157476" y="224028"/>
                    <a:pt x="2167128" y="224028"/>
                  </a:cubicBezTo>
                  <a:lnTo>
                    <a:pt x="2194560" y="224028"/>
                  </a:lnTo>
                  <a:lnTo>
                    <a:pt x="2257044" y="118110"/>
                  </a:lnTo>
                  <a:cubicBezTo>
                    <a:pt x="2263648" y="108458"/>
                    <a:pt x="2271268" y="103632"/>
                    <a:pt x="2279904" y="103632"/>
                  </a:cubicBezTo>
                  <a:lnTo>
                    <a:pt x="2383536" y="103632"/>
                  </a:lnTo>
                  <a:lnTo>
                    <a:pt x="2189226" y="418338"/>
                  </a:lnTo>
                  <a:cubicBezTo>
                    <a:pt x="2189226" y="418846"/>
                    <a:pt x="2189226" y="419100"/>
                    <a:pt x="2189226" y="419100"/>
                  </a:cubicBezTo>
                  <a:cubicBezTo>
                    <a:pt x="2188718" y="419100"/>
                    <a:pt x="2188464" y="419100"/>
                    <a:pt x="2188464" y="419100"/>
                  </a:cubicBezTo>
                  <a:cubicBezTo>
                    <a:pt x="2188464" y="419100"/>
                    <a:pt x="2188464" y="419354"/>
                    <a:pt x="2188464" y="419862"/>
                  </a:cubicBezTo>
                  <a:cubicBezTo>
                    <a:pt x="2186432" y="422910"/>
                    <a:pt x="2185416" y="425704"/>
                    <a:pt x="2185416" y="428244"/>
                  </a:cubicBezTo>
                  <a:cubicBezTo>
                    <a:pt x="2185416" y="430784"/>
                    <a:pt x="2187956" y="431800"/>
                    <a:pt x="2193036" y="431292"/>
                  </a:cubicBezTo>
                  <a:lnTo>
                    <a:pt x="2308098" y="419862"/>
                  </a:lnTo>
                  <a:cubicBezTo>
                    <a:pt x="2313686" y="419862"/>
                    <a:pt x="2318004" y="421386"/>
                    <a:pt x="2321052" y="424434"/>
                  </a:cubicBezTo>
                  <a:cubicBezTo>
                    <a:pt x="2324100" y="428498"/>
                    <a:pt x="2325116" y="433578"/>
                    <a:pt x="2324100" y="439674"/>
                  </a:cubicBezTo>
                  <a:lnTo>
                    <a:pt x="2307336" y="505968"/>
                  </a:lnTo>
                  <a:lnTo>
                    <a:pt x="2030730" y="534924"/>
                  </a:lnTo>
                  <a:cubicBezTo>
                    <a:pt x="2022602" y="535432"/>
                    <a:pt x="2016506" y="532130"/>
                    <a:pt x="2012442" y="525018"/>
                  </a:cubicBezTo>
                  <a:cubicBezTo>
                    <a:pt x="2008886" y="517906"/>
                    <a:pt x="2008886" y="510286"/>
                    <a:pt x="2012442" y="502158"/>
                  </a:cubicBezTo>
                  <a:lnTo>
                    <a:pt x="2161794" y="278130"/>
                  </a:lnTo>
                  <a:lnTo>
                    <a:pt x="2042160" y="278130"/>
                  </a:lnTo>
                  <a:cubicBezTo>
                    <a:pt x="2033524" y="278130"/>
                    <a:pt x="2027428" y="274828"/>
                    <a:pt x="2023872" y="268224"/>
                  </a:cubicBezTo>
                  <a:cubicBezTo>
                    <a:pt x="2020316" y="262128"/>
                    <a:pt x="2020824" y="255016"/>
                    <a:pt x="2025396" y="246888"/>
                  </a:cubicBezTo>
                  <a:lnTo>
                    <a:pt x="2159508" y="16764"/>
                  </a:lnTo>
                  <a:cubicBezTo>
                    <a:pt x="2164588" y="6604"/>
                    <a:pt x="2175510" y="1524"/>
                    <a:pt x="2192274" y="1524"/>
                  </a:cubicBezTo>
                  <a:close/>
                  <a:moveTo>
                    <a:pt x="493776" y="762"/>
                  </a:moveTo>
                  <a:lnTo>
                    <a:pt x="608838" y="762"/>
                  </a:lnTo>
                  <a:lnTo>
                    <a:pt x="598932" y="70866"/>
                  </a:lnTo>
                  <a:lnTo>
                    <a:pt x="962406" y="70866"/>
                  </a:lnTo>
                  <a:lnTo>
                    <a:pt x="956310" y="112776"/>
                  </a:lnTo>
                  <a:cubicBezTo>
                    <a:pt x="954786" y="122428"/>
                    <a:pt x="950468" y="130556"/>
                    <a:pt x="943356" y="137160"/>
                  </a:cubicBezTo>
                  <a:cubicBezTo>
                    <a:pt x="936244" y="143764"/>
                    <a:pt x="928116" y="147066"/>
                    <a:pt x="918972" y="147066"/>
                  </a:cubicBezTo>
                  <a:lnTo>
                    <a:pt x="589026" y="147066"/>
                  </a:lnTo>
                  <a:lnTo>
                    <a:pt x="536448" y="544830"/>
                  </a:lnTo>
                  <a:lnTo>
                    <a:pt x="678942" y="544830"/>
                  </a:lnTo>
                  <a:lnTo>
                    <a:pt x="674370" y="576072"/>
                  </a:lnTo>
                  <a:cubicBezTo>
                    <a:pt x="672846" y="586232"/>
                    <a:pt x="668274" y="594868"/>
                    <a:pt x="660654" y="601980"/>
                  </a:cubicBezTo>
                  <a:cubicBezTo>
                    <a:pt x="653034" y="609092"/>
                    <a:pt x="644398" y="612648"/>
                    <a:pt x="634746" y="612648"/>
                  </a:cubicBezTo>
                  <a:lnTo>
                    <a:pt x="527304" y="612648"/>
                  </a:lnTo>
                  <a:lnTo>
                    <a:pt x="516636" y="697230"/>
                  </a:lnTo>
                  <a:cubicBezTo>
                    <a:pt x="515620" y="703326"/>
                    <a:pt x="512826" y="708406"/>
                    <a:pt x="508254" y="712470"/>
                  </a:cubicBezTo>
                  <a:cubicBezTo>
                    <a:pt x="503682" y="716534"/>
                    <a:pt x="498602" y="718566"/>
                    <a:pt x="493014" y="718566"/>
                  </a:cubicBezTo>
                  <a:lnTo>
                    <a:pt x="363474" y="718566"/>
                  </a:lnTo>
                  <a:lnTo>
                    <a:pt x="376428" y="612648"/>
                  </a:lnTo>
                  <a:lnTo>
                    <a:pt x="233172" y="612648"/>
                  </a:lnTo>
                  <a:lnTo>
                    <a:pt x="239268" y="575310"/>
                  </a:lnTo>
                  <a:cubicBezTo>
                    <a:pt x="240792" y="566674"/>
                    <a:pt x="244602" y="559435"/>
                    <a:pt x="250698" y="553593"/>
                  </a:cubicBezTo>
                  <a:cubicBezTo>
                    <a:pt x="256794" y="547751"/>
                    <a:pt x="263906" y="544830"/>
                    <a:pt x="272034" y="544830"/>
                  </a:cubicBezTo>
                  <a:lnTo>
                    <a:pt x="386334" y="544830"/>
                  </a:lnTo>
                  <a:lnTo>
                    <a:pt x="438912" y="147066"/>
                  </a:lnTo>
                  <a:lnTo>
                    <a:pt x="76200" y="147066"/>
                  </a:lnTo>
                  <a:lnTo>
                    <a:pt x="81534" y="107442"/>
                  </a:lnTo>
                  <a:cubicBezTo>
                    <a:pt x="83058" y="97282"/>
                    <a:pt x="87503" y="88646"/>
                    <a:pt x="94869" y="81534"/>
                  </a:cubicBezTo>
                  <a:cubicBezTo>
                    <a:pt x="102235" y="74422"/>
                    <a:pt x="110744" y="70866"/>
                    <a:pt x="120396" y="70866"/>
                  </a:cubicBezTo>
                  <a:lnTo>
                    <a:pt x="448818" y="70866"/>
                  </a:lnTo>
                  <a:lnTo>
                    <a:pt x="453390" y="38100"/>
                  </a:lnTo>
                  <a:cubicBezTo>
                    <a:pt x="454914" y="27432"/>
                    <a:pt x="459613" y="18542"/>
                    <a:pt x="467487" y="11430"/>
                  </a:cubicBezTo>
                  <a:cubicBezTo>
                    <a:pt x="475361" y="4318"/>
                    <a:pt x="484124" y="762"/>
                    <a:pt x="493776" y="762"/>
                  </a:cubicBezTo>
                  <a:close/>
                  <a:moveTo>
                    <a:pt x="3453384" y="0"/>
                  </a:moveTo>
                  <a:lnTo>
                    <a:pt x="3579114" y="0"/>
                  </a:lnTo>
                  <a:lnTo>
                    <a:pt x="3573780" y="39624"/>
                  </a:lnTo>
                  <a:lnTo>
                    <a:pt x="3934206" y="39624"/>
                  </a:lnTo>
                  <a:lnTo>
                    <a:pt x="3929634" y="73914"/>
                  </a:lnTo>
                  <a:cubicBezTo>
                    <a:pt x="3928618" y="81534"/>
                    <a:pt x="3925443" y="87757"/>
                    <a:pt x="3920109" y="92583"/>
                  </a:cubicBezTo>
                  <a:cubicBezTo>
                    <a:pt x="3914775" y="97409"/>
                    <a:pt x="3908552" y="99822"/>
                    <a:pt x="3901440" y="99822"/>
                  </a:cubicBezTo>
                  <a:lnTo>
                    <a:pt x="3565398" y="99822"/>
                  </a:lnTo>
                  <a:lnTo>
                    <a:pt x="3562350" y="125730"/>
                  </a:lnTo>
                  <a:lnTo>
                    <a:pt x="3897630" y="125730"/>
                  </a:lnTo>
                  <a:lnTo>
                    <a:pt x="3868674" y="345186"/>
                  </a:lnTo>
                  <a:cubicBezTo>
                    <a:pt x="3865626" y="368046"/>
                    <a:pt x="3855212" y="387604"/>
                    <a:pt x="3837432" y="403860"/>
                  </a:cubicBezTo>
                  <a:cubicBezTo>
                    <a:pt x="3819144" y="420624"/>
                    <a:pt x="3799078" y="429006"/>
                    <a:pt x="3777234" y="429006"/>
                  </a:cubicBezTo>
                  <a:lnTo>
                    <a:pt x="3521964" y="429006"/>
                  </a:lnTo>
                  <a:lnTo>
                    <a:pt x="3483102" y="718566"/>
                  </a:lnTo>
                  <a:lnTo>
                    <a:pt x="3332226" y="718566"/>
                  </a:lnTo>
                  <a:lnTo>
                    <a:pt x="3371088" y="429006"/>
                  </a:lnTo>
                  <a:lnTo>
                    <a:pt x="3115056" y="429006"/>
                  </a:lnTo>
                  <a:cubicBezTo>
                    <a:pt x="3093212" y="429006"/>
                    <a:pt x="3075686" y="420624"/>
                    <a:pt x="3062478" y="403860"/>
                  </a:cubicBezTo>
                  <a:cubicBezTo>
                    <a:pt x="3048762" y="387604"/>
                    <a:pt x="3043428" y="368046"/>
                    <a:pt x="3046476" y="345186"/>
                  </a:cubicBezTo>
                  <a:lnTo>
                    <a:pt x="3076194" y="125730"/>
                  </a:lnTo>
                  <a:lnTo>
                    <a:pt x="3226308" y="125730"/>
                  </a:lnTo>
                  <a:lnTo>
                    <a:pt x="3218688" y="185928"/>
                  </a:lnTo>
                  <a:lnTo>
                    <a:pt x="3207258" y="268224"/>
                  </a:lnTo>
                  <a:lnTo>
                    <a:pt x="3198876" y="331470"/>
                  </a:lnTo>
                  <a:cubicBezTo>
                    <a:pt x="3197352" y="341630"/>
                    <a:pt x="3199638" y="350266"/>
                    <a:pt x="3205734" y="357378"/>
                  </a:cubicBezTo>
                  <a:cubicBezTo>
                    <a:pt x="3211322" y="364490"/>
                    <a:pt x="3219196" y="368046"/>
                    <a:pt x="3229356" y="368046"/>
                  </a:cubicBezTo>
                  <a:lnTo>
                    <a:pt x="3379470" y="368046"/>
                  </a:lnTo>
                  <a:lnTo>
                    <a:pt x="3403092" y="185928"/>
                  </a:lnTo>
                  <a:lnTo>
                    <a:pt x="3243072" y="185928"/>
                  </a:lnTo>
                  <a:lnTo>
                    <a:pt x="3250692" y="125730"/>
                  </a:lnTo>
                  <a:lnTo>
                    <a:pt x="3411474" y="125730"/>
                  </a:lnTo>
                  <a:lnTo>
                    <a:pt x="3415284" y="99822"/>
                  </a:lnTo>
                  <a:lnTo>
                    <a:pt x="3054858" y="99822"/>
                  </a:lnTo>
                  <a:lnTo>
                    <a:pt x="3059430" y="64770"/>
                  </a:lnTo>
                  <a:cubicBezTo>
                    <a:pt x="3060446" y="57658"/>
                    <a:pt x="3063621" y="51689"/>
                    <a:pt x="3068955" y="46863"/>
                  </a:cubicBezTo>
                  <a:cubicBezTo>
                    <a:pt x="3074289" y="42037"/>
                    <a:pt x="3080512" y="39624"/>
                    <a:pt x="3087624" y="39624"/>
                  </a:cubicBezTo>
                  <a:lnTo>
                    <a:pt x="3422904" y="39624"/>
                  </a:lnTo>
                  <a:lnTo>
                    <a:pt x="3425190" y="25908"/>
                  </a:lnTo>
                  <a:cubicBezTo>
                    <a:pt x="3426206" y="18288"/>
                    <a:pt x="3429381" y="12065"/>
                    <a:pt x="3434715" y="7239"/>
                  </a:cubicBezTo>
                  <a:cubicBezTo>
                    <a:pt x="3440049" y="2413"/>
                    <a:pt x="3446272" y="0"/>
                    <a:pt x="3453384" y="0"/>
                  </a:cubicBezTo>
                  <a:close/>
                  <a:moveTo>
                    <a:pt x="1318260" y="0"/>
                  </a:moveTo>
                  <a:lnTo>
                    <a:pt x="1475232" y="0"/>
                  </a:lnTo>
                  <a:lnTo>
                    <a:pt x="1466850" y="60960"/>
                  </a:lnTo>
                  <a:lnTo>
                    <a:pt x="1463802" y="82296"/>
                  </a:lnTo>
                  <a:lnTo>
                    <a:pt x="1456182" y="137160"/>
                  </a:lnTo>
                  <a:lnTo>
                    <a:pt x="1538478" y="137160"/>
                  </a:lnTo>
                  <a:lnTo>
                    <a:pt x="1549146" y="60960"/>
                  </a:lnTo>
                  <a:lnTo>
                    <a:pt x="1487424" y="60960"/>
                  </a:lnTo>
                  <a:lnTo>
                    <a:pt x="1495806" y="0"/>
                  </a:lnTo>
                  <a:lnTo>
                    <a:pt x="1953006" y="0"/>
                  </a:lnTo>
                  <a:lnTo>
                    <a:pt x="1916430" y="261366"/>
                  </a:lnTo>
                  <a:cubicBezTo>
                    <a:pt x="1913890" y="281686"/>
                    <a:pt x="1904238" y="299212"/>
                    <a:pt x="1887474" y="313944"/>
                  </a:cubicBezTo>
                  <a:cubicBezTo>
                    <a:pt x="1871218" y="328676"/>
                    <a:pt x="1852930" y="336042"/>
                    <a:pt x="1832610" y="336042"/>
                  </a:cubicBezTo>
                  <a:lnTo>
                    <a:pt x="1668018" y="336042"/>
                  </a:lnTo>
                  <a:lnTo>
                    <a:pt x="1663446" y="367284"/>
                  </a:lnTo>
                  <a:lnTo>
                    <a:pt x="1901952" y="367284"/>
                  </a:lnTo>
                  <a:lnTo>
                    <a:pt x="1897380" y="400050"/>
                  </a:lnTo>
                  <a:cubicBezTo>
                    <a:pt x="1896364" y="408178"/>
                    <a:pt x="1892808" y="414909"/>
                    <a:pt x="1886712" y="420243"/>
                  </a:cubicBezTo>
                  <a:cubicBezTo>
                    <a:pt x="1880616" y="425577"/>
                    <a:pt x="1873504" y="428244"/>
                    <a:pt x="1865376" y="428244"/>
                  </a:cubicBezTo>
                  <a:lnTo>
                    <a:pt x="1837182" y="428244"/>
                  </a:lnTo>
                  <a:lnTo>
                    <a:pt x="1854708" y="718566"/>
                  </a:lnTo>
                  <a:lnTo>
                    <a:pt x="1795272" y="718566"/>
                  </a:lnTo>
                  <a:cubicBezTo>
                    <a:pt x="1769364" y="718566"/>
                    <a:pt x="1747139" y="709676"/>
                    <a:pt x="1728597" y="691896"/>
                  </a:cubicBezTo>
                  <a:cubicBezTo>
                    <a:pt x="1710055" y="674116"/>
                    <a:pt x="1699768" y="651764"/>
                    <a:pt x="1697736" y="624840"/>
                  </a:cubicBezTo>
                  <a:lnTo>
                    <a:pt x="1686306" y="428244"/>
                  </a:lnTo>
                  <a:lnTo>
                    <a:pt x="1655064" y="428244"/>
                  </a:lnTo>
                  <a:lnTo>
                    <a:pt x="1615440" y="718566"/>
                  </a:lnTo>
                  <a:lnTo>
                    <a:pt x="1458468" y="718566"/>
                  </a:lnTo>
                  <a:lnTo>
                    <a:pt x="1498092" y="428244"/>
                  </a:lnTo>
                  <a:lnTo>
                    <a:pt x="1466850" y="428244"/>
                  </a:lnTo>
                  <a:lnTo>
                    <a:pt x="1396746" y="637794"/>
                  </a:lnTo>
                  <a:cubicBezTo>
                    <a:pt x="1372870" y="691642"/>
                    <a:pt x="1335786" y="718566"/>
                    <a:pt x="1285494" y="718566"/>
                  </a:cubicBezTo>
                  <a:lnTo>
                    <a:pt x="1217676" y="718566"/>
                  </a:lnTo>
                  <a:lnTo>
                    <a:pt x="1315212" y="428244"/>
                  </a:lnTo>
                  <a:lnTo>
                    <a:pt x="1258824" y="428244"/>
                  </a:lnTo>
                  <a:lnTo>
                    <a:pt x="1263396" y="395478"/>
                  </a:lnTo>
                  <a:cubicBezTo>
                    <a:pt x="1264920" y="387350"/>
                    <a:pt x="1268603" y="380619"/>
                    <a:pt x="1274445" y="375285"/>
                  </a:cubicBezTo>
                  <a:cubicBezTo>
                    <a:pt x="1280287" y="369951"/>
                    <a:pt x="1287272" y="367284"/>
                    <a:pt x="1295400" y="367284"/>
                  </a:cubicBezTo>
                  <a:lnTo>
                    <a:pt x="1506474" y="367284"/>
                  </a:lnTo>
                  <a:lnTo>
                    <a:pt x="1511046" y="336042"/>
                  </a:lnTo>
                  <a:lnTo>
                    <a:pt x="1345692" y="336042"/>
                  </a:lnTo>
                  <a:cubicBezTo>
                    <a:pt x="1325372" y="336042"/>
                    <a:pt x="1308862" y="328676"/>
                    <a:pt x="1296162" y="313944"/>
                  </a:cubicBezTo>
                  <a:cubicBezTo>
                    <a:pt x="1283970" y="299212"/>
                    <a:pt x="1279144" y="281686"/>
                    <a:pt x="1281684" y="261366"/>
                  </a:cubicBezTo>
                  <a:close/>
                  <a:moveTo>
                    <a:pt x="1075182" y="0"/>
                  </a:moveTo>
                  <a:lnTo>
                    <a:pt x="1164336" y="0"/>
                  </a:lnTo>
                  <a:cubicBezTo>
                    <a:pt x="1182116" y="0"/>
                    <a:pt x="1197356" y="6223"/>
                    <a:pt x="1210056" y="18669"/>
                  </a:cubicBezTo>
                  <a:cubicBezTo>
                    <a:pt x="1222756" y="31115"/>
                    <a:pt x="1229614" y="46482"/>
                    <a:pt x="1230630" y="64770"/>
                  </a:cubicBezTo>
                  <a:lnTo>
                    <a:pt x="1232154" y="105918"/>
                  </a:lnTo>
                  <a:lnTo>
                    <a:pt x="1078992" y="1059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kumimoji="1" lang="zh-CN" altLang="en-US" sz="6000" dirty="0"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C03048A7-E3A6-3A41-AE40-D749B06A0787}"/>
                </a:ext>
              </a:extLst>
            </p:cNvPr>
            <p:cNvSpPr txBox="1"/>
            <p:nvPr/>
          </p:nvSpPr>
          <p:spPr>
            <a:xfrm>
              <a:off x="3998739" y="3763875"/>
              <a:ext cx="4172396" cy="239316"/>
            </a:xfrm>
            <a:custGeom>
              <a:avLst/>
              <a:gdLst/>
              <a:ahLst/>
              <a:cxnLst/>
              <a:rect l="l" t="t" r="r" b="b"/>
              <a:pathLst>
                <a:path w="4172396" h="239316">
                  <a:moveTo>
                    <a:pt x="3712666" y="168325"/>
                  </a:moveTo>
                  <a:lnTo>
                    <a:pt x="3735548" y="168325"/>
                  </a:lnTo>
                  <a:lnTo>
                    <a:pt x="3735548" y="191207"/>
                  </a:lnTo>
                  <a:lnTo>
                    <a:pt x="3712666" y="191207"/>
                  </a:lnTo>
                  <a:close/>
                  <a:moveTo>
                    <a:pt x="2779216" y="168325"/>
                  </a:moveTo>
                  <a:lnTo>
                    <a:pt x="2802098" y="168325"/>
                  </a:lnTo>
                  <a:lnTo>
                    <a:pt x="2802098" y="191207"/>
                  </a:lnTo>
                  <a:lnTo>
                    <a:pt x="2779216" y="191207"/>
                  </a:lnTo>
                  <a:close/>
                  <a:moveTo>
                    <a:pt x="1753567" y="166092"/>
                  </a:moveTo>
                  <a:lnTo>
                    <a:pt x="1767185" y="177254"/>
                  </a:lnTo>
                  <a:cubicBezTo>
                    <a:pt x="1760190" y="184249"/>
                    <a:pt x="1752377" y="191542"/>
                    <a:pt x="1743744" y="199132"/>
                  </a:cubicBezTo>
                  <a:lnTo>
                    <a:pt x="1820093" y="199132"/>
                  </a:lnTo>
                  <a:lnTo>
                    <a:pt x="1820093" y="214313"/>
                  </a:lnTo>
                  <a:lnTo>
                    <a:pt x="1601762" y="214313"/>
                  </a:lnTo>
                  <a:lnTo>
                    <a:pt x="1601762" y="199132"/>
                  </a:lnTo>
                  <a:lnTo>
                    <a:pt x="1676549" y="199132"/>
                  </a:lnTo>
                  <a:cubicBezTo>
                    <a:pt x="1671191" y="193923"/>
                    <a:pt x="1663377" y="186705"/>
                    <a:pt x="1653108" y="177478"/>
                  </a:cubicBezTo>
                  <a:lnTo>
                    <a:pt x="1663824" y="166762"/>
                  </a:lnTo>
                  <a:cubicBezTo>
                    <a:pt x="1672902" y="174204"/>
                    <a:pt x="1682055" y="182166"/>
                    <a:pt x="1691283" y="190649"/>
                  </a:cubicBezTo>
                  <a:lnTo>
                    <a:pt x="1682130" y="199132"/>
                  </a:lnTo>
                  <a:lnTo>
                    <a:pt x="1735708" y="199132"/>
                  </a:lnTo>
                  <a:lnTo>
                    <a:pt x="1728118" y="191542"/>
                  </a:lnTo>
                  <a:cubicBezTo>
                    <a:pt x="1737643" y="182910"/>
                    <a:pt x="1746126" y="174427"/>
                    <a:pt x="1753567" y="166092"/>
                  </a:cubicBezTo>
                  <a:close/>
                  <a:moveTo>
                    <a:pt x="2168128" y="165646"/>
                  </a:moveTo>
                  <a:cubicBezTo>
                    <a:pt x="2172072" y="165646"/>
                    <a:pt x="2175458" y="167023"/>
                    <a:pt x="2178285" y="169776"/>
                  </a:cubicBezTo>
                  <a:cubicBezTo>
                    <a:pt x="2181113" y="172529"/>
                    <a:pt x="2182527" y="175878"/>
                    <a:pt x="2182527" y="179822"/>
                  </a:cubicBezTo>
                  <a:cubicBezTo>
                    <a:pt x="2182527" y="183840"/>
                    <a:pt x="2181113" y="187207"/>
                    <a:pt x="2178285" y="189923"/>
                  </a:cubicBezTo>
                  <a:cubicBezTo>
                    <a:pt x="2175458" y="192640"/>
                    <a:pt x="2172072" y="193998"/>
                    <a:pt x="2168128" y="193998"/>
                  </a:cubicBezTo>
                  <a:cubicBezTo>
                    <a:pt x="2164184" y="193998"/>
                    <a:pt x="2160798" y="192640"/>
                    <a:pt x="2157970" y="189923"/>
                  </a:cubicBezTo>
                  <a:cubicBezTo>
                    <a:pt x="2155143" y="187207"/>
                    <a:pt x="2153729" y="183840"/>
                    <a:pt x="2153729" y="179822"/>
                  </a:cubicBezTo>
                  <a:cubicBezTo>
                    <a:pt x="2153729" y="175878"/>
                    <a:pt x="2155143" y="172529"/>
                    <a:pt x="2157970" y="169776"/>
                  </a:cubicBezTo>
                  <a:cubicBezTo>
                    <a:pt x="2160798" y="167023"/>
                    <a:pt x="2164184" y="165646"/>
                    <a:pt x="2168128" y="165646"/>
                  </a:cubicBezTo>
                  <a:close/>
                  <a:moveTo>
                    <a:pt x="1198810" y="157832"/>
                  </a:moveTo>
                  <a:lnTo>
                    <a:pt x="1198810" y="195784"/>
                  </a:lnTo>
                  <a:lnTo>
                    <a:pt x="1307976" y="195784"/>
                  </a:lnTo>
                  <a:lnTo>
                    <a:pt x="1307976" y="157832"/>
                  </a:lnTo>
                  <a:close/>
                  <a:moveTo>
                    <a:pt x="568598" y="151135"/>
                  </a:moveTo>
                  <a:lnTo>
                    <a:pt x="568598" y="166762"/>
                  </a:lnTo>
                  <a:lnTo>
                    <a:pt x="648742" y="166762"/>
                  </a:lnTo>
                  <a:lnTo>
                    <a:pt x="648742" y="151135"/>
                  </a:lnTo>
                  <a:close/>
                  <a:moveTo>
                    <a:pt x="1923008" y="150242"/>
                  </a:moveTo>
                  <a:cubicBezTo>
                    <a:pt x="1924199" y="156791"/>
                    <a:pt x="1925315" y="162446"/>
                    <a:pt x="1926357" y="167209"/>
                  </a:cubicBezTo>
                  <a:cubicBezTo>
                    <a:pt x="1896740" y="177478"/>
                    <a:pt x="1866304" y="188268"/>
                    <a:pt x="1835051" y="199579"/>
                  </a:cubicBezTo>
                  <a:lnTo>
                    <a:pt x="1828130" y="182612"/>
                  </a:lnTo>
                  <a:cubicBezTo>
                    <a:pt x="1857300" y="173534"/>
                    <a:pt x="1888926" y="162744"/>
                    <a:pt x="1923008" y="150242"/>
                  </a:cubicBezTo>
                  <a:close/>
                  <a:moveTo>
                    <a:pt x="1467371" y="149796"/>
                  </a:moveTo>
                  <a:lnTo>
                    <a:pt x="1467371" y="165199"/>
                  </a:lnTo>
                  <a:lnTo>
                    <a:pt x="1556668" y="165199"/>
                  </a:lnTo>
                  <a:lnTo>
                    <a:pt x="1556668" y="149796"/>
                  </a:lnTo>
                  <a:close/>
                  <a:moveTo>
                    <a:pt x="43867" y="141759"/>
                  </a:moveTo>
                  <a:cubicBezTo>
                    <a:pt x="54136" y="156046"/>
                    <a:pt x="66452" y="167134"/>
                    <a:pt x="80813" y="175022"/>
                  </a:cubicBezTo>
                  <a:cubicBezTo>
                    <a:pt x="88850" y="168102"/>
                    <a:pt x="94766" y="157014"/>
                    <a:pt x="98561" y="141759"/>
                  </a:cubicBezTo>
                  <a:close/>
                  <a:moveTo>
                    <a:pt x="3296878" y="131713"/>
                  </a:moveTo>
                  <a:cubicBezTo>
                    <a:pt x="3289585" y="134690"/>
                    <a:pt x="3278646" y="137220"/>
                    <a:pt x="3264061" y="139303"/>
                  </a:cubicBezTo>
                  <a:cubicBezTo>
                    <a:pt x="3255801" y="140494"/>
                    <a:pt x="3249959" y="141833"/>
                    <a:pt x="3246536" y="143322"/>
                  </a:cubicBezTo>
                  <a:cubicBezTo>
                    <a:pt x="3243113" y="144810"/>
                    <a:pt x="3240472" y="146987"/>
                    <a:pt x="3238611" y="149852"/>
                  </a:cubicBezTo>
                  <a:cubicBezTo>
                    <a:pt x="3236751" y="152716"/>
                    <a:pt x="3235821" y="155898"/>
                    <a:pt x="3235821" y="159395"/>
                  </a:cubicBezTo>
                  <a:cubicBezTo>
                    <a:pt x="3235821" y="164753"/>
                    <a:pt x="3237849" y="169218"/>
                    <a:pt x="3241904" y="172790"/>
                  </a:cubicBezTo>
                  <a:cubicBezTo>
                    <a:pt x="3245960" y="176362"/>
                    <a:pt x="3251894" y="178147"/>
                    <a:pt x="3259708" y="178147"/>
                  </a:cubicBezTo>
                  <a:cubicBezTo>
                    <a:pt x="3267447" y="178147"/>
                    <a:pt x="3274330" y="176455"/>
                    <a:pt x="3280358" y="173069"/>
                  </a:cubicBezTo>
                  <a:cubicBezTo>
                    <a:pt x="3286385" y="169683"/>
                    <a:pt x="3290813" y="165051"/>
                    <a:pt x="3293641" y="159172"/>
                  </a:cubicBezTo>
                  <a:cubicBezTo>
                    <a:pt x="3295799" y="154633"/>
                    <a:pt x="3296878" y="147935"/>
                    <a:pt x="3296878" y="139080"/>
                  </a:cubicBezTo>
                  <a:close/>
                  <a:moveTo>
                    <a:pt x="892522" y="130150"/>
                  </a:moveTo>
                  <a:lnTo>
                    <a:pt x="906140" y="141759"/>
                  </a:lnTo>
                  <a:cubicBezTo>
                    <a:pt x="880542" y="174799"/>
                    <a:pt x="844823" y="201141"/>
                    <a:pt x="798984" y="220787"/>
                  </a:cubicBezTo>
                  <a:cubicBezTo>
                    <a:pt x="795412" y="215578"/>
                    <a:pt x="791542" y="210592"/>
                    <a:pt x="787375" y="205829"/>
                  </a:cubicBezTo>
                  <a:cubicBezTo>
                    <a:pt x="835000" y="186482"/>
                    <a:pt x="870049" y="161255"/>
                    <a:pt x="892522" y="130150"/>
                  </a:cubicBezTo>
                  <a:close/>
                  <a:moveTo>
                    <a:pt x="568598" y="121667"/>
                  </a:moveTo>
                  <a:lnTo>
                    <a:pt x="568598" y="137294"/>
                  </a:lnTo>
                  <a:lnTo>
                    <a:pt x="648742" y="137294"/>
                  </a:lnTo>
                  <a:lnTo>
                    <a:pt x="648742" y="121667"/>
                  </a:lnTo>
                  <a:close/>
                  <a:moveTo>
                    <a:pt x="1467371" y="120551"/>
                  </a:moveTo>
                  <a:lnTo>
                    <a:pt x="1467371" y="135955"/>
                  </a:lnTo>
                  <a:lnTo>
                    <a:pt x="1556668" y="135955"/>
                  </a:lnTo>
                  <a:lnTo>
                    <a:pt x="1556668" y="120551"/>
                  </a:lnTo>
                  <a:close/>
                  <a:moveTo>
                    <a:pt x="1653331" y="118988"/>
                  </a:moveTo>
                  <a:lnTo>
                    <a:pt x="1653331" y="150242"/>
                  </a:lnTo>
                  <a:lnTo>
                    <a:pt x="1766515" y="150242"/>
                  </a:lnTo>
                  <a:lnTo>
                    <a:pt x="1766515" y="118988"/>
                  </a:lnTo>
                  <a:close/>
                  <a:moveTo>
                    <a:pt x="1859161" y="112068"/>
                  </a:moveTo>
                  <a:cubicBezTo>
                    <a:pt x="1873448" y="120700"/>
                    <a:pt x="1887959" y="130076"/>
                    <a:pt x="1902693" y="140196"/>
                  </a:cubicBezTo>
                  <a:lnTo>
                    <a:pt x="1891754" y="154930"/>
                  </a:lnTo>
                  <a:cubicBezTo>
                    <a:pt x="1878211" y="144661"/>
                    <a:pt x="1863923" y="134690"/>
                    <a:pt x="1848892" y="125016"/>
                  </a:cubicBezTo>
                  <a:close/>
                  <a:moveTo>
                    <a:pt x="552524" y="107380"/>
                  </a:moveTo>
                  <a:lnTo>
                    <a:pt x="664815" y="107380"/>
                  </a:lnTo>
                  <a:lnTo>
                    <a:pt x="664815" y="194444"/>
                  </a:lnTo>
                  <a:cubicBezTo>
                    <a:pt x="664815" y="210666"/>
                    <a:pt x="656481" y="218778"/>
                    <a:pt x="639812" y="218778"/>
                  </a:cubicBezTo>
                  <a:lnTo>
                    <a:pt x="603423" y="218778"/>
                  </a:lnTo>
                  <a:cubicBezTo>
                    <a:pt x="602679" y="214015"/>
                    <a:pt x="601563" y="208285"/>
                    <a:pt x="600075" y="201588"/>
                  </a:cubicBezTo>
                  <a:cubicBezTo>
                    <a:pt x="613916" y="202481"/>
                    <a:pt x="625301" y="202927"/>
                    <a:pt x="634231" y="202927"/>
                  </a:cubicBezTo>
                  <a:cubicBezTo>
                    <a:pt x="643905" y="202927"/>
                    <a:pt x="648742" y="198909"/>
                    <a:pt x="648742" y="190872"/>
                  </a:cubicBezTo>
                  <a:lnTo>
                    <a:pt x="648742" y="180603"/>
                  </a:lnTo>
                  <a:lnTo>
                    <a:pt x="568598" y="180603"/>
                  </a:lnTo>
                  <a:lnTo>
                    <a:pt x="568598" y="220563"/>
                  </a:lnTo>
                  <a:lnTo>
                    <a:pt x="552524" y="220563"/>
                  </a:lnTo>
                  <a:close/>
                  <a:moveTo>
                    <a:pt x="1449958" y="106263"/>
                  </a:moveTo>
                  <a:lnTo>
                    <a:pt x="1574080" y="106263"/>
                  </a:lnTo>
                  <a:lnTo>
                    <a:pt x="1574080" y="193105"/>
                  </a:lnTo>
                  <a:cubicBezTo>
                    <a:pt x="1574080" y="209178"/>
                    <a:pt x="1565820" y="217289"/>
                    <a:pt x="1549301" y="217438"/>
                  </a:cubicBezTo>
                  <a:cubicBezTo>
                    <a:pt x="1540520" y="217587"/>
                    <a:pt x="1529283" y="217661"/>
                    <a:pt x="1515591" y="217661"/>
                  </a:cubicBezTo>
                  <a:cubicBezTo>
                    <a:pt x="1514847" y="212899"/>
                    <a:pt x="1513730" y="207169"/>
                    <a:pt x="1512242" y="200472"/>
                  </a:cubicBezTo>
                  <a:cubicBezTo>
                    <a:pt x="1525190" y="201365"/>
                    <a:pt x="1535757" y="201811"/>
                    <a:pt x="1543943" y="201811"/>
                  </a:cubicBezTo>
                  <a:cubicBezTo>
                    <a:pt x="1552426" y="201811"/>
                    <a:pt x="1556667" y="197942"/>
                    <a:pt x="1556668" y="190203"/>
                  </a:cubicBezTo>
                  <a:lnTo>
                    <a:pt x="1556668" y="179040"/>
                  </a:lnTo>
                  <a:lnTo>
                    <a:pt x="1467371" y="179040"/>
                  </a:lnTo>
                  <a:lnTo>
                    <a:pt x="1467371" y="219447"/>
                  </a:lnTo>
                  <a:lnTo>
                    <a:pt x="1449958" y="219447"/>
                  </a:lnTo>
                  <a:close/>
                  <a:moveTo>
                    <a:pt x="1636365" y="104254"/>
                  </a:moveTo>
                  <a:lnTo>
                    <a:pt x="1783482" y="104254"/>
                  </a:lnTo>
                  <a:lnTo>
                    <a:pt x="1783482" y="173013"/>
                  </a:lnTo>
                  <a:lnTo>
                    <a:pt x="1766515" y="173013"/>
                  </a:lnTo>
                  <a:lnTo>
                    <a:pt x="1766515" y="164976"/>
                  </a:lnTo>
                  <a:lnTo>
                    <a:pt x="1653331" y="164976"/>
                  </a:lnTo>
                  <a:lnTo>
                    <a:pt x="1653331" y="173013"/>
                  </a:lnTo>
                  <a:lnTo>
                    <a:pt x="1636365" y="173013"/>
                  </a:lnTo>
                  <a:close/>
                  <a:moveTo>
                    <a:pt x="120551" y="102468"/>
                  </a:moveTo>
                  <a:cubicBezTo>
                    <a:pt x="120179" y="111100"/>
                    <a:pt x="119472" y="119137"/>
                    <a:pt x="118430" y="126579"/>
                  </a:cubicBezTo>
                  <a:lnTo>
                    <a:pt x="178370" y="126579"/>
                  </a:lnTo>
                  <a:lnTo>
                    <a:pt x="178370" y="102468"/>
                  </a:lnTo>
                  <a:close/>
                  <a:moveTo>
                    <a:pt x="42639" y="102468"/>
                  </a:moveTo>
                  <a:lnTo>
                    <a:pt x="42639" y="126579"/>
                  </a:lnTo>
                  <a:lnTo>
                    <a:pt x="101463" y="126579"/>
                  </a:lnTo>
                  <a:cubicBezTo>
                    <a:pt x="102431" y="119286"/>
                    <a:pt x="103063" y="111249"/>
                    <a:pt x="103361" y="102468"/>
                  </a:cubicBezTo>
                  <a:close/>
                  <a:moveTo>
                    <a:pt x="1252165" y="95325"/>
                  </a:moveTo>
                  <a:cubicBezTo>
                    <a:pt x="1233859" y="113333"/>
                    <a:pt x="1213991" y="128811"/>
                    <a:pt x="1192560" y="141759"/>
                  </a:cubicBezTo>
                  <a:lnTo>
                    <a:pt x="1316012" y="141759"/>
                  </a:lnTo>
                  <a:cubicBezTo>
                    <a:pt x="1290265" y="128216"/>
                    <a:pt x="1268983" y="112737"/>
                    <a:pt x="1252165" y="95325"/>
                  </a:cubicBezTo>
                  <a:close/>
                  <a:moveTo>
                    <a:pt x="357634" y="91083"/>
                  </a:moveTo>
                  <a:lnTo>
                    <a:pt x="379735" y="91083"/>
                  </a:lnTo>
                  <a:cubicBezTo>
                    <a:pt x="372889" y="97780"/>
                    <a:pt x="365819" y="104105"/>
                    <a:pt x="358527" y="110059"/>
                  </a:cubicBezTo>
                  <a:lnTo>
                    <a:pt x="439787" y="110059"/>
                  </a:lnTo>
                  <a:lnTo>
                    <a:pt x="439787" y="126355"/>
                  </a:lnTo>
                  <a:cubicBezTo>
                    <a:pt x="391864" y="178296"/>
                    <a:pt x="327943" y="210518"/>
                    <a:pt x="248022" y="223019"/>
                  </a:cubicBezTo>
                  <a:cubicBezTo>
                    <a:pt x="245343" y="217661"/>
                    <a:pt x="241994" y="212080"/>
                    <a:pt x="237976" y="206276"/>
                  </a:cubicBezTo>
                  <a:cubicBezTo>
                    <a:pt x="274290" y="201067"/>
                    <a:pt x="306809" y="192212"/>
                    <a:pt x="335533" y="179710"/>
                  </a:cubicBezTo>
                  <a:cubicBezTo>
                    <a:pt x="331217" y="174055"/>
                    <a:pt x="325040" y="167134"/>
                    <a:pt x="317004" y="158949"/>
                  </a:cubicBezTo>
                  <a:lnTo>
                    <a:pt x="330398" y="149126"/>
                  </a:lnTo>
                  <a:cubicBezTo>
                    <a:pt x="337989" y="157014"/>
                    <a:pt x="344909" y="164827"/>
                    <a:pt x="351160" y="172566"/>
                  </a:cubicBezTo>
                  <a:cubicBezTo>
                    <a:pt x="376163" y="159767"/>
                    <a:pt x="397669" y="144140"/>
                    <a:pt x="415677" y="125686"/>
                  </a:cubicBezTo>
                  <a:lnTo>
                    <a:pt x="339105" y="125686"/>
                  </a:lnTo>
                  <a:cubicBezTo>
                    <a:pt x="312911" y="145331"/>
                    <a:pt x="285303" y="161404"/>
                    <a:pt x="256282" y="173906"/>
                  </a:cubicBezTo>
                  <a:cubicBezTo>
                    <a:pt x="253603" y="169590"/>
                    <a:pt x="250031" y="164530"/>
                    <a:pt x="245566" y="158725"/>
                  </a:cubicBezTo>
                  <a:cubicBezTo>
                    <a:pt x="286940" y="142057"/>
                    <a:pt x="324296" y="119509"/>
                    <a:pt x="357634" y="91083"/>
                  </a:cubicBezTo>
                  <a:close/>
                  <a:moveTo>
                    <a:pt x="742057" y="89074"/>
                  </a:moveTo>
                  <a:lnTo>
                    <a:pt x="758577" y="89074"/>
                  </a:lnTo>
                  <a:lnTo>
                    <a:pt x="758577" y="106487"/>
                  </a:lnTo>
                  <a:lnTo>
                    <a:pt x="804341" y="106487"/>
                  </a:lnTo>
                  <a:lnTo>
                    <a:pt x="804341" y="123007"/>
                  </a:lnTo>
                  <a:lnTo>
                    <a:pt x="758577" y="123007"/>
                  </a:lnTo>
                  <a:lnTo>
                    <a:pt x="758577" y="150689"/>
                  </a:lnTo>
                  <a:lnTo>
                    <a:pt x="767953" y="139303"/>
                  </a:lnTo>
                  <a:cubicBezTo>
                    <a:pt x="781124" y="149200"/>
                    <a:pt x="794742" y="159618"/>
                    <a:pt x="808806" y="170557"/>
                  </a:cubicBezTo>
                  <a:lnTo>
                    <a:pt x="797644" y="184845"/>
                  </a:lnTo>
                  <a:cubicBezTo>
                    <a:pt x="785589" y="173683"/>
                    <a:pt x="772567" y="162521"/>
                    <a:pt x="758577" y="151358"/>
                  </a:cubicBezTo>
                  <a:lnTo>
                    <a:pt x="758577" y="220787"/>
                  </a:lnTo>
                  <a:lnTo>
                    <a:pt x="742057" y="220787"/>
                  </a:lnTo>
                  <a:lnTo>
                    <a:pt x="742057" y="145108"/>
                  </a:lnTo>
                  <a:cubicBezTo>
                    <a:pt x="729481" y="165423"/>
                    <a:pt x="714896" y="183356"/>
                    <a:pt x="698301" y="198909"/>
                  </a:cubicBezTo>
                  <a:cubicBezTo>
                    <a:pt x="695474" y="196081"/>
                    <a:pt x="691009" y="192137"/>
                    <a:pt x="684907" y="187077"/>
                  </a:cubicBezTo>
                  <a:cubicBezTo>
                    <a:pt x="708198" y="168325"/>
                    <a:pt x="726132" y="146968"/>
                    <a:pt x="738708" y="123007"/>
                  </a:cubicBezTo>
                  <a:lnTo>
                    <a:pt x="693167" y="123007"/>
                  </a:lnTo>
                  <a:lnTo>
                    <a:pt x="693167" y="106487"/>
                  </a:lnTo>
                  <a:lnTo>
                    <a:pt x="742057" y="106487"/>
                  </a:lnTo>
                  <a:close/>
                  <a:moveTo>
                    <a:pt x="3936057" y="86618"/>
                  </a:moveTo>
                  <a:cubicBezTo>
                    <a:pt x="3926011" y="86618"/>
                    <a:pt x="3917677" y="90376"/>
                    <a:pt x="3911054" y="97892"/>
                  </a:cubicBezTo>
                  <a:cubicBezTo>
                    <a:pt x="3904431" y="105408"/>
                    <a:pt x="3901120" y="116756"/>
                    <a:pt x="3901120" y="131936"/>
                  </a:cubicBezTo>
                  <a:cubicBezTo>
                    <a:pt x="3901120" y="147117"/>
                    <a:pt x="3904431" y="158484"/>
                    <a:pt x="3911054" y="166037"/>
                  </a:cubicBezTo>
                  <a:cubicBezTo>
                    <a:pt x="3917677" y="173590"/>
                    <a:pt x="3926011" y="177366"/>
                    <a:pt x="3936057" y="177366"/>
                  </a:cubicBezTo>
                  <a:cubicBezTo>
                    <a:pt x="3946029" y="177366"/>
                    <a:pt x="3954326" y="173571"/>
                    <a:pt x="3960949" y="165981"/>
                  </a:cubicBezTo>
                  <a:cubicBezTo>
                    <a:pt x="3967571" y="158391"/>
                    <a:pt x="3970883" y="146819"/>
                    <a:pt x="3970883" y="131267"/>
                  </a:cubicBezTo>
                  <a:cubicBezTo>
                    <a:pt x="3970883" y="116607"/>
                    <a:pt x="3967553" y="105501"/>
                    <a:pt x="3960893" y="97948"/>
                  </a:cubicBezTo>
                  <a:cubicBezTo>
                    <a:pt x="3954233" y="90395"/>
                    <a:pt x="3945954" y="86618"/>
                    <a:pt x="3936057" y="86618"/>
                  </a:cubicBezTo>
                  <a:close/>
                  <a:moveTo>
                    <a:pt x="3393132" y="86618"/>
                  </a:moveTo>
                  <a:cubicBezTo>
                    <a:pt x="3383086" y="86618"/>
                    <a:pt x="3374752" y="90376"/>
                    <a:pt x="3368129" y="97892"/>
                  </a:cubicBezTo>
                  <a:cubicBezTo>
                    <a:pt x="3361506" y="105408"/>
                    <a:pt x="3358195" y="116756"/>
                    <a:pt x="3358195" y="131936"/>
                  </a:cubicBezTo>
                  <a:cubicBezTo>
                    <a:pt x="3358195" y="147117"/>
                    <a:pt x="3361506" y="158484"/>
                    <a:pt x="3368129" y="166037"/>
                  </a:cubicBezTo>
                  <a:cubicBezTo>
                    <a:pt x="3374752" y="173590"/>
                    <a:pt x="3383086" y="177366"/>
                    <a:pt x="3393132" y="177366"/>
                  </a:cubicBezTo>
                  <a:cubicBezTo>
                    <a:pt x="3403104" y="177366"/>
                    <a:pt x="3411401" y="173571"/>
                    <a:pt x="3418024" y="165981"/>
                  </a:cubicBezTo>
                  <a:cubicBezTo>
                    <a:pt x="3424646" y="158391"/>
                    <a:pt x="3427958" y="146819"/>
                    <a:pt x="3427958" y="131267"/>
                  </a:cubicBezTo>
                  <a:cubicBezTo>
                    <a:pt x="3427958" y="116607"/>
                    <a:pt x="3424628" y="105501"/>
                    <a:pt x="3417968" y="97948"/>
                  </a:cubicBezTo>
                  <a:cubicBezTo>
                    <a:pt x="3411308" y="90395"/>
                    <a:pt x="3403029" y="86618"/>
                    <a:pt x="3393132" y="86618"/>
                  </a:cubicBezTo>
                  <a:close/>
                  <a:moveTo>
                    <a:pt x="1372046" y="77912"/>
                  </a:moveTo>
                  <a:lnTo>
                    <a:pt x="1416248" y="77912"/>
                  </a:lnTo>
                  <a:lnTo>
                    <a:pt x="1416248" y="181943"/>
                  </a:lnTo>
                  <a:cubicBezTo>
                    <a:pt x="1424583" y="176287"/>
                    <a:pt x="1432917" y="170408"/>
                    <a:pt x="1441251" y="164306"/>
                  </a:cubicBezTo>
                  <a:cubicBezTo>
                    <a:pt x="1441698" y="171748"/>
                    <a:pt x="1442219" y="178222"/>
                    <a:pt x="1442814" y="183729"/>
                  </a:cubicBezTo>
                  <a:cubicBezTo>
                    <a:pt x="1426740" y="194444"/>
                    <a:pt x="1413123" y="204118"/>
                    <a:pt x="1401961" y="212750"/>
                  </a:cubicBezTo>
                  <a:lnTo>
                    <a:pt x="1391692" y="198016"/>
                  </a:lnTo>
                  <a:cubicBezTo>
                    <a:pt x="1396752" y="193254"/>
                    <a:pt x="1399282" y="186779"/>
                    <a:pt x="1399282" y="178594"/>
                  </a:cubicBezTo>
                  <a:lnTo>
                    <a:pt x="1399282" y="94208"/>
                  </a:lnTo>
                  <a:lnTo>
                    <a:pt x="1372046" y="94208"/>
                  </a:lnTo>
                  <a:close/>
                  <a:moveTo>
                    <a:pt x="1247254" y="75903"/>
                  </a:moveTo>
                  <a:lnTo>
                    <a:pt x="1266006" y="78805"/>
                  </a:lnTo>
                  <a:cubicBezTo>
                    <a:pt x="1264816" y="80144"/>
                    <a:pt x="1263551" y="81632"/>
                    <a:pt x="1262211" y="83270"/>
                  </a:cubicBezTo>
                  <a:cubicBezTo>
                    <a:pt x="1290786" y="110654"/>
                    <a:pt x="1324942" y="129406"/>
                    <a:pt x="1364679" y="139527"/>
                  </a:cubicBezTo>
                  <a:cubicBezTo>
                    <a:pt x="1359768" y="146968"/>
                    <a:pt x="1356122" y="153293"/>
                    <a:pt x="1353740" y="158502"/>
                  </a:cubicBezTo>
                  <a:cubicBezTo>
                    <a:pt x="1343918" y="154930"/>
                    <a:pt x="1334616" y="150986"/>
                    <a:pt x="1325835" y="146670"/>
                  </a:cubicBezTo>
                  <a:lnTo>
                    <a:pt x="1325835" y="221903"/>
                  </a:lnTo>
                  <a:lnTo>
                    <a:pt x="1307976" y="221903"/>
                  </a:lnTo>
                  <a:lnTo>
                    <a:pt x="1307976" y="211857"/>
                  </a:lnTo>
                  <a:lnTo>
                    <a:pt x="1198810" y="211857"/>
                  </a:lnTo>
                  <a:lnTo>
                    <a:pt x="1198810" y="221903"/>
                  </a:lnTo>
                  <a:lnTo>
                    <a:pt x="1180951" y="221903"/>
                  </a:lnTo>
                  <a:lnTo>
                    <a:pt x="1180951" y="148679"/>
                  </a:lnTo>
                  <a:cubicBezTo>
                    <a:pt x="1171277" y="153888"/>
                    <a:pt x="1161380" y="158577"/>
                    <a:pt x="1151260" y="162744"/>
                  </a:cubicBezTo>
                  <a:cubicBezTo>
                    <a:pt x="1148581" y="157237"/>
                    <a:pt x="1145307" y="151954"/>
                    <a:pt x="1141437" y="146894"/>
                  </a:cubicBezTo>
                  <a:cubicBezTo>
                    <a:pt x="1187574" y="127397"/>
                    <a:pt x="1222846" y="103733"/>
                    <a:pt x="1247254" y="75903"/>
                  </a:cubicBezTo>
                  <a:close/>
                  <a:moveTo>
                    <a:pt x="3582702" y="72666"/>
                  </a:moveTo>
                  <a:lnTo>
                    <a:pt x="3602794" y="72666"/>
                  </a:lnTo>
                  <a:lnTo>
                    <a:pt x="3602794" y="138410"/>
                  </a:lnTo>
                  <a:cubicBezTo>
                    <a:pt x="3602794" y="148903"/>
                    <a:pt x="3603203" y="155972"/>
                    <a:pt x="3604022" y="159618"/>
                  </a:cubicBezTo>
                  <a:cubicBezTo>
                    <a:pt x="3605287" y="164902"/>
                    <a:pt x="3607966" y="169050"/>
                    <a:pt x="3612058" y="172064"/>
                  </a:cubicBezTo>
                  <a:cubicBezTo>
                    <a:pt x="3616151" y="175078"/>
                    <a:pt x="3621211" y="176585"/>
                    <a:pt x="3627239" y="176585"/>
                  </a:cubicBezTo>
                  <a:cubicBezTo>
                    <a:pt x="3633266" y="176585"/>
                    <a:pt x="3638922" y="175041"/>
                    <a:pt x="3644205" y="171952"/>
                  </a:cubicBezTo>
                  <a:cubicBezTo>
                    <a:pt x="3649489" y="168864"/>
                    <a:pt x="3653228" y="164660"/>
                    <a:pt x="3655423" y="159339"/>
                  </a:cubicBezTo>
                  <a:cubicBezTo>
                    <a:pt x="3657618" y="154019"/>
                    <a:pt x="3658716" y="146298"/>
                    <a:pt x="3658716" y="136178"/>
                  </a:cubicBezTo>
                  <a:lnTo>
                    <a:pt x="3658716" y="72666"/>
                  </a:lnTo>
                  <a:lnTo>
                    <a:pt x="3678808" y="72666"/>
                  </a:lnTo>
                  <a:lnTo>
                    <a:pt x="3678808" y="191207"/>
                  </a:lnTo>
                  <a:lnTo>
                    <a:pt x="3660837" y="191207"/>
                  </a:lnTo>
                  <a:lnTo>
                    <a:pt x="3660837" y="173794"/>
                  </a:lnTo>
                  <a:cubicBezTo>
                    <a:pt x="3651609" y="187189"/>
                    <a:pt x="3639071" y="193886"/>
                    <a:pt x="3623220" y="193886"/>
                  </a:cubicBezTo>
                  <a:cubicBezTo>
                    <a:pt x="3616225" y="193886"/>
                    <a:pt x="3609696" y="192547"/>
                    <a:pt x="3603631" y="189868"/>
                  </a:cubicBezTo>
                  <a:cubicBezTo>
                    <a:pt x="3597566" y="187189"/>
                    <a:pt x="3593064" y="183822"/>
                    <a:pt x="3590125" y="179766"/>
                  </a:cubicBezTo>
                  <a:cubicBezTo>
                    <a:pt x="3587185" y="175710"/>
                    <a:pt x="3585120" y="170743"/>
                    <a:pt x="3583930" y="164865"/>
                  </a:cubicBezTo>
                  <a:cubicBezTo>
                    <a:pt x="3583111" y="160921"/>
                    <a:pt x="3582702" y="154670"/>
                    <a:pt x="3582702" y="146112"/>
                  </a:cubicBezTo>
                  <a:close/>
                  <a:moveTo>
                    <a:pt x="3457463" y="72666"/>
                  </a:moveTo>
                  <a:lnTo>
                    <a:pt x="3479118" y="72666"/>
                  </a:lnTo>
                  <a:lnTo>
                    <a:pt x="3503786" y="141312"/>
                  </a:lnTo>
                  <a:cubicBezTo>
                    <a:pt x="3506986" y="150019"/>
                    <a:pt x="3509851" y="159172"/>
                    <a:pt x="3512381" y="168771"/>
                  </a:cubicBezTo>
                  <a:cubicBezTo>
                    <a:pt x="3514687" y="159544"/>
                    <a:pt x="3517441" y="150540"/>
                    <a:pt x="3520641" y="141759"/>
                  </a:cubicBezTo>
                  <a:lnTo>
                    <a:pt x="3545979" y="72666"/>
                  </a:lnTo>
                  <a:lnTo>
                    <a:pt x="3566070" y="72666"/>
                  </a:lnTo>
                  <a:lnTo>
                    <a:pt x="3520975" y="193216"/>
                  </a:lnTo>
                  <a:cubicBezTo>
                    <a:pt x="3516139" y="206239"/>
                    <a:pt x="3512381" y="215206"/>
                    <a:pt x="3509702" y="220117"/>
                  </a:cubicBezTo>
                  <a:cubicBezTo>
                    <a:pt x="3506130" y="226740"/>
                    <a:pt x="3502037" y="231595"/>
                    <a:pt x="3497423" y="234684"/>
                  </a:cubicBezTo>
                  <a:cubicBezTo>
                    <a:pt x="3492810" y="237772"/>
                    <a:pt x="3487303" y="239316"/>
                    <a:pt x="3480903" y="239316"/>
                  </a:cubicBezTo>
                  <a:cubicBezTo>
                    <a:pt x="3477034" y="239316"/>
                    <a:pt x="3472718" y="238497"/>
                    <a:pt x="3467955" y="236860"/>
                  </a:cubicBezTo>
                  <a:lnTo>
                    <a:pt x="3465723" y="217996"/>
                  </a:lnTo>
                  <a:cubicBezTo>
                    <a:pt x="3470113" y="219187"/>
                    <a:pt x="3473946" y="219782"/>
                    <a:pt x="3477220" y="219782"/>
                  </a:cubicBezTo>
                  <a:cubicBezTo>
                    <a:pt x="3481685" y="219782"/>
                    <a:pt x="3485257" y="219038"/>
                    <a:pt x="3487936" y="217550"/>
                  </a:cubicBezTo>
                  <a:cubicBezTo>
                    <a:pt x="3490615" y="216061"/>
                    <a:pt x="3492810" y="213978"/>
                    <a:pt x="3494521" y="211299"/>
                  </a:cubicBezTo>
                  <a:cubicBezTo>
                    <a:pt x="3495786" y="209290"/>
                    <a:pt x="3497833" y="204304"/>
                    <a:pt x="3500660" y="196342"/>
                  </a:cubicBezTo>
                  <a:cubicBezTo>
                    <a:pt x="3501033" y="195225"/>
                    <a:pt x="3501628" y="193588"/>
                    <a:pt x="3502446" y="191430"/>
                  </a:cubicBezTo>
                  <a:close/>
                  <a:moveTo>
                    <a:pt x="3173685" y="72666"/>
                  </a:moveTo>
                  <a:lnTo>
                    <a:pt x="3193777" y="72666"/>
                  </a:lnTo>
                  <a:lnTo>
                    <a:pt x="3193777" y="191207"/>
                  </a:lnTo>
                  <a:lnTo>
                    <a:pt x="3173685" y="191207"/>
                  </a:lnTo>
                  <a:close/>
                  <a:moveTo>
                    <a:pt x="3125837" y="72666"/>
                  </a:moveTo>
                  <a:lnTo>
                    <a:pt x="3145929" y="72666"/>
                  </a:lnTo>
                  <a:lnTo>
                    <a:pt x="3145929" y="197681"/>
                  </a:lnTo>
                  <a:cubicBezTo>
                    <a:pt x="3145929" y="212266"/>
                    <a:pt x="3144031" y="222424"/>
                    <a:pt x="3140236" y="228154"/>
                  </a:cubicBezTo>
                  <a:cubicBezTo>
                    <a:pt x="3135399" y="235595"/>
                    <a:pt x="3127362" y="239316"/>
                    <a:pt x="3116126" y="239316"/>
                  </a:cubicBezTo>
                  <a:cubicBezTo>
                    <a:pt x="3110694" y="239316"/>
                    <a:pt x="3105447" y="238609"/>
                    <a:pt x="3100387" y="237195"/>
                  </a:cubicBezTo>
                  <a:lnTo>
                    <a:pt x="3104182" y="220117"/>
                  </a:lnTo>
                  <a:cubicBezTo>
                    <a:pt x="3108201" y="221159"/>
                    <a:pt x="3111363" y="221680"/>
                    <a:pt x="3113670" y="221680"/>
                  </a:cubicBezTo>
                  <a:cubicBezTo>
                    <a:pt x="3117763" y="221680"/>
                    <a:pt x="3120814" y="220322"/>
                    <a:pt x="3122823" y="217606"/>
                  </a:cubicBezTo>
                  <a:cubicBezTo>
                    <a:pt x="3124832" y="214889"/>
                    <a:pt x="3125837" y="208099"/>
                    <a:pt x="3125837" y="197235"/>
                  </a:cubicBezTo>
                  <a:close/>
                  <a:moveTo>
                    <a:pt x="2954610" y="72666"/>
                  </a:moveTo>
                  <a:lnTo>
                    <a:pt x="2974702" y="72666"/>
                  </a:lnTo>
                  <a:lnTo>
                    <a:pt x="2974702" y="191207"/>
                  </a:lnTo>
                  <a:lnTo>
                    <a:pt x="2954610" y="191207"/>
                  </a:lnTo>
                  <a:close/>
                  <a:moveTo>
                    <a:pt x="2830041" y="72666"/>
                  </a:moveTo>
                  <a:lnTo>
                    <a:pt x="2855156" y="72666"/>
                  </a:lnTo>
                  <a:lnTo>
                    <a:pt x="2873350" y="100459"/>
                  </a:lnTo>
                  <a:cubicBezTo>
                    <a:pt x="2876773" y="105743"/>
                    <a:pt x="2879526" y="110170"/>
                    <a:pt x="2881610" y="113742"/>
                  </a:cubicBezTo>
                  <a:cubicBezTo>
                    <a:pt x="2884884" y="108831"/>
                    <a:pt x="2887898" y="104478"/>
                    <a:pt x="2890651" y="100682"/>
                  </a:cubicBezTo>
                  <a:lnTo>
                    <a:pt x="2910631" y="72666"/>
                  </a:lnTo>
                  <a:lnTo>
                    <a:pt x="2934630" y="72666"/>
                  </a:lnTo>
                  <a:lnTo>
                    <a:pt x="2893665" y="128476"/>
                  </a:lnTo>
                  <a:lnTo>
                    <a:pt x="2937755" y="191207"/>
                  </a:lnTo>
                  <a:lnTo>
                    <a:pt x="2913087" y="191207"/>
                  </a:lnTo>
                  <a:lnTo>
                    <a:pt x="2888754" y="154372"/>
                  </a:lnTo>
                  <a:lnTo>
                    <a:pt x="2882280" y="144438"/>
                  </a:lnTo>
                  <a:lnTo>
                    <a:pt x="2851138" y="191207"/>
                  </a:lnTo>
                  <a:lnTo>
                    <a:pt x="2826804" y="191207"/>
                  </a:lnTo>
                  <a:lnTo>
                    <a:pt x="2870113" y="129592"/>
                  </a:lnTo>
                  <a:close/>
                  <a:moveTo>
                    <a:pt x="2282874" y="72666"/>
                  </a:moveTo>
                  <a:lnTo>
                    <a:pt x="2303636" y="72666"/>
                  </a:lnTo>
                  <a:lnTo>
                    <a:pt x="2322500" y="141089"/>
                  </a:lnTo>
                  <a:lnTo>
                    <a:pt x="2329532" y="166539"/>
                  </a:lnTo>
                  <a:cubicBezTo>
                    <a:pt x="2329830" y="165274"/>
                    <a:pt x="2331876" y="157125"/>
                    <a:pt x="2335671" y="142094"/>
                  </a:cubicBezTo>
                  <a:lnTo>
                    <a:pt x="2354535" y="72666"/>
                  </a:lnTo>
                  <a:lnTo>
                    <a:pt x="2375185" y="72666"/>
                  </a:lnTo>
                  <a:lnTo>
                    <a:pt x="2392933" y="141424"/>
                  </a:lnTo>
                  <a:lnTo>
                    <a:pt x="2398849" y="164083"/>
                  </a:lnTo>
                  <a:lnTo>
                    <a:pt x="2405658" y="141201"/>
                  </a:lnTo>
                  <a:lnTo>
                    <a:pt x="2425973" y="72666"/>
                  </a:lnTo>
                  <a:lnTo>
                    <a:pt x="2444799" y="72666"/>
                  </a:lnTo>
                  <a:lnTo>
                    <a:pt x="2445506" y="72666"/>
                  </a:lnTo>
                  <a:lnTo>
                    <a:pt x="2465561" y="72666"/>
                  </a:lnTo>
                  <a:lnTo>
                    <a:pt x="2484425" y="141089"/>
                  </a:lnTo>
                  <a:lnTo>
                    <a:pt x="2491457" y="166539"/>
                  </a:lnTo>
                  <a:cubicBezTo>
                    <a:pt x="2491755" y="165274"/>
                    <a:pt x="2493801" y="157125"/>
                    <a:pt x="2497596" y="142094"/>
                  </a:cubicBezTo>
                  <a:lnTo>
                    <a:pt x="2516460" y="72666"/>
                  </a:lnTo>
                  <a:lnTo>
                    <a:pt x="2537110" y="72666"/>
                  </a:lnTo>
                  <a:lnTo>
                    <a:pt x="2554858" y="141424"/>
                  </a:lnTo>
                  <a:lnTo>
                    <a:pt x="2560774" y="164083"/>
                  </a:lnTo>
                  <a:lnTo>
                    <a:pt x="2567583" y="141201"/>
                  </a:lnTo>
                  <a:lnTo>
                    <a:pt x="2587898" y="72666"/>
                  </a:lnTo>
                  <a:lnTo>
                    <a:pt x="2606724" y="72666"/>
                  </a:lnTo>
                  <a:lnTo>
                    <a:pt x="2607431" y="72666"/>
                  </a:lnTo>
                  <a:lnTo>
                    <a:pt x="2627486" y="72666"/>
                  </a:lnTo>
                  <a:lnTo>
                    <a:pt x="2646350" y="141089"/>
                  </a:lnTo>
                  <a:lnTo>
                    <a:pt x="2653382" y="166539"/>
                  </a:lnTo>
                  <a:cubicBezTo>
                    <a:pt x="2653680" y="165274"/>
                    <a:pt x="2655726" y="157125"/>
                    <a:pt x="2659521" y="142094"/>
                  </a:cubicBezTo>
                  <a:lnTo>
                    <a:pt x="2678385" y="72666"/>
                  </a:lnTo>
                  <a:lnTo>
                    <a:pt x="2699035" y="72666"/>
                  </a:lnTo>
                  <a:lnTo>
                    <a:pt x="2716783" y="141424"/>
                  </a:lnTo>
                  <a:lnTo>
                    <a:pt x="2722699" y="164083"/>
                  </a:lnTo>
                  <a:lnTo>
                    <a:pt x="2729508" y="141201"/>
                  </a:lnTo>
                  <a:lnTo>
                    <a:pt x="2749823" y="72666"/>
                  </a:lnTo>
                  <a:lnTo>
                    <a:pt x="2769356" y="72666"/>
                  </a:lnTo>
                  <a:lnTo>
                    <a:pt x="2732298" y="191207"/>
                  </a:lnTo>
                  <a:lnTo>
                    <a:pt x="2711425" y="191207"/>
                  </a:lnTo>
                  <a:lnTo>
                    <a:pt x="2692561" y="120216"/>
                  </a:lnTo>
                  <a:lnTo>
                    <a:pt x="2687984" y="100013"/>
                  </a:lnTo>
                  <a:lnTo>
                    <a:pt x="2663986" y="191207"/>
                  </a:lnTo>
                  <a:lnTo>
                    <a:pt x="2643001" y="191207"/>
                  </a:lnTo>
                  <a:lnTo>
                    <a:pt x="2607074" y="73808"/>
                  </a:lnTo>
                  <a:lnTo>
                    <a:pt x="2570373" y="191207"/>
                  </a:lnTo>
                  <a:lnTo>
                    <a:pt x="2549500" y="191207"/>
                  </a:lnTo>
                  <a:lnTo>
                    <a:pt x="2530636" y="120216"/>
                  </a:lnTo>
                  <a:lnTo>
                    <a:pt x="2526059" y="100013"/>
                  </a:lnTo>
                  <a:lnTo>
                    <a:pt x="2502061" y="191207"/>
                  </a:lnTo>
                  <a:lnTo>
                    <a:pt x="2481076" y="191207"/>
                  </a:lnTo>
                  <a:lnTo>
                    <a:pt x="2445149" y="73808"/>
                  </a:lnTo>
                  <a:lnTo>
                    <a:pt x="2408448" y="191207"/>
                  </a:lnTo>
                  <a:lnTo>
                    <a:pt x="2387575" y="191207"/>
                  </a:lnTo>
                  <a:lnTo>
                    <a:pt x="2368711" y="120216"/>
                  </a:lnTo>
                  <a:lnTo>
                    <a:pt x="2364134" y="100013"/>
                  </a:lnTo>
                  <a:lnTo>
                    <a:pt x="2340136" y="191207"/>
                  </a:lnTo>
                  <a:lnTo>
                    <a:pt x="2319151" y="191207"/>
                  </a:lnTo>
                  <a:close/>
                  <a:moveTo>
                    <a:pt x="885155" y="71214"/>
                  </a:moveTo>
                  <a:lnTo>
                    <a:pt x="899219" y="82153"/>
                  </a:lnTo>
                  <a:cubicBezTo>
                    <a:pt x="879574" y="104775"/>
                    <a:pt x="853529" y="124793"/>
                    <a:pt x="821085" y="142205"/>
                  </a:cubicBezTo>
                  <a:cubicBezTo>
                    <a:pt x="818406" y="137889"/>
                    <a:pt x="814983" y="132904"/>
                    <a:pt x="810816" y="127248"/>
                  </a:cubicBezTo>
                  <a:cubicBezTo>
                    <a:pt x="844302" y="110877"/>
                    <a:pt x="869082" y="92199"/>
                    <a:pt x="885155" y="71214"/>
                  </a:cubicBezTo>
                  <a:close/>
                  <a:moveTo>
                    <a:pt x="1671414" y="70098"/>
                  </a:moveTo>
                  <a:lnTo>
                    <a:pt x="1747093" y="70098"/>
                  </a:lnTo>
                  <a:lnTo>
                    <a:pt x="1747093" y="84832"/>
                  </a:lnTo>
                  <a:lnTo>
                    <a:pt x="1671414" y="84832"/>
                  </a:lnTo>
                  <a:close/>
                  <a:moveTo>
                    <a:pt x="4065686" y="69987"/>
                  </a:moveTo>
                  <a:cubicBezTo>
                    <a:pt x="4074467" y="69987"/>
                    <a:pt x="4081667" y="71810"/>
                    <a:pt x="4087285" y="75456"/>
                  </a:cubicBezTo>
                  <a:cubicBezTo>
                    <a:pt x="4092903" y="79102"/>
                    <a:pt x="4096866" y="84200"/>
                    <a:pt x="4099173" y="90748"/>
                  </a:cubicBezTo>
                  <a:cubicBezTo>
                    <a:pt x="4108549" y="76907"/>
                    <a:pt x="4120753" y="69987"/>
                    <a:pt x="4135785" y="69987"/>
                  </a:cubicBezTo>
                  <a:cubicBezTo>
                    <a:pt x="4147542" y="69987"/>
                    <a:pt x="4156583" y="73242"/>
                    <a:pt x="4162909" y="79753"/>
                  </a:cubicBezTo>
                  <a:cubicBezTo>
                    <a:pt x="4169234" y="86265"/>
                    <a:pt x="4172396" y="96292"/>
                    <a:pt x="4172396" y="109835"/>
                  </a:cubicBezTo>
                  <a:lnTo>
                    <a:pt x="4172396" y="191207"/>
                  </a:lnTo>
                  <a:lnTo>
                    <a:pt x="4152416" y="191207"/>
                  </a:lnTo>
                  <a:lnTo>
                    <a:pt x="4152416" y="116533"/>
                  </a:lnTo>
                  <a:cubicBezTo>
                    <a:pt x="4152416" y="108496"/>
                    <a:pt x="4151765" y="102710"/>
                    <a:pt x="4150463" y="99176"/>
                  </a:cubicBezTo>
                  <a:cubicBezTo>
                    <a:pt x="4149161" y="95641"/>
                    <a:pt x="4146798" y="92795"/>
                    <a:pt x="4143375" y="90637"/>
                  </a:cubicBezTo>
                  <a:cubicBezTo>
                    <a:pt x="4139952" y="88479"/>
                    <a:pt x="4135933" y="87400"/>
                    <a:pt x="4131320" y="87400"/>
                  </a:cubicBezTo>
                  <a:cubicBezTo>
                    <a:pt x="4122985" y="87400"/>
                    <a:pt x="4116065" y="90171"/>
                    <a:pt x="4110558" y="95715"/>
                  </a:cubicBezTo>
                  <a:cubicBezTo>
                    <a:pt x="4105052" y="101259"/>
                    <a:pt x="4102298" y="110133"/>
                    <a:pt x="4102298" y="122337"/>
                  </a:cubicBezTo>
                  <a:lnTo>
                    <a:pt x="4102298" y="191207"/>
                  </a:lnTo>
                  <a:lnTo>
                    <a:pt x="4082206" y="191207"/>
                  </a:lnTo>
                  <a:lnTo>
                    <a:pt x="4082206" y="114189"/>
                  </a:lnTo>
                  <a:cubicBezTo>
                    <a:pt x="4082206" y="105259"/>
                    <a:pt x="4080569" y="98562"/>
                    <a:pt x="4077295" y="94097"/>
                  </a:cubicBezTo>
                  <a:cubicBezTo>
                    <a:pt x="4074021" y="89632"/>
                    <a:pt x="4068663" y="87400"/>
                    <a:pt x="4061222" y="87400"/>
                  </a:cubicBezTo>
                  <a:cubicBezTo>
                    <a:pt x="4055566" y="87400"/>
                    <a:pt x="4050339" y="88888"/>
                    <a:pt x="4045539" y="91864"/>
                  </a:cubicBezTo>
                  <a:cubicBezTo>
                    <a:pt x="4040739" y="94841"/>
                    <a:pt x="4037260" y="99194"/>
                    <a:pt x="4035102" y="104924"/>
                  </a:cubicBezTo>
                  <a:cubicBezTo>
                    <a:pt x="4032944" y="110654"/>
                    <a:pt x="4031865" y="118914"/>
                    <a:pt x="4031865" y="129704"/>
                  </a:cubicBezTo>
                  <a:lnTo>
                    <a:pt x="4031865" y="191207"/>
                  </a:lnTo>
                  <a:lnTo>
                    <a:pt x="4011773" y="191207"/>
                  </a:lnTo>
                  <a:lnTo>
                    <a:pt x="4011773" y="72666"/>
                  </a:lnTo>
                  <a:lnTo>
                    <a:pt x="4029744" y="72666"/>
                  </a:lnTo>
                  <a:lnTo>
                    <a:pt x="4029744" y="89297"/>
                  </a:lnTo>
                  <a:cubicBezTo>
                    <a:pt x="4033465" y="83493"/>
                    <a:pt x="4038414" y="78823"/>
                    <a:pt x="4044590" y="75289"/>
                  </a:cubicBezTo>
                  <a:cubicBezTo>
                    <a:pt x="4050766" y="71754"/>
                    <a:pt x="4057799" y="69987"/>
                    <a:pt x="4065686" y="69987"/>
                  </a:cubicBezTo>
                  <a:close/>
                  <a:moveTo>
                    <a:pt x="3936057" y="69987"/>
                  </a:moveTo>
                  <a:cubicBezTo>
                    <a:pt x="3952354" y="69987"/>
                    <a:pt x="3965674" y="75326"/>
                    <a:pt x="3976017" y="86004"/>
                  </a:cubicBezTo>
                  <a:cubicBezTo>
                    <a:pt x="3986361" y="96683"/>
                    <a:pt x="3991533" y="111435"/>
                    <a:pt x="3991533" y="130262"/>
                  </a:cubicBezTo>
                  <a:cubicBezTo>
                    <a:pt x="3991533" y="145517"/>
                    <a:pt x="3989245" y="157516"/>
                    <a:pt x="3984668" y="166260"/>
                  </a:cubicBezTo>
                  <a:cubicBezTo>
                    <a:pt x="3980092" y="175003"/>
                    <a:pt x="3973432" y="181794"/>
                    <a:pt x="3964688" y="186631"/>
                  </a:cubicBezTo>
                  <a:cubicBezTo>
                    <a:pt x="3955944" y="191468"/>
                    <a:pt x="3946401" y="193886"/>
                    <a:pt x="3936057" y="193886"/>
                  </a:cubicBezTo>
                  <a:cubicBezTo>
                    <a:pt x="3919463" y="193886"/>
                    <a:pt x="3906050" y="188565"/>
                    <a:pt x="3895818" y="177924"/>
                  </a:cubicBezTo>
                  <a:cubicBezTo>
                    <a:pt x="3885586" y="167283"/>
                    <a:pt x="3880470" y="151954"/>
                    <a:pt x="3880470" y="131936"/>
                  </a:cubicBezTo>
                  <a:cubicBezTo>
                    <a:pt x="3880470" y="109984"/>
                    <a:pt x="3886572" y="93725"/>
                    <a:pt x="3898776" y="83158"/>
                  </a:cubicBezTo>
                  <a:cubicBezTo>
                    <a:pt x="3908970" y="74377"/>
                    <a:pt x="3921398" y="69987"/>
                    <a:pt x="3936057" y="69987"/>
                  </a:cubicBezTo>
                  <a:close/>
                  <a:moveTo>
                    <a:pt x="3821534" y="69987"/>
                  </a:moveTo>
                  <a:cubicBezTo>
                    <a:pt x="3834408" y="69987"/>
                    <a:pt x="3844937" y="73242"/>
                    <a:pt x="3853123" y="79753"/>
                  </a:cubicBezTo>
                  <a:cubicBezTo>
                    <a:pt x="3861308" y="86265"/>
                    <a:pt x="3866554" y="95511"/>
                    <a:pt x="3868861" y="107491"/>
                  </a:cubicBezTo>
                  <a:lnTo>
                    <a:pt x="3849328" y="110505"/>
                  </a:lnTo>
                  <a:cubicBezTo>
                    <a:pt x="3847467" y="102543"/>
                    <a:pt x="3844174" y="96552"/>
                    <a:pt x="3839449" y="92534"/>
                  </a:cubicBezTo>
                  <a:cubicBezTo>
                    <a:pt x="3834724" y="88516"/>
                    <a:pt x="3829012" y="86507"/>
                    <a:pt x="3822315" y="86507"/>
                  </a:cubicBezTo>
                  <a:cubicBezTo>
                    <a:pt x="3812195" y="86507"/>
                    <a:pt x="3803972" y="90134"/>
                    <a:pt x="3797647" y="97390"/>
                  </a:cubicBezTo>
                  <a:cubicBezTo>
                    <a:pt x="3791322" y="104645"/>
                    <a:pt x="3788159" y="116123"/>
                    <a:pt x="3788159" y="131825"/>
                  </a:cubicBezTo>
                  <a:cubicBezTo>
                    <a:pt x="3788159" y="147749"/>
                    <a:pt x="3791210" y="159321"/>
                    <a:pt x="3797312" y="166539"/>
                  </a:cubicBezTo>
                  <a:cubicBezTo>
                    <a:pt x="3803414" y="173757"/>
                    <a:pt x="3811376" y="177366"/>
                    <a:pt x="3821199" y="177366"/>
                  </a:cubicBezTo>
                  <a:cubicBezTo>
                    <a:pt x="3829087" y="177366"/>
                    <a:pt x="3835673" y="174948"/>
                    <a:pt x="3840956" y="170111"/>
                  </a:cubicBezTo>
                  <a:cubicBezTo>
                    <a:pt x="3846239" y="165274"/>
                    <a:pt x="3849588" y="157832"/>
                    <a:pt x="3851002" y="147787"/>
                  </a:cubicBezTo>
                  <a:lnTo>
                    <a:pt x="3870759" y="150354"/>
                  </a:lnTo>
                  <a:cubicBezTo>
                    <a:pt x="3868601" y="163972"/>
                    <a:pt x="3863076" y="174631"/>
                    <a:pt x="3854183" y="182333"/>
                  </a:cubicBezTo>
                  <a:cubicBezTo>
                    <a:pt x="3845291" y="190035"/>
                    <a:pt x="3834370" y="193886"/>
                    <a:pt x="3821422" y="193886"/>
                  </a:cubicBezTo>
                  <a:cubicBezTo>
                    <a:pt x="3805200" y="193886"/>
                    <a:pt x="3792159" y="188584"/>
                    <a:pt x="3782299" y="177980"/>
                  </a:cubicBezTo>
                  <a:cubicBezTo>
                    <a:pt x="3772439" y="167376"/>
                    <a:pt x="3767509" y="152177"/>
                    <a:pt x="3767509" y="132383"/>
                  </a:cubicBezTo>
                  <a:cubicBezTo>
                    <a:pt x="3767509" y="119584"/>
                    <a:pt x="3769630" y="108384"/>
                    <a:pt x="3773872" y="98785"/>
                  </a:cubicBezTo>
                  <a:cubicBezTo>
                    <a:pt x="3778113" y="89185"/>
                    <a:pt x="3784569" y="81986"/>
                    <a:pt x="3793238" y="77186"/>
                  </a:cubicBezTo>
                  <a:cubicBezTo>
                    <a:pt x="3801907" y="72386"/>
                    <a:pt x="3811339" y="69987"/>
                    <a:pt x="3821534" y="69987"/>
                  </a:cubicBezTo>
                  <a:close/>
                  <a:moveTo>
                    <a:pt x="3393132" y="69987"/>
                  </a:moveTo>
                  <a:cubicBezTo>
                    <a:pt x="3409429" y="69987"/>
                    <a:pt x="3422749" y="75326"/>
                    <a:pt x="3433092" y="86004"/>
                  </a:cubicBezTo>
                  <a:cubicBezTo>
                    <a:pt x="3443436" y="96683"/>
                    <a:pt x="3448608" y="111435"/>
                    <a:pt x="3448608" y="130262"/>
                  </a:cubicBezTo>
                  <a:cubicBezTo>
                    <a:pt x="3448608" y="145517"/>
                    <a:pt x="3446320" y="157516"/>
                    <a:pt x="3441743" y="166260"/>
                  </a:cubicBezTo>
                  <a:cubicBezTo>
                    <a:pt x="3437167" y="175003"/>
                    <a:pt x="3430507" y="181794"/>
                    <a:pt x="3421763" y="186631"/>
                  </a:cubicBezTo>
                  <a:cubicBezTo>
                    <a:pt x="3413019" y="191468"/>
                    <a:pt x="3403476" y="193886"/>
                    <a:pt x="3393132" y="193886"/>
                  </a:cubicBezTo>
                  <a:cubicBezTo>
                    <a:pt x="3376538" y="193886"/>
                    <a:pt x="3363125" y="188565"/>
                    <a:pt x="3352893" y="177924"/>
                  </a:cubicBezTo>
                  <a:cubicBezTo>
                    <a:pt x="3342661" y="167283"/>
                    <a:pt x="3337545" y="151954"/>
                    <a:pt x="3337545" y="131936"/>
                  </a:cubicBezTo>
                  <a:cubicBezTo>
                    <a:pt x="3337545" y="109984"/>
                    <a:pt x="3343647" y="93725"/>
                    <a:pt x="3355851" y="83158"/>
                  </a:cubicBezTo>
                  <a:cubicBezTo>
                    <a:pt x="3366045" y="74377"/>
                    <a:pt x="3378473" y="69987"/>
                    <a:pt x="3393132" y="69987"/>
                  </a:cubicBezTo>
                  <a:close/>
                  <a:moveTo>
                    <a:pt x="3271316" y="69987"/>
                  </a:moveTo>
                  <a:cubicBezTo>
                    <a:pt x="3281437" y="69987"/>
                    <a:pt x="3289659" y="71177"/>
                    <a:pt x="3295985" y="73559"/>
                  </a:cubicBezTo>
                  <a:cubicBezTo>
                    <a:pt x="3302310" y="75940"/>
                    <a:pt x="3306961" y="78935"/>
                    <a:pt x="3309937" y="82544"/>
                  </a:cubicBezTo>
                  <a:cubicBezTo>
                    <a:pt x="3312914" y="86153"/>
                    <a:pt x="3314997" y="90711"/>
                    <a:pt x="3316188" y="96218"/>
                  </a:cubicBezTo>
                  <a:cubicBezTo>
                    <a:pt x="3316858" y="99641"/>
                    <a:pt x="3317193" y="105817"/>
                    <a:pt x="3317193" y="114747"/>
                  </a:cubicBezTo>
                  <a:lnTo>
                    <a:pt x="3317193" y="141536"/>
                  </a:lnTo>
                  <a:cubicBezTo>
                    <a:pt x="3317193" y="160214"/>
                    <a:pt x="3317620" y="172027"/>
                    <a:pt x="3318476" y="176975"/>
                  </a:cubicBezTo>
                  <a:cubicBezTo>
                    <a:pt x="3319332" y="181924"/>
                    <a:pt x="3321025" y="186668"/>
                    <a:pt x="3323555" y="191207"/>
                  </a:cubicBezTo>
                  <a:lnTo>
                    <a:pt x="3302570" y="191207"/>
                  </a:lnTo>
                  <a:cubicBezTo>
                    <a:pt x="3300487" y="187040"/>
                    <a:pt x="3299147" y="182166"/>
                    <a:pt x="3298552" y="176585"/>
                  </a:cubicBezTo>
                  <a:cubicBezTo>
                    <a:pt x="3291110" y="182910"/>
                    <a:pt x="3283948" y="187375"/>
                    <a:pt x="3277065" y="189979"/>
                  </a:cubicBezTo>
                  <a:cubicBezTo>
                    <a:pt x="3270181" y="192584"/>
                    <a:pt x="3262796" y="193886"/>
                    <a:pt x="3254908" y="193886"/>
                  </a:cubicBezTo>
                  <a:cubicBezTo>
                    <a:pt x="3241886" y="193886"/>
                    <a:pt x="3231877" y="190705"/>
                    <a:pt x="3224882" y="184342"/>
                  </a:cubicBezTo>
                  <a:cubicBezTo>
                    <a:pt x="3217887" y="177980"/>
                    <a:pt x="3214390" y="169850"/>
                    <a:pt x="3214390" y="159953"/>
                  </a:cubicBezTo>
                  <a:cubicBezTo>
                    <a:pt x="3214390" y="154149"/>
                    <a:pt x="3215710" y="148847"/>
                    <a:pt x="3218352" y="144047"/>
                  </a:cubicBezTo>
                  <a:cubicBezTo>
                    <a:pt x="3220994" y="139248"/>
                    <a:pt x="3224454" y="135397"/>
                    <a:pt x="3228733" y="132494"/>
                  </a:cubicBezTo>
                  <a:cubicBezTo>
                    <a:pt x="3233012" y="129592"/>
                    <a:pt x="3237830" y="127397"/>
                    <a:pt x="3243188" y="125909"/>
                  </a:cubicBezTo>
                  <a:cubicBezTo>
                    <a:pt x="3247132" y="124867"/>
                    <a:pt x="3253085" y="123862"/>
                    <a:pt x="3261047" y="122895"/>
                  </a:cubicBezTo>
                  <a:cubicBezTo>
                    <a:pt x="3277269" y="120960"/>
                    <a:pt x="3289213" y="118653"/>
                    <a:pt x="3296878" y="115975"/>
                  </a:cubicBezTo>
                  <a:cubicBezTo>
                    <a:pt x="3296952" y="113221"/>
                    <a:pt x="3296989" y="111472"/>
                    <a:pt x="3296989" y="110728"/>
                  </a:cubicBezTo>
                  <a:cubicBezTo>
                    <a:pt x="3296989" y="102543"/>
                    <a:pt x="3295092" y="96776"/>
                    <a:pt x="3291296" y="93427"/>
                  </a:cubicBezTo>
                  <a:cubicBezTo>
                    <a:pt x="3286162" y="88888"/>
                    <a:pt x="3278534" y="86618"/>
                    <a:pt x="3268414" y="86618"/>
                  </a:cubicBezTo>
                  <a:cubicBezTo>
                    <a:pt x="3258964" y="86618"/>
                    <a:pt x="3251987" y="88274"/>
                    <a:pt x="3247485" y="91585"/>
                  </a:cubicBezTo>
                  <a:cubicBezTo>
                    <a:pt x="3242983" y="94897"/>
                    <a:pt x="3239653" y="100757"/>
                    <a:pt x="3237495" y="109166"/>
                  </a:cubicBezTo>
                  <a:lnTo>
                    <a:pt x="3217850" y="106487"/>
                  </a:lnTo>
                  <a:cubicBezTo>
                    <a:pt x="3219636" y="98078"/>
                    <a:pt x="3222575" y="91288"/>
                    <a:pt x="3226668" y="86116"/>
                  </a:cubicBezTo>
                  <a:cubicBezTo>
                    <a:pt x="3230761" y="80944"/>
                    <a:pt x="3236677" y="76963"/>
                    <a:pt x="3244416" y="74172"/>
                  </a:cubicBezTo>
                  <a:cubicBezTo>
                    <a:pt x="3252155" y="71382"/>
                    <a:pt x="3261122" y="69987"/>
                    <a:pt x="3271316" y="69987"/>
                  </a:cubicBezTo>
                  <a:close/>
                  <a:moveTo>
                    <a:pt x="3057934" y="69987"/>
                  </a:moveTo>
                  <a:cubicBezTo>
                    <a:pt x="3065078" y="69987"/>
                    <a:pt x="3071645" y="71270"/>
                    <a:pt x="3077635" y="73838"/>
                  </a:cubicBezTo>
                  <a:cubicBezTo>
                    <a:pt x="3083625" y="76405"/>
                    <a:pt x="3088109" y="79772"/>
                    <a:pt x="3091085" y="83939"/>
                  </a:cubicBezTo>
                  <a:cubicBezTo>
                    <a:pt x="3094062" y="88106"/>
                    <a:pt x="3096146" y="93055"/>
                    <a:pt x="3097336" y="98785"/>
                  </a:cubicBezTo>
                  <a:cubicBezTo>
                    <a:pt x="3098080" y="102506"/>
                    <a:pt x="3098452" y="109017"/>
                    <a:pt x="3098452" y="118319"/>
                  </a:cubicBezTo>
                  <a:lnTo>
                    <a:pt x="3098452" y="191207"/>
                  </a:lnTo>
                  <a:lnTo>
                    <a:pt x="3078361" y="191207"/>
                  </a:lnTo>
                  <a:lnTo>
                    <a:pt x="3078361" y="119100"/>
                  </a:lnTo>
                  <a:cubicBezTo>
                    <a:pt x="3078361" y="110914"/>
                    <a:pt x="3077579" y="104794"/>
                    <a:pt x="3076017" y="100738"/>
                  </a:cubicBezTo>
                  <a:cubicBezTo>
                    <a:pt x="3074454" y="96683"/>
                    <a:pt x="3071682" y="93446"/>
                    <a:pt x="3067701" y="91027"/>
                  </a:cubicBezTo>
                  <a:cubicBezTo>
                    <a:pt x="3063720" y="88609"/>
                    <a:pt x="3059050" y="87400"/>
                    <a:pt x="3053692" y="87400"/>
                  </a:cubicBezTo>
                  <a:cubicBezTo>
                    <a:pt x="3045135" y="87400"/>
                    <a:pt x="3037749" y="90116"/>
                    <a:pt x="3031536" y="95548"/>
                  </a:cubicBezTo>
                  <a:cubicBezTo>
                    <a:pt x="3025322" y="100980"/>
                    <a:pt x="3022215" y="111286"/>
                    <a:pt x="3022215" y="126467"/>
                  </a:cubicBezTo>
                  <a:lnTo>
                    <a:pt x="3022215" y="191207"/>
                  </a:lnTo>
                  <a:lnTo>
                    <a:pt x="3002123" y="191207"/>
                  </a:lnTo>
                  <a:lnTo>
                    <a:pt x="3002123" y="72666"/>
                  </a:lnTo>
                  <a:lnTo>
                    <a:pt x="3020206" y="72666"/>
                  </a:lnTo>
                  <a:lnTo>
                    <a:pt x="3020206" y="89520"/>
                  </a:lnTo>
                  <a:cubicBezTo>
                    <a:pt x="3028912" y="76498"/>
                    <a:pt x="3041488" y="69987"/>
                    <a:pt x="3057934" y="69987"/>
                  </a:cubicBezTo>
                  <a:close/>
                  <a:moveTo>
                    <a:pt x="2168128" y="65075"/>
                  </a:moveTo>
                  <a:cubicBezTo>
                    <a:pt x="2172072" y="65075"/>
                    <a:pt x="2175458" y="66452"/>
                    <a:pt x="2178285" y="69205"/>
                  </a:cubicBezTo>
                  <a:cubicBezTo>
                    <a:pt x="2181113" y="71959"/>
                    <a:pt x="2182527" y="75270"/>
                    <a:pt x="2182527" y="79140"/>
                  </a:cubicBezTo>
                  <a:cubicBezTo>
                    <a:pt x="2182527" y="83009"/>
                    <a:pt x="2181150" y="86339"/>
                    <a:pt x="2178397" y="89130"/>
                  </a:cubicBezTo>
                  <a:cubicBezTo>
                    <a:pt x="2175643" y="91920"/>
                    <a:pt x="2172221" y="93315"/>
                    <a:pt x="2168128" y="93315"/>
                  </a:cubicBezTo>
                  <a:cubicBezTo>
                    <a:pt x="2164035" y="93315"/>
                    <a:pt x="2160612" y="91920"/>
                    <a:pt x="2157859" y="89130"/>
                  </a:cubicBezTo>
                  <a:cubicBezTo>
                    <a:pt x="2155105" y="86339"/>
                    <a:pt x="2153729" y="83009"/>
                    <a:pt x="2153729" y="79140"/>
                  </a:cubicBezTo>
                  <a:cubicBezTo>
                    <a:pt x="2153729" y="75270"/>
                    <a:pt x="2155143" y="71959"/>
                    <a:pt x="2157970" y="69205"/>
                  </a:cubicBezTo>
                  <a:cubicBezTo>
                    <a:pt x="2160798" y="66452"/>
                    <a:pt x="2164184" y="65075"/>
                    <a:pt x="2168128" y="65075"/>
                  </a:cubicBezTo>
                  <a:close/>
                  <a:moveTo>
                    <a:pt x="121220" y="63401"/>
                  </a:moveTo>
                  <a:cubicBezTo>
                    <a:pt x="121146" y="72405"/>
                    <a:pt x="121034" y="80442"/>
                    <a:pt x="120885" y="87511"/>
                  </a:cubicBezTo>
                  <a:lnTo>
                    <a:pt x="178370" y="87511"/>
                  </a:lnTo>
                  <a:lnTo>
                    <a:pt x="178370" y="63401"/>
                  </a:lnTo>
                  <a:close/>
                  <a:moveTo>
                    <a:pt x="42639" y="63401"/>
                  </a:moveTo>
                  <a:lnTo>
                    <a:pt x="42639" y="87511"/>
                  </a:lnTo>
                  <a:lnTo>
                    <a:pt x="103584" y="87511"/>
                  </a:lnTo>
                  <a:cubicBezTo>
                    <a:pt x="103733" y="80367"/>
                    <a:pt x="103845" y="72331"/>
                    <a:pt x="103919" y="63401"/>
                  </a:cubicBezTo>
                  <a:close/>
                  <a:moveTo>
                    <a:pt x="1282303" y="54025"/>
                  </a:moveTo>
                  <a:cubicBezTo>
                    <a:pt x="1304627" y="64294"/>
                    <a:pt x="1327621" y="75977"/>
                    <a:pt x="1351285" y="89074"/>
                  </a:cubicBezTo>
                  <a:lnTo>
                    <a:pt x="1341016" y="104924"/>
                  </a:lnTo>
                  <a:cubicBezTo>
                    <a:pt x="1322561" y="93613"/>
                    <a:pt x="1299865" y="81260"/>
                    <a:pt x="1272927" y="67866"/>
                  </a:cubicBezTo>
                  <a:close/>
                  <a:moveTo>
                    <a:pt x="1222697" y="53802"/>
                  </a:moveTo>
                  <a:lnTo>
                    <a:pt x="1233413" y="68312"/>
                  </a:lnTo>
                  <a:cubicBezTo>
                    <a:pt x="1206028" y="85130"/>
                    <a:pt x="1183035" y="98004"/>
                    <a:pt x="1164431" y="106933"/>
                  </a:cubicBezTo>
                  <a:cubicBezTo>
                    <a:pt x="1161752" y="102022"/>
                    <a:pt x="1158329" y="96887"/>
                    <a:pt x="1154162" y="91529"/>
                  </a:cubicBezTo>
                  <a:cubicBezTo>
                    <a:pt x="1179760" y="80367"/>
                    <a:pt x="1202605" y="67791"/>
                    <a:pt x="1222697" y="53802"/>
                  </a:cubicBezTo>
                  <a:close/>
                  <a:moveTo>
                    <a:pt x="706338" y="45318"/>
                  </a:moveTo>
                  <a:cubicBezTo>
                    <a:pt x="713333" y="56927"/>
                    <a:pt x="720105" y="68610"/>
                    <a:pt x="726653" y="80367"/>
                  </a:cubicBezTo>
                  <a:lnTo>
                    <a:pt x="712143" y="88627"/>
                  </a:lnTo>
                  <a:cubicBezTo>
                    <a:pt x="706785" y="77465"/>
                    <a:pt x="700385" y="65485"/>
                    <a:pt x="692944" y="52685"/>
                  </a:cubicBezTo>
                  <a:close/>
                  <a:moveTo>
                    <a:pt x="747638" y="37282"/>
                  </a:moveTo>
                  <a:cubicBezTo>
                    <a:pt x="754782" y="50081"/>
                    <a:pt x="761405" y="62285"/>
                    <a:pt x="767506" y="73893"/>
                  </a:cubicBezTo>
                  <a:lnTo>
                    <a:pt x="752549" y="81707"/>
                  </a:lnTo>
                  <a:cubicBezTo>
                    <a:pt x="747489" y="69949"/>
                    <a:pt x="741313" y="57522"/>
                    <a:pt x="734020" y="44425"/>
                  </a:cubicBezTo>
                  <a:close/>
                  <a:moveTo>
                    <a:pt x="797867" y="36165"/>
                  </a:moveTo>
                  <a:lnTo>
                    <a:pt x="812825" y="44202"/>
                  </a:lnTo>
                  <a:cubicBezTo>
                    <a:pt x="806425" y="55960"/>
                    <a:pt x="797719" y="71289"/>
                    <a:pt x="786705" y="90190"/>
                  </a:cubicBezTo>
                  <a:lnTo>
                    <a:pt x="772864" y="83270"/>
                  </a:lnTo>
                  <a:cubicBezTo>
                    <a:pt x="780901" y="69875"/>
                    <a:pt x="789235" y="54174"/>
                    <a:pt x="797867" y="36165"/>
                  </a:cubicBezTo>
                  <a:close/>
                  <a:moveTo>
                    <a:pt x="3173685" y="27571"/>
                  </a:moveTo>
                  <a:lnTo>
                    <a:pt x="3193777" y="27571"/>
                  </a:lnTo>
                  <a:lnTo>
                    <a:pt x="3193777" y="50676"/>
                  </a:lnTo>
                  <a:lnTo>
                    <a:pt x="3173685" y="50676"/>
                  </a:lnTo>
                  <a:close/>
                  <a:moveTo>
                    <a:pt x="3125837" y="27571"/>
                  </a:moveTo>
                  <a:lnTo>
                    <a:pt x="3145929" y="27571"/>
                  </a:lnTo>
                  <a:lnTo>
                    <a:pt x="3145929" y="50899"/>
                  </a:lnTo>
                  <a:lnTo>
                    <a:pt x="3125837" y="50899"/>
                  </a:lnTo>
                  <a:close/>
                  <a:moveTo>
                    <a:pt x="2954610" y="27571"/>
                  </a:moveTo>
                  <a:lnTo>
                    <a:pt x="2974702" y="27571"/>
                  </a:lnTo>
                  <a:lnTo>
                    <a:pt x="2974702" y="50676"/>
                  </a:lnTo>
                  <a:lnTo>
                    <a:pt x="2954610" y="50676"/>
                  </a:lnTo>
                  <a:close/>
                  <a:moveTo>
                    <a:pt x="527744" y="18529"/>
                  </a:moveTo>
                  <a:lnTo>
                    <a:pt x="542032" y="23664"/>
                  </a:lnTo>
                  <a:cubicBezTo>
                    <a:pt x="536525" y="40184"/>
                    <a:pt x="530721" y="55588"/>
                    <a:pt x="524619" y="69875"/>
                  </a:cubicBezTo>
                  <a:lnTo>
                    <a:pt x="511448" y="64071"/>
                  </a:lnTo>
                  <a:cubicBezTo>
                    <a:pt x="517996" y="49634"/>
                    <a:pt x="523428" y="34454"/>
                    <a:pt x="527744" y="18529"/>
                  </a:cubicBezTo>
                  <a:close/>
                  <a:moveTo>
                    <a:pt x="471934" y="18306"/>
                  </a:moveTo>
                  <a:cubicBezTo>
                    <a:pt x="477292" y="33338"/>
                    <a:pt x="482352" y="48444"/>
                    <a:pt x="487114" y="63624"/>
                  </a:cubicBezTo>
                  <a:lnTo>
                    <a:pt x="473050" y="69429"/>
                  </a:lnTo>
                  <a:cubicBezTo>
                    <a:pt x="467990" y="51271"/>
                    <a:pt x="463227" y="35793"/>
                    <a:pt x="458763" y="22994"/>
                  </a:cubicBezTo>
                  <a:close/>
                  <a:moveTo>
                    <a:pt x="1611585" y="15627"/>
                  </a:moveTo>
                  <a:lnTo>
                    <a:pt x="1699989" y="15627"/>
                  </a:lnTo>
                  <a:lnTo>
                    <a:pt x="1699989" y="31031"/>
                  </a:lnTo>
                  <a:cubicBezTo>
                    <a:pt x="1679897" y="65261"/>
                    <a:pt x="1648792" y="94060"/>
                    <a:pt x="1606674" y="117426"/>
                  </a:cubicBezTo>
                  <a:cubicBezTo>
                    <a:pt x="1603846" y="112365"/>
                    <a:pt x="1600721" y="107156"/>
                    <a:pt x="1597298" y="101799"/>
                  </a:cubicBezTo>
                  <a:cubicBezTo>
                    <a:pt x="1612925" y="93762"/>
                    <a:pt x="1625575" y="86023"/>
                    <a:pt x="1635249" y="78581"/>
                  </a:cubicBezTo>
                  <a:cubicBezTo>
                    <a:pt x="1625873" y="68908"/>
                    <a:pt x="1616273" y="59383"/>
                    <a:pt x="1606451" y="50006"/>
                  </a:cubicBezTo>
                  <a:lnTo>
                    <a:pt x="1616943" y="39514"/>
                  </a:lnTo>
                  <a:cubicBezTo>
                    <a:pt x="1628105" y="49634"/>
                    <a:pt x="1638374" y="59234"/>
                    <a:pt x="1647750" y="68312"/>
                  </a:cubicBezTo>
                  <a:cubicBezTo>
                    <a:pt x="1660103" y="57448"/>
                    <a:pt x="1670670" y="44946"/>
                    <a:pt x="1679451" y="30808"/>
                  </a:cubicBezTo>
                  <a:lnTo>
                    <a:pt x="1611585" y="30808"/>
                  </a:lnTo>
                  <a:close/>
                  <a:moveTo>
                    <a:pt x="1855142" y="14288"/>
                  </a:moveTo>
                  <a:lnTo>
                    <a:pt x="2014537" y="14288"/>
                  </a:lnTo>
                  <a:lnTo>
                    <a:pt x="2014537" y="91083"/>
                  </a:lnTo>
                  <a:lnTo>
                    <a:pt x="2049140" y="91083"/>
                  </a:lnTo>
                  <a:lnTo>
                    <a:pt x="2049140" y="106040"/>
                  </a:lnTo>
                  <a:lnTo>
                    <a:pt x="1949127" y="106040"/>
                  </a:lnTo>
                  <a:lnTo>
                    <a:pt x="1949127" y="111175"/>
                  </a:lnTo>
                  <a:cubicBezTo>
                    <a:pt x="1955229" y="124569"/>
                    <a:pt x="1963117" y="136327"/>
                    <a:pt x="1972791" y="146447"/>
                  </a:cubicBezTo>
                  <a:cubicBezTo>
                    <a:pt x="1990055" y="135285"/>
                    <a:pt x="2005682" y="124346"/>
                    <a:pt x="2019672" y="113630"/>
                  </a:cubicBezTo>
                  <a:lnTo>
                    <a:pt x="2032620" y="128364"/>
                  </a:lnTo>
                  <a:cubicBezTo>
                    <a:pt x="2019969" y="136699"/>
                    <a:pt x="2004268" y="146521"/>
                    <a:pt x="1985516" y="157832"/>
                  </a:cubicBezTo>
                  <a:cubicBezTo>
                    <a:pt x="2002929" y="171376"/>
                    <a:pt x="2024658" y="181124"/>
                    <a:pt x="2050702" y="187077"/>
                  </a:cubicBezTo>
                  <a:cubicBezTo>
                    <a:pt x="2046089" y="193477"/>
                    <a:pt x="2041996" y="199579"/>
                    <a:pt x="2038424" y="205383"/>
                  </a:cubicBezTo>
                  <a:cubicBezTo>
                    <a:pt x="1997943" y="193030"/>
                    <a:pt x="1968177" y="172046"/>
                    <a:pt x="1949127" y="142429"/>
                  </a:cubicBezTo>
                  <a:lnTo>
                    <a:pt x="1949127" y="190872"/>
                  </a:lnTo>
                  <a:cubicBezTo>
                    <a:pt x="1949127" y="208880"/>
                    <a:pt x="1939900" y="217885"/>
                    <a:pt x="1921445" y="217885"/>
                  </a:cubicBezTo>
                  <a:cubicBezTo>
                    <a:pt x="1912664" y="217885"/>
                    <a:pt x="1902246" y="217736"/>
                    <a:pt x="1890191" y="217438"/>
                  </a:cubicBezTo>
                  <a:cubicBezTo>
                    <a:pt x="1889298" y="211931"/>
                    <a:pt x="1888257" y="205532"/>
                    <a:pt x="1887066" y="198239"/>
                  </a:cubicBezTo>
                  <a:cubicBezTo>
                    <a:pt x="1897782" y="199430"/>
                    <a:pt x="1907381" y="200100"/>
                    <a:pt x="1915864" y="200248"/>
                  </a:cubicBezTo>
                  <a:cubicBezTo>
                    <a:pt x="1926431" y="200248"/>
                    <a:pt x="1931714" y="195486"/>
                    <a:pt x="1931714" y="185961"/>
                  </a:cubicBezTo>
                  <a:lnTo>
                    <a:pt x="1931714" y="106040"/>
                  </a:lnTo>
                  <a:lnTo>
                    <a:pt x="1831255" y="106040"/>
                  </a:lnTo>
                  <a:lnTo>
                    <a:pt x="1831255" y="91083"/>
                  </a:lnTo>
                  <a:lnTo>
                    <a:pt x="1997794" y="91083"/>
                  </a:lnTo>
                  <a:lnTo>
                    <a:pt x="1997794" y="67196"/>
                  </a:lnTo>
                  <a:lnTo>
                    <a:pt x="1859384" y="67196"/>
                  </a:lnTo>
                  <a:lnTo>
                    <a:pt x="1859384" y="52909"/>
                  </a:lnTo>
                  <a:lnTo>
                    <a:pt x="1997794" y="52909"/>
                  </a:lnTo>
                  <a:lnTo>
                    <a:pt x="1997794" y="29245"/>
                  </a:lnTo>
                  <a:lnTo>
                    <a:pt x="1855142" y="29245"/>
                  </a:lnTo>
                  <a:close/>
                  <a:moveTo>
                    <a:pt x="8036" y="12055"/>
                  </a:moveTo>
                  <a:lnTo>
                    <a:pt x="212973" y="12055"/>
                  </a:lnTo>
                  <a:lnTo>
                    <a:pt x="212973" y="27682"/>
                  </a:lnTo>
                  <a:lnTo>
                    <a:pt x="121444" y="27682"/>
                  </a:lnTo>
                  <a:cubicBezTo>
                    <a:pt x="121444" y="35049"/>
                    <a:pt x="121406" y="41895"/>
                    <a:pt x="121332" y="48221"/>
                  </a:cubicBezTo>
                  <a:lnTo>
                    <a:pt x="195337" y="48221"/>
                  </a:lnTo>
                  <a:lnTo>
                    <a:pt x="195337" y="152698"/>
                  </a:lnTo>
                  <a:lnTo>
                    <a:pt x="178370" y="152698"/>
                  </a:lnTo>
                  <a:lnTo>
                    <a:pt x="178370" y="141759"/>
                  </a:lnTo>
                  <a:lnTo>
                    <a:pt x="115862" y="141759"/>
                  </a:lnTo>
                  <a:cubicBezTo>
                    <a:pt x="111993" y="159395"/>
                    <a:pt x="105854" y="172976"/>
                    <a:pt x="97445" y="182501"/>
                  </a:cubicBezTo>
                  <a:cubicBezTo>
                    <a:pt x="127285" y="193440"/>
                    <a:pt x="168845" y="198835"/>
                    <a:pt x="222126" y="198686"/>
                  </a:cubicBezTo>
                  <a:cubicBezTo>
                    <a:pt x="218405" y="205234"/>
                    <a:pt x="215354" y="211187"/>
                    <a:pt x="212973" y="216545"/>
                  </a:cubicBezTo>
                  <a:cubicBezTo>
                    <a:pt x="153888" y="214908"/>
                    <a:pt x="110467" y="207653"/>
                    <a:pt x="82711" y="194779"/>
                  </a:cubicBezTo>
                  <a:cubicBezTo>
                    <a:pt x="65596" y="206090"/>
                    <a:pt x="41448" y="215206"/>
                    <a:pt x="10269" y="222126"/>
                  </a:cubicBezTo>
                  <a:cubicBezTo>
                    <a:pt x="7292" y="216917"/>
                    <a:pt x="3869" y="211634"/>
                    <a:pt x="0" y="206276"/>
                  </a:cubicBezTo>
                  <a:cubicBezTo>
                    <a:pt x="27235" y="201737"/>
                    <a:pt x="49187" y="194742"/>
                    <a:pt x="65856" y="185291"/>
                  </a:cubicBezTo>
                  <a:cubicBezTo>
                    <a:pt x="53131" y="176510"/>
                    <a:pt x="41597" y="164976"/>
                    <a:pt x="31254" y="150689"/>
                  </a:cubicBezTo>
                  <a:lnTo>
                    <a:pt x="42974" y="141759"/>
                  </a:lnTo>
                  <a:lnTo>
                    <a:pt x="25673" y="141759"/>
                  </a:lnTo>
                  <a:lnTo>
                    <a:pt x="25673" y="48221"/>
                  </a:lnTo>
                  <a:lnTo>
                    <a:pt x="104031" y="48221"/>
                  </a:lnTo>
                  <a:cubicBezTo>
                    <a:pt x="104105" y="41821"/>
                    <a:pt x="104179" y="34975"/>
                    <a:pt x="104254" y="27682"/>
                  </a:cubicBezTo>
                  <a:lnTo>
                    <a:pt x="8036" y="27682"/>
                  </a:lnTo>
                  <a:close/>
                  <a:moveTo>
                    <a:pt x="879351" y="11162"/>
                  </a:moveTo>
                  <a:lnTo>
                    <a:pt x="894308" y="20762"/>
                  </a:lnTo>
                  <a:cubicBezTo>
                    <a:pt x="875258" y="43384"/>
                    <a:pt x="849362" y="63699"/>
                    <a:pt x="816620" y="81707"/>
                  </a:cubicBezTo>
                  <a:cubicBezTo>
                    <a:pt x="812453" y="76051"/>
                    <a:pt x="808732" y="71214"/>
                    <a:pt x="805458" y="67196"/>
                  </a:cubicBezTo>
                  <a:cubicBezTo>
                    <a:pt x="837753" y="51867"/>
                    <a:pt x="862384" y="33189"/>
                    <a:pt x="879351" y="11162"/>
                  </a:cubicBezTo>
                  <a:close/>
                  <a:moveTo>
                    <a:pt x="807244" y="9823"/>
                  </a:moveTo>
                  <a:lnTo>
                    <a:pt x="811262" y="25896"/>
                  </a:lnTo>
                  <a:cubicBezTo>
                    <a:pt x="782389" y="27980"/>
                    <a:pt x="743099" y="30436"/>
                    <a:pt x="693390" y="33263"/>
                  </a:cubicBezTo>
                  <a:cubicBezTo>
                    <a:pt x="692348" y="28203"/>
                    <a:pt x="691009" y="22771"/>
                    <a:pt x="689372" y="16967"/>
                  </a:cubicBezTo>
                  <a:cubicBezTo>
                    <a:pt x="732978" y="14883"/>
                    <a:pt x="772269" y="12502"/>
                    <a:pt x="807244" y="9823"/>
                  </a:cubicBezTo>
                  <a:close/>
                  <a:moveTo>
                    <a:pt x="1397273" y="7590"/>
                  </a:moveTo>
                  <a:cubicBezTo>
                    <a:pt x="1409477" y="19646"/>
                    <a:pt x="1420267" y="30882"/>
                    <a:pt x="1429643" y="41300"/>
                  </a:cubicBezTo>
                  <a:lnTo>
                    <a:pt x="1414016" y="54248"/>
                  </a:lnTo>
                  <a:cubicBezTo>
                    <a:pt x="1403746" y="41002"/>
                    <a:pt x="1393701" y="29245"/>
                    <a:pt x="1383878" y="18976"/>
                  </a:cubicBezTo>
                  <a:close/>
                  <a:moveTo>
                    <a:pt x="1782142" y="3349"/>
                  </a:moveTo>
                  <a:lnTo>
                    <a:pt x="1793081" y="17413"/>
                  </a:lnTo>
                  <a:cubicBezTo>
                    <a:pt x="1779091" y="25747"/>
                    <a:pt x="1763985" y="34231"/>
                    <a:pt x="1747763" y="42863"/>
                  </a:cubicBezTo>
                  <a:cubicBezTo>
                    <a:pt x="1751781" y="48816"/>
                    <a:pt x="1756172" y="54248"/>
                    <a:pt x="1760934" y="59159"/>
                  </a:cubicBezTo>
                  <a:cubicBezTo>
                    <a:pt x="1776561" y="50527"/>
                    <a:pt x="1791072" y="41746"/>
                    <a:pt x="1804466" y="32817"/>
                  </a:cubicBezTo>
                  <a:lnTo>
                    <a:pt x="1815628" y="47104"/>
                  </a:lnTo>
                  <a:cubicBezTo>
                    <a:pt x="1803276" y="54695"/>
                    <a:pt x="1789360" y="62657"/>
                    <a:pt x="1773882" y="70991"/>
                  </a:cubicBezTo>
                  <a:cubicBezTo>
                    <a:pt x="1788170" y="82153"/>
                    <a:pt x="1804838" y="89595"/>
                    <a:pt x="1823888" y="93315"/>
                  </a:cubicBezTo>
                  <a:cubicBezTo>
                    <a:pt x="1819572" y="99269"/>
                    <a:pt x="1815480" y="105296"/>
                    <a:pt x="1811610" y="111398"/>
                  </a:cubicBezTo>
                  <a:cubicBezTo>
                    <a:pt x="1764283" y="95027"/>
                    <a:pt x="1731169" y="61243"/>
                    <a:pt x="1712267" y="10046"/>
                  </a:cubicBezTo>
                  <a:lnTo>
                    <a:pt x="1727894" y="3795"/>
                  </a:lnTo>
                  <a:cubicBezTo>
                    <a:pt x="1731317" y="13023"/>
                    <a:pt x="1735112" y="21506"/>
                    <a:pt x="1739280" y="29245"/>
                  </a:cubicBezTo>
                  <a:cubicBezTo>
                    <a:pt x="1755651" y="20315"/>
                    <a:pt x="1769938" y="11683"/>
                    <a:pt x="1782142" y="3349"/>
                  </a:cubicBezTo>
                  <a:close/>
                  <a:moveTo>
                    <a:pt x="1015752" y="3349"/>
                  </a:moveTo>
                  <a:lnTo>
                    <a:pt x="1034058" y="3349"/>
                  </a:lnTo>
                  <a:lnTo>
                    <a:pt x="1034058" y="41746"/>
                  </a:lnTo>
                  <a:lnTo>
                    <a:pt x="1115987" y="41746"/>
                  </a:lnTo>
                  <a:lnTo>
                    <a:pt x="1115987" y="189086"/>
                  </a:lnTo>
                  <a:cubicBezTo>
                    <a:pt x="1115987" y="207988"/>
                    <a:pt x="1106686" y="217364"/>
                    <a:pt x="1088082" y="217215"/>
                  </a:cubicBezTo>
                  <a:cubicBezTo>
                    <a:pt x="1078260" y="217215"/>
                    <a:pt x="1066205" y="217066"/>
                    <a:pt x="1051917" y="216768"/>
                  </a:cubicBezTo>
                  <a:cubicBezTo>
                    <a:pt x="1051471" y="211708"/>
                    <a:pt x="1050354" y="205234"/>
                    <a:pt x="1048568" y="197346"/>
                  </a:cubicBezTo>
                  <a:cubicBezTo>
                    <a:pt x="1062707" y="198537"/>
                    <a:pt x="1074464" y="199207"/>
                    <a:pt x="1083841" y="199355"/>
                  </a:cubicBezTo>
                  <a:cubicBezTo>
                    <a:pt x="1093217" y="199653"/>
                    <a:pt x="1097905" y="194965"/>
                    <a:pt x="1097905" y="185291"/>
                  </a:cubicBezTo>
                  <a:lnTo>
                    <a:pt x="1097905" y="58713"/>
                  </a:lnTo>
                  <a:lnTo>
                    <a:pt x="1033611" y="58713"/>
                  </a:lnTo>
                  <a:cubicBezTo>
                    <a:pt x="1033016" y="72256"/>
                    <a:pt x="1031379" y="84311"/>
                    <a:pt x="1028700" y="94878"/>
                  </a:cubicBezTo>
                  <a:cubicBezTo>
                    <a:pt x="1055042" y="116012"/>
                    <a:pt x="1076325" y="134615"/>
                    <a:pt x="1092547" y="150689"/>
                  </a:cubicBezTo>
                  <a:lnTo>
                    <a:pt x="1078929" y="165199"/>
                  </a:lnTo>
                  <a:cubicBezTo>
                    <a:pt x="1063005" y="147787"/>
                    <a:pt x="1044476" y="129704"/>
                    <a:pt x="1023342" y="110952"/>
                  </a:cubicBezTo>
                  <a:cubicBezTo>
                    <a:pt x="1013222" y="132829"/>
                    <a:pt x="993948" y="151879"/>
                    <a:pt x="965522" y="168102"/>
                  </a:cubicBezTo>
                  <a:cubicBezTo>
                    <a:pt x="959272" y="159470"/>
                    <a:pt x="955104" y="154112"/>
                    <a:pt x="953021" y="152028"/>
                  </a:cubicBezTo>
                  <a:cubicBezTo>
                    <a:pt x="977280" y="139229"/>
                    <a:pt x="993874" y="125016"/>
                    <a:pt x="1002804" y="109389"/>
                  </a:cubicBezTo>
                  <a:cubicBezTo>
                    <a:pt x="1009948" y="97929"/>
                    <a:pt x="1014115" y="81037"/>
                    <a:pt x="1015305" y="58713"/>
                  </a:cubicBezTo>
                  <a:lnTo>
                    <a:pt x="951458" y="58713"/>
                  </a:lnTo>
                  <a:lnTo>
                    <a:pt x="951458" y="219224"/>
                  </a:lnTo>
                  <a:lnTo>
                    <a:pt x="933375" y="219224"/>
                  </a:lnTo>
                  <a:lnTo>
                    <a:pt x="933375" y="41746"/>
                  </a:lnTo>
                  <a:lnTo>
                    <a:pt x="1015752" y="41746"/>
                  </a:lnTo>
                  <a:close/>
                  <a:moveTo>
                    <a:pt x="492472" y="1786"/>
                  </a:moveTo>
                  <a:lnTo>
                    <a:pt x="507206" y="1786"/>
                  </a:lnTo>
                  <a:lnTo>
                    <a:pt x="507206" y="83046"/>
                  </a:lnTo>
                  <a:lnTo>
                    <a:pt x="536004" y="83046"/>
                  </a:lnTo>
                  <a:lnTo>
                    <a:pt x="536004" y="97334"/>
                  </a:lnTo>
                  <a:lnTo>
                    <a:pt x="507206" y="97334"/>
                  </a:lnTo>
                  <a:lnTo>
                    <a:pt x="507206" y="125016"/>
                  </a:lnTo>
                  <a:lnTo>
                    <a:pt x="515466" y="118319"/>
                  </a:lnTo>
                  <a:cubicBezTo>
                    <a:pt x="527968" y="130374"/>
                    <a:pt x="538014" y="140792"/>
                    <a:pt x="545604" y="149572"/>
                  </a:cubicBezTo>
                  <a:lnTo>
                    <a:pt x="533995" y="160288"/>
                  </a:lnTo>
                  <a:cubicBezTo>
                    <a:pt x="524619" y="148828"/>
                    <a:pt x="515689" y="138634"/>
                    <a:pt x="507206" y="129704"/>
                  </a:cubicBezTo>
                  <a:lnTo>
                    <a:pt x="507206" y="221456"/>
                  </a:lnTo>
                  <a:lnTo>
                    <a:pt x="492472" y="221456"/>
                  </a:lnTo>
                  <a:lnTo>
                    <a:pt x="492472" y="127471"/>
                  </a:lnTo>
                  <a:cubicBezTo>
                    <a:pt x="483840" y="149945"/>
                    <a:pt x="473794" y="170334"/>
                    <a:pt x="462334" y="188640"/>
                  </a:cubicBezTo>
                  <a:cubicBezTo>
                    <a:pt x="459953" y="181943"/>
                    <a:pt x="457646" y="175915"/>
                    <a:pt x="455414" y="170557"/>
                  </a:cubicBezTo>
                  <a:cubicBezTo>
                    <a:pt x="469850" y="148680"/>
                    <a:pt x="481608" y="124272"/>
                    <a:pt x="490686" y="97334"/>
                  </a:cubicBezTo>
                  <a:lnTo>
                    <a:pt x="458316" y="97334"/>
                  </a:lnTo>
                  <a:lnTo>
                    <a:pt x="458316" y="83046"/>
                  </a:lnTo>
                  <a:lnTo>
                    <a:pt x="492472" y="83046"/>
                  </a:lnTo>
                  <a:close/>
                  <a:moveTo>
                    <a:pt x="323924" y="1340"/>
                  </a:moveTo>
                  <a:lnTo>
                    <a:pt x="346472" y="1340"/>
                  </a:lnTo>
                  <a:cubicBezTo>
                    <a:pt x="338882" y="9525"/>
                    <a:pt x="331142" y="17190"/>
                    <a:pt x="323255" y="24334"/>
                  </a:cubicBezTo>
                  <a:lnTo>
                    <a:pt x="428402" y="24334"/>
                  </a:lnTo>
                  <a:lnTo>
                    <a:pt x="428402" y="39514"/>
                  </a:lnTo>
                  <a:cubicBezTo>
                    <a:pt x="377205" y="80739"/>
                    <a:pt x="315069" y="111472"/>
                    <a:pt x="241994" y="131713"/>
                  </a:cubicBezTo>
                  <a:cubicBezTo>
                    <a:pt x="238869" y="125760"/>
                    <a:pt x="235446" y="120551"/>
                    <a:pt x="231725" y="116086"/>
                  </a:cubicBezTo>
                  <a:cubicBezTo>
                    <a:pt x="262384" y="108049"/>
                    <a:pt x="289917" y="98896"/>
                    <a:pt x="314325" y="88627"/>
                  </a:cubicBezTo>
                  <a:cubicBezTo>
                    <a:pt x="308967" y="82674"/>
                    <a:pt x="301898" y="75382"/>
                    <a:pt x="293117" y="66750"/>
                  </a:cubicBezTo>
                  <a:lnTo>
                    <a:pt x="305618" y="56927"/>
                  </a:lnTo>
                  <a:cubicBezTo>
                    <a:pt x="314399" y="65410"/>
                    <a:pt x="322510" y="73670"/>
                    <a:pt x="329952" y="81707"/>
                  </a:cubicBezTo>
                  <a:cubicBezTo>
                    <a:pt x="357187" y="69354"/>
                    <a:pt x="381074" y="55439"/>
                    <a:pt x="401613" y="39961"/>
                  </a:cubicBezTo>
                  <a:lnTo>
                    <a:pt x="305395" y="39961"/>
                  </a:lnTo>
                  <a:cubicBezTo>
                    <a:pt x="289917" y="53206"/>
                    <a:pt x="271537" y="65857"/>
                    <a:pt x="250254" y="77912"/>
                  </a:cubicBezTo>
                  <a:cubicBezTo>
                    <a:pt x="246980" y="73447"/>
                    <a:pt x="242887" y="68759"/>
                    <a:pt x="237976" y="63847"/>
                  </a:cubicBezTo>
                  <a:cubicBezTo>
                    <a:pt x="272058" y="45690"/>
                    <a:pt x="300707" y="24854"/>
                    <a:pt x="323924" y="1340"/>
                  </a:cubicBezTo>
                  <a:close/>
                  <a:moveTo>
                    <a:pt x="600075" y="1116"/>
                  </a:moveTo>
                  <a:lnTo>
                    <a:pt x="616148" y="1116"/>
                  </a:lnTo>
                  <a:lnTo>
                    <a:pt x="616148" y="21208"/>
                  </a:lnTo>
                  <a:lnTo>
                    <a:pt x="674861" y="21208"/>
                  </a:lnTo>
                  <a:lnTo>
                    <a:pt x="674861" y="35272"/>
                  </a:lnTo>
                  <a:lnTo>
                    <a:pt x="616148" y="35272"/>
                  </a:lnTo>
                  <a:lnTo>
                    <a:pt x="616148" y="50230"/>
                  </a:lnTo>
                  <a:lnTo>
                    <a:pt x="668164" y="50230"/>
                  </a:lnTo>
                  <a:lnTo>
                    <a:pt x="668164" y="64294"/>
                  </a:lnTo>
                  <a:lnTo>
                    <a:pt x="616148" y="64294"/>
                  </a:lnTo>
                  <a:lnTo>
                    <a:pt x="616148" y="79698"/>
                  </a:lnTo>
                  <a:lnTo>
                    <a:pt x="677986" y="79698"/>
                  </a:lnTo>
                  <a:lnTo>
                    <a:pt x="677986" y="93762"/>
                  </a:lnTo>
                  <a:lnTo>
                    <a:pt x="542255" y="93762"/>
                  </a:lnTo>
                  <a:lnTo>
                    <a:pt x="542255" y="79698"/>
                  </a:lnTo>
                  <a:lnTo>
                    <a:pt x="600075" y="79698"/>
                  </a:lnTo>
                  <a:lnTo>
                    <a:pt x="600075" y="64294"/>
                  </a:lnTo>
                  <a:lnTo>
                    <a:pt x="551631" y="64294"/>
                  </a:lnTo>
                  <a:lnTo>
                    <a:pt x="551631" y="50230"/>
                  </a:lnTo>
                  <a:lnTo>
                    <a:pt x="600075" y="50230"/>
                  </a:lnTo>
                  <a:lnTo>
                    <a:pt x="600075" y="35272"/>
                  </a:lnTo>
                  <a:lnTo>
                    <a:pt x="545827" y="35272"/>
                  </a:lnTo>
                  <a:lnTo>
                    <a:pt x="545827" y="21208"/>
                  </a:lnTo>
                  <a:lnTo>
                    <a:pt x="600075" y="21208"/>
                  </a:lnTo>
                  <a:close/>
                  <a:moveTo>
                    <a:pt x="1253728" y="893"/>
                  </a:moveTo>
                  <a:cubicBezTo>
                    <a:pt x="1259235" y="9376"/>
                    <a:pt x="1264444" y="18380"/>
                    <a:pt x="1269355" y="27905"/>
                  </a:cubicBezTo>
                  <a:lnTo>
                    <a:pt x="1354633" y="27905"/>
                  </a:lnTo>
                  <a:lnTo>
                    <a:pt x="1354633" y="65410"/>
                  </a:lnTo>
                  <a:lnTo>
                    <a:pt x="1336551" y="65410"/>
                  </a:lnTo>
                  <a:lnTo>
                    <a:pt x="1336551" y="43979"/>
                  </a:lnTo>
                  <a:lnTo>
                    <a:pt x="1170012" y="43979"/>
                  </a:lnTo>
                  <a:lnTo>
                    <a:pt x="1170012" y="66303"/>
                  </a:lnTo>
                  <a:lnTo>
                    <a:pt x="1152153" y="66303"/>
                  </a:lnTo>
                  <a:lnTo>
                    <a:pt x="1152153" y="27905"/>
                  </a:lnTo>
                  <a:lnTo>
                    <a:pt x="1247700" y="27905"/>
                  </a:lnTo>
                  <a:cubicBezTo>
                    <a:pt x="1244426" y="21952"/>
                    <a:pt x="1240705" y="15553"/>
                    <a:pt x="1236538" y="8707"/>
                  </a:cubicBezTo>
                  <a:close/>
                  <a:moveTo>
                    <a:pt x="1502420" y="0"/>
                  </a:moveTo>
                  <a:lnTo>
                    <a:pt x="1520502" y="0"/>
                  </a:lnTo>
                  <a:lnTo>
                    <a:pt x="1520502" y="20092"/>
                  </a:lnTo>
                  <a:lnTo>
                    <a:pt x="1588591" y="20092"/>
                  </a:lnTo>
                  <a:lnTo>
                    <a:pt x="1588591" y="34156"/>
                  </a:lnTo>
                  <a:lnTo>
                    <a:pt x="1520502" y="34156"/>
                  </a:lnTo>
                  <a:lnTo>
                    <a:pt x="1520502" y="49113"/>
                  </a:lnTo>
                  <a:lnTo>
                    <a:pt x="1582787" y="49113"/>
                  </a:lnTo>
                  <a:lnTo>
                    <a:pt x="1582787" y="63178"/>
                  </a:lnTo>
                  <a:lnTo>
                    <a:pt x="1520502" y="63178"/>
                  </a:lnTo>
                  <a:lnTo>
                    <a:pt x="1520502" y="78581"/>
                  </a:lnTo>
                  <a:lnTo>
                    <a:pt x="1593056" y="78581"/>
                  </a:lnTo>
                  <a:lnTo>
                    <a:pt x="1593056" y="92646"/>
                  </a:lnTo>
                  <a:lnTo>
                    <a:pt x="1430312" y="92646"/>
                  </a:lnTo>
                  <a:lnTo>
                    <a:pt x="1430312" y="78581"/>
                  </a:lnTo>
                  <a:lnTo>
                    <a:pt x="1502420" y="78581"/>
                  </a:lnTo>
                  <a:lnTo>
                    <a:pt x="1502420" y="63178"/>
                  </a:lnTo>
                  <a:lnTo>
                    <a:pt x="1445270" y="63178"/>
                  </a:lnTo>
                  <a:lnTo>
                    <a:pt x="1445270" y="49113"/>
                  </a:lnTo>
                  <a:lnTo>
                    <a:pt x="1502420" y="49113"/>
                  </a:lnTo>
                  <a:lnTo>
                    <a:pt x="1502420" y="34156"/>
                  </a:lnTo>
                  <a:lnTo>
                    <a:pt x="1437456" y="34156"/>
                  </a:lnTo>
                  <a:lnTo>
                    <a:pt x="1437456" y="20092"/>
                  </a:lnTo>
                  <a:lnTo>
                    <a:pt x="1502420" y="200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" altLang="zh-C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DB0764DB-8505-8B48-92ED-D75515448C6C}"/>
              </a:ext>
            </a:extLst>
          </p:cNvPr>
          <p:cNvGrpSpPr/>
          <p:nvPr/>
        </p:nvGrpSpPr>
        <p:grpSpPr>
          <a:xfrm>
            <a:off x="11286600" y="-5748"/>
            <a:ext cx="579247" cy="730144"/>
            <a:chOff x="10991812" y="-5749"/>
            <a:chExt cx="760532" cy="958655"/>
          </a:xfrm>
        </p:grpSpPr>
        <p:sp>
          <p:nvSpPr>
            <p:cNvPr id="13" name="同侧圆角矩形 12">
              <a:extLst>
                <a:ext uri="{FF2B5EF4-FFF2-40B4-BE49-F238E27FC236}">
                  <a16:creationId xmlns:a16="http://schemas.microsoft.com/office/drawing/2014/main" xmlns="" id="{0519C388-C1A0-E54C-ADD0-3D30DF740B4C}"/>
                </a:ext>
              </a:extLst>
            </p:cNvPr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任意多边形 3">
              <a:extLst>
                <a:ext uri="{FF2B5EF4-FFF2-40B4-BE49-F238E27FC236}">
                  <a16:creationId xmlns:a16="http://schemas.microsoft.com/office/drawing/2014/main" xmlns="" id="{83E5017B-4DD7-384F-B8E6-0ED61F2AC85E}"/>
                </a:ext>
              </a:extLst>
            </p:cNvPr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2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1052736"/>
            <a:ext cx="1141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示例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温度为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，在三个容积均为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的恒容密闭容器中仅发生反应：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spc="-2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O(g)</a:t>
            </a:r>
            <a:r>
              <a:rPr lang="en-US" altLang="zh-CN" sz="2400" kern="100" spc="-20" dirty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2400" kern="100" spc="-20" dirty="0" smtClean="0">
              <a:latin typeface="ZBFH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100" dirty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spc="-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kern="100" spc="-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CO(g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3H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206.3 </a:t>
            </a:r>
            <a:r>
              <a:rPr lang="en-US" altLang="zh-CN" sz="2400" kern="100" spc="-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，该反应中，正反应速率为</a:t>
            </a:r>
            <a:r>
              <a:rPr lang="en-US" altLang="zh-CN" sz="2400" i="1" kern="100" spc="-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sz="2400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spc="-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)·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逆反应速率为</a:t>
            </a:r>
            <a:r>
              <a:rPr lang="en-US" altLang="zh-CN" sz="2400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(CO)·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为速率常数，受温度影响。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，则该温度下，平衡常数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；当温度改变为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时，若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1.5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150441"/>
              </p:ext>
            </p:extLst>
          </p:nvPr>
        </p:nvGraphicFramePr>
        <p:xfrm>
          <a:off x="503759" y="1772816"/>
          <a:ext cx="10064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2" name="文档" r:id="rId4" imgW="1007029" imgH="467304" progId="Word.Document.12">
                  <p:embed/>
                </p:oleObj>
              </mc:Choice>
              <mc:Fallback>
                <p:oleObj name="文档" r:id="rId4" imgW="1007029" imgH="4673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3759" y="1772816"/>
                        <a:ext cx="100647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7176120" y="278092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207568" y="3356992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&gt;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290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836712"/>
            <a:ext cx="11160000" cy="5904656"/>
            <a:chOff x="792914" y="3925222"/>
            <a:chExt cx="11160000" cy="5904656"/>
          </a:xfrm>
        </p:grpSpPr>
        <p:sp>
          <p:nvSpPr>
            <p:cNvPr id="9" name="圆角矩形 8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791766"/>
            </a:xfrm>
            <a:prstGeom prst="roundRect">
              <a:avLst>
                <a:gd name="adj" fmla="val 171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0" name="矩形 9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802678" y="1086644"/>
            <a:ext cx="10586645" cy="27922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解题步骤及过程：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代入特殊值：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平衡时</a:t>
            </a:r>
            <a:r>
              <a:rPr lang="en-US" altLang="zh-CN" sz="2400" i="1" kern="100" dirty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，即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·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)·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逆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·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(CO)·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适当变式求平衡常数，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558401"/>
              </p:ext>
            </p:extLst>
          </p:nvPr>
        </p:nvGraphicFramePr>
        <p:xfrm>
          <a:off x="918741" y="3928864"/>
          <a:ext cx="8129587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6" name="文档" r:id="rId4" imgW="8128922" imgH="2269567" progId="Word.Document.12">
                  <p:embed/>
                </p:oleObj>
              </mc:Choice>
              <mc:Fallback>
                <p:oleObj name="文档" r:id="rId4" imgW="8128922" imgH="22695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8741" y="3928864"/>
                        <a:ext cx="8129587" cy="227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802678" y="6064721"/>
            <a:ext cx="10586645" cy="5762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1.5&gt;1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，平衡正向移动，升高温度平衡向吸热方向移动；则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39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1052736"/>
            <a:ext cx="1141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之间存在反应：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sz="2400" kern="100" dirty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2NO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。将一定量的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放入恒容密闭容器中，在一定条件下，该反应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的消耗速率与自身压强间存在关系：</a:t>
            </a:r>
            <a:r>
              <a:rPr lang="en-US" altLang="zh-CN" sz="2400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，其中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是与反应温度有关的常数。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则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一定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温度下，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与平衡常数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的关系是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766551"/>
              </p:ext>
            </p:extLst>
          </p:nvPr>
        </p:nvGraphicFramePr>
        <p:xfrm>
          <a:off x="5447928" y="1234852"/>
          <a:ext cx="10064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5" name="文档" r:id="rId4" imgW="1007029" imgH="467304" progId="Word.Document.12">
                  <p:embed/>
                </p:oleObj>
              </mc:Choice>
              <mc:Fallback>
                <p:oleObj name="文档" r:id="rId4" imgW="1007029" imgH="4673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7928" y="1234852"/>
                        <a:ext cx="100647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223419"/>
              </p:ext>
            </p:extLst>
          </p:nvPr>
        </p:nvGraphicFramePr>
        <p:xfrm>
          <a:off x="7032104" y="2636912"/>
          <a:ext cx="121602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6" name="文档" r:id="rId7" imgW="1216497" imgH="877638" progId="Word.Document.12">
                  <p:embed/>
                </p:oleObj>
              </mc:Choice>
              <mc:Fallback>
                <p:oleObj name="文档" r:id="rId7" imgW="1216497" imgH="8776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32104" y="2636912"/>
                        <a:ext cx="1216025" cy="877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3717032"/>
            <a:ext cx="11160000" cy="1872208"/>
            <a:chOff x="792914" y="3925222"/>
            <a:chExt cx="11160000" cy="1872208"/>
          </a:xfrm>
        </p:grpSpPr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1759319"/>
            </a:xfrm>
            <a:prstGeom prst="roundRect">
              <a:avLst>
                <a:gd name="adj" fmla="val 2303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1" name="矩形 10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790789" y="3995539"/>
            <a:ext cx="10610423" cy="1453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4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平衡时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的消耗速率之比为</a:t>
            </a:r>
            <a:r>
              <a:rPr lang="en-US" altLang="zh-CN" sz="2400" i="1" kern="100" dirty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400" i="1" kern="100" dirty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[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·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)]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[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·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)]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341410"/>
              </p:ext>
            </p:extLst>
          </p:nvPr>
        </p:nvGraphicFramePr>
        <p:xfrm>
          <a:off x="1583879" y="4071739"/>
          <a:ext cx="152082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7" name="文档" r:id="rId10" imgW="1520981" imgH="869705" progId="Word.Document.12">
                  <p:embed/>
                </p:oleObj>
              </mc:Choice>
              <mc:Fallback>
                <p:oleObj name="文档" r:id="rId10" imgW="1520981" imgH="8697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3879" y="4071739"/>
                        <a:ext cx="1520825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圆角矩形 1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5" name="圆角矩形 1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圆角矩形 1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圆角矩形 1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1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1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0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1134566"/>
            <a:ext cx="1141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的还原性可以消除氮氧化物的污染，其中除去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的主要反应如下：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6NO(g)</a:t>
            </a:r>
            <a:r>
              <a:rPr lang="en-US" altLang="zh-CN" sz="2400" kern="100" dirty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5N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O(l)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已知该反应速率</a:t>
            </a:r>
            <a:r>
              <a:rPr lang="en-US" altLang="zh-CN" sz="2400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)·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(NO)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i="1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)·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i="1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y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O) (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分别是正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036601"/>
              </p:ext>
            </p:extLst>
          </p:nvPr>
        </p:nvGraphicFramePr>
        <p:xfrm>
          <a:off x="6023992" y="2693218"/>
          <a:ext cx="949325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9" name="文档" r:id="rId4" imgW="949803" imgH="1240015" progId="Word.Document.12">
                  <p:embed/>
                </p:oleObj>
              </mc:Choice>
              <mc:Fallback>
                <p:oleObj name="文档" r:id="rId4" imgW="949803" imgH="12400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23992" y="2693218"/>
                        <a:ext cx="949325" cy="1239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096957"/>
              </p:ext>
            </p:extLst>
          </p:nvPr>
        </p:nvGraphicFramePr>
        <p:xfrm>
          <a:off x="2836590" y="1873845"/>
          <a:ext cx="10064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0" name="文档" r:id="rId7" imgW="1007029" imgH="467304" progId="Word.Document.12">
                  <p:embed/>
                </p:oleObj>
              </mc:Choice>
              <mc:Fallback>
                <p:oleObj name="文档" r:id="rId7" imgW="1007029" imgH="4673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36590" y="1873845"/>
                        <a:ext cx="100647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390000" y="2953816"/>
            <a:ext cx="1141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逆反应速率常数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，该反应的平衡常数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36160" y="308230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8851354" y="307576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</a:t>
            </a:r>
            <a:endParaRPr lang="zh-CN" alt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3933056"/>
            <a:ext cx="11160000" cy="2304256"/>
            <a:chOff x="792914" y="3925222"/>
            <a:chExt cx="11160000" cy="2304256"/>
          </a:xfrm>
        </p:grpSpPr>
        <p:sp>
          <p:nvSpPr>
            <p:cNvPr id="13" name="圆角矩形 12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2191367"/>
            </a:xfrm>
            <a:prstGeom prst="roundRect">
              <a:avLst>
                <a:gd name="adj" fmla="val 2303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4" name="矩形 13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035591"/>
              </p:ext>
            </p:extLst>
          </p:nvPr>
        </p:nvGraphicFramePr>
        <p:xfrm>
          <a:off x="752475" y="4237062"/>
          <a:ext cx="10687050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1" name="文档" r:id="rId10" imgW="10698594" imgH="1968260" progId="Word.Document.12">
                  <p:embed/>
                </p:oleObj>
              </mc:Choice>
              <mc:Fallback>
                <p:oleObj name="文档" r:id="rId10" imgW="10698594" imgH="19682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2475" y="4237062"/>
                        <a:ext cx="10687050" cy="197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圆角矩形 15">
            <a:hlinkClick r:id="rId1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圆角矩形 1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8" name="圆角矩形 1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1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1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1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8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4509120"/>
            <a:ext cx="1141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一定条件下，反应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2NO(g)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spc="-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sz="2400" kern="100" spc="-100" dirty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spc="-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</a:t>
            </a:r>
            <a:r>
              <a:rPr lang="en-US" altLang="zh-CN" sz="2400" kern="100" spc="-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2NO</a:t>
            </a:r>
            <a:r>
              <a:rPr lang="en-US" altLang="zh-CN" sz="2400" kern="100" spc="-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达到平衡状态，平衡常数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用含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的代数式表示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。反应</a:t>
            </a: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的活化能</a:t>
            </a:r>
            <a:r>
              <a:rPr lang="en-US" altLang="zh-CN" sz="2400" i="1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</a:t>
            </a:r>
            <a:r>
              <a:rPr lang="en-US" altLang="zh-CN" sz="2400" kern="100" baseline="-25000" dirty="0" err="1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___(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</a:t>
            </a: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的活化能</a:t>
            </a:r>
            <a:r>
              <a:rPr lang="en-US" altLang="zh-CN" sz="2400" i="1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</a:t>
            </a:r>
            <a:r>
              <a:rPr lang="en-US" altLang="zh-CN" sz="2400" kern="100" baseline="-25000" dirty="0" err="1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173958"/>
              </p:ext>
            </p:extLst>
          </p:nvPr>
        </p:nvGraphicFramePr>
        <p:xfrm>
          <a:off x="485775" y="847725"/>
          <a:ext cx="7515225" cy="379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3" name="文档" r:id="rId4" imgW="7519649" imgH="3795227" progId="Word.Document.12">
                  <p:embed/>
                </p:oleObj>
              </mc:Choice>
              <mc:Fallback>
                <p:oleObj name="文档" r:id="rId4" imgW="7519649" imgH="37952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5775" y="847725"/>
                        <a:ext cx="7515225" cy="379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603814"/>
              </p:ext>
            </p:extLst>
          </p:nvPr>
        </p:nvGraphicFramePr>
        <p:xfrm>
          <a:off x="10301039" y="3970312"/>
          <a:ext cx="1454150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4" name="文档" r:id="rId7" imgW="1454398" imgH="1230640" progId="Word.Document.12">
                  <p:embed/>
                </p:oleObj>
              </mc:Choice>
              <mc:Fallback>
                <p:oleObj name="文档" r:id="rId7" imgW="1454398" imgH="12306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301039" y="3970312"/>
                        <a:ext cx="1454150" cy="1230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610979"/>
              </p:ext>
            </p:extLst>
          </p:nvPr>
        </p:nvGraphicFramePr>
        <p:xfrm>
          <a:off x="5060950" y="4695651"/>
          <a:ext cx="10064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5" name="文档" r:id="rId10" imgW="1007029" imgH="467304" progId="Word.Document.12">
                  <p:embed/>
                </p:oleObj>
              </mc:Choice>
              <mc:Fallback>
                <p:oleObj name="文档" r:id="rId10" imgW="1007029" imgH="4673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60950" y="4695651"/>
                        <a:ext cx="100647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8966795" y="5127575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&lt;</a:t>
            </a:r>
            <a:endParaRPr lang="zh-CN" altLang="en-US" dirty="0"/>
          </a:p>
        </p:txBody>
      </p:sp>
      <p:sp>
        <p:nvSpPr>
          <p:cNvPr id="9" name="圆角矩形 8">
            <a:hlinkClick r:id="rId1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1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1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圆角矩形 11">
            <a:hlinkClick r:id="rId1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圆角矩形 12">
            <a:hlinkClick r:id="rId1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圆角矩形 13">
            <a:hlinkClick r:id="rId1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1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340768"/>
            <a:ext cx="11160000" cy="3456384"/>
            <a:chOff x="792914" y="3925222"/>
            <a:chExt cx="11160000" cy="3456384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3343495"/>
            </a:xfrm>
            <a:prstGeom prst="roundRect">
              <a:avLst>
                <a:gd name="adj" fmla="val 2303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4" name="矩形 3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90789" y="1628800"/>
            <a:ext cx="10610423" cy="586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反应达平衡状态时，</a:t>
            </a:r>
            <a:r>
              <a:rPr lang="en-US" altLang="zh-CN" sz="2400" i="1" kern="100" dirty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kern="100" dirty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，所以</a:t>
            </a:r>
            <a:r>
              <a:rPr lang="en-US" altLang="zh-CN" sz="2400" i="1" kern="100" dirty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·</a:t>
            </a:r>
            <a:r>
              <a:rPr lang="en-US" altLang="zh-CN" sz="2400" i="1" kern="100" dirty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逆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·</a:t>
            </a:r>
            <a:r>
              <a:rPr lang="en-US" altLang="zh-CN" sz="2400" i="1" kern="100" dirty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即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781833"/>
              </p:ext>
            </p:extLst>
          </p:nvPr>
        </p:nvGraphicFramePr>
        <p:xfrm>
          <a:off x="904875" y="2314575"/>
          <a:ext cx="10382250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3" name="文档" r:id="rId4" imgW="10393547" imgH="2387001" progId="Word.Document.12">
                  <p:embed/>
                </p:oleObj>
              </mc:Choice>
              <mc:Fallback>
                <p:oleObj name="文档" r:id="rId4" imgW="10393547" imgH="23870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4875" y="2314575"/>
                        <a:ext cx="10382250" cy="239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圆角矩形 7">
            <a:hlinkClick r:id="rId6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7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8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圆角矩形 11">
            <a:hlinkClick r:id="rId9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圆角矩形 1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圆角矩形 1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1700808"/>
            <a:ext cx="11412000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已知反应速率常数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随温度的升高而增大，则升高温度后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增大的倍数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增大的倍数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大于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小于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等于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08349" y="174319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小于</a:t>
            </a:r>
            <a:endParaRPr lang="zh-CN" altLang="en-US" dirty="0"/>
          </a:p>
        </p:txBody>
      </p:sp>
      <p:sp>
        <p:nvSpPr>
          <p:cNvPr id="5" name="圆角矩形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圆角矩形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圆角矩形 6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9" name="圆角矩形 8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5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金榜苑-蓝绿">
      <a:dk1>
        <a:sysClr val="windowText" lastClr="000000"/>
      </a:dk1>
      <a:lt1>
        <a:sysClr val="window" lastClr="FFFFFF"/>
      </a:lt1>
      <a:dk2>
        <a:srgbClr val="2D3967"/>
      </a:dk2>
      <a:lt2>
        <a:srgbClr val="ECB594"/>
      </a:lt2>
      <a:accent1>
        <a:srgbClr val="376698"/>
      </a:accent1>
      <a:accent2>
        <a:srgbClr val="4893CF"/>
      </a:accent2>
      <a:accent3>
        <a:srgbClr val="7AD9E7"/>
      </a:accent3>
      <a:accent4>
        <a:srgbClr val="8BBB96"/>
      </a:accent4>
      <a:accent5>
        <a:srgbClr val="659677"/>
      </a:accent5>
      <a:accent6>
        <a:srgbClr val="FF5050"/>
      </a:accent6>
      <a:hlink>
        <a:srgbClr val="0563C1"/>
      </a:hlink>
      <a:folHlink>
        <a:srgbClr val="954F72"/>
      </a:folHlink>
    </a:clrScheme>
    <a:fontScheme name="chaoqin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93839E16-1218-4D33-878B-398FF0D34803}" vid="{3150DE73-8EBB-4C95-9D95-914E3E908A2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9768</TotalTime>
  <Words>1199</Words>
  <Application>Microsoft Office PowerPoint</Application>
  <PresentationFormat>宽屏</PresentationFormat>
  <Paragraphs>203</Paragraphs>
  <Slides>25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DOUYU Font</vt:lpstr>
      <vt:lpstr>KaiTi</vt:lpstr>
      <vt:lpstr>方正粗圆简体</vt:lpstr>
      <vt:lpstr>楷体_GB2312</vt:lpstr>
      <vt:lpstr>宋体</vt:lpstr>
      <vt:lpstr>微软雅黑</vt:lpstr>
      <vt:lpstr>Arial</vt:lpstr>
      <vt:lpstr>Book Antiqua</vt:lpstr>
      <vt:lpstr>Calibri</vt:lpstr>
      <vt:lpstr>Courier New</vt:lpstr>
      <vt:lpstr>Times New Roman</vt:lpstr>
      <vt:lpstr>ZBFH</vt:lpstr>
      <vt:lpstr>Office 主题​​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国雄 范</dc:creator>
  <cp:lastModifiedBy>Administrator</cp:lastModifiedBy>
  <cp:revision>183</cp:revision>
  <dcterms:created xsi:type="dcterms:W3CDTF">2021-11-07T03:17:42Z</dcterms:created>
  <dcterms:modified xsi:type="dcterms:W3CDTF">2022-02-12T00:30:31Z</dcterms:modified>
</cp:coreProperties>
</file>