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78" r:id="rId2"/>
    <p:sldId id="279" r:id="rId3"/>
    <p:sldId id="280" r:id="rId4"/>
    <p:sldId id="281" r:id="rId5"/>
    <p:sldId id="282" r:id="rId6"/>
    <p:sldId id="283" r:id="rId7"/>
    <p:sldId id="284" r:id="rId8"/>
    <p:sldId id="285" r:id="rId9"/>
    <p:sldId id="287" r:id="rId10"/>
    <p:sldId id="290" r:id="rId11"/>
    <p:sldId id="288" r:id="rId12"/>
    <p:sldId id="289" r:id="rId13"/>
  </p:sldIdLst>
  <p:sldSz cx="12192000" cy="6858000"/>
  <p:notesSz cx="6858000" cy="9144000"/>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p:scale>
          <a:sx n="93" d="100"/>
          <a:sy n="93" d="100"/>
        </p:scale>
        <p:origin x="-102" y="-72"/>
      </p:cViewPr>
      <p:guideLst>
        <p:guide orient="horz" pos="2165"/>
        <p:guide pos="385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8" Type="http://schemas.openxmlformats.org/officeDocument/2006/relationships/tags" Target="../tags/tag16.xml"/><Relationship Id="rId13" Type="http://schemas.openxmlformats.org/officeDocument/2006/relationships/tags" Target="../tags/tag21.xml"/><Relationship Id="rId3" Type="http://schemas.openxmlformats.org/officeDocument/2006/relationships/tags" Target="../tags/tag11.xml"/><Relationship Id="rId7" Type="http://schemas.openxmlformats.org/officeDocument/2006/relationships/tags" Target="../tags/tag15.xml"/><Relationship Id="rId12" Type="http://schemas.openxmlformats.org/officeDocument/2006/relationships/tags" Target="../tags/tag20.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tags" Target="../tags/tag14.xml"/><Relationship Id="rId11" Type="http://schemas.openxmlformats.org/officeDocument/2006/relationships/tags" Target="../tags/tag19.xml"/><Relationship Id="rId5" Type="http://schemas.openxmlformats.org/officeDocument/2006/relationships/tags" Target="../tags/tag13.xml"/><Relationship Id="rId15" Type="http://schemas.openxmlformats.org/officeDocument/2006/relationships/image" Target="../media/image2.jpeg"/><Relationship Id="rId10" Type="http://schemas.openxmlformats.org/officeDocument/2006/relationships/tags" Target="../tags/tag18.xml"/><Relationship Id="rId4" Type="http://schemas.openxmlformats.org/officeDocument/2006/relationships/tags" Target="../tags/tag12.xml"/><Relationship Id="rId9" Type="http://schemas.openxmlformats.org/officeDocument/2006/relationships/tags" Target="../tags/tag17.xml"/><Relationship Id="rId1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71.xml"/><Relationship Id="rId2" Type="http://schemas.openxmlformats.org/officeDocument/2006/relationships/tags" Target="../tags/tag70.xml"/><Relationship Id="rId1" Type="http://schemas.openxmlformats.org/officeDocument/2006/relationships/tags" Target="../tags/tag69.xml"/><Relationship Id="rId6" Type="http://schemas.openxmlformats.org/officeDocument/2006/relationships/image" Target="../media/image3.jpeg"/><Relationship Id="rId5" Type="http://schemas.openxmlformats.org/officeDocument/2006/relationships/slideMaster" Target="../slideMasters/slideMaster1.xml"/><Relationship Id="rId4" Type="http://schemas.openxmlformats.org/officeDocument/2006/relationships/tags" Target="../tags/tag72.xml"/></Relationships>
</file>

<file path=ppt/slideLayouts/_rels/slideLayout11.xml.rels><?xml version="1.0" encoding="UTF-8" standalone="yes"?>
<Relationships xmlns="http://schemas.openxmlformats.org/package/2006/relationships"><Relationship Id="rId8" Type="http://schemas.openxmlformats.org/officeDocument/2006/relationships/tags" Target="../tags/tag80.xml"/><Relationship Id="rId13" Type="http://schemas.openxmlformats.org/officeDocument/2006/relationships/tags" Target="../tags/tag85.xml"/><Relationship Id="rId3" Type="http://schemas.openxmlformats.org/officeDocument/2006/relationships/tags" Target="../tags/tag75.xml"/><Relationship Id="rId7" Type="http://schemas.openxmlformats.org/officeDocument/2006/relationships/tags" Target="../tags/tag79.xml"/><Relationship Id="rId12" Type="http://schemas.openxmlformats.org/officeDocument/2006/relationships/tags" Target="../tags/tag84.xml"/><Relationship Id="rId2" Type="http://schemas.openxmlformats.org/officeDocument/2006/relationships/tags" Target="../tags/tag74.xml"/><Relationship Id="rId16" Type="http://schemas.openxmlformats.org/officeDocument/2006/relationships/image" Target="../media/image2.jpeg"/><Relationship Id="rId1" Type="http://schemas.openxmlformats.org/officeDocument/2006/relationships/tags" Target="../tags/tag73.xml"/><Relationship Id="rId6" Type="http://schemas.openxmlformats.org/officeDocument/2006/relationships/tags" Target="../tags/tag78.xml"/><Relationship Id="rId11" Type="http://schemas.openxmlformats.org/officeDocument/2006/relationships/tags" Target="../tags/tag83.xml"/><Relationship Id="rId5" Type="http://schemas.openxmlformats.org/officeDocument/2006/relationships/tags" Target="../tags/tag77.xml"/><Relationship Id="rId15" Type="http://schemas.openxmlformats.org/officeDocument/2006/relationships/slideMaster" Target="../slideMasters/slideMaster1.xml"/><Relationship Id="rId10" Type="http://schemas.openxmlformats.org/officeDocument/2006/relationships/tags" Target="../tags/tag82.xml"/><Relationship Id="rId4" Type="http://schemas.openxmlformats.org/officeDocument/2006/relationships/tags" Target="../tags/tag76.xml"/><Relationship Id="rId9" Type="http://schemas.openxmlformats.org/officeDocument/2006/relationships/tags" Target="../tags/tag81.xml"/><Relationship Id="rId14" Type="http://schemas.openxmlformats.org/officeDocument/2006/relationships/tags" Target="../tags/tag86.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89.xml"/><Relationship Id="rId2" Type="http://schemas.openxmlformats.org/officeDocument/2006/relationships/tags" Target="../tags/tag88.xml"/><Relationship Id="rId1" Type="http://schemas.openxmlformats.org/officeDocument/2006/relationships/tags" Target="../tags/tag87.xml"/><Relationship Id="rId6" Type="http://schemas.openxmlformats.org/officeDocument/2006/relationships/image" Target="../media/image3.jpeg"/><Relationship Id="rId5" Type="http://schemas.openxmlformats.org/officeDocument/2006/relationships/slideMaster" Target="../slideMasters/slideMaster1.xml"/><Relationship Id="rId4" Type="http://schemas.openxmlformats.org/officeDocument/2006/relationships/tags" Target="../tags/tag90.xml"/></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93.xml"/><Relationship Id="rId7" Type="http://schemas.openxmlformats.org/officeDocument/2006/relationships/slideMaster" Target="../slideMasters/slideMaster1.xml"/><Relationship Id="rId2" Type="http://schemas.openxmlformats.org/officeDocument/2006/relationships/tags" Target="../tags/tag92.xml"/><Relationship Id="rId1" Type="http://schemas.openxmlformats.org/officeDocument/2006/relationships/tags" Target="../tags/tag91.xml"/><Relationship Id="rId6" Type="http://schemas.openxmlformats.org/officeDocument/2006/relationships/tags" Target="../tags/tag96.xml"/><Relationship Id="rId5" Type="http://schemas.openxmlformats.org/officeDocument/2006/relationships/tags" Target="../tags/tag95.xml"/><Relationship Id="rId4" Type="http://schemas.openxmlformats.org/officeDocument/2006/relationships/tags" Target="../tags/tag94.xml"/></Relationships>
</file>

<file path=ppt/slideLayouts/_rels/slideLayout14.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99.xml"/><Relationship Id="rId7" Type="http://schemas.openxmlformats.org/officeDocument/2006/relationships/tags" Target="../tags/tag103.xml"/><Relationship Id="rId2" Type="http://schemas.openxmlformats.org/officeDocument/2006/relationships/tags" Target="../tags/tag98.xml"/><Relationship Id="rId1" Type="http://schemas.openxmlformats.org/officeDocument/2006/relationships/tags" Target="../tags/tag97.xml"/><Relationship Id="rId6" Type="http://schemas.openxmlformats.org/officeDocument/2006/relationships/tags" Target="../tags/tag102.xml"/><Relationship Id="rId5" Type="http://schemas.openxmlformats.org/officeDocument/2006/relationships/tags" Target="../tags/tag101.xml"/><Relationship Id="rId4" Type="http://schemas.openxmlformats.org/officeDocument/2006/relationships/tags" Target="../tags/tag100.xml"/><Relationship Id="rId9" Type="http://schemas.openxmlformats.org/officeDocument/2006/relationships/image" Target="../media/image3.jpeg"/></Relationships>
</file>

<file path=ppt/slideLayouts/_rels/slideLayout15.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06.xml"/><Relationship Id="rId7" Type="http://schemas.openxmlformats.org/officeDocument/2006/relationships/tags" Target="../tags/tag110.xml"/><Relationship Id="rId2" Type="http://schemas.openxmlformats.org/officeDocument/2006/relationships/tags" Target="../tags/tag105.xml"/><Relationship Id="rId1" Type="http://schemas.openxmlformats.org/officeDocument/2006/relationships/tags" Target="../tags/tag104.xml"/><Relationship Id="rId6" Type="http://schemas.openxmlformats.org/officeDocument/2006/relationships/tags" Target="../tags/tag109.xml"/><Relationship Id="rId5" Type="http://schemas.openxmlformats.org/officeDocument/2006/relationships/tags" Target="../tags/tag108.xml"/><Relationship Id="rId4" Type="http://schemas.openxmlformats.org/officeDocument/2006/relationships/tags" Target="../tags/tag107.xml"/><Relationship Id="rId9" Type="http://schemas.openxmlformats.org/officeDocument/2006/relationships/image" Target="../media/image3.jpeg"/></Relationships>
</file>

<file path=ppt/slideLayouts/_rels/slideLayout16.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13.xml"/><Relationship Id="rId7" Type="http://schemas.openxmlformats.org/officeDocument/2006/relationships/tags" Target="../tags/tag117.xml"/><Relationship Id="rId2" Type="http://schemas.openxmlformats.org/officeDocument/2006/relationships/tags" Target="../tags/tag112.xml"/><Relationship Id="rId1" Type="http://schemas.openxmlformats.org/officeDocument/2006/relationships/tags" Target="../tags/tag111.xml"/><Relationship Id="rId6" Type="http://schemas.openxmlformats.org/officeDocument/2006/relationships/tags" Target="../tags/tag116.xml"/><Relationship Id="rId5" Type="http://schemas.openxmlformats.org/officeDocument/2006/relationships/tags" Target="../tags/tag115.xml"/><Relationship Id="rId4" Type="http://schemas.openxmlformats.org/officeDocument/2006/relationships/tags" Target="../tags/tag114.xml"/><Relationship Id="rId9" Type="http://schemas.openxmlformats.org/officeDocument/2006/relationships/image" Target="../media/image3.jpeg"/></Relationships>
</file>

<file path=ppt/slideLayouts/_rels/slideLayout17.xml.rels><?xml version="1.0" encoding="UTF-8" standalone="yes"?>
<Relationships xmlns="http://schemas.openxmlformats.org/package/2006/relationships"><Relationship Id="rId8" Type="http://schemas.openxmlformats.org/officeDocument/2006/relationships/tags" Target="../tags/tag125.xml"/><Relationship Id="rId3" Type="http://schemas.openxmlformats.org/officeDocument/2006/relationships/tags" Target="../tags/tag120.xml"/><Relationship Id="rId7" Type="http://schemas.openxmlformats.org/officeDocument/2006/relationships/tags" Target="../tags/tag124.xml"/><Relationship Id="rId2" Type="http://schemas.openxmlformats.org/officeDocument/2006/relationships/tags" Target="../tags/tag119.xml"/><Relationship Id="rId1" Type="http://schemas.openxmlformats.org/officeDocument/2006/relationships/tags" Target="../tags/tag118.xml"/><Relationship Id="rId6" Type="http://schemas.openxmlformats.org/officeDocument/2006/relationships/tags" Target="../tags/tag123.xml"/><Relationship Id="rId11" Type="http://schemas.openxmlformats.org/officeDocument/2006/relationships/image" Target="../media/image3.jpeg"/><Relationship Id="rId5" Type="http://schemas.openxmlformats.org/officeDocument/2006/relationships/tags" Target="../tags/tag122.xml"/><Relationship Id="rId10" Type="http://schemas.openxmlformats.org/officeDocument/2006/relationships/slideMaster" Target="../slideMasters/slideMaster1.xml"/><Relationship Id="rId4" Type="http://schemas.openxmlformats.org/officeDocument/2006/relationships/tags" Target="../tags/tag121.xml"/><Relationship Id="rId9" Type="http://schemas.openxmlformats.org/officeDocument/2006/relationships/tags" Target="../tags/tag126.xml"/></Relationships>
</file>

<file path=ppt/slideLayouts/_rels/slideLayout18.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129.xml"/><Relationship Id="rId7" Type="http://schemas.openxmlformats.org/officeDocument/2006/relationships/slideMaster" Target="../slideMasters/slideMaster1.xml"/><Relationship Id="rId2" Type="http://schemas.openxmlformats.org/officeDocument/2006/relationships/tags" Target="../tags/tag128.xml"/><Relationship Id="rId1" Type="http://schemas.openxmlformats.org/officeDocument/2006/relationships/tags" Target="../tags/tag127.xml"/><Relationship Id="rId6" Type="http://schemas.openxmlformats.org/officeDocument/2006/relationships/tags" Target="../tags/tag132.xml"/><Relationship Id="rId5" Type="http://schemas.openxmlformats.org/officeDocument/2006/relationships/tags" Target="../tags/tag131.xml"/><Relationship Id="rId4" Type="http://schemas.openxmlformats.org/officeDocument/2006/relationships/tags" Target="../tags/tag130.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image" Target="../media/image3.jpeg"/><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slideMaster" Target="../slideMasters/slideMaster1.xml"/><Relationship Id="rId5" Type="http://schemas.openxmlformats.org/officeDocument/2006/relationships/tags" Target="../tags/tag26.xml"/><Relationship Id="rId4" Type="http://schemas.openxmlformats.org/officeDocument/2006/relationships/tags" Target="../tags/tag25.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tags" Target="../tags/tag29.xml"/><Relationship Id="rId7" Type="http://schemas.openxmlformats.org/officeDocument/2006/relationships/slideMaster" Target="../slideMasters/slideMaster1.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tags" Target="../tags/tag30.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35.xml"/><Relationship Id="rId7" Type="http://schemas.openxmlformats.org/officeDocument/2006/relationships/slideMaster" Target="../slideMasters/slideMaster1.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tags" Target="../tags/tag38.xml"/><Relationship Id="rId5" Type="http://schemas.openxmlformats.org/officeDocument/2006/relationships/tags" Target="../tags/tag37.xml"/><Relationship Id="rId4" Type="http://schemas.openxmlformats.org/officeDocument/2006/relationships/tags" Target="../tags/tag3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46.xml"/><Relationship Id="rId3" Type="http://schemas.openxmlformats.org/officeDocument/2006/relationships/tags" Target="../tags/tag41.xml"/><Relationship Id="rId7" Type="http://schemas.openxmlformats.org/officeDocument/2006/relationships/tags" Target="../tags/tag45.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tags" Target="../tags/tag44.xml"/><Relationship Id="rId5" Type="http://schemas.openxmlformats.org/officeDocument/2006/relationships/tags" Target="../tags/tag43.xml"/><Relationship Id="rId10" Type="http://schemas.openxmlformats.org/officeDocument/2006/relationships/image" Target="../media/image3.jpeg"/><Relationship Id="rId4" Type="http://schemas.openxmlformats.org/officeDocument/2006/relationships/tags" Target="../tags/tag4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tags" Target="../tags/tag54.xml"/><Relationship Id="rId3" Type="http://schemas.openxmlformats.org/officeDocument/2006/relationships/tags" Target="../tags/tag49.xml"/><Relationship Id="rId7" Type="http://schemas.openxmlformats.org/officeDocument/2006/relationships/tags" Target="../tags/tag53.xml"/><Relationship Id="rId12" Type="http://schemas.openxmlformats.org/officeDocument/2006/relationships/image" Target="../media/image6.png"/><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tags" Target="../tags/tag52.xml"/><Relationship Id="rId11" Type="http://schemas.openxmlformats.org/officeDocument/2006/relationships/image" Target="../media/image5.png"/><Relationship Id="rId5" Type="http://schemas.openxmlformats.org/officeDocument/2006/relationships/tags" Target="../tags/tag51.xml"/><Relationship Id="rId10" Type="http://schemas.openxmlformats.org/officeDocument/2006/relationships/image" Target="../media/image4.png"/><Relationship Id="rId4" Type="http://schemas.openxmlformats.org/officeDocument/2006/relationships/tags" Target="../tags/tag50.xml"/><Relationship Id="rId9"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image" Target="../media/image7.jpeg"/><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60.xml"/><Relationship Id="rId7" Type="http://schemas.openxmlformats.org/officeDocument/2006/relationships/slideMaster" Target="../slideMasters/slideMaster1.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tags" Target="../tags/tag63.xml"/><Relationship Id="rId5" Type="http://schemas.openxmlformats.org/officeDocument/2006/relationships/tags" Target="../tags/tag62.xml"/><Relationship Id="rId4" Type="http://schemas.openxmlformats.org/officeDocument/2006/relationships/tags" Target="../tags/tag6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66.xml"/><Relationship Id="rId7" Type="http://schemas.openxmlformats.org/officeDocument/2006/relationships/image" Target="../media/image3.jpeg"/><Relationship Id="rId2" Type="http://schemas.openxmlformats.org/officeDocument/2006/relationships/tags" Target="../tags/tag65.xml"/><Relationship Id="rId1" Type="http://schemas.openxmlformats.org/officeDocument/2006/relationships/tags" Target="../tags/tag64.xml"/><Relationship Id="rId6" Type="http://schemas.openxmlformats.org/officeDocument/2006/relationships/slideMaster" Target="../slideMasters/slideMaster1.xml"/><Relationship Id="rId5" Type="http://schemas.openxmlformats.org/officeDocument/2006/relationships/tags" Target="../tags/tag68.xml"/><Relationship Id="rId4" Type="http://schemas.openxmlformats.org/officeDocument/2006/relationships/tags" Target="../tags/tag67.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2"/>
        </a:solidFill>
        <a:effectLst/>
      </p:bgPr>
    </p:bg>
    <p:spTree>
      <p:nvGrpSpPr>
        <p:cNvPr id="1" name=""/>
        <p:cNvGrpSpPr/>
        <p:nvPr/>
      </p:nvGrpSpPr>
      <p:grpSpPr>
        <a:xfrm>
          <a:off x="0" y="0"/>
          <a:ext cx="0" cy="0"/>
          <a:chOff x="0" y="0"/>
          <a:chExt cx="0" cy="0"/>
        </a:xfrm>
      </p:grpSpPr>
      <p:pic>
        <p:nvPicPr>
          <p:cNvPr id="6" name="图片 5"/>
          <p:cNvPicPr>
            <a:picLocks noChangeAspect="1"/>
          </p:cNvPicPr>
          <p:nvPr userDrawn="1">
            <p:custDataLst>
              <p:tags r:id="rId1"/>
            </p:custDataLst>
          </p:nvPr>
        </p:nvPicPr>
        <p:blipFill>
          <a:blip r:embed="rId15">
            <a:extLst>
              <a:ext uri="{28A0092B-C50C-407E-A947-70E740481C1C}">
                <a14:useLocalDpi xmlns:a14="http://schemas.microsoft.com/office/drawing/2010/main" val="0"/>
              </a:ext>
            </a:extLst>
          </a:blip>
          <a:srcRect l="-1"/>
          <a:stretch>
            <a:fillRect/>
          </a:stretch>
        </p:blipFill>
        <p:spPr>
          <a:xfrm>
            <a:off x="-1" y="0"/>
            <a:ext cx="12192001" cy="6858000"/>
          </a:xfrm>
          <a:prstGeom prst="rect">
            <a:avLst/>
          </a:prstGeom>
        </p:spPr>
      </p:pic>
      <p:grpSp>
        <p:nvGrpSpPr>
          <p:cNvPr id="10" name="组合 9"/>
          <p:cNvGrpSpPr/>
          <p:nvPr userDrawn="1">
            <p:custDataLst>
              <p:tags r:id="rId2"/>
            </p:custDataLst>
          </p:nvPr>
        </p:nvGrpSpPr>
        <p:grpSpPr>
          <a:xfrm>
            <a:off x="2841790" y="1914833"/>
            <a:ext cx="6214978" cy="1940110"/>
            <a:chOff x="2841790" y="1914833"/>
            <a:chExt cx="6214978" cy="1940110"/>
          </a:xfrm>
        </p:grpSpPr>
        <p:cxnSp>
          <p:nvCxnSpPr>
            <p:cNvPr id="11" name="直接连接符 10"/>
            <p:cNvCxnSpPr/>
            <p:nvPr>
              <p:custDataLst>
                <p:tags r:id="rId8"/>
              </p:custDataLst>
            </p:nvPr>
          </p:nvCxnSpPr>
          <p:spPr>
            <a:xfrm flipH="1">
              <a:off x="5286093" y="1914833"/>
              <a:ext cx="479116" cy="5501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9"/>
              </p:custDataLst>
            </p:nvPr>
          </p:nvCxnSpPr>
          <p:spPr>
            <a:xfrm flipH="1">
              <a:off x="4193871" y="3304763"/>
              <a:ext cx="479116" cy="5501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10"/>
              </p:custDataLst>
            </p:nvPr>
          </p:nvCxnSpPr>
          <p:spPr>
            <a:xfrm flipH="1">
              <a:off x="4433429" y="3145962"/>
              <a:ext cx="479116" cy="5501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custDataLst>
                <p:tags r:id="rId11"/>
              </p:custDataLst>
            </p:nvPr>
          </p:nvCxnSpPr>
          <p:spPr>
            <a:xfrm flipH="1">
              <a:off x="2841790" y="3125609"/>
              <a:ext cx="479116" cy="550180"/>
            </a:xfrm>
            <a:prstGeom prst="line">
              <a:avLst/>
            </a:prstGeom>
          </p:spPr>
          <p:style>
            <a:lnRef idx="1">
              <a:schemeClr val="accent1"/>
            </a:lnRef>
            <a:fillRef idx="0">
              <a:schemeClr val="accent1"/>
            </a:fillRef>
            <a:effectRef idx="0">
              <a:schemeClr val="accent1"/>
            </a:effectRef>
            <a:fontRef idx="minor">
              <a:schemeClr val="tx1"/>
            </a:fontRef>
          </p:style>
        </p:cxnSp>
        <p:sp>
          <p:nvSpPr>
            <p:cNvPr id="15" name="弧形 14"/>
            <p:cNvSpPr/>
            <p:nvPr>
              <p:custDataLst>
                <p:tags r:id="rId12"/>
              </p:custDataLst>
            </p:nvPr>
          </p:nvSpPr>
          <p:spPr>
            <a:xfrm>
              <a:off x="7477434" y="2144570"/>
              <a:ext cx="1579334" cy="1579334"/>
            </a:xfrm>
            <a:prstGeom prst="arc">
              <a:avLst>
                <a:gd name="adj1" fmla="val 12163161"/>
                <a:gd name="adj2" fmla="val 1644455"/>
              </a:avLst>
            </a:prstGeom>
            <a:ln>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9" name="弧形 18"/>
            <p:cNvSpPr/>
            <p:nvPr>
              <p:custDataLst>
                <p:tags r:id="rId13"/>
              </p:custDataLst>
            </p:nvPr>
          </p:nvSpPr>
          <p:spPr>
            <a:xfrm>
              <a:off x="7382026" y="2035987"/>
              <a:ext cx="1579334" cy="1579334"/>
            </a:xfrm>
            <a:prstGeom prst="arc">
              <a:avLst>
                <a:gd name="adj1" fmla="val 10655073"/>
                <a:gd name="adj2" fmla="val 490641"/>
              </a:avLst>
            </a:prstGeom>
            <a:ln>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2022/6/1</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ctrTitle" hasCustomPrompt="1"/>
            <p:custDataLst>
              <p:tags r:id="rId6"/>
            </p:custDataLst>
          </p:nvPr>
        </p:nvSpPr>
        <p:spPr>
          <a:xfrm>
            <a:off x="2514599" y="2056869"/>
            <a:ext cx="7162802" cy="1579334"/>
          </a:xfrm>
        </p:spPr>
        <p:txBody>
          <a:bodyPr lIns="90000" tIns="46800" rIns="90000" bIns="46800" anchor="b" anchorCtr="1">
            <a:normAutofit/>
          </a:bodyPr>
          <a:lstStyle>
            <a:lvl1pPr algn="ctr">
              <a:defRPr sz="6000" spc="600" baseline="0">
                <a:latin typeface="Arial" panose="020B0604020202020204" pitchFamily="34" charset="0"/>
                <a:ea typeface="汉仪旗黑-85S" panose="00020600040101010101" pitchFamily="18" charset="-122"/>
              </a:defRPr>
            </a:lvl1pPr>
          </a:lstStyle>
          <a:p>
            <a:r>
              <a:rPr lang="zh-CN" altLang="en-US"/>
              <a:t>单击此处编辑标题</a:t>
            </a:r>
          </a:p>
        </p:txBody>
      </p:sp>
      <p:sp>
        <p:nvSpPr>
          <p:cNvPr id="3" name="副标题 2"/>
          <p:cNvSpPr>
            <a:spLocks noGrp="1"/>
          </p:cNvSpPr>
          <p:nvPr>
            <p:ph type="subTitle" idx="1" hasCustomPrompt="1"/>
            <p:custDataLst>
              <p:tags r:id="rId7"/>
            </p:custDataLst>
          </p:nvPr>
        </p:nvSpPr>
        <p:spPr>
          <a:xfrm>
            <a:off x="3275773" y="3723904"/>
            <a:ext cx="5640454" cy="550179"/>
          </a:xfrm>
        </p:spPr>
        <p:txBody>
          <a:bodyPr lIns="90000" tIns="46800" rIns="90000" bIns="46800" anchor="t" anchorCtr="1">
            <a:normAutofit/>
          </a:bodyPr>
          <a:lstStyle>
            <a:lvl1pPr marL="0" indent="0" algn="ctr" eaLnBrk="1" fontAlgn="auto" latinLnBrk="0" hangingPunct="1">
              <a:lnSpc>
                <a:spcPct val="100000"/>
              </a:lnSpc>
              <a:buNone/>
              <a:defRPr sz="2000" u="none" strike="noStrike" kern="1200" cap="none" spc="200" normalizeH="0" baseline="0">
                <a:solidFill>
                  <a:schemeClr val="tx1">
                    <a:lumMod val="85000"/>
                    <a:lumOff val="15000"/>
                  </a:schemeClr>
                </a:solidFill>
                <a:uFillTx/>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单击此处编辑副标题</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blipFill dpi="0" rotWithShape="1">
          <a:blip r:embed="rId6">
            <a:lum/>
          </a:blip>
          <a:stretch>
            <a:fillRect l="-3000" r="-3000"/>
          </a:stretch>
        </a:blipFill>
        <a:effectLst/>
      </p:bgPr>
    </p:bg>
    <p:spTree>
      <p:nvGrpSpPr>
        <p:cNvPr id="1" name=""/>
        <p:cNvGrpSpPr/>
        <p:nvPr/>
      </p:nvGrpSpPr>
      <p:grpSpPr>
        <a:xfrm>
          <a:off x="0" y="0"/>
          <a:ext cx="0" cy="0"/>
          <a:chOff x="0" y="0"/>
          <a:chExt cx="0" cy="0"/>
        </a:xfrm>
      </p:grpSpPr>
      <p:sp>
        <p:nvSpPr>
          <p:cNvPr id="3" name="日期占位符 2"/>
          <p:cNvSpPr>
            <a:spLocks noGrp="1"/>
          </p:cNvSpPr>
          <p:nvPr userDrawn="1">
            <p:ph type="dt" sz="half" idx="10"/>
            <p:custDataLst>
              <p:tags r:id="rId1"/>
            </p:custDataLst>
          </p:nvPr>
        </p:nvSpPr>
        <p:spPr/>
        <p:txBody>
          <a:bodyPr/>
          <a:lstStyle/>
          <a:p>
            <a:fld id="{760FBDFE-C587-4B4C-A407-44438C67B59E}" type="datetimeFigureOut">
              <a:rPr lang="zh-CN" altLang="en-US" smtClean="0"/>
              <a:t>2022/6/1</a:t>
            </a:fld>
            <a:endParaRPr lang="zh-CN" altLang="en-US"/>
          </a:p>
        </p:txBody>
      </p:sp>
      <p:sp>
        <p:nvSpPr>
          <p:cNvPr id="4" name="页脚占位符 3"/>
          <p:cNvSpPr>
            <a:spLocks noGrp="1"/>
          </p:cNvSpPr>
          <p:nvPr userDrawn="1">
            <p:ph type="ftr" sz="quarter" idx="11"/>
            <p:custDataLst>
              <p:tags r:id="rId2"/>
            </p:custDataLst>
          </p:nvPr>
        </p:nvSpPr>
        <p:spPr/>
        <p:txBody>
          <a:bodyPr/>
          <a:lstStyle/>
          <a:p>
            <a:endParaRPr lang="zh-CN" altLang="en-US"/>
          </a:p>
        </p:txBody>
      </p:sp>
      <p:sp>
        <p:nvSpPr>
          <p:cNvPr id="5" name="灯片编号占位符 4"/>
          <p:cNvSpPr>
            <a:spLocks noGrp="1"/>
          </p:cNvSpPr>
          <p:nvPr userDrawn="1">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userDrawn="1">
            <p:ph sz="quarter" idx="13"/>
            <p:custDataLst>
              <p:tags r:id="rId4"/>
            </p:custDataLst>
          </p:nvPr>
        </p:nvSpPr>
        <p:spPr>
          <a:xfrm>
            <a:off x="669930" y="952508"/>
            <a:ext cx="10852237" cy="5388907"/>
          </a:xfrm>
        </p:spPr>
        <p:txBody>
          <a:bodyPr>
            <a:normAutofit/>
          </a:bodyPr>
          <a:lstStyle>
            <a:lvl1pPr>
              <a:defRPr sz="1400" baseline="0">
                <a:solidFill>
                  <a:schemeClr val="tx1">
                    <a:lumMod val="85000"/>
                    <a:lumOff val="15000"/>
                  </a:schemeClr>
                </a:solidFill>
                <a:latin typeface="Arial" panose="020B0604020202020204" pitchFamily="34" charset="0"/>
              </a:defRPr>
            </a:lvl1pPr>
            <a:lvl2pPr>
              <a:defRPr sz="1400" baseline="0">
                <a:solidFill>
                  <a:schemeClr val="tx1">
                    <a:lumMod val="85000"/>
                    <a:lumOff val="15000"/>
                  </a:schemeClr>
                </a:solidFill>
                <a:latin typeface="Arial" panose="020B0604020202020204" pitchFamily="34" charset="0"/>
              </a:defRPr>
            </a:lvl2pPr>
            <a:lvl3pPr>
              <a:defRPr sz="1400" baseline="0">
                <a:solidFill>
                  <a:schemeClr val="tx1">
                    <a:lumMod val="85000"/>
                    <a:lumOff val="15000"/>
                  </a:schemeClr>
                </a:solidFill>
                <a:latin typeface="Arial" panose="020B0604020202020204" pitchFamily="34" charset="0"/>
              </a:defRPr>
            </a:lvl3pPr>
            <a:lvl4pPr>
              <a:defRPr sz="1400" baseline="0">
                <a:solidFill>
                  <a:schemeClr val="tx1">
                    <a:lumMod val="85000"/>
                    <a:lumOff val="15000"/>
                  </a:schemeClr>
                </a:solidFill>
                <a:latin typeface="Arial" panose="020B0604020202020204" pitchFamily="34" charset="0"/>
              </a:defRPr>
            </a:lvl4pPr>
            <a:lvl5pPr>
              <a:defRPr sz="1400" baseline="0">
                <a:solidFill>
                  <a:schemeClr val="tx1">
                    <a:lumMod val="85000"/>
                    <a:lumOff val="15000"/>
                  </a:schemeClr>
                </a:solidFill>
                <a:latin typeface="Arial" panose="020B0604020202020204" pitchFamily="34" charset="0"/>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pic>
        <p:nvPicPr>
          <p:cNvPr id="19" name="图片 18"/>
          <p:cNvPicPr>
            <a:picLocks noChangeAspect="1"/>
          </p:cNvPicPr>
          <p:nvPr userDrawn="1">
            <p:custDataLst>
              <p:tags r:id="rId1"/>
            </p:custDataLst>
          </p:nvPr>
        </p:nvPicPr>
        <p:blipFill>
          <a:blip r:embed="rId16">
            <a:extLst>
              <a:ext uri="{28A0092B-C50C-407E-A947-70E740481C1C}">
                <a14:useLocalDpi xmlns:a14="http://schemas.microsoft.com/office/drawing/2010/main" val="0"/>
              </a:ext>
            </a:extLst>
          </a:blip>
          <a:srcRect l="-1"/>
          <a:stretch>
            <a:fillRect/>
          </a:stretch>
        </p:blipFill>
        <p:spPr>
          <a:xfrm>
            <a:off x="-1" y="0"/>
            <a:ext cx="12192001" cy="6858000"/>
          </a:xfrm>
          <a:prstGeom prst="rect">
            <a:avLst/>
          </a:prstGeom>
        </p:spPr>
      </p:pic>
      <p:grpSp>
        <p:nvGrpSpPr>
          <p:cNvPr id="11" name="组合 10"/>
          <p:cNvGrpSpPr/>
          <p:nvPr userDrawn="1">
            <p:custDataLst>
              <p:tags r:id="rId2"/>
            </p:custDataLst>
          </p:nvPr>
        </p:nvGrpSpPr>
        <p:grpSpPr>
          <a:xfrm>
            <a:off x="2841790" y="1914833"/>
            <a:ext cx="7693902" cy="1940110"/>
            <a:chOff x="2841790" y="1914833"/>
            <a:chExt cx="7693902" cy="1940110"/>
          </a:xfrm>
        </p:grpSpPr>
        <p:sp>
          <p:nvSpPr>
            <p:cNvPr id="12" name="椭圆 11"/>
            <p:cNvSpPr/>
            <p:nvPr>
              <p:custDataLst>
                <p:tags r:id="rId8"/>
              </p:custDataLst>
            </p:nvPr>
          </p:nvSpPr>
          <p:spPr>
            <a:xfrm rot="1386248">
              <a:off x="8123146" y="1936673"/>
              <a:ext cx="2412546" cy="473574"/>
            </a:xfrm>
            <a:prstGeom prst="ellipse">
              <a:avLst/>
            </a:prstGeom>
            <a:solidFill>
              <a:srgbClr val="EEF3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 name="直接连接符 12"/>
            <p:cNvCxnSpPr/>
            <p:nvPr>
              <p:custDataLst>
                <p:tags r:id="rId9"/>
              </p:custDataLst>
            </p:nvPr>
          </p:nvCxnSpPr>
          <p:spPr>
            <a:xfrm flipH="1">
              <a:off x="4193871" y="3304763"/>
              <a:ext cx="479116" cy="5501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custDataLst>
                <p:tags r:id="rId10"/>
              </p:custDataLst>
            </p:nvPr>
          </p:nvCxnSpPr>
          <p:spPr>
            <a:xfrm flipH="1">
              <a:off x="5286093" y="1914833"/>
              <a:ext cx="479116" cy="5501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custDataLst>
                <p:tags r:id="rId11"/>
              </p:custDataLst>
            </p:nvPr>
          </p:nvCxnSpPr>
          <p:spPr>
            <a:xfrm flipH="1">
              <a:off x="4433429" y="3145962"/>
              <a:ext cx="479116" cy="5501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custDataLst>
                <p:tags r:id="rId12"/>
              </p:custDataLst>
            </p:nvPr>
          </p:nvCxnSpPr>
          <p:spPr>
            <a:xfrm flipH="1">
              <a:off x="2841790" y="3125609"/>
              <a:ext cx="479116" cy="550180"/>
            </a:xfrm>
            <a:prstGeom prst="line">
              <a:avLst/>
            </a:prstGeom>
          </p:spPr>
          <p:style>
            <a:lnRef idx="1">
              <a:schemeClr val="accent1"/>
            </a:lnRef>
            <a:fillRef idx="0">
              <a:schemeClr val="accent1"/>
            </a:fillRef>
            <a:effectRef idx="0">
              <a:schemeClr val="accent1"/>
            </a:effectRef>
            <a:fontRef idx="minor">
              <a:schemeClr val="tx1"/>
            </a:fontRef>
          </p:style>
        </p:cxnSp>
        <p:sp>
          <p:nvSpPr>
            <p:cNvPr id="17" name="弧形 16"/>
            <p:cNvSpPr/>
            <p:nvPr>
              <p:custDataLst>
                <p:tags r:id="rId13"/>
              </p:custDataLst>
            </p:nvPr>
          </p:nvSpPr>
          <p:spPr>
            <a:xfrm>
              <a:off x="7477434" y="2144570"/>
              <a:ext cx="1579334" cy="1579334"/>
            </a:xfrm>
            <a:prstGeom prst="arc">
              <a:avLst>
                <a:gd name="adj1" fmla="val 12163161"/>
                <a:gd name="adj2" fmla="val 1644455"/>
              </a:avLst>
            </a:prstGeom>
            <a:ln>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8" name="弧形 17"/>
            <p:cNvSpPr/>
            <p:nvPr>
              <p:custDataLst>
                <p:tags r:id="rId14"/>
              </p:custDataLst>
            </p:nvPr>
          </p:nvSpPr>
          <p:spPr>
            <a:xfrm>
              <a:off x="7382026" y="2035987"/>
              <a:ext cx="1579334" cy="1579334"/>
            </a:xfrm>
            <a:prstGeom prst="arc">
              <a:avLst>
                <a:gd name="adj1" fmla="val 10655073"/>
                <a:gd name="adj2" fmla="val 490641"/>
              </a:avLst>
            </a:prstGeom>
            <a:ln>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2022/6/1</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6"/>
            </p:custDataLst>
          </p:nvPr>
        </p:nvSpPr>
        <p:spPr>
          <a:xfrm>
            <a:off x="3220250" y="2144527"/>
            <a:ext cx="6753861" cy="1566477"/>
          </a:xfrm>
        </p:spPr>
        <p:txBody>
          <a:bodyPr vert="horz" lIns="90000" tIns="46800" rIns="90000" bIns="46800" rtlCol="0" anchor="b" anchorCtr="1">
            <a:normAutofit/>
          </a:bodyPr>
          <a:lstStyle>
            <a:lvl1pPr marL="0" marR="0" algn="ctr" defTabSz="914400" rtl="0" eaLnBrk="1" fontAlgn="auto" latinLnBrk="0" hangingPunct="1">
              <a:lnSpc>
                <a:spcPct val="100000"/>
              </a:lnSpc>
              <a:buNone/>
              <a:defRPr kumimoji="0" lang="zh-CN" altLang="en-US" sz="8800" b="1" i="0" u="none" strike="noStrike" kern="1200" cap="none" spc="600" normalizeH="0" baseline="0" noProof="1">
                <a:solidFill>
                  <a:schemeClr val="accent1"/>
                </a:solidFill>
                <a:uFillTx/>
                <a:latin typeface="Arial" panose="020B0604020202020204" pitchFamily="34" charset="0"/>
                <a:ea typeface="汉仪旗黑-85S" panose="00020600040101010101" pitchFamily="18" charset="-122"/>
                <a:cs typeface="+mj-cs"/>
                <a:sym typeface="+mn-ea"/>
              </a:defRPr>
            </a:lvl1pPr>
          </a:lstStyle>
          <a:p>
            <a:pPr lvl="0"/>
            <a:r>
              <a:rPr>
                <a:sym typeface="+mn-ea"/>
              </a:rPr>
              <a:t>编辑标题</a:t>
            </a:r>
          </a:p>
        </p:txBody>
      </p:sp>
      <p:sp>
        <p:nvSpPr>
          <p:cNvPr id="26" name="文本占位符 25"/>
          <p:cNvSpPr>
            <a:spLocks noGrp="1"/>
          </p:cNvSpPr>
          <p:nvPr>
            <p:ph type="body" sz="quarter" idx="13" hasCustomPrompt="1"/>
            <p:custDataLst>
              <p:tags r:id="rId7"/>
            </p:custDataLst>
          </p:nvPr>
        </p:nvSpPr>
        <p:spPr>
          <a:xfrm>
            <a:off x="3579742" y="3778714"/>
            <a:ext cx="5970658" cy="481826"/>
          </a:xfrm>
        </p:spPr>
        <p:txBody>
          <a:bodyPr lIns="90000" tIns="46800" rIns="90000" bIns="46800" anchor="t" anchorCtr="1">
            <a:normAutofit/>
          </a:bodyPr>
          <a:lstStyle>
            <a:lvl1pPr marL="0" indent="0">
              <a:buNone/>
              <a:defRPr sz="1600" baseline="0">
                <a:solidFill>
                  <a:schemeClr val="tx1">
                    <a:lumMod val="85000"/>
                    <a:lumOff val="15000"/>
                  </a:schemeClr>
                </a:solidFill>
                <a:latin typeface="Arial" panose="020B0604020202020204" pitchFamily="34" charset="0"/>
              </a:defRPr>
            </a:lvl1pPr>
            <a:lvl2pPr marL="457200" indent="0">
              <a:buNone/>
              <a:defRPr/>
            </a:lvl2pPr>
          </a:lstStyle>
          <a:p>
            <a:pPr lvl="0"/>
            <a:r>
              <a:rPr lang="zh-CN" altLang="en-US"/>
              <a:t>单击此处编辑副标题</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blipFill dpi="0" rotWithShape="1">
          <a:blip r:embed="rId6">
            <a:lum/>
          </a:blip>
          <a:stretch>
            <a:fillRect l="-3000" r="-3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lvl1pPr>
              <a:defRPr baseline="0">
                <a:solidFill>
                  <a:schemeClr val="accent1"/>
                </a:solidFill>
                <a:latin typeface="Arial" panose="020B0604020202020204" pitchFamily="34" charset="0"/>
                <a:ea typeface="微软雅黑"/>
              </a:defRPr>
            </a:lvl1pPr>
          </a:lstStyle>
          <a:p>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2022/6/1</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blipFill dpi="0" rotWithShape="1">
          <a:blip r:embed="rId8">
            <a:lum/>
          </a:blip>
          <a:stretch>
            <a:fillRect l="-3000" r="-3000"/>
          </a:stretch>
        </a:blipFill>
        <a:effectLst/>
      </p:bgPr>
    </p:bg>
    <p:spTree>
      <p:nvGrpSpPr>
        <p:cNvPr id="1" name=""/>
        <p:cNvGrpSpPr/>
        <p:nvPr/>
      </p:nvGrpSpPr>
      <p:grpSpPr>
        <a:xfrm>
          <a:off x="0" y="0"/>
          <a:ext cx="0" cy="0"/>
          <a:chOff x="0" y="0"/>
          <a:chExt cx="0" cy="0"/>
        </a:xfrm>
      </p:grpSpPr>
      <p:sp>
        <p:nvSpPr>
          <p:cNvPr id="8" name="矩形 7"/>
          <p:cNvSpPr/>
          <p:nvPr userDrawn="1">
            <p:custDataLst>
              <p:tags r:id="rId1"/>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aseline="0">
              <a:latin typeface="Arial" panose="020B0604020202020204" pitchFamily="34" charset="0"/>
            </a:endParaRPr>
          </a:p>
        </p:txBody>
      </p:sp>
      <p:sp>
        <p:nvSpPr>
          <p:cNvPr id="2" name="标题 1"/>
          <p:cNvSpPr>
            <a:spLocks noGrp="1"/>
          </p:cNvSpPr>
          <p:nvPr>
            <p:ph type="title" hasCustomPrompt="1"/>
            <p:custDataLst>
              <p:tags r:id="rId2"/>
            </p:custDataLst>
          </p:nvPr>
        </p:nvSpPr>
        <p:spPr>
          <a:xfrm>
            <a:off x="1281600" y="1249200"/>
            <a:ext cx="9626400" cy="723600"/>
          </a:xfrm>
        </p:spPr>
        <p:txBody>
          <a:bodyPr anchor="ctr">
            <a:normAutofit/>
          </a:bodyPr>
          <a:lstStyle>
            <a:lvl1pPr marL="0" indent="0">
              <a:buFont typeface="Arial" panose="020B0604020202020204" pitchFamily="34" charset="0"/>
              <a:buNone/>
              <a:defRPr sz="3200" baseline="0">
                <a:solidFill>
                  <a:schemeClr val="accent1"/>
                </a:solidFill>
                <a:latin typeface="Arial" panose="020B0604020202020204" pitchFamily="34" charset="0"/>
                <a:ea typeface="微软雅黑"/>
              </a:defRPr>
            </a:lvl1pPr>
          </a:lstStyle>
          <a:p>
            <a:r>
              <a:rPr lang="zh-CN" altLang="en-US"/>
              <a:t>单击此处编辑标题</a:t>
            </a:r>
          </a:p>
        </p:txBody>
      </p:sp>
      <p:sp>
        <p:nvSpPr>
          <p:cNvPr id="7" name="内容占位符 6"/>
          <p:cNvSpPr>
            <a:spLocks noGrp="1"/>
          </p:cNvSpPr>
          <p:nvPr>
            <p:ph sz="quarter" idx="13"/>
            <p:custDataLst>
              <p:tags r:id="rId3"/>
            </p:custDataLst>
          </p:nvPr>
        </p:nvSpPr>
        <p:spPr>
          <a:xfrm>
            <a:off x="1281113" y="2163600"/>
            <a:ext cx="9626600" cy="3445200"/>
          </a:xfrm>
        </p:spPr>
        <p:txBody>
          <a:bodyPr>
            <a:normAutofit/>
          </a:bodyPr>
          <a:lstStyle>
            <a:lvl1pPr marL="0" indent="0">
              <a:buNone/>
              <a:defRPr baseline="0">
                <a:solidFill>
                  <a:schemeClr val="tx1">
                    <a:lumMod val="85000"/>
                    <a:lumOff val="15000"/>
                  </a:schemeClr>
                </a:solidFill>
                <a:latin typeface="Arial" panose="020B0604020202020204" pitchFamily="34" charset="0"/>
                <a:ea typeface="微软雅黑"/>
              </a:defRPr>
            </a:lvl1pPr>
            <a:lvl2pPr marL="457200" indent="0">
              <a:buNone/>
              <a:defRPr baseline="0">
                <a:solidFill>
                  <a:schemeClr val="tx1">
                    <a:lumMod val="85000"/>
                    <a:lumOff val="15000"/>
                  </a:schemeClr>
                </a:solidFill>
                <a:latin typeface="Arial" panose="020B0604020202020204" pitchFamily="34" charset="0"/>
                <a:ea typeface="微软雅黑"/>
              </a:defRPr>
            </a:lvl2pPr>
            <a:lvl3pPr marL="914400" indent="0">
              <a:buNone/>
              <a:defRPr baseline="0">
                <a:solidFill>
                  <a:schemeClr val="tx1">
                    <a:lumMod val="85000"/>
                    <a:lumOff val="15000"/>
                  </a:schemeClr>
                </a:solidFill>
                <a:latin typeface="Arial" panose="020B0604020202020204" pitchFamily="34" charset="0"/>
                <a:ea typeface="微软雅黑"/>
              </a:defRPr>
            </a:lvl3pPr>
            <a:lvl4pPr marL="1371600" indent="0">
              <a:buNone/>
              <a:defRPr baseline="0">
                <a:solidFill>
                  <a:schemeClr val="tx1">
                    <a:lumMod val="85000"/>
                    <a:lumOff val="15000"/>
                  </a:schemeClr>
                </a:solidFill>
                <a:latin typeface="Arial" panose="020B0604020202020204" pitchFamily="34" charset="0"/>
                <a:ea typeface="微软雅黑"/>
              </a:defRPr>
            </a:lvl4pPr>
            <a:lvl5pPr marL="1828800" indent="0">
              <a:buNone/>
              <a:defRPr baseline="0">
                <a:solidFill>
                  <a:schemeClr val="tx1">
                    <a:lumMod val="85000"/>
                    <a:lumOff val="15000"/>
                  </a:schemeClr>
                </a:solidFill>
                <a:latin typeface="Arial" panose="020B0604020202020204" pitchFamily="34" charset="0"/>
                <a:ea typeface="微软雅黑"/>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日期占位符 2"/>
          <p:cNvSpPr>
            <a:spLocks noGrp="1"/>
          </p:cNvSpPr>
          <p:nvPr>
            <p:ph type="dt" sz="half" idx="10"/>
            <p:custDataLst>
              <p:tags r:id="rId4"/>
            </p:custDataLst>
          </p:nvPr>
        </p:nvSpPr>
        <p:spPr/>
        <p:txBody>
          <a:bodyPr/>
          <a:lstStyle>
            <a:lvl1pPr>
              <a:defRPr baseline="0">
                <a:latin typeface="Arial" panose="020B0604020202020204" pitchFamily="34" charset="0"/>
              </a:defRPr>
            </a:lvl1pPr>
          </a:lstStyle>
          <a:p>
            <a:fld id="{760FBDFE-C587-4B4C-A407-44438C67B59E}" type="datetimeFigureOut">
              <a:rPr lang="zh-CN" altLang="en-US" smtClean="0"/>
              <a:t>2022/6/1</a:t>
            </a:fld>
            <a:endParaRPr lang="zh-CN" altLang="en-US"/>
          </a:p>
        </p:txBody>
      </p:sp>
      <p:sp>
        <p:nvSpPr>
          <p:cNvPr id="4" name="页脚占位符 3"/>
          <p:cNvSpPr>
            <a:spLocks noGrp="1"/>
          </p:cNvSpPr>
          <p:nvPr>
            <p:ph type="ftr" sz="quarter" idx="11"/>
            <p:custDataLst>
              <p:tags r:id="rId5"/>
            </p:custDataLst>
          </p:nvPr>
        </p:nvSpPr>
        <p:spPr/>
        <p:txBody>
          <a:bodyPr/>
          <a:lstStyle>
            <a:lvl1pPr>
              <a:defRPr baseline="0">
                <a:latin typeface="Arial" panose="020B0604020202020204" pitchFamily="34" charset="0"/>
              </a:defRPr>
            </a:lvl1pPr>
          </a:lstStyle>
          <a:p>
            <a:endParaRPr lang="zh-CN" altLang="en-US"/>
          </a:p>
        </p:txBody>
      </p:sp>
      <p:sp>
        <p:nvSpPr>
          <p:cNvPr id="5" name="灯片编号占位符 4"/>
          <p:cNvSpPr>
            <a:spLocks noGrp="1"/>
          </p:cNvSpPr>
          <p:nvPr>
            <p:ph type="sldNum" sz="quarter" idx="12"/>
            <p:custDataLst>
              <p:tags r:id="rId6"/>
            </p:custDataLst>
          </p:nvPr>
        </p:nvSpPr>
        <p:spPr/>
        <p:txBody>
          <a:bodyPr/>
          <a:lstStyle>
            <a:lvl1pPr>
              <a:defRPr baseline="0">
                <a:latin typeface="Arial" panose="020B0604020202020204" pitchFamily="34" charset="0"/>
              </a:defRPr>
            </a:lvl1p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bg>
      <p:bgPr>
        <a:blipFill dpi="0" rotWithShape="1">
          <a:blip r:embed="rId9">
            <a:lum/>
          </a:blip>
          <a:stretch>
            <a:fillRect l="-3000" r="-3000"/>
          </a:stretch>
        </a:blipFill>
        <a:effectLst/>
      </p:bgPr>
    </p:bg>
    <p:spTree>
      <p:nvGrpSpPr>
        <p:cNvPr id="1" name=""/>
        <p:cNvGrpSpPr/>
        <p:nvPr/>
      </p:nvGrpSpPr>
      <p:grpSpPr>
        <a:xfrm>
          <a:off x="0" y="0"/>
          <a:ext cx="0" cy="0"/>
          <a:chOff x="0" y="0"/>
          <a:chExt cx="0" cy="0"/>
        </a:xfrm>
      </p:grpSpPr>
      <p:sp>
        <p:nvSpPr>
          <p:cNvPr id="8" name="矩形 7"/>
          <p:cNvSpPr/>
          <p:nvPr userDrawn="1">
            <p:custDataLst>
              <p:tags r:id="rId1"/>
            </p:custDataLst>
          </p:nvPr>
        </p:nvSpPr>
        <p:spPr>
          <a:xfrm>
            <a:off x="0" y="1"/>
            <a:ext cx="4823460"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baseline="0">
              <a:latin typeface="Arial" panose="020B0604020202020204" pitchFamily="34" charset="0"/>
              <a:sym typeface="+mn-ea"/>
            </a:endParaRPr>
          </a:p>
        </p:txBody>
      </p:sp>
      <p:sp>
        <p:nvSpPr>
          <p:cNvPr id="2" name="标题 1"/>
          <p:cNvSpPr>
            <a:spLocks noGrp="1"/>
          </p:cNvSpPr>
          <p:nvPr>
            <p:ph type="title" hasCustomPrompt="1"/>
            <p:custDataLst>
              <p:tags r:id="rId2"/>
            </p:custDataLst>
          </p:nvPr>
        </p:nvSpPr>
        <p:spPr>
          <a:xfrm>
            <a:off x="583200" y="770400"/>
            <a:ext cx="3960000" cy="882000"/>
          </a:xfrm>
        </p:spPr>
        <p:txBody>
          <a:bodyPr anchor="ctr">
            <a:normAutofit/>
          </a:bodyPr>
          <a:lstStyle>
            <a:lvl1pPr marL="0" indent="0">
              <a:buFont typeface="Arial" panose="020B0604020202020204" pitchFamily="34" charset="0"/>
              <a:buNone/>
              <a:defRPr sz="3600" baseline="0">
                <a:solidFill>
                  <a:schemeClr val="accent1"/>
                </a:solidFill>
                <a:latin typeface="Arial" panose="020B0604020202020204" pitchFamily="34" charset="0"/>
                <a:ea typeface="微软雅黑"/>
              </a:defRPr>
            </a:lvl1pPr>
          </a:lstStyle>
          <a:p>
            <a:r>
              <a:rPr lang="zh-CN" altLang="en-US"/>
              <a:t>单击编辑标题</a:t>
            </a:r>
          </a:p>
        </p:txBody>
      </p:sp>
      <p:sp>
        <p:nvSpPr>
          <p:cNvPr id="3" name="日期占位符 2"/>
          <p:cNvSpPr>
            <a:spLocks noGrp="1"/>
          </p:cNvSpPr>
          <p:nvPr>
            <p:ph type="dt" sz="half" idx="10"/>
            <p:custDataLst>
              <p:tags r:id="rId3"/>
            </p:custDataLst>
          </p:nvPr>
        </p:nvSpPr>
        <p:spPr/>
        <p:txBody>
          <a:bodyPr/>
          <a:lstStyle>
            <a:lvl1pPr>
              <a:defRPr baseline="0">
                <a:latin typeface="Arial" panose="020B0604020202020204" pitchFamily="34" charset="0"/>
              </a:defRPr>
            </a:lvl1pPr>
          </a:lstStyle>
          <a:p>
            <a:fld id="{760FBDFE-C587-4B4C-A407-44438C67B59E}" type="datetimeFigureOut">
              <a:rPr lang="zh-CN" altLang="en-US" smtClean="0"/>
              <a:t>2022/6/1</a:t>
            </a:fld>
            <a:endParaRPr lang="zh-CN" altLang="en-US"/>
          </a:p>
        </p:txBody>
      </p:sp>
      <p:sp>
        <p:nvSpPr>
          <p:cNvPr id="4" name="页脚占位符 3"/>
          <p:cNvSpPr>
            <a:spLocks noGrp="1"/>
          </p:cNvSpPr>
          <p:nvPr>
            <p:ph type="ftr" sz="quarter" idx="11"/>
            <p:custDataLst>
              <p:tags r:id="rId4"/>
            </p:custDataLst>
          </p:nvPr>
        </p:nvSpPr>
        <p:spPr/>
        <p:txBody>
          <a:bodyPr/>
          <a:lstStyle>
            <a:lvl1pPr>
              <a:defRPr baseline="0">
                <a:latin typeface="Arial" panose="020B0604020202020204" pitchFamily="34" charset="0"/>
              </a:defRPr>
            </a:lvl1pPr>
          </a:lstStyle>
          <a:p>
            <a:endParaRPr lang="zh-CN" altLang="en-US"/>
          </a:p>
        </p:txBody>
      </p:sp>
      <p:sp>
        <p:nvSpPr>
          <p:cNvPr id="5" name="灯片编号占位符 4"/>
          <p:cNvSpPr>
            <a:spLocks noGrp="1"/>
          </p:cNvSpPr>
          <p:nvPr>
            <p:ph type="sldNum" sz="quarter" idx="12"/>
            <p:custDataLst>
              <p:tags r:id="rId5"/>
            </p:custDataLst>
          </p:nvPr>
        </p:nvSpPr>
        <p:spPr/>
        <p:txBody>
          <a:bodyPr/>
          <a:lstStyle>
            <a:lvl1pPr>
              <a:defRPr baseline="0">
                <a:latin typeface="Arial" panose="020B0604020202020204" pitchFamily="34" charset="0"/>
              </a:defRPr>
            </a:lvl1pPr>
          </a:lstStyle>
          <a:p>
            <a:fld id="{49AE70B2-8BF9-45C0-BB95-33D1B9D3A854}" type="slidenum">
              <a:rPr lang="zh-CN" altLang="en-US" smtClean="0"/>
              <a:t>‹#›</a:t>
            </a:fld>
            <a:endParaRPr lang="zh-CN" altLang="en-US"/>
          </a:p>
        </p:txBody>
      </p:sp>
      <p:sp>
        <p:nvSpPr>
          <p:cNvPr id="7" name="文本占位符 6"/>
          <p:cNvSpPr>
            <a:spLocks noGrp="1"/>
          </p:cNvSpPr>
          <p:nvPr>
            <p:ph type="body" sz="quarter" idx="13"/>
            <p:custDataLst>
              <p:tags r:id="rId6"/>
            </p:custDataLst>
          </p:nvPr>
        </p:nvSpPr>
        <p:spPr>
          <a:xfrm>
            <a:off x="586800" y="1764000"/>
            <a:ext cx="3956400" cy="4093200"/>
          </a:xfrm>
        </p:spPr>
        <p:txBody>
          <a:bodyPr>
            <a:normAutofit/>
          </a:bodyPr>
          <a:lstStyle>
            <a:lvl1pPr marL="0" indent="0">
              <a:buNone/>
              <a:defRPr baseline="0">
                <a:solidFill>
                  <a:schemeClr val="tx1">
                    <a:lumMod val="85000"/>
                    <a:lumOff val="15000"/>
                  </a:schemeClr>
                </a:solidFill>
                <a:latin typeface="Arial" panose="020B0604020202020204" pitchFamily="34" charset="0"/>
                <a:ea typeface="微软雅黑"/>
              </a:defRPr>
            </a:lvl1pPr>
            <a:lvl2pPr marL="457200" indent="0">
              <a:buNone/>
              <a:defRPr baseline="0">
                <a:solidFill>
                  <a:schemeClr val="tx1">
                    <a:lumMod val="85000"/>
                    <a:lumOff val="15000"/>
                  </a:schemeClr>
                </a:solidFill>
                <a:latin typeface="Arial" panose="020B0604020202020204" pitchFamily="34" charset="0"/>
                <a:ea typeface="微软雅黑"/>
              </a:defRPr>
            </a:lvl2pPr>
            <a:lvl3pPr marL="914400" indent="0">
              <a:buNone/>
              <a:defRPr baseline="0">
                <a:solidFill>
                  <a:schemeClr val="tx1">
                    <a:lumMod val="85000"/>
                    <a:lumOff val="15000"/>
                  </a:schemeClr>
                </a:solidFill>
                <a:latin typeface="Arial" panose="020B0604020202020204" pitchFamily="34" charset="0"/>
                <a:ea typeface="微软雅黑"/>
              </a:defRPr>
            </a:lvl3pPr>
            <a:lvl4pPr marL="1371600" indent="0">
              <a:buNone/>
              <a:defRPr baseline="0">
                <a:solidFill>
                  <a:schemeClr val="tx1">
                    <a:lumMod val="85000"/>
                    <a:lumOff val="15000"/>
                  </a:schemeClr>
                </a:solidFill>
                <a:latin typeface="Arial" panose="020B0604020202020204" pitchFamily="34" charset="0"/>
                <a:ea typeface="微软雅黑"/>
              </a:defRPr>
            </a:lvl4pPr>
            <a:lvl5pPr marL="1828800" indent="0">
              <a:buNone/>
              <a:defRPr baseline="0">
                <a:solidFill>
                  <a:schemeClr val="tx1">
                    <a:lumMod val="85000"/>
                    <a:lumOff val="15000"/>
                  </a:schemeClr>
                </a:solidFill>
                <a:latin typeface="Arial" panose="020B0604020202020204" pitchFamily="34" charset="0"/>
                <a:ea typeface="微软雅黑"/>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9" name="内容占位符 8"/>
          <p:cNvSpPr>
            <a:spLocks noGrp="1"/>
          </p:cNvSpPr>
          <p:nvPr>
            <p:ph sz="quarter" idx="14"/>
            <p:custDataLst>
              <p:tags r:id="rId7"/>
            </p:custDataLst>
          </p:nvPr>
        </p:nvSpPr>
        <p:spPr>
          <a:xfrm>
            <a:off x="5101200" y="769938"/>
            <a:ext cx="6480000" cy="5087937"/>
          </a:xfrm>
        </p:spPr>
        <p:txBody>
          <a:bodyPr>
            <a:normAutofit/>
          </a:bodyPr>
          <a:lstStyle>
            <a:lvl1pPr marL="0" indent="0">
              <a:buNone/>
              <a:defRPr baseline="0">
                <a:solidFill>
                  <a:schemeClr val="tx1">
                    <a:lumMod val="85000"/>
                    <a:lumOff val="15000"/>
                  </a:schemeClr>
                </a:solidFill>
                <a:latin typeface="Arial" panose="020B0604020202020204" pitchFamily="34" charset="0"/>
                <a:ea typeface="微软雅黑"/>
              </a:defRPr>
            </a:lvl1pPr>
            <a:lvl2pPr marL="457200" indent="0">
              <a:buNone/>
              <a:defRPr baseline="0">
                <a:solidFill>
                  <a:schemeClr val="tx1">
                    <a:lumMod val="85000"/>
                    <a:lumOff val="15000"/>
                  </a:schemeClr>
                </a:solidFill>
                <a:latin typeface="Arial" panose="020B0604020202020204" pitchFamily="34" charset="0"/>
                <a:ea typeface="微软雅黑"/>
              </a:defRPr>
            </a:lvl2pPr>
            <a:lvl3pPr marL="914400" indent="0">
              <a:buNone/>
              <a:defRPr baseline="0">
                <a:solidFill>
                  <a:schemeClr val="tx1">
                    <a:lumMod val="85000"/>
                    <a:lumOff val="15000"/>
                  </a:schemeClr>
                </a:solidFill>
                <a:latin typeface="Arial" panose="020B0604020202020204" pitchFamily="34" charset="0"/>
                <a:ea typeface="微软雅黑"/>
              </a:defRPr>
            </a:lvl3pPr>
            <a:lvl4pPr marL="1371600" indent="0">
              <a:buNone/>
              <a:defRPr baseline="0">
                <a:solidFill>
                  <a:schemeClr val="tx1">
                    <a:lumMod val="85000"/>
                    <a:lumOff val="15000"/>
                  </a:schemeClr>
                </a:solidFill>
                <a:latin typeface="Arial" panose="020B0604020202020204" pitchFamily="34" charset="0"/>
                <a:ea typeface="微软雅黑"/>
              </a:defRPr>
            </a:lvl4pPr>
            <a:lvl5pPr marL="1828800" indent="0">
              <a:buNone/>
              <a:defRPr baseline="0">
                <a:solidFill>
                  <a:schemeClr val="tx1">
                    <a:lumMod val="85000"/>
                    <a:lumOff val="15000"/>
                  </a:schemeClr>
                </a:solidFill>
                <a:latin typeface="Arial" panose="020B0604020202020204" pitchFamily="34" charset="0"/>
                <a:ea typeface="微软雅黑"/>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bg>
      <p:bgPr>
        <a:blipFill dpi="0" rotWithShape="1">
          <a:blip r:embed="rId9">
            <a:lum/>
          </a:blip>
          <a:stretch>
            <a:fillRect l="-3000" r="-3000"/>
          </a:stretch>
        </a:blipFill>
        <a:effectLst/>
      </p:bgPr>
    </p:bg>
    <p:spTree>
      <p:nvGrpSpPr>
        <p:cNvPr id="1" name=""/>
        <p:cNvGrpSpPr/>
        <p:nvPr/>
      </p:nvGrpSpPr>
      <p:grpSpPr>
        <a:xfrm>
          <a:off x="0" y="0"/>
          <a:ext cx="0" cy="0"/>
          <a:chOff x="0" y="0"/>
          <a:chExt cx="0" cy="0"/>
        </a:xfrm>
      </p:grpSpPr>
      <p:sp>
        <p:nvSpPr>
          <p:cNvPr id="10" name="矩形 9"/>
          <p:cNvSpPr/>
          <p:nvPr userDrawn="1">
            <p:custDataLst>
              <p:tags r:id="rId1"/>
            </p:custDataLst>
          </p:nvPr>
        </p:nvSpPr>
        <p:spPr>
          <a:xfrm>
            <a:off x="0" y="0"/>
            <a:ext cx="12192000" cy="2664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baseline="0">
              <a:latin typeface="Arial" panose="020B0604020202020204" pitchFamily="34" charset="0"/>
              <a:sym typeface="+mn-ea"/>
            </a:endParaRPr>
          </a:p>
        </p:txBody>
      </p:sp>
      <p:sp>
        <p:nvSpPr>
          <p:cNvPr id="2" name="标题 1"/>
          <p:cNvSpPr>
            <a:spLocks noGrp="1"/>
          </p:cNvSpPr>
          <p:nvPr>
            <p:ph type="title"/>
            <p:custDataLst>
              <p:tags r:id="rId2"/>
            </p:custDataLst>
          </p:nvPr>
        </p:nvSpPr>
        <p:spPr>
          <a:xfrm>
            <a:off x="612000" y="781200"/>
            <a:ext cx="10976400" cy="626400"/>
          </a:xfrm>
        </p:spPr>
        <p:txBody>
          <a:bodyPr anchor="ctr">
            <a:normAutofit/>
          </a:bodyPr>
          <a:lstStyle>
            <a:lvl1pPr marL="0" indent="0" algn="ctr">
              <a:buFont typeface="Arial" panose="020B0604020202020204" pitchFamily="34" charset="0"/>
              <a:buNone/>
              <a:defRPr sz="3600" baseline="0">
                <a:solidFill>
                  <a:schemeClr val="accent1"/>
                </a:solidFill>
                <a:latin typeface="Arial" panose="020B0604020202020204" pitchFamily="34" charset="0"/>
                <a:ea typeface="微软雅黑"/>
              </a:defRPr>
            </a:lvl1pPr>
          </a:lstStyle>
          <a:p>
            <a:r>
              <a:rPr lang="zh-CN" altLang="en-US"/>
              <a:t>单击此处编辑母版标题样式</a:t>
            </a:r>
          </a:p>
        </p:txBody>
      </p:sp>
      <p:sp>
        <p:nvSpPr>
          <p:cNvPr id="3" name="日期占位符 2"/>
          <p:cNvSpPr>
            <a:spLocks noGrp="1"/>
          </p:cNvSpPr>
          <p:nvPr>
            <p:ph type="dt" sz="half" idx="10"/>
            <p:custDataLst>
              <p:tags r:id="rId3"/>
            </p:custDataLst>
          </p:nvPr>
        </p:nvSpPr>
        <p:spPr/>
        <p:txBody>
          <a:bodyPr/>
          <a:lstStyle>
            <a:lvl1pPr>
              <a:defRPr baseline="0">
                <a:latin typeface="Arial" panose="020B0604020202020204" pitchFamily="34" charset="0"/>
              </a:defRPr>
            </a:lvl1pPr>
          </a:lstStyle>
          <a:p>
            <a:fld id="{760FBDFE-C587-4B4C-A407-44438C67B59E}" type="datetimeFigureOut">
              <a:rPr lang="zh-CN" altLang="en-US" smtClean="0"/>
              <a:t>2022/6/1</a:t>
            </a:fld>
            <a:endParaRPr lang="zh-CN" altLang="en-US"/>
          </a:p>
        </p:txBody>
      </p:sp>
      <p:sp>
        <p:nvSpPr>
          <p:cNvPr id="4" name="页脚占位符 3"/>
          <p:cNvSpPr>
            <a:spLocks noGrp="1"/>
          </p:cNvSpPr>
          <p:nvPr>
            <p:ph type="ftr" sz="quarter" idx="11"/>
            <p:custDataLst>
              <p:tags r:id="rId4"/>
            </p:custDataLst>
          </p:nvPr>
        </p:nvSpPr>
        <p:spPr/>
        <p:txBody>
          <a:bodyPr/>
          <a:lstStyle>
            <a:lvl1pPr>
              <a:defRPr baseline="0">
                <a:latin typeface="Arial" panose="020B0604020202020204" pitchFamily="34" charset="0"/>
              </a:defRPr>
            </a:lvl1pPr>
          </a:lstStyle>
          <a:p>
            <a:endParaRPr lang="zh-CN" altLang="en-US"/>
          </a:p>
        </p:txBody>
      </p:sp>
      <p:sp>
        <p:nvSpPr>
          <p:cNvPr id="5" name="灯片编号占位符 4"/>
          <p:cNvSpPr>
            <a:spLocks noGrp="1"/>
          </p:cNvSpPr>
          <p:nvPr>
            <p:ph type="sldNum" sz="quarter" idx="12"/>
            <p:custDataLst>
              <p:tags r:id="rId5"/>
            </p:custDataLst>
          </p:nvPr>
        </p:nvSpPr>
        <p:spPr/>
        <p:txBody>
          <a:bodyPr/>
          <a:lstStyle>
            <a:lvl1pPr>
              <a:defRPr baseline="0">
                <a:latin typeface="Arial" panose="020B0604020202020204" pitchFamily="34" charset="0"/>
              </a:defRPr>
            </a:lvl1pPr>
          </a:lstStyle>
          <a:p>
            <a:fld id="{49AE70B2-8BF9-45C0-BB95-33D1B9D3A854}" type="slidenum">
              <a:rPr lang="zh-CN" altLang="en-US" smtClean="0"/>
              <a:t>‹#›</a:t>
            </a:fld>
            <a:endParaRPr lang="zh-CN" altLang="en-US"/>
          </a:p>
        </p:txBody>
      </p:sp>
      <p:sp>
        <p:nvSpPr>
          <p:cNvPr id="7" name="文本占位符 6"/>
          <p:cNvSpPr>
            <a:spLocks noGrp="1"/>
          </p:cNvSpPr>
          <p:nvPr>
            <p:ph type="body" sz="quarter" idx="13"/>
            <p:custDataLst>
              <p:tags r:id="rId6"/>
            </p:custDataLst>
          </p:nvPr>
        </p:nvSpPr>
        <p:spPr>
          <a:xfrm>
            <a:off x="612000" y="1659600"/>
            <a:ext cx="10975975" cy="828000"/>
          </a:xfrm>
        </p:spPr>
        <p:txBody>
          <a:bodyPr>
            <a:normAutofit/>
          </a:bodyPr>
          <a:lstStyle>
            <a:lvl1pPr marL="0" indent="0" algn="ctr">
              <a:buNone/>
              <a:defRPr baseline="0">
                <a:solidFill>
                  <a:schemeClr val="tx1">
                    <a:lumMod val="85000"/>
                    <a:lumOff val="15000"/>
                  </a:schemeClr>
                </a:solidFill>
                <a:latin typeface="Arial" panose="020B0604020202020204" pitchFamily="34" charset="0"/>
                <a:ea typeface="微软雅黑"/>
              </a:defRPr>
            </a:lvl1pPr>
          </a:lstStyle>
          <a:p>
            <a:pPr lvl="0"/>
            <a:r>
              <a:rPr lang="zh-CN" altLang="en-US"/>
              <a:t>单击此处编辑母版文本样式</a:t>
            </a:r>
          </a:p>
        </p:txBody>
      </p:sp>
      <p:sp>
        <p:nvSpPr>
          <p:cNvPr id="9" name="内容占位符 8"/>
          <p:cNvSpPr>
            <a:spLocks noGrp="1"/>
          </p:cNvSpPr>
          <p:nvPr>
            <p:ph sz="quarter" idx="14"/>
            <p:custDataLst>
              <p:tags r:id="rId7"/>
            </p:custDataLst>
          </p:nvPr>
        </p:nvSpPr>
        <p:spPr>
          <a:xfrm>
            <a:off x="612140" y="2791490"/>
            <a:ext cx="10965600" cy="3430800"/>
          </a:xfrm>
        </p:spPr>
        <p:txBody>
          <a:bodyPr>
            <a:normAutofit/>
          </a:bodyPr>
          <a:lstStyle>
            <a:lvl1pPr marL="0" indent="0">
              <a:buNone/>
              <a:defRPr baseline="0">
                <a:solidFill>
                  <a:schemeClr val="tx1">
                    <a:lumMod val="85000"/>
                    <a:lumOff val="15000"/>
                  </a:schemeClr>
                </a:solidFill>
                <a:latin typeface="Arial" panose="020B0604020202020204" pitchFamily="34" charset="0"/>
                <a:ea typeface="微软雅黑"/>
              </a:defRPr>
            </a:lvl1pPr>
            <a:lvl2pPr marL="457200" indent="0">
              <a:buNone/>
              <a:defRPr baseline="0">
                <a:solidFill>
                  <a:schemeClr val="tx1">
                    <a:lumMod val="85000"/>
                    <a:lumOff val="15000"/>
                  </a:schemeClr>
                </a:solidFill>
                <a:latin typeface="Arial" panose="020B0604020202020204" pitchFamily="34" charset="0"/>
                <a:ea typeface="微软雅黑"/>
              </a:defRPr>
            </a:lvl2pPr>
            <a:lvl3pPr marL="914400" indent="0">
              <a:buNone/>
              <a:defRPr baseline="0">
                <a:solidFill>
                  <a:schemeClr val="tx1">
                    <a:lumMod val="85000"/>
                    <a:lumOff val="15000"/>
                  </a:schemeClr>
                </a:solidFill>
                <a:latin typeface="Arial" panose="020B0604020202020204" pitchFamily="34" charset="0"/>
                <a:ea typeface="微软雅黑"/>
              </a:defRPr>
            </a:lvl3pPr>
            <a:lvl4pPr marL="1371600" indent="0">
              <a:buNone/>
              <a:defRPr baseline="0">
                <a:solidFill>
                  <a:schemeClr val="tx1">
                    <a:lumMod val="85000"/>
                    <a:lumOff val="15000"/>
                  </a:schemeClr>
                </a:solidFill>
                <a:latin typeface="Arial" panose="020B0604020202020204" pitchFamily="34" charset="0"/>
                <a:ea typeface="微软雅黑"/>
              </a:defRPr>
            </a:lvl4pPr>
            <a:lvl5pPr marL="1828800" indent="0">
              <a:buNone/>
              <a:defRPr baseline="0">
                <a:solidFill>
                  <a:schemeClr val="tx1">
                    <a:lumMod val="85000"/>
                    <a:lumOff val="15000"/>
                  </a:schemeClr>
                </a:solidFill>
                <a:latin typeface="Arial" panose="020B0604020202020204" pitchFamily="34" charset="0"/>
                <a:ea typeface="微软雅黑"/>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bg>
      <p:bgPr>
        <a:blipFill dpi="0" rotWithShape="1">
          <a:blip r:embed="rId9">
            <a:lum/>
          </a:blip>
          <a:stretch>
            <a:fillRect l="-3000" r="-3000"/>
          </a:stretch>
        </a:blipFill>
        <a:effectLst/>
      </p:bgPr>
    </p:bg>
    <p:spTree>
      <p:nvGrpSpPr>
        <p:cNvPr id="1" name=""/>
        <p:cNvGrpSpPr/>
        <p:nvPr/>
      </p:nvGrpSpPr>
      <p:grpSpPr>
        <a:xfrm>
          <a:off x="0" y="0"/>
          <a:ext cx="0" cy="0"/>
          <a:chOff x="0" y="0"/>
          <a:chExt cx="0" cy="0"/>
        </a:xfrm>
      </p:grpSpPr>
      <p:sp>
        <p:nvSpPr>
          <p:cNvPr id="8" name="矩形 7"/>
          <p:cNvSpPr/>
          <p:nvPr userDrawn="1">
            <p:custDataLst>
              <p:tags r:id="rId1"/>
            </p:custDataLst>
          </p:nvPr>
        </p:nvSpPr>
        <p:spPr>
          <a:xfrm>
            <a:off x="0" y="5029201"/>
            <a:ext cx="12192000" cy="1828799"/>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baseline="0">
              <a:latin typeface="Arial" panose="020B0604020202020204" pitchFamily="34" charset="0"/>
              <a:sym typeface="+mn-ea"/>
            </a:endParaRPr>
          </a:p>
        </p:txBody>
      </p:sp>
      <p:sp>
        <p:nvSpPr>
          <p:cNvPr id="2" name="标题 1"/>
          <p:cNvSpPr>
            <a:spLocks noGrp="1"/>
          </p:cNvSpPr>
          <p:nvPr>
            <p:ph type="title"/>
            <p:custDataLst>
              <p:tags r:id="rId2"/>
            </p:custDataLst>
          </p:nvPr>
        </p:nvSpPr>
        <p:spPr>
          <a:xfrm>
            <a:off x="604800" y="669600"/>
            <a:ext cx="10976400" cy="565200"/>
          </a:xfrm>
        </p:spPr>
        <p:txBody>
          <a:bodyPr anchor="ctr">
            <a:normAutofit/>
          </a:bodyPr>
          <a:lstStyle>
            <a:lvl1pPr marL="0" indent="0" algn="ctr">
              <a:buFont typeface="Arial" panose="020B0604020202020204" pitchFamily="34" charset="0"/>
              <a:buNone/>
              <a:defRPr sz="3200" baseline="0">
                <a:solidFill>
                  <a:schemeClr val="accent1"/>
                </a:solidFill>
                <a:latin typeface="Arial" panose="020B0604020202020204" pitchFamily="34" charset="0"/>
                <a:ea typeface="微软雅黑"/>
              </a:defRPr>
            </a:lvl1pPr>
          </a:lstStyle>
          <a:p>
            <a:r>
              <a:rPr lang="zh-CN" altLang="en-US"/>
              <a:t>单击此处编辑母版标题样式</a:t>
            </a:r>
          </a:p>
        </p:txBody>
      </p:sp>
      <p:sp>
        <p:nvSpPr>
          <p:cNvPr id="3" name="日期占位符 2"/>
          <p:cNvSpPr>
            <a:spLocks noGrp="1"/>
          </p:cNvSpPr>
          <p:nvPr>
            <p:ph type="dt" sz="half" idx="10"/>
            <p:custDataLst>
              <p:tags r:id="rId3"/>
            </p:custDataLst>
          </p:nvPr>
        </p:nvSpPr>
        <p:spPr/>
        <p:txBody>
          <a:bodyPr/>
          <a:lstStyle>
            <a:lvl1pPr>
              <a:defRPr baseline="0">
                <a:latin typeface="Arial" panose="020B0604020202020204" pitchFamily="34" charset="0"/>
              </a:defRPr>
            </a:lvl1pPr>
          </a:lstStyle>
          <a:p>
            <a:fld id="{760FBDFE-C587-4B4C-A407-44438C67B59E}" type="datetimeFigureOut">
              <a:rPr lang="zh-CN" altLang="en-US" smtClean="0"/>
              <a:t>2022/6/1</a:t>
            </a:fld>
            <a:endParaRPr lang="zh-CN" altLang="en-US"/>
          </a:p>
        </p:txBody>
      </p:sp>
      <p:sp>
        <p:nvSpPr>
          <p:cNvPr id="4" name="页脚占位符 3"/>
          <p:cNvSpPr>
            <a:spLocks noGrp="1"/>
          </p:cNvSpPr>
          <p:nvPr>
            <p:ph type="ftr" sz="quarter" idx="11"/>
            <p:custDataLst>
              <p:tags r:id="rId4"/>
            </p:custDataLst>
          </p:nvPr>
        </p:nvSpPr>
        <p:spPr/>
        <p:txBody>
          <a:bodyPr/>
          <a:lstStyle>
            <a:lvl1pPr>
              <a:defRPr baseline="0">
                <a:latin typeface="Arial" panose="020B0604020202020204" pitchFamily="34" charset="0"/>
              </a:defRPr>
            </a:lvl1pPr>
          </a:lstStyle>
          <a:p>
            <a:endParaRPr lang="zh-CN" altLang="en-US"/>
          </a:p>
        </p:txBody>
      </p:sp>
      <p:sp>
        <p:nvSpPr>
          <p:cNvPr id="5" name="灯片编号占位符 4"/>
          <p:cNvSpPr>
            <a:spLocks noGrp="1"/>
          </p:cNvSpPr>
          <p:nvPr>
            <p:ph type="sldNum" sz="quarter" idx="12"/>
            <p:custDataLst>
              <p:tags r:id="rId5"/>
            </p:custDataLst>
          </p:nvPr>
        </p:nvSpPr>
        <p:spPr/>
        <p:txBody>
          <a:bodyPr/>
          <a:lstStyle>
            <a:lvl1pPr>
              <a:defRPr baseline="0">
                <a:latin typeface="Arial" panose="020B0604020202020204" pitchFamily="34" charset="0"/>
              </a:defRPr>
            </a:lvl1p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6"/>
            </p:custDataLst>
          </p:nvPr>
        </p:nvSpPr>
        <p:spPr>
          <a:xfrm>
            <a:off x="604837" y="1681200"/>
            <a:ext cx="10990800" cy="3211200"/>
          </a:xfrm>
        </p:spPr>
        <p:txBody>
          <a:bodyPr>
            <a:normAutofit/>
          </a:bodyPr>
          <a:lstStyle>
            <a:lvl1pPr marL="0" indent="0">
              <a:buNone/>
              <a:defRPr baseline="0">
                <a:solidFill>
                  <a:schemeClr val="tx1">
                    <a:lumMod val="85000"/>
                    <a:lumOff val="15000"/>
                  </a:schemeClr>
                </a:solidFill>
                <a:latin typeface="Arial" panose="020B0604020202020204" pitchFamily="34" charset="0"/>
                <a:ea typeface="微软雅黑"/>
              </a:defRPr>
            </a:lvl1pPr>
            <a:lvl2pPr marL="457200" indent="0">
              <a:buNone/>
              <a:defRPr baseline="0">
                <a:solidFill>
                  <a:schemeClr val="tx1">
                    <a:lumMod val="85000"/>
                    <a:lumOff val="15000"/>
                  </a:schemeClr>
                </a:solidFill>
                <a:latin typeface="Arial" panose="020B0604020202020204" pitchFamily="34" charset="0"/>
                <a:ea typeface="微软雅黑"/>
              </a:defRPr>
            </a:lvl2pPr>
            <a:lvl3pPr marL="914400" indent="0">
              <a:buNone/>
              <a:defRPr baseline="0">
                <a:solidFill>
                  <a:schemeClr val="tx1">
                    <a:lumMod val="85000"/>
                    <a:lumOff val="15000"/>
                  </a:schemeClr>
                </a:solidFill>
                <a:latin typeface="Arial" panose="020B0604020202020204" pitchFamily="34" charset="0"/>
                <a:ea typeface="微软雅黑"/>
              </a:defRPr>
            </a:lvl3pPr>
            <a:lvl4pPr marL="1371600" indent="0">
              <a:buNone/>
              <a:defRPr baseline="0">
                <a:solidFill>
                  <a:schemeClr val="tx1">
                    <a:lumMod val="85000"/>
                    <a:lumOff val="15000"/>
                  </a:schemeClr>
                </a:solidFill>
                <a:latin typeface="Arial" panose="020B0604020202020204" pitchFamily="34" charset="0"/>
                <a:ea typeface="微软雅黑"/>
              </a:defRPr>
            </a:lvl4pPr>
            <a:lvl5pPr marL="1828800" indent="0">
              <a:buNone/>
              <a:defRPr baseline="0">
                <a:solidFill>
                  <a:schemeClr val="tx1">
                    <a:lumMod val="85000"/>
                    <a:lumOff val="15000"/>
                  </a:schemeClr>
                </a:solidFill>
                <a:latin typeface="Arial" panose="020B0604020202020204" pitchFamily="34" charset="0"/>
                <a:ea typeface="微软雅黑"/>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9" name="文本占位符 8"/>
          <p:cNvSpPr>
            <a:spLocks noGrp="1"/>
          </p:cNvSpPr>
          <p:nvPr>
            <p:ph type="body" sz="quarter" idx="14"/>
            <p:custDataLst>
              <p:tags r:id="rId7"/>
            </p:custDataLst>
          </p:nvPr>
        </p:nvSpPr>
        <p:spPr>
          <a:xfrm>
            <a:off x="594000" y="5180400"/>
            <a:ext cx="11001600" cy="1011600"/>
          </a:xfrm>
        </p:spPr>
        <p:txBody>
          <a:bodyPr>
            <a:normAutofit/>
          </a:bodyPr>
          <a:lstStyle>
            <a:lvl1pPr marL="0" indent="0">
              <a:buNone/>
              <a:defRPr baseline="0">
                <a:solidFill>
                  <a:schemeClr val="tx1">
                    <a:lumMod val="85000"/>
                    <a:lumOff val="15000"/>
                  </a:schemeClr>
                </a:solidFill>
                <a:latin typeface="Arial" panose="020B0604020202020204" pitchFamily="34" charset="0"/>
                <a:ea typeface="微软雅黑"/>
              </a:defRPr>
            </a:lvl1pPr>
          </a:lstStyle>
          <a:p>
            <a:pPr lvl="0"/>
            <a:r>
              <a:rPr lang="zh-CN" altLang="en-US"/>
              <a:t>单击此处编辑母版文本样式</a:t>
            </a: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bg>
      <p:bgPr>
        <a:blipFill dpi="0" rotWithShape="1">
          <a:blip r:embed="rId11">
            <a:lum/>
          </a:blip>
          <a:stretch>
            <a:fillRect l="-3000" r="-3000"/>
          </a:stretch>
        </a:blipFill>
        <a:effectLst/>
      </p:bgPr>
    </p:bg>
    <p:spTree>
      <p:nvGrpSpPr>
        <p:cNvPr id="1" name=""/>
        <p:cNvGrpSpPr/>
        <p:nvPr/>
      </p:nvGrpSpPr>
      <p:grpSpPr>
        <a:xfrm>
          <a:off x="0" y="0"/>
          <a:ext cx="0" cy="0"/>
          <a:chOff x="0" y="0"/>
          <a:chExt cx="0" cy="0"/>
        </a:xfrm>
      </p:grpSpPr>
      <p:sp>
        <p:nvSpPr>
          <p:cNvPr id="10" name="矩形 9"/>
          <p:cNvSpPr/>
          <p:nvPr userDrawn="1">
            <p:custDataLst>
              <p:tags r:id="rId1"/>
            </p:custDataLst>
          </p:nvPr>
        </p:nvSpPr>
        <p:spPr>
          <a:xfrm>
            <a:off x="0" y="0"/>
            <a:ext cx="12192000" cy="9144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baseline="0">
              <a:latin typeface="Arial" panose="020B0604020202020204" pitchFamily="34" charset="0"/>
              <a:sym typeface="+mn-ea"/>
            </a:endParaRPr>
          </a:p>
        </p:txBody>
      </p:sp>
      <p:sp>
        <p:nvSpPr>
          <p:cNvPr id="2" name="标题 1"/>
          <p:cNvSpPr>
            <a:spLocks noGrp="1"/>
          </p:cNvSpPr>
          <p:nvPr>
            <p:ph type="title"/>
            <p:custDataLst>
              <p:tags r:id="rId2"/>
            </p:custDataLst>
          </p:nvPr>
        </p:nvSpPr>
        <p:spPr>
          <a:xfrm>
            <a:off x="579600" y="237600"/>
            <a:ext cx="11037600" cy="441964"/>
          </a:xfrm>
        </p:spPr>
        <p:txBody>
          <a:bodyPr>
            <a:normAutofit/>
          </a:bodyPr>
          <a:lstStyle>
            <a:lvl1pPr marL="0" indent="0">
              <a:buFont typeface="Arial" panose="020B0604020202020204" pitchFamily="34" charset="0"/>
              <a:buNone/>
              <a:defRPr baseline="0">
                <a:solidFill>
                  <a:schemeClr val="accent1"/>
                </a:solidFill>
                <a:latin typeface="Arial" panose="020B0604020202020204" pitchFamily="34" charset="0"/>
                <a:ea typeface="微软雅黑"/>
              </a:defRPr>
            </a:lvl1pPr>
          </a:lstStyle>
          <a:p>
            <a:r>
              <a:rPr lang="zh-CN" altLang="en-US"/>
              <a:t>单击此处编辑母版标题样式</a:t>
            </a:r>
          </a:p>
        </p:txBody>
      </p:sp>
      <p:sp>
        <p:nvSpPr>
          <p:cNvPr id="3" name="日期占位符 2"/>
          <p:cNvSpPr>
            <a:spLocks noGrp="1"/>
          </p:cNvSpPr>
          <p:nvPr>
            <p:ph type="dt" sz="half" idx="10"/>
            <p:custDataLst>
              <p:tags r:id="rId3"/>
            </p:custDataLst>
          </p:nvPr>
        </p:nvSpPr>
        <p:spPr/>
        <p:txBody>
          <a:bodyPr/>
          <a:lstStyle>
            <a:lvl1pPr>
              <a:defRPr baseline="0">
                <a:latin typeface="Arial" panose="020B0604020202020204" pitchFamily="34" charset="0"/>
              </a:defRPr>
            </a:lvl1pPr>
          </a:lstStyle>
          <a:p>
            <a:fld id="{760FBDFE-C587-4B4C-A407-44438C67B59E}" type="datetimeFigureOut">
              <a:rPr lang="zh-CN" altLang="en-US" smtClean="0"/>
              <a:t>2022/6/1</a:t>
            </a:fld>
            <a:endParaRPr lang="zh-CN" altLang="en-US"/>
          </a:p>
        </p:txBody>
      </p:sp>
      <p:sp>
        <p:nvSpPr>
          <p:cNvPr id="4" name="页脚占位符 3"/>
          <p:cNvSpPr>
            <a:spLocks noGrp="1"/>
          </p:cNvSpPr>
          <p:nvPr>
            <p:ph type="ftr" sz="quarter" idx="11"/>
            <p:custDataLst>
              <p:tags r:id="rId4"/>
            </p:custDataLst>
          </p:nvPr>
        </p:nvSpPr>
        <p:spPr/>
        <p:txBody>
          <a:bodyPr/>
          <a:lstStyle>
            <a:lvl1pPr>
              <a:defRPr baseline="0">
                <a:latin typeface="Arial" panose="020B0604020202020204" pitchFamily="34" charset="0"/>
              </a:defRPr>
            </a:lvl1pPr>
          </a:lstStyle>
          <a:p>
            <a:endParaRPr lang="zh-CN" altLang="en-US"/>
          </a:p>
        </p:txBody>
      </p:sp>
      <p:sp>
        <p:nvSpPr>
          <p:cNvPr id="5" name="灯片编号占位符 4"/>
          <p:cNvSpPr>
            <a:spLocks noGrp="1"/>
          </p:cNvSpPr>
          <p:nvPr>
            <p:ph type="sldNum" sz="quarter" idx="12"/>
            <p:custDataLst>
              <p:tags r:id="rId5"/>
            </p:custDataLst>
          </p:nvPr>
        </p:nvSpPr>
        <p:spPr/>
        <p:txBody>
          <a:bodyPr/>
          <a:lstStyle>
            <a:lvl1pPr>
              <a:defRPr baseline="0">
                <a:latin typeface="Arial" panose="020B0604020202020204" pitchFamily="34" charset="0"/>
              </a:defRPr>
            </a:lvl1p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6"/>
            </p:custDataLst>
          </p:nvPr>
        </p:nvSpPr>
        <p:spPr>
          <a:xfrm>
            <a:off x="579600" y="1663200"/>
            <a:ext cx="5342400" cy="2894400"/>
          </a:xfrm>
        </p:spPr>
        <p:txBody>
          <a:bodyPr>
            <a:normAutofit/>
          </a:bodyPr>
          <a:lstStyle>
            <a:lvl1pPr marL="0" indent="0">
              <a:buNone/>
              <a:defRPr baseline="0">
                <a:solidFill>
                  <a:schemeClr val="tx1">
                    <a:lumMod val="85000"/>
                    <a:lumOff val="15000"/>
                  </a:schemeClr>
                </a:solidFill>
                <a:latin typeface="Arial" panose="020B0604020202020204" pitchFamily="34" charset="0"/>
                <a:ea typeface="微软雅黑"/>
              </a:defRPr>
            </a:lvl1pPr>
            <a:lvl2pPr marL="457200" indent="0">
              <a:buNone/>
              <a:defRPr baseline="0">
                <a:solidFill>
                  <a:schemeClr val="tx1">
                    <a:lumMod val="85000"/>
                    <a:lumOff val="15000"/>
                  </a:schemeClr>
                </a:solidFill>
                <a:latin typeface="Arial" panose="020B0604020202020204" pitchFamily="34" charset="0"/>
                <a:ea typeface="微软雅黑"/>
              </a:defRPr>
            </a:lvl2pPr>
            <a:lvl3pPr marL="914400" indent="0">
              <a:buNone/>
              <a:defRPr baseline="0">
                <a:solidFill>
                  <a:schemeClr val="tx1">
                    <a:lumMod val="85000"/>
                    <a:lumOff val="15000"/>
                  </a:schemeClr>
                </a:solidFill>
                <a:latin typeface="Arial" panose="020B0604020202020204" pitchFamily="34" charset="0"/>
                <a:ea typeface="微软雅黑"/>
              </a:defRPr>
            </a:lvl3pPr>
            <a:lvl4pPr marL="1371600" indent="0">
              <a:buNone/>
              <a:defRPr baseline="0">
                <a:solidFill>
                  <a:schemeClr val="tx1">
                    <a:lumMod val="85000"/>
                    <a:lumOff val="15000"/>
                  </a:schemeClr>
                </a:solidFill>
                <a:latin typeface="Arial" panose="020B0604020202020204" pitchFamily="34" charset="0"/>
                <a:ea typeface="微软雅黑"/>
              </a:defRPr>
            </a:lvl4pPr>
            <a:lvl5pPr marL="1828800" indent="0">
              <a:buNone/>
              <a:defRPr baseline="0">
                <a:solidFill>
                  <a:schemeClr val="tx1">
                    <a:lumMod val="85000"/>
                    <a:lumOff val="15000"/>
                  </a:schemeClr>
                </a:solidFill>
                <a:latin typeface="Arial" panose="020B0604020202020204" pitchFamily="34" charset="0"/>
                <a:ea typeface="微软雅黑"/>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9" name="内容占位符 8"/>
          <p:cNvSpPr>
            <a:spLocks noGrp="1"/>
          </p:cNvSpPr>
          <p:nvPr>
            <p:ph sz="quarter" idx="14"/>
            <p:custDataLst>
              <p:tags r:id="rId7"/>
            </p:custDataLst>
          </p:nvPr>
        </p:nvSpPr>
        <p:spPr>
          <a:xfrm>
            <a:off x="6242400" y="1663200"/>
            <a:ext cx="5367600" cy="2894400"/>
          </a:xfrm>
        </p:spPr>
        <p:txBody>
          <a:bodyPr>
            <a:normAutofit/>
          </a:bodyPr>
          <a:lstStyle>
            <a:lvl1pPr marL="0" indent="0">
              <a:buNone/>
              <a:defRPr baseline="0">
                <a:solidFill>
                  <a:schemeClr val="tx1">
                    <a:lumMod val="85000"/>
                    <a:lumOff val="15000"/>
                  </a:schemeClr>
                </a:solidFill>
                <a:latin typeface="Arial" panose="020B0604020202020204" pitchFamily="34" charset="0"/>
                <a:ea typeface="微软雅黑"/>
              </a:defRPr>
            </a:lvl1pPr>
            <a:lvl2pPr marL="457200" indent="0">
              <a:buNone/>
              <a:defRPr baseline="0">
                <a:solidFill>
                  <a:schemeClr val="tx1">
                    <a:lumMod val="85000"/>
                    <a:lumOff val="15000"/>
                  </a:schemeClr>
                </a:solidFill>
                <a:latin typeface="Arial" panose="020B0604020202020204" pitchFamily="34" charset="0"/>
                <a:ea typeface="微软雅黑"/>
              </a:defRPr>
            </a:lvl2pPr>
            <a:lvl3pPr marL="914400" indent="0">
              <a:buNone/>
              <a:defRPr baseline="0">
                <a:solidFill>
                  <a:schemeClr val="tx1">
                    <a:lumMod val="85000"/>
                    <a:lumOff val="15000"/>
                  </a:schemeClr>
                </a:solidFill>
                <a:latin typeface="Arial" panose="020B0604020202020204" pitchFamily="34" charset="0"/>
                <a:ea typeface="微软雅黑"/>
              </a:defRPr>
            </a:lvl3pPr>
            <a:lvl4pPr marL="1371600" indent="0">
              <a:buNone/>
              <a:defRPr baseline="0">
                <a:solidFill>
                  <a:schemeClr val="tx1">
                    <a:lumMod val="85000"/>
                    <a:lumOff val="15000"/>
                  </a:schemeClr>
                </a:solidFill>
                <a:latin typeface="Arial" panose="020B0604020202020204" pitchFamily="34" charset="0"/>
                <a:ea typeface="微软雅黑"/>
              </a:defRPr>
            </a:lvl4pPr>
            <a:lvl5pPr marL="1828800" indent="0">
              <a:buNone/>
              <a:defRPr baseline="0">
                <a:solidFill>
                  <a:schemeClr val="tx1">
                    <a:lumMod val="85000"/>
                    <a:lumOff val="15000"/>
                  </a:schemeClr>
                </a:solidFill>
                <a:latin typeface="Arial" panose="020B0604020202020204" pitchFamily="34" charset="0"/>
                <a:ea typeface="微软雅黑"/>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1" name="文本占位符 10"/>
          <p:cNvSpPr>
            <a:spLocks noGrp="1"/>
          </p:cNvSpPr>
          <p:nvPr>
            <p:ph type="body" sz="quarter" idx="15"/>
            <p:custDataLst>
              <p:tags r:id="rId8"/>
            </p:custDataLst>
          </p:nvPr>
        </p:nvSpPr>
        <p:spPr>
          <a:xfrm>
            <a:off x="572400" y="4816800"/>
            <a:ext cx="5342400" cy="781200"/>
          </a:xfrm>
        </p:spPr>
        <p:txBody>
          <a:bodyPr>
            <a:normAutofit/>
          </a:bodyPr>
          <a:lstStyle>
            <a:lvl1pPr marL="0" indent="0">
              <a:buNone/>
              <a:defRPr baseline="0">
                <a:solidFill>
                  <a:schemeClr val="tx1">
                    <a:lumMod val="85000"/>
                    <a:lumOff val="15000"/>
                  </a:schemeClr>
                </a:solidFill>
                <a:latin typeface="Arial" panose="020B0604020202020204" pitchFamily="34" charset="0"/>
                <a:ea typeface="微软雅黑"/>
              </a:defRPr>
            </a:lvl1pPr>
          </a:lstStyle>
          <a:p>
            <a:pPr lvl="0"/>
            <a:r>
              <a:rPr lang="zh-CN" altLang="en-US"/>
              <a:t>单击此处编辑母版文本样式</a:t>
            </a:r>
          </a:p>
        </p:txBody>
      </p:sp>
      <p:sp>
        <p:nvSpPr>
          <p:cNvPr id="13" name="文本占位符 12"/>
          <p:cNvSpPr>
            <a:spLocks noGrp="1"/>
          </p:cNvSpPr>
          <p:nvPr>
            <p:ph type="body" sz="quarter" idx="16"/>
            <p:custDataLst>
              <p:tags r:id="rId9"/>
            </p:custDataLst>
          </p:nvPr>
        </p:nvSpPr>
        <p:spPr>
          <a:xfrm>
            <a:off x="6253200" y="4813200"/>
            <a:ext cx="5367600" cy="781200"/>
          </a:xfrm>
        </p:spPr>
        <p:txBody>
          <a:bodyPr>
            <a:normAutofit/>
          </a:bodyPr>
          <a:lstStyle>
            <a:lvl1pPr marL="0" indent="0">
              <a:buNone/>
              <a:defRPr baseline="0">
                <a:solidFill>
                  <a:schemeClr val="tx1">
                    <a:lumMod val="85000"/>
                    <a:lumOff val="15000"/>
                  </a:schemeClr>
                </a:solidFill>
                <a:latin typeface="Arial" panose="020B0604020202020204" pitchFamily="34" charset="0"/>
                <a:ea typeface="微软雅黑"/>
              </a:defRPr>
            </a:lvl1pPr>
          </a:lstStyle>
          <a:p>
            <a:pPr lvl="0"/>
            <a:r>
              <a:rPr lang="zh-CN" altLang="en-US"/>
              <a:t>单击此处编辑母版文本样式</a:t>
            </a: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blipFill dpi="0" rotWithShape="1">
          <a:blip r:embed="rId8">
            <a:lum/>
          </a:blip>
          <a:stretch>
            <a:fillRect l="-3000" r="-3000"/>
          </a:stretch>
        </a:blipFill>
        <a:effectLst/>
      </p:bgPr>
    </p:bg>
    <p:spTree>
      <p:nvGrpSpPr>
        <p:cNvPr id="1" name=""/>
        <p:cNvGrpSpPr/>
        <p:nvPr/>
      </p:nvGrpSpPr>
      <p:grpSpPr>
        <a:xfrm>
          <a:off x="0" y="0"/>
          <a:ext cx="0" cy="0"/>
          <a:chOff x="0" y="0"/>
          <a:chExt cx="0" cy="0"/>
        </a:xfrm>
      </p:grpSpPr>
      <p:sp>
        <p:nvSpPr>
          <p:cNvPr id="10" name="矩形 9"/>
          <p:cNvSpPr/>
          <p:nvPr userDrawn="1">
            <p:custDataLst>
              <p:tags r:id="rId1"/>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baseline="0">
              <a:latin typeface="Arial" panose="020B0604020202020204" pitchFamily="34" charset="0"/>
              <a:sym typeface="+mn-ea"/>
            </a:endParaRPr>
          </a:p>
        </p:txBody>
      </p:sp>
      <p:sp>
        <p:nvSpPr>
          <p:cNvPr id="2" name="标题 1"/>
          <p:cNvSpPr>
            <a:spLocks noGrp="1"/>
          </p:cNvSpPr>
          <p:nvPr>
            <p:ph type="title" hasCustomPrompt="1"/>
            <p:custDataLst>
              <p:tags r:id="rId2"/>
            </p:custDataLst>
          </p:nvPr>
        </p:nvSpPr>
        <p:spPr>
          <a:xfrm>
            <a:off x="1522800" y="2070000"/>
            <a:ext cx="9144000" cy="1656000"/>
          </a:xfrm>
        </p:spPr>
        <p:txBody>
          <a:bodyPr anchor="b">
            <a:normAutofit/>
          </a:bodyPr>
          <a:lstStyle>
            <a:lvl1pPr marL="0" indent="0" algn="ctr">
              <a:buFont typeface="Arial" panose="020B0604020202020204" pitchFamily="34" charset="0"/>
              <a:buNone/>
              <a:defRPr sz="6000" baseline="0">
                <a:solidFill>
                  <a:schemeClr val="accent1"/>
                </a:solidFill>
                <a:latin typeface="Arial" panose="020B0604020202020204" pitchFamily="34" charset="0"/>
                <a:ea typeface="微软雅黑"/>
              </a:defRPr>
            </a:lvl1pPr>
          </a:lstStyle>
          <a:p>
            <a:r>
              <a:rPr lang="zh-CN" altLang="en-US"/>
              <a:t>单击此处编辑标题</a:t>
            </a:r>
          </a:p>
        </p:txBody>
      </p:sp>
      <p:sp>
        <p:nvSpPr>
          <p:cNvPr id="3" name="日期占位符 2"/>
          <p:cNvSpPr>
            <a:spLocks noGrp="1"/>
          </p:cNvSpPr>
          <p:nvPr>
            <p:ph type="dt" sz="half" idx="10"/>
            <p:custDataLst>
              <p:tags r:id="rId3"/>
            </p:custDataLst>
          </p:nvPr>
        </p:nvSpPr>
        <p:spPr/>
        <p:txBody>
          <a:bodyPr/>
          <a:lstStyle>
            <a:lvl1pPr>
              <a:defRPr baseline="0">
                <a:latin typeface="Arial" panose="020B0604020202020204" pitchFamily="34" charset="0"/>
              </a:defRPr>
            </a:lvl1pPr>
          </a:lstStyle>
          <a:p>
            <a:fld id="{760FBDFE-C587-4B4C-A407-44438C67B59E}" type="datetimeFigureOut">
              <a:rPr lang="zh-CN" altLang="en-US" smtClean="0"/>
              <a:t>2022/6/1</a:t>
            </a:fld>
            <a:endParaRPr lang="zh-CN" altLang="en-US"/>
          </a:p>
        </p:txBody>
      </p:sp>
      <p:sp>
        <p:nvSpPr>
          <p:cNvPr id="4" name="页脚占位符 3"/>
          <p:cNvSpPr>
            <a:spLocks noGrp="1"/>
          </p:cNvSpPr>
          <p:nvPr>
            <p:ph type="ftr" sz="quarter" idx="11"/>
            <p:custDataLst>
              <p:tags r:id="rId4"/>
            </p:custDataLst>
          </p:nvPr>
        </p:nvSpPr>
        <p:spPr/>
        <p:txBody>
          <a:bodyPr/>
          <a:lstStyle>
            <a:lvl1pPr>
              <a:defRPr baseline="0">
                <a:latin typeface="Arial" panose="020B0604020202020204" pitchFamily="34" charset="0"/>
              </a:defRPr>
            </a:lvl1pPr>
          </a:lstStyle>
          <a:p>
            <a:endParaRPr lang="zh-CN" altLang="en-US"/>
          </a:p>
        </p:txBody>
      </p:sp>
      <p:sp>
        <p:nvSpPr>
          <p:cNvPr id="5" name="灯片编号占位符 4"/>
          <p:cNvSpPr>
            <a:spLocks noGrp="1"/>
          </p:cNvSpPr>
          <p:nvPr>
            <p:ph type="sldNum" sz="quarter" idx="12"/>
            <p:custDataLst>
              <p:tags r:id="rId5"/>
            </p:custDataLst>
          </p:nvPr>
        </p:nvSpPr>
        <p:spPr/>
        <p:txBody>
          <a:bodyPr/>
          <a:lstStyle>
            <a:lvl1pPr>
              <a:defRPr baseline="0">
                <a:latin typeface="Arial" panose="020B0604020202020204" pitchFamily="34" charset="0"/>
              </a:defRPr>
            </a:lvl1pPr>
          </a:lstStyle>
          <a:p>
            <a:fld id="{49AE70B2-8BF9-45C0-BB95-33D1B9D3A854}" type="slidenum">
              <a:rPr lang="zh-CN" altLang="en-US" smtClean="0"/>
              <a:t>‹#›</a:t>
            </a:fld>
            <a:endParaRPr lang="zh-CN" altLang="en-US"/>
          </a:p>
        </p:txBody>
      </p:sp>
      <p:sp>
        <p:nvSpPr>
          <p:cNvPr id="7" name="文本占位符 6"/>
          <p:cNvSpPr>
            <a:spLocks noGrp="1"/>
          </p:cNvSpPr>
          <p:nvPr>
            <p:ph type="body" sz="quarter" idx="13"/>
            <p:custDataLst>
              <p:tags r:id="rId6"/>
            </p:custDataLst>
          </p:nvPr>
        </p:nvSpPr>
        <p:spPr>
          <a:xfrm>
            <a:off x="1522413" y="3862800"/>
            <a:ext cx="9144000" cy="1656000"/>
          </a:xfrm>
        </p:spPr>
        <p:txBody>
          <a:bodyPr>
            <a:normAutofit/>
          </a:bodyPr>
          <a:lstStyle>
            <a:lvl1pPr marL="0" indent="0" algn="ctr">
              <a:buNone/>
              <a:defRPr baseline="0">
                <a:solidFill>
                  <a:schemeClr val="tx1">
                    <a:lumMod val="85000"/>
                    <a:lumOff val="15000"/>
                  </a:schemeClr>
                </a:solidFill>
                <a:latin typeface="Arial" panose="020B0604020202020204" pitchFamily="34" charset="0"/>
                <a:ea typeface="微软雅黑"/>
              </a:defRPr>
            </a:lvl1pPr>
          </a:lstStyle>
          <a:p>
            <a:pPr lvl="0"/>
            <a:r>
              <a:rPr lang="zh-CN" altLang="en-US"/>
              <a:t>单击此处编辑母版文本样式</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blipFill dpi="0" rotWithShape="1">
          <a:blip r:embed="rId7">
            <a:lum/>
          </a:blip>
          <a:stretch>
            <a:fillRect l="-3000" r="-3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69882" y="443234"/>
            <a:ext cx="10852237" cy="441964"/>
          </a:xfrm>
        </p:spPr>
        <p:txBody>
          <a:bodyPr vert="horz" lIns="101600" tIns="38100" rIns="76200" bIns="38100" rtlCol="0" anchor="t" anchorCtr="0">
            <a:normAutofit/>
          </a:bodyPr>
          <a:lstStyle>
            <a:lvl1pPr marL="0" marR="0" indent="0" algn="l" defTabSz="914400" rtl="0" eaLnBrk="1" fontAlgn="auto" latinLnBrk="0" hangingPunct="1">
              <a:lnSpc>
                <a:spcPct val="100000"/>
              </a:lnSpc>
              <a:buFont typeface="Arial" panose="020B0604020202020204" pitchFamily="34" charset="0"/>
              <a:buNone/>
              <a:defRPr kumimoji="0" lang="zh-CN" altLang="en-US" sz="2400" b="1" i="0" u="none" strike="noStrike" kern="1200" cap="none" spc="200" normalizeH="0" baseline="0" noProof="1">
                <a:solidFill>
                  <a:schemeClr val="accent1"/>
                </a:solidFill>
                <a:uFillTx/>
                <a:latin typeface="Arial" panose="020B0604020202020204" pitchFamily="34" charset="0"/>
                <a:ea typeface="微软雅黑"/>
                <a:cs typeface="+mj-cs"/>
                <a:sym typeface="+mn-ea"/>
              </a:defRPr>
            </a:lvl1pPr>
          </a:lstStyle>
          <a:p>
            <a:pPr lvl="0"/>
            <a:r>
              <a:rPr>
                <a:sym typeface="+mn-ea"/>
              </a:rPr>
              <a:t>单击此处编辑母版标题样式</a:t>
            </a:r>
          </a:p>
        </p:txBody>
      </p:sp>
      <p:sp>
        <p:nvSpPr>
          <p:cNvPr id="3" name="内容占位符 2"/>
          <p:cNvSpPr>
            <a:spLocks noGrp="1"/>
          </p:cNvSpPr>
          <p:nvPr>
            <p:ph idx="1"/>
            <p:custDataLst>
              <p:tags r:id="rId2"/>
            </p:custDataLst>
          </p:nvPr>
        </p:nvSpPr>
        <p:spPr>
          <a:xfrm>
            <a:off x="669882" y="952508"/>
            <a:ext cx="10852237" cy="5388907"/>
          </a:xfrm>
        </p:spPr>
        <p:txBody>
          <a:bodyPr vert="horz" lIns="101600" tIns="0" rIns="82550" bIns="0" rtlCol="0">
            <a:normAutofit/>
          </a:bodyPr>
          <a:lstStyle>
            <a:lvl1pPr marL="0" marR="0" lvl="0" indent="0" algn="l" defTabSz="914400" rtl="0" eaLnBrk="1" fontAlgn="auto" latinLnBrk="0" hangingPunct="1">
              <a:lnSpc>
                <a:spcPct val="130000"/>
              </a:lnSpc>
              <a:spcBef>
                <a:spcPct val="0"/>
              </a:spcBef>
              <a:spcAft>
                <a:spcPts val="1000"/>
              </a:spcAft>
              <a:buFont typeface="Arial" panose="020B0604020202020204" pitchFamily="34" charset="0"/>
              <a:buNone/>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1pPr>
            <a:lvl2pPr marL="457200" marR="0" lvl="1" indent="0" algn="l" defTabSz="914400" rtl="0" eaLnBrk="1" fontAlgn="auto" latinLnBrk="0" hangingPunct="1">
              <a:lnSpc>
                <a:spcPct val="130000"/>
              </a:lnSpc>
              <a:spcBef>
                <a:spcPct val="0"/>
              </a:spcBef>
              <a:spcAft>
                <a:spcPts val="1000"/>
              </a:spcAft>
              <a:buFont typeface="Arial" panose="020B0604020202020204" pitchFamily="34" charset="0"/>
              <a:buNone/>
              <a:tabLst>
                <a:tab pos="1609725" algn="l"/>
              </a:tabLst>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2pPr>
            <a:lvl3pPr marL="914400" marR="0" lvl="2" indent="0" algn="l" defTabSz="914400" rtl="0" eaLnBrk="1" fontAlgn="auto" latinLnBrk="0" hangingPunct="1">
              <a:lnSpc>
                <a:spcPct val="130000"/>
              </a:lnSpc>
              <a:spcBef>
                <a:spcPct val="0"/>
              </a:spcBef>
              <a:spcAft>
                <a:spcPts val="1000"/>
              </a:spcAft>
              <a:buFont typeface="Arial" panose="020B0604020202020204" pitchFamily="34" charset="0"/>
              <a:buNone/>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3pPr>
            <a:lvl4pPr marL="1371600" marR="0" lvl="3" indent="0" algn="l" defTabSz="914400" rtl="0" eaLnBrk="1" fontAlgn="auto" latinLnBrk="0" hangingPunct="1">
              <a:lnSpc>
                <a:spcPct val="130000"/>
              </a:lnSpc>
              <a:spcBef>
                <a:spcPct val="0"/>
              </a:spcBef>
              <a:spcAft>
                <a:spcPts val="1000"/>
              </a:spcAft>
              <a:buFont typeface="Arial" panose="020B0604020202020204" pitchFamily="34" charset="0"/>
              <a:buNone/>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4pPr>
            <a:lvl5pPr marL="1828800" marR="0" lvl="4" indent="0" algn="l" defTabSz="914400" rtl="0" eaLnBrk="1" fontAlgn="auto" latinLnBrk="0" hangingPunct="1">
              <a:lnSpc>
                <a:spcPct val="130000"/>
              </a:lnSpc>
              <a:spcBef>
                <a:spcPct val="0"/>
              </a:spcBef>
              <a:spcAft>
                <a:spcPts val="1000"/>
              </a:spcAft>
              <a:buFont typeface="Arial" panose="020B0604020202020204" pitchFamily="34" charset="0"/>
              <a:buNone/>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2022/6/1</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pic>
        <p:nvPicPr>
          <p:cNvPr id="10" name="图片 9"/>
          <p:cNvPicPr>
            <a:picLocks noChangeAspect="1"/>
          </p:cNvPicPr>
          <p:nvPr userDrawn="1">
            <p:custDataLst>
              <p:tags r:id="rId1"/>
            </p:custDataLst>
          </p:nvPr>
        </p:nvPicPr>
        <p:blipFill>
          <a:blip r:embed="rId8">
            <a:extLst>
              <a:ext uri="{28A0092B-C50C-407E-A947-70E740481C1C}">
                <a14:useLocalDpi xmlns:a14="http://schemas.microsoft.com/office/drawing/2010/main" val="0"/>
              </a:ext>
            </a:extLst>
          </a:blip>
          <a:srcRect l="-1"/>
          <a:stretch>
            <a:fillRect/>
          </a:stretch>
        </p:blipFill>
        <p:spPr>
          <a:xfrm>
            <a:off x="-1" y="0"/>
            <a:ext cx="12192001" cy="6858000"/>
          </a:xfrm>
          <a:prstGeom prst="rect">
            <a:avLst/>
          </a:prstGeom>
        </p:spPr>
      </p:pic>
      <p:sp>
        <p:nvSpPr>
          <p:cNvPr id="4" name="日期占位符 3"/>
          <p:cNvSpPr>
            <a:spLocks noGrp="1"/>
          </p:cNvSpPr>
          <p:nvPr>
            <p:ph type="dt" sz="half" idx="10"/>
            <p:custDataLst>
              <p:tags r:id="rId2"/>
            </p:custDataLst>
          </p:nvPr>
        </p:nvSpPr>
        <p:spPr/>
        <p:txBody>
          <a:bodyPr/>
          <a:lstStyle/>
          <a:p>
            <a:fld id="{760FBDFE-C587-4B4C-A407-44438C67B59E}" type="datetimeFigureOut">
              <a:rPr lang="zh-CN" altLang="en-US" smtClean="0"/>
              <a:t>2022/6/1</a:t>
            </a:fld>
            <a:endParaRPr lang="zh-CN" altLang="en-US"/>
          </a:p>
        </p:txBody>
      </p:sp>
      <p:sp>
        <p:nvSpPr>
          <p:cNvPr id="5" name="页脚占位符 4"/>
          <p:cNvSpPr>
            <a:spLocks noGrp="1"/>
          </p:cNvSpPr>
          <p:nvPr>
            <p:ph type="ftr" sz="quarter" idx="11"/>
            <p:custDataLst>
              <p:tags r:id="rId3"/>
            </p:custDataLst>
          </p:nvPr>
        </p:nvSpPr>
        <p:spPr/>
        <p:txBody>
          <a:bodyPr/>
          <a:lstStyle/>
          <a:p>
            <a:endParaRPr lang="zh-CN" altLang="en-US"/>
          </a:p>
        </p:txBody>
      </p:sp>
      <p:sp>
        <p:nvSpPr>
          <p:cNvPr id="6" name="灯片编号占位符 5"/>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5"/>
            </p:custDataLst>
          </p:nvPr>
        </p:nvSpPr>
        <p:spPr>
          <a:xfrm>
            <a:off x="3622152" y="2689990"/>
            <a:ext cx="4947694" cy="908831"/>
          </a:xfrm>
        </p:spPr>
        <p:txBody>
          <a:bodyPr lIns="90000" tIns="46800" rIns="90000" bIns="46800" anchor="b" anchorCtr="0">
            <a:normAutofit/>
          </a:bodyPr>
          <a:lstStyle>
            <a:lvl1pPr algn="ctr">
              <a:defRPr sz="4000" u="none" strike="noStrike" kern="1200" cap="none" spc="300" normalizeH="0" baseline="0">
                <a:solidFill>
                  <a:schemeClr val="accent1"/>
                </a:solidFill>
                <a:uFillTx/>
                <a:latin typeface="Arial" panose="020B0604020202020204" pitchFamily="34" charset="0"/>
                <a:ea typeface="汉仪旗黑-85S" panose="00020600040101010101" pitchFamily="18" charset="-122"/>
              </a:defRPr>
            </a:lvl1pPr>
          </a:lstStyle>
          <a:p>
            <a:r>
              <a:rPr lang="zh-CN" altLang="en-US"/>
              <a:t>单击此处编辑标题</a:t>
            </a:r>
          </a:p>
        </p:txBody>
      </p:sp>
      <p:sp>
        <p:nvSpPr>
          <p:cNvPr id="3" name="文本占位符 2"/>
          <p:cNvSpPr>
            <a:spLocks noGrp="1"/>
          </p:cNvSpPr>
          <p:nvPr>
            <p:ph type="body" idx="1"/>
            <p:custDataLst>
              <p:tags r:id="rId6"/>
            </p:custDataLst>
          </p:nvPr>
        </p:nvSpPr>
        <p:spPr>
          <a:xfrm>
            <a:off x="3622152" y="3754537"/>
            <a:ext cx="4947694" cy="1077985"/>
          </a:xfrm>
        </p:spPr>
        <p:txBody>
          <a:bodyPr lIns="90000" tIns="46800" rIns="90000" bIns="46800">
            <a:normAutofit/>
          </a:bodyPr>
          <a:lstStyle>
            <a:lvl1pPr marL="0" indent="0" algn="ctr" eaLnBrk="1" fontAlgn="auto" latinLnBrk="0" hangingPunct="1">
              <a:buNone/>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blipFill dpi="0" rotWithShape="1">
          <a:blip r:embed="rId8">
            <a:lum/>
          </a:blip>
          <a:stretch>
            <a:fillRect l="-3000" r="-3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accent1"/>
                </a:solidFill>
                <a:uFillTx/>
                <a:latin typeface="Arial" panose="020B0604020202020204" pitchFamily="34" charset="0"/>
                <a:ea typeface="微软雅黑"/>
                <a:cs typeface="+mj-cs"/>
                <a:sym typeface="+mn-ea"/>
              </a:defRPr>
            </a:lvl1pPr>
          </a:lstStyle>
          <a:p>
            <a:pPr lvl="0"/>
            <a:r>
              <a:rPr>
                <a:sym typeface="+mn-ea"/>
              </a:rPr>
              <a:t>单击此处编辑母版标题样式</a:t>
            </a:r>
          </a:p>
        </p:txBody>
      </p:sp>
      <p:sp>
        <p:nvSpPr>
          <p:cNvPr id="3" name="内容占位符 2"/>
          <p:cNvSpPr>
            <a:spLocks noGrp="1"/>
          </p:cNvSpPr>
          <p:nvPr>
            <p:ph sz="half" idx="1"/>
            <p:custDataLst>
              <p:tags r:id="rId2"/>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3"/>
            </p:custDataLst>
          </p:nvPr>
        </p:nvSpPr>
        <p:spPr>
          <a:xfrm>
            <a:off x="6238877" y="952508"/>
            <a:ext cx="5283242" cy="5388907"/>
          </a:xfrm>
        </p:spPr>
        <p:txBody>
          <a:bodyPr>
            <a:noAutofit/>
          </a:bodyPr>
          <a:lstStyle>
            <a:lvl1pPr>
              <a:defRPr sz="1400" baseline="0">
                <a:latin typeface="Arial" panose="020B0604020202020204" pitchFamily="34" charset="0"/>
                <a:ea typeface="微软雅黑"/>
              </a:defRPr>
            </a:lvl1pPr>
            <a:lvl2pPr>
              <a:defRPr sz="1400" baseline="0">
                <a:latin typeface="Arial" panose="020B0604020202020204" pitchFamily="34" charset="0"/>
                <a:ea typeface="微软雅黑"/>
              </a:defRPr>
            </a:lvl2pPr>
            <a:lvl3pPr>
              <a:defRPr sz="1400" baseline="0">
                <a:latin typeface="Arial" panose="020B0604020202020204" pitchFamily="34" charset="0"/>
                <a:ea typeface="微软雅黑"/>
              </a:defRPr>
            </a:lvl3pPr>
            <a:lvl4pPr>
              <a:defRPr sz="1400" baseline="0">
                <a:latin typeface="Arial" panose="020B0604020202020204" pitchFamily="34" charset="0"/>
                <a:ea typeface="微软雅黑"/>
              </a:defRPr>
            </a:lvl4pPr>
            <a:lvl5pPr>
              <a:defRPr sz="1400" baseline="0">
                <a:latin typeface="Arial" panose="020B0604020202020204" pitchFamily="34" charset="0"/>
                <a:ea typeface="微软雅黑"/>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2022/6/1</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blipFill dpi="0" rotWithShape="1">
          <a:blip r:embed="rId10">
            <a:lum/>
          </a:blip>
          <a:stretch>
            <a:fillRect l="-3000" r="-3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accent1"/>
                </a:solidFill>
                <a:uFillTx/>
                <a:latin typeface="Arial" panose="020B0604020202020204" pitchFamily="34" charset="0"/>
                <a:ea typeface="微软雅黑"/>
                <a:cs typeface="+mj-cs"/>
                <a:sym typeface="+mn-ea"/>
              </a:defRPr>
            </a:lvl1pPr>
          </a:lstStyle>
          <a:p>
            <a:pPr lvl="0"/>
            <a:r>
              <a:rPr>
                <a:sym typeface="+mn-ea"/>
              </a:rPr>
              <a:t>单击此处编辑母版标题样式</a:t>
            </a:r>
          </a:p>
        </p:txBody>
      </p:sp>
      <p:sp>
        <p:nvSpPr>
          <p:cNvPr id="3" name="文本占位符 2"/>
          <p:cNvSpPr>
            <a:spLocks noGrp="1"/>
          </p:cNvSpPr>
          <p:nvPr>
            <p:ph type="body" idx="1" hasCustomPrompt="1"/>
            <p:custDataLst>
              <p:tags r:id="rId2"/>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ct val="0"/>
              </a:spcAft>
              <a:buNone/>
              <a:defRPr sz="2000" b="0" u="none" strike="noStrike" kern="1200" cap="none" spc="200" normalizeH="0" baseline="0">
                <a:solidFill>
                  <a:schemeClr val="tx1"/>
                </a:solidFill>
                <a:uFillTx/>
                <a:latin typeface="Arial" panose="020B0604020202020204" pitchFamily="34" charset="0"/>
                <a:ea typeface="微软雅黑"/>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4" name="内容占位符 3"/>
          <p:cNvSpPr>
            <a:spLocks noGrp="1"/>
          </p:cNvSpPr>
          <p:nvPr>
            <p:ph sz="half" idx="2"/>
            <p:custDataLst>
              <p:tags r:id="rId3"/>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5" name="文本占位符 4"/>
          <p:cNvSpPr>
            <a:spLocks noGrp="1"/>
          </p:cNvSpPr>
          <p:nvPr>
            <p:ph type="body" sz="quarter" idx="3" hasCustomPrompt="1"/>
            <p:custDataLst>
              <p:tags r:id="rId4"/>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ct val="0"/>
              </a:spcBef>
              <a:spcAft>
                <a:spcPct val="0"/>
              </a:spcAft>
              <a:buFont typeface="Arial" panose="020B0604020202020204" pitchFamily="34" charset="0"/>
              <a:buNone/>
              <a:defRPr kumimoji="0" lang="zh-CN" altLang="en-US" sz="2000" b="0" i="0" u="none" strike="noStrike" kern="1200" cap="none" spc="200" normalizeH="0" baseline="0" noProof="1">
                <a:solidFill>
                  <a:schemeClr val="tx1"/>
                </a:solidFill>
                <a:uFillTx/>
                <a:latin typeface="Arial" panose="020B0604020202020204" pitchFamily="34" charset="0"/>
                <a:ea typeface="微软雅黑"/>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2022/6/1</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1"/>
            </p:custDataLst>
          </p:nvPr>
        </p:nvSpPr>
        <p:spPr>
          <a:xfrm>
            <a:off x="0" y="0"/>
            <a:ext cx="3324360" cy="6858000"/>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userDrawn="1">
            <p:custDataLst>
              <p:tags r:id="rId2"/>
            </p:custDataLst>
          </p:nvPr>
        </p:nvPicPr>
        <p:blipFill>
          <a:blip r:embed="rId10"/>
          <a:stretch>
            <a:fillRect/>
          </a:stretch>
        </p:blipFill>
        <p:spPr>
          <a:xfrm rot="3043711">
            <a:off x="925332" y="828133"/>
            <a:ext cx="4844848" cy="4844846"/>
          </a:xfrm>
          <a:prstGeom prst="rect">
            <a:avLst/>
          </a:prstGeom>
          <a:effectLst>
            <a:outerShdw blurRad="50800" dist="38100" algn="l" rotWithShape="0">
              <a:prstClr val="black">
                <a:alpha val="40000"/>
              </a:prstClr>
            </a:outerShdw>
          </a:effectLst>
        </p:spPr>
      </p:pic>
      <p:pic>
        <p:nvPicPr>
          <p:cNvPr id="13" name="图片 12" descr="C:\Users\admin\Desktop\图片6.png图片6"/>
          <p:cNvPicPr>
            <a:picLocks noChangeAspect="1"/>
          </p:cNvPicPr>
          <p:nvPr userDrawn="1">
            <p:custDataLst>
              <p:tags r:id="rId3"/>
            </p:custDataLst>
          </p:nvPr>
        </p:nvPicPr>
        <p:blipFill>
          <a:blip r:embed="rId11"/>
          <a:stretch>
            <a:fillRect/>
          </a:stretch>
        </p:blipFill>
        <p:spPr>
          <a:xfrm>
            <a:off x="10722732" y="0"/>
            <a:ext cx="1469269" cy="2320916"/>
          </a:xfrm>
          <a:custGeom>
            <a:avLst/>
            <a:gdLst>
              <a:gd name="connsiteX0" fmla="*/ 1469269 w 1469269"/>
              <a:gd name="connsiteY0" fmla="*/ 0 h 2320916"/>
              <a:gd name="connsiteX1" fmla="*/ 0 w 1469269"/>
              <a:gd name="connsiteY1" fmla="*/ 0 h 2320916"/>
              <a:gd name="connsiteX2" fmla="*/ 0 w 1469269"/>
              <a:gd name="connsiteY2" fmla="*/ 2320916 h 2320916"/>
              <a:gd name="connsiteX3" fmla="*/ 1469269 w 1469269"/>
              <a:gd name="connsiteY3" fmla="*/ 2320916 h 2320916"/>
            </a:gdLst>
            <a:ahLst/>
            <a:cxnLst>
              <a:cxn ang="0">
                <a:pos x="connsiteX0" y="connsiteY0"/>
              </a:cxn>
              <a:cxn ang="0">
                <a:pos x="connsiteX1" y="connsiteY1"/>
              </a:cxn>
              <a:cxn ang="0">
                <a:pos x="connsiteX2" y="connsiteY2"/>
              </a:cxn>
              <a:cxn ang="0">
                <a:pos x="connsiteX3" y="connsiteY3"/>
              </a:cxn>
            </a:cxnLst>
            <a:rect l="l" t="t" r="r" b="b"/>
            <a:pathLst>
              <a:path w="1469269" h="2320916">
                <a:moveTo>
                  <a:pt x="1469269" y="0"/>
                </a:moveTo>
                <a:lnTo>
                  <a:pt x="0" y="0"/>
                </a:lnTo>
                <a:lnTo>
                  <a:pt x="0" y="2320916"/>
                </a:lnTo>
                <a:lnTo>
                  <a:pt x="1469269" y="2320916"/>
                </a:lnTo>
                <a:close/>
              </a:path>
            </a:pathLst>
          </a:custGeom>
        </p:spPr>
      </p:pic>
      <p:pic>
        <p:nvPicPr>
          <p:cNvPr id="17" name="图片 16"/>
          <p:cNvPicPr>
            <a:picLocks noChangeAspect="1"/>
          </p:cNvPicPr>
          <p:nvPr userDrawn="1">
            <p:custDataLst>
              <p:tags r:id="rId4"/>
            </p:custDataLst>
          </p:nvPr>
        </p:nvPicPr>
        <p:blipFill>
          <a:blip r:embed="rId12"/>
          <a:stretch>
            <a:fillRect/>
          </a:stretch>
        </p:blipFill>
        <p:spPr>
          <a:xfrm rot="9338185" flipH="1" flipV="1">
            <a:off x="8764435" y="5614260"/>
            <a:ext cx="3302621" cy="1952675"/>
          </a:xfrm>
          <a:custGeom>
            <a:avLst/>
            <a:gdLst>
              <a:gd name="connsiteX0" fmla="*/ 3302621 w 3302621"/>
              <a:gd name="connsiteY0" fmla="*/ 0 h 1952675"/>
              <a:gd name="connsiteX1" fmla="*/ 3302621 w 3302621"/>
              <a:gd name="connsiteY1" fmla="*/ 1635689 h 1952675"/>
              <a:gd name="connsiteX2" fmla="*/ 3159072 w 3302621"/>
              <a:gd name="connsiteY2" fmla="*/ 1952675 h 1952675"/>
              <a:gd name="connsiteX3" fmla="*/ 0 w 3302621"/>
              <a:gd name="connsiteY3" fmla="*/ 522077 h 1952675"/>
              <a:gd name="connsiteX4" fmla="*/ 0 w 3302621"/>
              <a:gd name="connsiteY4" fmla="*/ 0 h 1952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02621" h="1952675">
                <a:moveTo>
                  <a:pt x="3302621" y="0"/>
                </a:moveTo>
                <a:lnTo>
                  <a:pt x="3302621" y="1635689"/>
                </a:lnTo>
                <a:lnTo>
                  <a:pt x="3159072" y="1952675"/>
                </a:lnTo>
                <a:lnTo>
                  <a:pt x="0" y="522077"/>
                </a:lnTo>
                <a:lnTo>
                  <a:pt x="0" y="0"/>
                </a:lnTo>
                <a:close/>
              </a:path>
            </a:pathLst>
          </a:custGeom>
        </p:spPr>
      </p:pic>
      <p:sp>
        <p:nvSpPr>
          <p:cNvPr id="2" name="标题 1"/>
          <p:cNvSpPr>
            <a:spLocks noGrp="1"/>
          </p:cNvSpPr>
          <p:nvPr>
            <p:ph type="title"/>
            <p:custDataLst>
              <p:tags r:id="rId5"/>
            </p:custDataLst>
          </p:nvPr>
        </p:nvSpPr>
        <p:spPr>
          <a:xfrm>
            <a:off x="3324361" y="443230"/>
            <a:ext cx="7398372"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accent1"/>
                </a:solidFill>
                <a:uFillTx/>
                <a:latin typeface="Arial" panose="020B0604020202020204" pitchFamily="34" charset="0"/>
                <a:ea typeface="微软雅黑"/>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t>2022/6/1</a:t>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blipFill dpi="0" rotWithShape="1">
          <a:blip r:embed="rId5"/>
          <a:stretch>
            <a:fillRect/>
          </a:stretch>
        </a:blip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2022/6/1</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blipFill dpi="0" rotWithShape="1">
          <a:blip r:embed="rId8">
            <a:lum/>
          </a:blip>
          <a:stretch>
            <a:fillRect l="-3000" r="-3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accent1"/>
                </a:solidFill>
                <a:uFillTx/>
                <a:latin typeface="Arial" panose="020B0604020202020204" pitchFamily="34" charset="0"/>
                <a:ea typeface="微软雅黑"/>
                <a:cs typeface="+mj-cs"/>
                <a:sym typeface="+mn-ea"/>
              </a:defRPr>
            </a:lvl1pPr>
          </a:lstStyle>
          <a:p>
            <a:pPr lvl="0"/>
            <a:r>
              <a:rPr>
                <a:sym typeface="+mn-ea"/>
              </a:rPr>
              <a:t>单击此处编辑母版标题样式</a:t>
            </a:r>
          </a:p>
        </p:txBody>
      </p:sp>
      <p:sp>
        <p:nvSpPr>
          <p:cNvPr id="3" name="图片占位符 2"/>
          <p:cNvSpPr>
            <a:spLocks noGrp="1"/>
          </p:cNvSpPr>
          <p:nvPr>
            <p:ph type="pic" idx="1"/>
            <p:custDataLst>
              <p:tags r:id="rId2"/>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ct val="0"/>
              </a:spcBef>
              <a:spcAft>
                <a:spcPts val="1000"/>
              </a:spcAft>
              <a:buFont typeface="Arial" panose="020B0604020202020204" pitchFamily="34" charset="0"/>
              <a:buNone/>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3"/>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400" b="0" i="0" u="none" strike="noStrike" kern="1200" cap="none" spc="150" normalizeH="0" baseline="0" noProof="1">
                <a:solidFill>
                  <a:schemeClr val="tx1"/>
                </a:solidFill>
                <a:uFillTx/>
                <a:latin typeface="Arial" panose="020B0604020202020204" pitchFamily="34" charset="0"/>
                <a:ea typeface="微软雅黑"/>
                <a:cs typeface="+mn-cs"/>
                <a:sym typeface="+mn-ea"/>
              </a:defRPr>
            </a:lvl1pPr>
          </a:lstStyle>
          <a:p>
            <a:pPr lvl="0"/>
            <a:r>
              <a:rPr>
                <a:sym typeface="+mn-ea"/>
              </a:rPr>
              <a:t>单击此处编辑母版文本样式</a:t>
            </a: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t>2022/6/1</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blipFill dpi="0" rotWithShape="1">
          <a:blip r:embed="rId7">
            <a:lum/>
          </a:blip>
          <a:stretch>
            <a:fillRect l="-3000" r="-3000"/>
          </a:stretch>
        </a:blip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1"/>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ct val="0"/>
              </a:spcAft>
              <a:buNone/>
              <a:defRPr kumimoji="0" lang="zh-CN" altLang="en-US" sz="2400" b="1" i="0" u="none" strike="noStrike" kern="1200" cap="none" spc="200" normalizeH="0" baseline="0" noProof="1">
                <a:solidFill>
                  <a:schemeClr val="accent1"/>
                </a:solidFill>
                <a:uFillTx/>
                <a:latin typeface="Arial" panose="020B0604020202020204" pitchFamily="34" charset="0"/>
                <a:ea typeface="微软雅黑"/>
                <a:cs typeface="+mj-cs"/>
                <a:sym typeface="+mn-ea"/>
              </a:defRPr>
            </a:lvl1pPr>
          </a:lstStyle>
          <a:p>
            <a:pPr lvl="0"/>
            <a:r>
              <a:rPr>
                <a:sym typeface="+mn-ea"/>
              </a:rPr>
              <a:t>单击此处编辑母版标题样式</a:t>
            </a:r>
          </a:p>
        </p:txBody>
      </p:sp>
      <p:sp>
        <p:nvSpPr>
          <p:cNvPr id="3" name="竖排文字占位符 2"/>
          <p:cNvSpPr>
            <a:spLocks noGrp="1"/>
          </p:cNvSpPr>
          <p:nvPr>
            <p:ph type="body" orient="vert" idx="1"/>
            <p:custDataLst>
              <p:tags r:id="rId2"/>
            </p:custDataLst>
          </p:nvPr>
        </p:nvSpPr>
        <p:spPr>
          <a:xfrm>
            <a:off x="669925" y="952500"/>
            <a:ext cx="9828101" cy="5388907"/>
          </a:xfrm>
        </p:spPr>
        <p:txBody>
          <a:bodyPr vert="eaVert"/>
          <a:lstStyle>
            <a:lvl1pPr indent="0" eaLnBrk="1" fontAlgn="auto" latinLnBrk="0" hangingPunct="1">
              <a:defRPr baseline="0">
                <a:latin typeface="Arial" panose="020B0604020202020204" pitchFamily="34" charset="0"/>
                <a:ea typeface="微软雅黑"/>
              </a:defRPr>
            </a:lvl1pPr>
            <a:lvl2pPr indent="0" eaLnBrk="1" fontAlgn="auto" latinLnBrk="0" hangingPunct="1">
              <a:defRPr baseline="0">
                <a:latin typeface="Arial" panose="020B0604020202020204" pitchFamily="34" charset="0"/>
                <a:ea typeface="微软雅黑"/>
              </a:defRPr>
            </a:lvl2pPr>
            <a:lvl3pPr indent="0" eaLnBrk="1" fontAlgn="auto" latinLnBrk="0" hangingPunct="1">
              <a:defRPr baseline="0">
                <a:latin typeface="Arial" panose="020B0604020202020204" pitchFamily="34" charset="0"/>
                <a:ea typeface="微软雅黑"/>
              </a:defRPr>
            </a:lvl3pPr>
            <a:lvl4pPr indent="0" eaLnBrk="1" fontAlgn="auto" latinLnBrk="0" hangingPunct="1">
              <a:defRPr baseline="0">
                <a:latin typeface="Arial" panose="020B0604020202020204" pitchFamily="34" charset="0"/>
                <a:ea typeface="微软雅黑"/>
              </a:defRPr>
            </a:lvl4pPr>
            <a:lvl5pPr indent="0" eaLnBrk="1" fontAlgn="auto" latinLnBrk="0" hangingPunct="1">
              <a:defRPr baseline="0">
                <a:latin typeface="Arial" panose="020B0604020202020204" pitchFamily="34" charset="0"/>
                <a:ea typeface="微软雅黑"/>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2022/6/1</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ags" Target="../tags/tag8.xml"/><Relationship Id="rId3" Type="http://schemas.openxmlformats.org/officeDocument/2006/relationships/slideLayout" Target="../slideLayouts/slideLayout3.xml"/><Relationship Id="rId21" Type="http://schemas.openxmlformats.org/officeDocument/2006/relationships/tags" Target="../tags/tag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6.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5.xml"/><Relationship Id="rId28" Type="http://schemas.openxmlformats.org/officeDocument/2006/relationships/image" Target="file:///D:\qq&#25991;&#20214;\712321467\Image\C2C\Image2\%7b75232B38-A165-1FB7-499C-2E1C792CACB5%7d.png" TargetMode="Externa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4.xml"/><Relationship Id="rId27"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20"/>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a:t>单击此处编辑母版标题样式</a:t>
            </a:r>
          </a:p>
        </p:txBody>
      </p:sp>
      <p:sp>
        <p:nvSpPr>
          <p:cNvPr id="3" name="文本占位符 2"/>
          <p:cNvSpPr>
            <a:spLocks noGrp="1"/>
          </p:cNvSpPr>
          <p:nvPr>
            <p:ph type="body" idx="1"/>
            <p:custDataLst>
              <p:tags r:id="rId21"/>
            </p:custDataLst>
          </p:nvPr>
        </p:nvSpPr>
        <p:spPr>
          <a:xfrm>
            <a:off x="669882" y="952508"/>
            <a:ext cx="10852237" cy="5388907"/>
          </a:xfrm>
          <a:prstGeom prst="rect">
            <a:avLst/>
          </a:prstGeo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22"/>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t>2022/6/1</a:t>
            </a:fld>
            <a:endParaRPr lang="zh-CN" altLang="en-US"/>
          </a:p>
        </p:txBody>
      </p:sp>
      <p:sp>
        <p:nvSpPr>
          <p:cNvPr id="5" name="页脚占位符 4"/>
          <p:cNvSpPr>
            <a:spLocks noGrp="1"/>
          </p:cNvSpPr>
          <p:nvPr>
            <p:ph type="ftr" sz="quarter" idx="3"/>
            <p:custDataLst>
              <p:tags r:id="rId23"/>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24"/>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t>‹#›</a:t>
            </a:fld>
            <a:endParaRPr lang="zh-CN" altLang="en-US"/>
          </a:p>
        </p:txBody>
      </p:sp>
      <p:sp>
        <p:nvSpPr>
          <p:cNvPr id="7" name="KSO_TEMPLATE" hidden="1"/>
          <p:cNvSpPr/>
          <p:nvPr userDrawn="1">
            <p:custDataLst>
              <p:tags r:id="rId25"/>
            </p:custDataLst>
          </p:nvPr>
        </p:nvSpPr>
        <p:spPr>
          <a:xfrm flipH="1">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1073743875" descr="学科网 zxxk.com"/>
          <p:cNvPicPr>
            <a:picLocks noChangeAspect="1"/>
          </p:cNvPicPr>
          <p:nvPr>
            <p:custDataLst>
              <p:tags r:id="rId26"/>
            </p:custDataLst>
          </p:nvPr>
        </p:nvPicPr>
        <p:blipFill>
          <a:blip r:embed="rId27" r:link="rId28"/>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ransition/>
  <p:txStyles>
    <p:titleStyle>
      <a:lvl1pPr algn="l" defTabSz="914400" rtl="0" eaLnBrk="1" fontAlgn="auto" latinLnBrk="0" hangingPunct="1">
        <a:lnSpc>
          <a:spcPct val="100000"/>
        </a:lnSpc>
        <a:spcBef>
          <a:spcPct val="0"/>
        </a:spcBef>
        <a:buNone/>
        <a:defRPr sz="2400" b="1" u="none" strike="noStrike" kern="1200" cap="none" spc="200" normalizeH="0">
          <a:solidFill>
            <a:schemeClr val="accent1"/>
          </a:solidFill>
          <a:uFillTx/>
          <a:latin typeface="微软雅黑" panose="020B0503020204020204" charset="-122"/>
          <a:ea typeface="微软雅黑"/>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400" u="none" strike="noStrike" kern="1200" cap="none" spc="150" normalizeH="0" baseline="0">
          <a:solidFill>
            <a:schemeClr val="tx1"/>
          </a:solidFill>
          <a:uFillTx/>
          <a:latin typeface="微软雅黑" panose="020B0503020204020204" charset="-122"/>
          <a:ea typeface="微软雅黑"/>
          <a:cs typeface="+mn-cs"/>
        </a:defRPr>
      </a:lvl1pPr>
      <a:lvl2pPr marL="685800"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sz="1400" u="none" strike="noStrike" kern="1200" cap="none" spc="150" normalizeH="0" baseline="0">
          <a:solidFill>
            <a:schemeClr val="tx1"/>
          </a:solidFill>
          <a:uFillTx/>
          <a:latin typeface="微软雅黑" panose="020B0503020204020204" charset="-122"/>
          <a:ea typeface="微软雅黑"/>
          <a:cs typeface="+mn-cs"/>
        </a:defRPr>
      </a:lvl2pPr>
      <a:lvl3pPr marL="1143000" indent="-228600" algn="l" defTabSz="914400" rtl="0" eaLnBrk="1" fontAlgn="auto" latinLnBrk="0" hangingPunct="1">
        <a:lnSpc>
          <a:spcPct val="130000"/>
        </a:lnSpc>
        <a:spcBef>
          <a:spcPct val="0"/>
        </a:spcBef>
        <a:spcAft>
          <a:spcPts val="1000"/>
        </a:spcAft>
        <a:buFont typeface="Arial" panose="020B0604020202020204" pitchFamily="34" charset="0"/>
        <a:buChar char="•"/>
        <a:defRPr sz="1400" u="none" strike="noStrike" kern="1200" cap="none" spc="150" normalizeH="0" baseline="0">
          <a:solidFill>
            <a:schemeClr val="tx1"/>
          </a:solidFill>
          <a:uFillTx/>
          <a:latin typeface="微软雅黑" panose="020B0503020204020204" charset="-122"/>
          <a:ea typeface="微软雅黑"/>
          <a:cs typeface="+mn-cs"/>
        </a:defRPr>
      </a:lvl3pPr>
      <a:lvl4pPr marL="1600200" indent="-228600" algn="l" defTabSz="914400" rtl="0" eaLnBrk="1" fontAlgn="auto" latinLnBrk="0" hangingPunct="1">
        <a:lnSpc>
          <a:spcPct val="130000"/>
        </a:lnSpc>
        <a:spcBef>
          <a:spcPct val="0"/>
        </a:spcBef>
        <a:spcAft>
          <a:spcPts val="1000"/>
        </a:spcAft>
        <a:buFont typeface="Arial" panose="020B0604020202020204" pitchFamily="34" charset="0"/>
        <a:buChar char="•"/>
        <a:defRPr sz="1400" u="none" strike="noStrike" kern="1200" cap="none" spc="150" normalizeH="0" baseline="0">
          <a:solidFill>
            <a:schemeClr val="tx1"/>
          </a:solidFill>
          <a:uFillTx/>
          <a:latin typeface="微软雅黑" panose="020B0503020204020204" charset="-122"/>
          <a:ea typeface="微软雅黑"/>
          <a:cs typeface="+mn-cs"/>
        </a:defRPr>
      </a:lvl4pPr>
      <a:lvl5pPr marL="2057400" indent="-228600" algn="l" defTabSz="914400" rtl="0" eaLnBrk="1" fontAlgn="auto" latinLnBrk="0" hangingPunct="1">
        <a:lnSpc>
          <a:spcPct val="130000"/>
        </a:lnSpc>
        <a:spcBef>
          <a:spcPct val="0"/>
        </a:spcBef>
        <a:spcAft>
          <a:spcPts val="1000"/>
        </a:spcAft>
        <a:buFont typeface="Arial" panose="020B0604020202020204" pitchFamily="34" charset="0"/>
        <a:buChar char="•"/>
        <a:defRPr sz="1400" u="none" strike="noStrike" kern="1200" cap="none" spc="150" normalizeH="0" baseline="0">
          <a:solidFill>
            <a:schemeClr val="tx1"/>
          </a:solidFill>
          <a:uFillTx/>
          <a:latin typeface="微软雅黑" panose="020B0503020204020204" charset="-122"/>
          <a:ea typeface="微软雅黑"/>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135.xml"/><Relationship Id="rId2" Type="http://schemas.openxmlformats.org/officeDocument/2006/relationships/tags" Target="../tags/tag134.xml"/><Relationship Id="rId1" Type="http://schemas.openxmlformats.org/officeDocument/2006/relationships/tags" Target="../tags/tag133.xml"/><Relationship Id="rId4"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tags" Target="../tags/tag184.xml"/><Relationship Id="rId2" Type="http://schemas.openxmlformats.org/officeDocument/2006/relationships/tags" Target="../tags/tag183.xml"/><Relationship Id="rId1" Type="http://schemas.openxmlformats.org/officeDocument/2006/relationships/tags" Target="../tags/tag182.xml"/><Relationship Id="rId6" Type="http://schemas.openxmlformats.org/officeDocument/2006/relationships/slideLayout" Target="../slideLayouts/slideLayout14.xml"/><Relationship Id="rId5" Type="http://schemas.openxmlformats.org/officeDocument/2006/relationships/tags" Target="../tags/tag186.xml"/><Relationship Id="rId4" Type="http://schemas.openxmlformats.org/officeDocument/2006/relationships/tags" Target="../tags/tag185.xml"/></Relationships>
</file>

<file path=ppt/slides/_rels/slide11.xml.rels><?xml version="1.0" encoding="UTF-8" standalone="yes"?>
<Relationships xmlns="http://schemas.openxmlformats.org/package/2006/relationships"><Relationship Id="rId3" Type="http://schemas.openxmlformats.org/officeDocument/2006/relationships/tags" Target="../tags/tag189.xml"/><Relationship Id="rId7" Type="http://schemas.openxmlformats.org/officeDocument/2006/relationships/slideLayout" Target="../slideLayouts/slideLayout18.xml"/><Relationship Id="rId2" Type="http://schemas.openxmlformats.org/officeDocument/2006/relationships/tags" Target="../tags/tag188.xml"/><Relationship Id="rId1" Type="http://schemas.openxmlformats.org/officeDocument/2006/relationships/tags" Target="../tags/tag187.xml"/><Relationship Id="rId6" Type="http://schemas.openxmlformats.org/officeDocument/2006/relationships/tags" Target="../tags/tag192.xml"/><Relationship Id="rId5" Type="http://schemas.openxmlformats.org/officeDocument/2006/relationships/tags" Target="../tags/tag191.xml"/><Relationship Id="rId4" Type="http://schemas.openxmlformats.org/officeDocument/2006/relationships/tags" Target="../tags/tag190.xml"/></Relationships>
</file>

<file path=ppt/slides/_rels/slide12.xml.rels><?xml version="1.0" encoding="UTF-8" standalone="yes"?>
<Relationships xmlns="http://schemas.openxmlformats.org/package/2006/relationships"><Relationship Id="rId3" Type="http://schemas.openxmlformats.org/officeDocument/2006/relationships/tags" Target="../tags/tag195.xml"/><Relationship Id="rId2" Type="http://schemas.openxmlformats.org/officeDocument/2006/relationships/tags" Target="../tags/tag194.xml"/><Relationship Id="rId1" Type="http://schemas.openxmlformats.org/officeDocument/2006/relationships/tags" Target="../tags/tag193.xml"/><Relationship Id="rId6" Type="http://schemas.openxmlformats.org/officeDocument/2006/relationships/slideLayout" Target="../slideLayouts/slideLayout18.xml"/><Relationship Id="rId5" Type="http://schemas.openxmlformats.org/officeDocument/2006/relationships/tags" Target="../tags/tag197.xml"/><Relationship Id="rId4" Type="http://schemas.openxmlformats.org/officeDocument/2006/relationships/tags" Target="../tags/tag196.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tags" Target="../tags/tag138.xml"/><Relationship Id="rId7" Type="http://schemas.openxmlformats.org/officeDocument/2006/relationships/slideLayout" Target="../slideLayouts/slideLayout13.xml"/><Relationship Id="rId2" Type="http://schemas.openxmlformats.org/officeDocument/2006/relationships/tags" Target="../tags/tag137.xml"/><Relationship Id="rId1" Type="http://schemas.openxmlformats.org/officeDocument/2006/relationships/tags" Target="../tags/tag136.xml"/><Relationship Id="rId6" Type="http://schemas.openxmlformats.org/officeDocument/2006/relationships/tags" Target="../tags/tag141.xml"/><Relationship Id="rId5" Type="http://schemas.openxmlformats.org/officeDocument/2006/relationships/tags" Target="../tags/tag140.xml"/><Relationship Id="rId4" Type="http://schemas.openxmlformats.org/officeDocument/2006/relationships/tags" Target="../tags/tag139.xml"/></Relationships>
</file>

<file path=ppt/slides/_rels/slide3.xml.rels><?xml version="1.0" encoding="UTF-8" standalone="yes"?>
<Relationships xmlns="http://schemas.openxmlformats.org/package/2006/relationships"><Relationship Id="rId8" Type="http://schemas.openxmlformats.org/officeDocument/2006/relationships/tags" Target="../tags/tag149.xml"/><Relationship Id="rId3" Type="http://schemas.openxmlformats.org/officeDocument/2006/relationships/tags" Target="../tags/tag144.xml"/><Relationship Id="rId7" Type="http://schemas.openxmlformats.org/officeDocument/2006/relationships/tags" Target="../tags/tag148.xml"/><Relationship Id="rId2" Type="http://schemas.openxmlformats.org/officeDocument/2006/relationships/tags" Target="../tags/tag143.xml"/><Relationship Id="rId1" Type="http://schemas.openxmlformats.org/officeDocument/2006/relationships/tags" Target="../tags/tag142.xml"/><Relationship Id="rId6" Type="http://schemas.openxmlformats.org/officeDocument/2006/relationships/tags" Target="../tags/tag147.xml"/><Relationship Id="rId5" Type="http://schemas.openxmlformats.org/officeDocument/2006/relationships/tags" Target="../tags/tag146.xml"/><Relationship Id="rId4" Type="http://schemas.openxmlformats.org/officeDocument/2006/relationships/tags" Target="../tags/tag145.xml"/><Relationship Id="rId9"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8" Type="http://schemas.openxmlformats.org/officeDocument/2006/relationships/tags" Target="../tags/tag157.xml"/><Relationship Id="rId13" Type="http://schemas.openxmlformats.org/officeDocument/2006/relationships/slideLayout" Target="../slideLayouts/slideLayout18.xml"/><Relationship Id="rId3" Type="http://schemas.openxmlformats.org/officeDocument/2006/relationships/tags" Target="../tags/tag152.xml"/><Relationship Id="rId7" Type="http://schemas.openxmlformats.org/officeDocument/2006/relationships/tags" Target="../tags/tag156.xml"/><Relationship Id="rId12" Type="http://schemas.openxmlformats.org/officeDocument/2006/relationships/tags" Target="../tags/tag161.xml"/><Relationship Id="rId2" Type="http://schemas.openxmlformats.org/officeDocument/2006/relationships/tags" Target="../tags/tag151.xml"/><Relationship Id="rId1" Type="http://schemas.openxmlformats.org/officeDocument/2006/relationships/tags" Target="../tags/tag150.xml"/><Relationship Id="rId6" Type="http://schemas.openxmlformats.org/officeDocument/2006/relationships/tags" Target="../tags/tag155.xml"/><Relationship Id="rId11" Type="http://schemas.openxmlformats.org/officeDocument/2006/relationships/tags" Target="../tags/tag160.xml"/><Relationship Id="rId5" Type="http://schemas.openxmlformats.org/officeDocument/2006/relationships/tags" Target="../tags/tag154.xml"/><Relationship Id="rId10" Type="http://schemas.openxmlformats.org/officeDocument/2006/relationships/tags" Target="../tags/tag159.xml"/><Relationship Id="rId4" Type="http://schemas.openxmlformats.org/officeDocument/2006/relationships/tags" Target="../tags/tag153.xml"/><Relationship Id="rId9" Type="http://schemas.openxmlformats.org/officeDocument/2006/relationships/tags" Target="../tags/tag158.xml"/></Relationships>
</file>

<file path=ppt/slides/_rels/slide5.xml.rels><?xml version="1.0" encoding="UTF-8" standalone="yes"?>
<Relationships xmlns="http://schemas.openxmlformats.org/package/2006/relationships"><Relationship Id="rId3" Type="http://schemas.openxmlformats.org/officeDocument/2006/relationships/tags" Target="../tags/tag164.xml"/><Relationship Id="rId2" Type="http://schemas.openxmlformats.org/officeDocument/2006/relationships/tags" Target="../tags/tag163.xml"/><Relationship Id="rId1" Type="http://schemas.openxmlformats.org/officeDocument/2006/relationships/tags" Target="../tags/tag162.xml"/><Relationship Id="rId5" Type="http://schemas.openxmlformats.org/officeDocument/2006/relationships/slideLayout" Target="../slideLayouts/slideLayout13.xml"/><Relationship Id="rId4" Type="http://schemas.openxmlformats.org/officeDocument/2006/relationships/tags" Target="../tags/tag165.xml"/></Relationships>
</file>

<file path=ppt/slides/_rels/slide6.xml.rels><?xml version="1.0" encoding="UTF-8" standalone="yes"?>
<Relationships xmlns="http://schemas.openxmlformats.org/package/2006/relationships"><Relationship Id="rId3" Type="http://schemas.openxmlformats.org/officeDocument/2006/relationships/tags" Target="../tags/tag168.xml"/><Relationship Id="rId2" Type="http://schemas.openxmlformats.org/officeDocument/2006/relationships/tags" Target="../tags/tag167.xml"/><Relationship Id="rId1" Type="http://schemas.openxmlformats.org/officeDocument/2006/relationships/tags" Target="../tags/tag166.xml"/><Relationship Id="rId4"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tags" Target="../tags/tag171.xml"/><Relationship Id="rId2" Type="http://schemas.openxmlformats.org/officeDocument/2006/relationships/tags" Target="../tags/tag170.xml"/><Relationship Id="rId1" Type="http://schemas.openxmlformats.org/officeDocument/2006/relationships/tags" Target="../tags/tag169.xml"/><Relationship Id="rId6" Type="http://schemas.openxmlformats.org/officeDocument/2006/relationships/slideLayout" Target="../slideLayouts/slideLayout18.xml"/><Relationship Id="rId5" Type="http://schemas.openxmlformats.org/officeDocument/2006/relationships/tags" Target="../tags/tag173.xml"/><Relationship Id="rId4" Type="http://schemas.openxmlformats.org/officeDocument/2006/relationships/tags" Target="../tags/tag172.xml"/></Relationships>
</file>

<file path=ppt/slides/_rels/slide8.xml.rels><?xml version="1.0" encoding="UTF-8" standalone="yes"?>
<Relationships xmlns="http://schemas.openxmlformats.org/package/2006/relationships"><Relationship Id="rId3" Type="http://schemas.openxmlformats.org/officeDocument/2006/relationships/tags" Target="../tags/tag176.xml"/><Relationship Id="rId2" Type="http://schemas.openxmlformats.org/officeDocument/2006/relationships/tags" Target="../tags/tag175.xml"/><Relationship Id="rId1" Type="http://schemas.openxmlformats.org/officeDocument/2006/relationships/tags" Target="../tags/tag174.xml"/><Relationship Id="rId6" Type="http://schemas.openxmlformats.org/officeDocument/2006/relationships/slideLayout" Target="../slideLayouts/slideLayout18.xml"/><Relationship Id="rId5" Type="http://schemas.openxmlformats.org/officeDocument/2006/relationships/tags" Target="../tags/tag178.xml"/><Relationship Id="rId4" Type="http://schemas.openxmlformats.org/officeDocument/2006/relationships/tags" Target="../tags/tag177.xml"/></Relationships>
</file>

<file path=ppt/slides/_rels/slide9.xml.rels><?xml version="1.0" encoding="UTF-8" standalone="yes"?>
<Relationships xmlns="http://schemas.openxmlformats.org/package/2006/relationships"><Relationship Id="rId3" Type="http://schemas.openxmlformats.org/officeDocument/2006/relationships/tags" Target="../tags/tag181.xml"/><Relationship Id="rId2" Type="http://schemas.openxmlformats.org/officeDocument/2006/relationships/tags" Target="../tags/tag180.xml"/><Relationship Id="rId1" Type="http://schemas.openxmlformats.org/officeDocument/2006/relationships/tags" Target="../tags/tag179.xml"/><Relationship Id="rId4"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p:cNvSpPr>
            <a:spLocks noGrp="1"/>
          </p:cNvSpPr>
          <p:nvPr>
            <p:ph idx="1"/>
            <p:custDataLst>
              <p:tags r:id="rId1"/>
            </p:custDataLst>
          </p:nvPr>
        </p:nvSpPr>
        <p:spPr>
          <a:xfrm>
            <a:off x="112711" y="123826"/>
            <a:ext cx="3318857" cy="739204"/>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a:bodyPr>
          <a:lstStyle/>
          <a:p>
            <a:pPr algn="ctr"/>
            <a:r>
              <a:rPr lang="en-US" altLang="zh-CN" sz="2800" dirty="0">
                <a:latin typeface="黑体" panose="02010609060101010101" charset="-122"/>
                <a:ea typeface="黑体" panose="02010609060101010101" charset="-122"/>
                <a:cs typeface="黑体" panose="02010609060101010101" charset="-122"/>
              </a:rPr>
              <a:t>1</a:t>
            </a:r>
            <a:r>
              <a:rPr lang="en-US" altLang="zh-CN" sz="2800" dirty="0" smtClean="0">
                <a:solidFill>
                  <a:schemeClr val="tx1"/>
                </a:solidFill>
                <a:latin typeface="黑体" panose="02010609060101010101" charset="-122"/>
                <a:ea typeface="黑体" panose="02010609060101010101" charset="-122"/>
                <a:cs typeface="黑体" panose="02010609060101010101" charset="-122"/>
              </a:rPr>
              <a:t>.</a:t>
            </a:r>
            <a:r>
              <a:rPr lang="zh-CN" altLang="en-US" sz="2800" dirty="0">
                <a:solidFill>
                  <a:schemeClr val="tx1"/>
                </a:solidFill>
                <a:latin typeface="黑体" panose="02010609060101010101" charset="-122"/>
                <a:ea typeface="黑体" panose="02010609060101010101" charset="-122"/>
                <a:cs typeface="黑体" panose="02010609060101010101" charset="-122"/>
              </a:rPr>
              <a:t>类比推理的含义</a:t>
            </a:r>
          </a:p>
        </p:txBody>
      </p:sp>
      <p:sp>
        <p:nvSpPr>
          <p:cNvPr id="6" name="文本框 8"/>
          <p:cNvSpPr txBox="1"/>
          <p:nvPr>
            <p:custDataLst>
              <p:tags r:id="rId2"/>
            </p:custDataLst>
          </p:nvPr>
        </p:nvSpPr>
        <p:spPr>
          <a:xfrm>
            <a:off x="84854" y="982359"/>
            <a:ext cx="11843442" cy="829945"/>
          </a:xfrm>
          <a:prstGeom prst="rect">
            <a:avLst/>
          </a:prstGeom>
          <a:noFill/>
        </p:spPr>
        <p:txBody>
          <a:bodyPr wrap="square" rtlCol="0" anchor="t">
            <a:spAutoFit/>
          </a:bodyPr>
          <a:lstStyle/>
          <a:p>
            <a:r>
              <a:rPr lang="zh-CN" altLang="en-US" sz="2400" dirty="0">
                <a:solidFill>
                  <a:srgbClr val="000000"/>
                </a:solidFill>
                <a:latin typeface="黑体" panose="02010609060101010101" charset="-122"/>
                <a:ea typeface="黑体" panose="02010609060101010101" charset="-122"/>
                <a:sym typeface="+mn-ea"/>
              </a:rPr>
              <a:t>根据两个或两类对象在一些属性上</a:t>
            </a:r>
            <a:r>
              <a:rPr lang="zh-CN" altLang="en-US" sz="2400" dirty="0">
                <a:solidFill>
                  <a:srgbClr val="FF0000"/>
                </a:solidFill>
                <a:latin typeface="黑体" panose="02010609060101010101" charset="-122"/>
                <a:ea typeface="黑体" panose="02010609060101010101" charset="-122"/>
                <a:sym typeface="+mn-ea"/>
              </a:rPr>
              <a:t>相同或相似</a:t>
            </a:r>
            <a:r>
              <a:rPr lang="zh-CN" altLang="en-US" sz="2400" dirty="0">
                <a:solidFill>
                  <a:srgbClr val="000000"/>
                </a:solidFill>
                <a:latin typeface="黑体" panose="02010609060101010101" charset="-122"/>
                <a:ea typeface="黑体" panose="02010609060101010101" charset="-122"/>
                <a:sym typeface="+mn-ea"/>
              </a:rPr>
              <a:t>，推出它们在其他属性上也相同或相似的推理。</a:t>
            </a:r>
            <a:endParaRPr lang="zh-CN" altLang="en-US" sz="2400" dirty="0">
              <a:solidFill>
                <a:srgbClr val="000000"/>
              </a:solidFill>
              <a:effectLst/>
              <a:latin typeface="黑体" panose="02010609060101010101" charset="-122"/>
              <a:ea typeface="黑体" panose="02010609060101010101" charset="-122"/>
              <a:cs typeface="仿宋" panose="02010609060101010101" charset="-122"/>
              <a:sym typeface="+mn-ea"/>
            </a:endParaRPr>
          </a:p>
        </p:txBody>
      </p:sp>
      <p:sp>
        <p:nvSpPr>
          <p:cNvPr id="7" name="内容占位符 2"/>
          <p:cNvSpPr txBox="1">
            <a:spLocks/>
          </p:cNvSpPr>
          <p:nvPr>
            <p:custDataLst>
              <p:tags r:id="rId3"/>
            </p:custDataLst>
          </p:nvPr>
        </p:nvSpPr>
        <p:spPr>
          <a:xfrm>
            <a:off x="355119" y="1799860"/>
            <a:ext cx="11302911" cy="4872120"/>
          </a:xfrm>
          <a:prstGeom prst="rect">
            <a:avLst/>
          </a:prstGeom>
        </p:spPr>
        <p:txBody>
          <a:bodyPr>
            <a:noAutofit/>
          </a:bodyPr>
          <a:lst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400" u="none" strike="noStrike" kern="1200" cap="none" spc="150" normalizeH="0" baseline="0">
                <a:solidFill>
                  <a:schemeClr val="tx1"/>
                </a:solidFill>
                <a:uFillTx/>
                <a:latin typeface="微软雅黑" panose="020B0503020204020204" charset="-122"/>
                <a:ea typeface="微软雅黑"/>
                <a:cs typeface="+mn-cs"/>
              </a:defRPr>
            </a:lvl1pPr>
            <a:lvl2pPr marL="685800"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sz="1400" u="none" strike="noStrike" kern="1200" cap="none" spc="150" normalizeH="0" baseline="0">
                <a:solidFill>
                  <a:schemeClr val="tx1"/>
                </a:solidFill>
                <a:uFillTx/>
                <a:latin typeface="微软雅黑" panose="020B0503020204020204" charset="-122"/>
                <a:ea typeface="微软雅黑"/>
                <a:cs typeface="+mn-cs"/>
              </a:defRPr>
            </a:lvl2pPr>
            <a:lvl3pPr marL="1143000" indent="-228600" algn="l" defTabSz="914400" rtl="0" eaLnBrk="1" fontAlgn="auto" latinLnBrk="0" hangingPunct="1">
              <a:lnSpc>
                <a:spcPct val="130000"/>
              </a:lnSpc>
              <a:spcBef>
                <a:spcPct val="0"/>
              </a:spcBef>
              <a:spcAft>
                <a:spcPts val="1000"/>
              </a:spcAft>
              <a:buFont typeface="Arial" panose="020B0604020202020204" pitchFamily="34" charset="0"/>
              <a:buChar char="•"/>
              <a:defRPr sz="1400" u="none" strike="noStrike" kern="1200" cap="none" spc="150" normalizeH="0" baseline="0">
                <a:solidFill>
                  <a:schemeClr val="tx1"/>
                </a:solidFill>
                <a:uFillTx/>
                <a:latin typeface="微软雅黑" panose="020B0503020204020204" charset="-122"/>
                <a:ea typeface="微软雅黑"/>
                <a:cs typeface="+mn-cs"/>
              </a:defRPr>
            </a:lvl3pPr>
            <a:lvl4pPr marL="1600200" indent="-228600" algn="l" defTabSz="914400" rtl="0" eaLnBrk="1" fontAlgn="auto" latinLnBrk="0" hangingPunct="1">
              <a:lnSpc>
                <a:spcPct val="130000"/>
              </a:lnSpc>
              <a:spcBef>
                <a:spcPct val="0"/>
              </a:spcBef>
              <a:spcAft>
                <a:spcPts val="1000"/>
              </a:spcAft>
              <a:buFont typeface="Arial" panose="020B0604020202020204" pitchFamily="34" charset="0"/>
              <a:buChar char="•"/>
              <a:defRPr sz="1400" u="none" strike="noStrike" kern="1200" cap="none" spc="150" normalizeH="0" baseline="0">
                <a:solidFill>
                  <a:schemeClr val="tx1"/>
                </a:solidFill>
                <a:uFillTx/>
                <a:latin typeface="微软雅黑" panose="020B0503020204020204" charset="-122"/>
                <a:ea typeface="微软雅黑"/>
                <a:cs typeface="+mn-cs"/>
              </a:defRPr>
            </a:lvl4pPr>
            <a:lvl5pPr marL="2057400" indent="-228600" algn="l" defTabSz="914400" rtl="0" eaLnBrk="1" fontAlgn="auto" latinLnBrk="0" hangingPunct="1">
              <a:lnSpc>
                <a:spcPct val="130000"/>
              </a:lnSpc>
              <a:spcBef>
                <a:spcPct val="0"/>
              </a:spcBef>
              <a:spcAft>
                <a:spcPts val="1000"/>
              </a:spcAft>
              <a:buFont typeface="Arial" panose="020B0604020202020204" pitchFamily="34" charset="0"/>
              <a:buChar char="•"/>
              <a:defRPr sz="1400" u="none" strike="noStrike" kern="1200" cap="none" spc="150" normalizeH="0" baseline="0">
                <a:solidFill>
                  <a:schemeClr val="tx1"/>
                </a:solidFill>
                <a:uFillTx/>
                <a:latin typeface="微软雅黑" panose="020B0503020204020204" charset="-122"/>
                <a:ea typeface="微软雅黑"/>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ts val="3360"/>
              </a:lnSpc>
              <a:buNone/>
            </a:pPr>
            <a:r>
              <a:rPr lang="zh-CN" altLang="en-US" sz="2800" b="1" dirty="0"/>
              <a:t>鲁班发明锯的过程</a:t>
            </a:r>
            <a:endParaRPr lang="en-US" altLang="zh-CN" sz="2800" b="1" dirty="0" smtClean="0">
              <a:solidFill>
                <a:schemeClr val="dk1"/>
              </a:solidFill>
              <a:latin typeface="楷体" panose="02010609060101010101" charset="-122"/>
              <a:ea typeface="楷体" panose="02010609060101010101" charset="-122"/>
              <a:cs typeface="楷体" panose="02010609060101010101" charset="-122"/>
              <a:sym typeface="+mn-ea"/>
            </a:endParaRPr>
          </a:p>
          <a:p>
            <a:pPr marL="0" indent="0">
              <a:lnSpc>
                <a:spcPts val="3360"/>
              </a:lnSpc>
              <a:buNone/>
            </a:pPr>
            <a:r>
              <a:rPr lang="zh-CN" altLang="en-US" sz="2800" b="1" dirty="0" smtClean="0">
                <a:solidFill>
                  <a:schemeClr val="dk1"/>
                </a:solidFill>
                <a:latin typeface="楷体" panose="02010609060101010101" charset="-122"/>
                <a:ea typeface="楷体" panose="02010609060101010101" charset="-122"/>
                <a:cs typeface="楷体" panose="02010609060101010101" charset="-122"/>
                <a:sym typeface="+mn-ea"/>
              </a:rPr>
              <a:t>    据说，在一次上山的路上，鲁班抓住灌木和野草一步一步往上爬。他的手指忽然被一根野草划破，流出血来。野草的叶子怎么会这样厉害呢</a:t>
            </a:r>
            <a:r>
              <a:rPr lang="en-US" altLang="zh-CN" sz="2800" b="1" dirty="0" smtClean="0">
                <a:solidFill>
                  <a:schemeClr val="dk1"/>
                </a:solidFill>
                <a:latin typeface="楷体" panose="02010609060101010101" charset="-122"/>
                <a:ea typeface="楷体" panose="02010609060101010101" charset="-122"/>
                <a:cs typeface="楷体" panose="02010609060101010101" charset="-122"/>
                <a:sym typeface="+mn-ea"/>
              </a:rPr>
              <a:t>?</a:t>
            </a:r>
            <a:r>
              <a:rPr lang="zh-CN" altLang="en-US" sz="2800" b="1" dirty="0" smtClean="0">
                <a:solidFill>
                  <a:schemeClr val="dk1"/>
                </a:solidFill>
                <a:latin typeface="楷体" panose="02010609060101010101" charset="-122"/>
                <a:ea typeface="楷体" panose="02010609060101010101" charset="-122"/>
                <a:cs typeface="楷体" panose="02010609060101010101" charset="-122"/>
                <a:sym typeface="+mn-ea"/>
              </a:rPr>
              <a:t>他仔细一看，这根草的叶子长长的，边缘有许多锋利的小齿。他在手指上试了试，一拉就是一道口子，这可提醒了鲁班。他想，如果照小草叶子的样子用铁打一把有齿的工具，在树上来回拉，不是比斧子砍树强得多吗</a:t>
            </a:r>
            <a:r>
              <a:rPr lang="en-US" altLang="zh-CN" sz="2800" b="1" dirty="0" smtClean="0">
                <a:solidFill>
                  <a:schemeClr val="dk1"/>
                </a:solidFill>
                <a:latin typeface="楷体" panose="02010609060101010101" charset="-122"/>
                <a:ea typeface="楷体" panose="02010609060101010101" charset="-122"/>
                <a:cs typeface="楷体" panose="02010609060101010101" charset="-122"/>
                <a:sym typeface="+mn-ea"/>
              </a:rPr>
              <a:t>?</a:t>
            </a:r>
            <a:r>
              <a:rPr lang="zh-CN" altLang="en-US" sz="2800" b="1" dirty="0" smtClean="0">
                <a:solidFill>
                  <a:schemeClr val="dk1"/>
                </a:solidFill>
                <a:latin typeface="楷体" panose="02010609060101010101" charset="-122"/>
                <a:ea typeface="楷体" panose="02010609060101010101" charset="-122"/>
                <a:cs typeface="楷体" panose="02010609060101010101" charset="-122"/>
                <a:sym typeface="+mn-ea"/>
              </a:rPr>
              <a:t>就这样，鲁班发明了锯。</a:t>
            </a:r>
            <a:endParaRPr lang="en-US" altLang="zh-CN" sz="2800" dirty="0" smtClean="0">
              <a:sym typeface="+mn-ea"/>
            </a:endParaRPr>
          </a:p>
          <a:p>
            <a:pPr marL="0" indent="0">
              <a:lnSpc>
                <a:spcPts val="3360"/>
              </a:lnSpc>
              <a:buNone/>
            </a:pPr>
            <a:r>
              <a:rPr lang="zh-CN" altLang="en-US" sz="2800" b="1" dirty="0" smtClean="0">
                <a:solidFill>
                  <a:srgbClr val="0070C0"/>
                </a:solidFill>
                <a:latin typeface="楷体" panose="02010609060101010101" charset="-122"/>
                <a:ea typeface="楷体" panose="02010609060101010101" charset="-122"/>
                <a:cs typeface="楷体" panose="02010609060101010101" charset="-122"/>
                <a:sym typeface="+mn-ea"/>
              </a:rPr>
              <a:t>两个事物：野草和某种可以锯东西的工具  </a:t>
            </a:r>
            <a:endParaRPr lang="en-US" altLang="zh-CN" sz="2800" b="1" dirty="0" smtClean="0">
              <a:solidFill>
                <a:srgbClr val="0070C0"/>
              </a:solidFill>
              <a:latin typeface="楷体" panose="02010609060101010101" charset="-122"/>
              <a:ea typeface="楷体" panose="02010609060101010101" charset="-122"/>
              <a:cs typeface="楷体" panose="02010609060101010101" charset="-122"/>
              <a:sym typeface="+mn-ea"/>
            </a:endParaRPr>
          </a:p>
          <a:p>
            <a:pPr marL="0" indent="0">
              <a:lnSpc>
                <a:spcPts val="3360"/>
              </a:lnSpc>
              <a:buNone/>
            </a:pPr>
            <a:r>
              <a:rPr lang="zh-CN" altLang="en-US" sz="2800" b="1" dirty="0" smtClean="0">
                <a:solidFill>
                  <a:srgbClr val="0070C0"/>
                </a:solidFill>
                <a:latin typeface="楷体" panose="02010609060101010101" charset="-122"/>
                <a:ea typeface="楷体" panose="02010609060101010101" charset="-122"/>
                <a:cs typeface="楷体" panose="02010609060101010101" charset="-122"/>
                <a:sym typeface="+mn-ea"/>
              </a:rPr>
              <a:t>相同或相似的属性：都有齿</a:t>
            </a:r>
            <a:endParaRPr lang="en-US" altLang="zh-CN" sz="2800" b="1" dirty="0" smtClean="0">
              <a:solidFill>
                <a:srgbClr val="0070C0"/>
              </a:solidFill>
              <a:latin typeface="楷体" panose="02010609060101010101" charset="-122"/>
              <a:ea typeface="楷体" panose="02010609060101010101" charset="-122"/>
              <a:cs typeface="楷体" panose="02010609060101010101" charset="-122"/>
              <a:sym typeface="+mn-ea"/>
            </a:endParaRPr>
          </a:p>
          <a:p>
            <a:pPr marL="0" indent="0">
              <a:lnSpc>
                <a:spcPts val="3360"/>
              </a:lnSpc>
              <a:buNone/>
            </a:pPr>
            <a:r>
              <a:rPr lang="zh-CN" altLang="en-US" sz="2800" b="1" dirty="0" smtClean="0">
                <a:solidFill>
                  <a:srgbClr val="0070C0"/>
                </a:solidFill>
                <a:latin typeface="楷体" panose="02010609060101010101" charset="-122"/>
                <a:ea typeface="楷体" panose="02010609060101010101" charset="-122"/>
                <a:cs typeface="楷体" panose="02010609060101010101" charset="-122"/>
                <a:sym typeface="+mn-ea"/>
              </a:rPr>
              <a:t>其他属性上也相同或相似：都具有可以锯东西的功能</a:t>
            </a:r>
            <a:endParaRPr lang="en-US" altLang="zh-CN" sz="2800" b="1" dirty="0" smtClean="0">
              <a:solidFill>
                <a:srgbClr val="0070C0"/>
              </a:solidFill>
              <a:latin typeface="楷体" panose="02010609060101010101" charset="-122"/>
              <a:ea typeface="楷体" panose="02010609060101010101" charset="-122"/>
              <a:cs typeface="楷体" panose="02010609060101010101" charset="-122"/>
              <a:sym typeface="+mn-ea"/>
            </a:endParaRPr>
          </a:p>
        </p:txBody>
      </p:sp>
    </p:spTree>
    <p:extLst>
      <p:ext uri="{BB962C8B-B14F-4D97-AF65-F5344CB8AC3E}">
        <p14:creationId xmlns:p14="http://schemas.microsoft.com/office/powerpoint/2010/main" val="21558213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7">
                                            <p:txEl>
                                              <p:pRg st="3" end="3"/>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sz="quarter" idx="14"/>
            <p:custDataLst>
              <p:tags r:id="rId2"/>
            </p:custDataLst>
          </p:nvPr>
        </p:nvSpPr>
        <p:spPr>
          <a:xfrm>
            <a:off x="5341620" y="1549400"/>
            <a:ext cx="6480175" cy="3036570"/>
          </a:xfrm>
          <a:ln w="12700" cmpd="sng">
            <a:solidFill>
              <a:schemeClr val="accent1">
                <a:shade val="50000"/>
              </a:schemeClr>
            </a:solidFill>
            <a:prstDash val="solid"/>
          </a:ln>
        </p:spPr>
        <p:txBody>
          <a:bodyPr>
            <a:noAutofit/>
          </a:bodyPr>
          <a:lstStyle/>
          <a:p>
            <a:r>
              <a:rPr lang="zh-CN" altLang="en-US" sz="2400">
                <a:solidFill>
                  <a:schemeClr val="tx1"/>
                </a:solidFill>
                <a:latin typeface="黑体" panose="02010609060101010101" charset="-122"/>
                <a:ea typeface="黑体" panose="02010609060101010101" charset="-122"/>
                <a:cs typeface="黑体" panose="02010609060101010101" charset="-122"/>
                <a:sym typeface="+mn-ea"/>
              </a:rPr>
              <a:t>  传说伯乐的儿子曾在路边看见一只癞蛤蟆，对照其父在</a:t>
            </a:r>
            <a:r>
              <a:rPr lang="en-US" altLang="zh-CN" sz="2400">
                <a:solidFill>
                  <a:schemeClr val="tx1"/>
                </a:solidFill>
                <a:latin typeface="黑体" panose="02010609060101010101" charset="-122"/>
                <a:ea typeface="黑体" panose="02010609060101010101" charset="-122"/>
                <a:cs typeface="黑体" panose="02010609060101010101" charset="-122"/>
                <a:sym typeface="+mn-ea"/>
              </a:rPr>
              <a:t>《</a:t>
            </a:r>
            <a:r>
              <a:rPr lang="zh-CN" altLang="en-US" sz="2400">
                <a:solidFill>
                  <a:schemeClr val="tx1"/>
                </a:solidFill>
                <a:latin typeface="黑体" panose="02010609060101010101" charset="-122"/>
                <a:ea typeface="黑体" panose="02010609060101010101" charset="-122"/>
                <a:cs typeface="黑体" panose="02010609060101010101" charset="-122"/>
                <a:sym typeface="+mn-ea"/>
              </a:rPr>
              <a:t>相马经</a:t>
            </a:r>
            <a:r>
              <a:rPr lang="en-US" altLang="zh-CN" sz="2400">
                <a:solidFill>
                  <a:schemeClr val="tx1"/>
                </a:solidFill>
                <a:latin typeface="黑体" panose="02010609060101010101" charset="-122"/>
                <a:ea typeface="黑体" panose="02010609060101010101" charset="-122"/>
                <a:cs typeface="黑体" panose="02010609060101010101" charset="-122"/>
                <a:sym typeface="+mn-ea"/>
              </a:rPr>
              <a:t>》</a:t>
            </a:r>
            <a:r>
              <a:rPr lang="zh-CN" altLang="en-US" sz="2400">
                <a:solidFill>
                  <a:schemeClr val="tx1"/>
                </a:solidFill>
                <a:latin typeface="黑体" panose="02010609060101010101" charset="-122"/>
                <a:ea typeface="黑体" panose="02010609060101010101" charset="-122"/>
                <a:cs typeface="黑体" panose="02010609060101010101" charset="-122"/>
                <a:sym typeface="+mn-ea"/>
              </a:rPr>
              <a:t>中所说的好马特征</a:t>
            </a:r>
            <a:r>
              <a:rPr lang="en-US" altLang="zh-CN" sz="2400">
                <a:solidFill>
                  <a:schemeClr val="tx1"/>
                </a:solidFill>
                <a:latin typeface="黑体" panose="02010609060101010101" charset="-122"/>
                <a:ea typeface="黑体" panose="02010609060101010101" charset="-122"/>
                <a:cs typeface="黑体" panose="02010609060101010101" charset="-122"/>
                <a:sym typeface="+mn-ea"/>
              </a:rPr>
              <a:t>:</a:t>
            </a:r>
            <a:r>
              <a:rPr lang="zh-CN" altLang="en-US" sz="2400">
                <a:solidFill>
                  <a:schemeClr val="tx1"/>
                </a:solidFill>
                <a:latin typeface="黑体" panose="02010609060101010101" charset="-122"/>
                <a:ea typeface="黑体" panose="02010609060101010101" charset="-122"/>
                <a:cs typeface="黑体" panose="02010609060101010101" charset="-122"/>
                <a:sym typeface="+mn-ea"/>
              </a:rPr>
              <a:t>额头隆起、眼睛明亮、有四个大蹄子，他自认为找到了一匹千里马，并对其父说，他发现的千里马，其他条件都符合，只是蹄子不够大</a:t>
            </a:r>
            <a:r>
              <a:rPr lang="en-US" altLang="zh-CN" sz="2400">
                <a:solidFill>
                  <a:schemeClr val="tx1"/>
                </a:solidFill>
                <a:latin typeface="黑体" panose="02010609060101010101" charset="-122"/>
                <a:ea typeface="黑体" panose="02010609060101010101" charset="-122"/>
                <a:cs typeface="黑体" panose="02010609060101010101" charset="-122"/>
                <a:sym typeface="+mn-ea"/>
              </a:rPr>
              <a:t>!</a:t>
            </a:r>
            <a:r>
              <a:rPr lang="zh-CN" altLang="en-US" sz="2400">
                <a:solidFill>
                  <a:schemeClr val="tx1"/>
                </a:solidFill>
                <a:latin typeface="黑体" panose="02010609060101010101" charset="-122"/>
                <a:ea typeface="黑体" panose="02010609060101010101" charset="-122"/>
                <a:cs typeface="黑体" panose="02010609060101010101" charset="-122"/>
                <a:sym typeface="+mn-ea"/>
              </a:rPr>
              <a:t>伯乐哭笑不得。</a:t>
            </a:r>
            <a:endParaRPr lang="zh-CN" altLang="en-US" sz="2400">
              <a:solidFill>
                <a:schemeClr val="tx1"/>
              </a:solidFill>
              <a:latin typeface="黑体" panose="02010609060101010101" charset="-122"/>
              <a:ea typeface="黑体" panose="02010609060101010101" charset="-122"/>
              <a:cs typeface="黑体" panose="02010609060101010101" charset="-122"/>
              <a:sym typeface="Wingdings" panose="05000000000000000000" pitchFamily="2" charset="2"/>
            </a:endParaRPr>
          </a:p>
          <a:p>
            <a:endParaRPr lang="zh-CN" altLang="en-US" sz="2400">
              <a:solidFill>
                <a:schemeClr val="tx1"/>
              </a:solidFill>
              <a:latin typeface="黑体" panose="02010609060101010101" charset="-122"/>
              <a:ea typeface="黑体" panose="02010609060101010101" charset="-122"/>
              <a:cs typeface="黑体" panose="02010609060101010101" charset="-122"/>
              <a:sym typeface="Wingdings" panose="05000000000000000000" pitchFamily="2" charset="2"/>
            </a:endParaRPr>
          </a:p>
        </p:txBody>
      </p:sp>
      <p:sp>
        <p:nvSpPr>
          <p:cNvPr id="5" name="五边形 4"/>
          <p:cNvSpPr/>
          <p:nvPr>
            <p:custDataLst>
              <p:tags r:id="rId3"/>
            </p:custDataLst>
          </p:nvPr>
        </p:nvSpPr>
        <p:spPr>
          <a:xfrm>
            <a:off x="325120" y="516255"/>
            <a:ext cx="4133215" cy="610870"/>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smtClean="0">
                <a:solidFill>
                  <a:schemeClr val="tx1"/>
                </a:solidFill>
                <a:latin typeface="黑体" panose="02010609060101010101" charset="-122"/>
                <a:ea typeface="黑体" panose="02010609060101010101" charset="-122"/>
                <a:cs typeface="黑体" panose="02010609060101010101" charset="-122"/>
              </a:rPr>
              <a:t>7.</a:t>
            </a:r>
            <a:r>
              <a:rPr lang="zh-CN" altLang="en-US" sz="2800" dirty="0">
                <a:solidFill>
                  <a:schemeClr val="tx1"/>
                </a:solidFill>
                <a:latin typeface="黑体" panose="02010609060101010101" charset="-122"/>
                <a:ea typeface="黑体" panose="02010609060101010101" charset="-122"/>
                <a:cs typeface="黑体" panose="02010609060101010101" charset="-122"/>
              </a:rPr>
              <a:t>类比推理的逻辑错误</a:t>
            </a:r>
          </a:p>
        </p:txBody>
      </p:sp>
      <p:sp>
        <p:nvSpPr>
          <p:cNvPr id="10" name="矩形 12"/>
          <p:cNvSpPr>
            <a:spLocks noChangeArrowheads="1"/>
          </p:cNvSpPr>
          <p:nvPr>
            <p:custDataLst>
              <p:tags r:id="rId4"/>
            </p:custDataLst>
          </p:nvPr>
        </p:nvSpPr>
        <p:spPr bwMode="auto">
          <a:xfrm>
            <a:off x="5341620" y="4979035"/>
            <a:ext cx="6479540" cy="527050"/>
          </a:xfrm>
          <a:prstGeom prst="rect">
            <a:avLst/>
          </a:prstGeom>
          <a:noFill/>
          <a:ln w="12700" cmpd="sng">
            <a:solidFill>
              <a:schemeClr val="accent1">
                <a:shade val="50000"/>
              </a:schemeClr>
            </a:solidFill>
            <a:prstDash val="sysDot"/>
          </a:ln>
          <a:extLst>
            <a:ext uri="{909E8E84-426E-40DD-AFC4-6F175D3DCCD1}">
              <a14:hiddenFill xmlns:a14="http://schemas.microsoft.com/office/drawing/2010/main">
                <a:solidFill>
                  <a:srgbClr val="FFFFFF"/>
                </a:solidFill>
              </a14:hiddenFill>
            </a:ext>
          </a:extLst>
        </p:spPr>
        <p:txBody>
          <a:bodyPr wrap="square">
            <a:spAutoFit/>
          </a:bodyPr>
          <a:lstStyle>
            <a:lvl1pPr marL="342900" indent="-342900" eaLnBrk="0" hangingPunct="0">
              <a:defRPr sz="1400">
                <a:solidFill>
                  <a:srgbClr val="000000"/>
                </a:solidFill>
                <a:latin typeface="Arial" panose="020B0604020202020204" pitchFamily="34" charset="0"/>
                <a:ea typeface="宋体" panose="02010600030101010101" pitchFamily="2" charset="-122"/>
              </a:defRPr>
            </a:lvl1pPr>
            <a:lvl2pPr eaLnBrk="0" hangingPunct="0">
              <a:defRPr sz="1400">
                <a:solidFill>
                  <a:srgbClr val="000000"/>
                </a:solidFill>
                <a:latin typeface="Arial" panose="020B0604020202020204" pitchFamily="34" charset="0"/>
                <a:ea typeface="宋体" panose="02010600030101010101" pitchFamily="2" charset="-122"/>
              </a:defRPr>
            </a:lvl2pPr>
            <a:lvl3pPr eaLnBrk="0" hangingPunct="0">
              <a:defRPr sz="1400">
                <a:solidFill>
                  <a:srgbClr val="000000"/>
                </a:solidFill>
                <a:latin typeface="Arial" panose="020B0604020202020204" pitchFamily="34" charset="0"/>
                <a:ea typeface="宋体" panose="02010600030101010101" pitchFamily="2" charset="-122"/>
              </a:defRPr>
            </a:lvl3pPr>
            <a:lvl4pPr eaLnBrk="0" hangingPunct="0">
              <a:defRPr sz="1400">
                <a:solidFill>
                  <a:srgbClr val="000000"/>
                </a:solidFill>
                <a:latin typeface="Arial" panose="020B0604020202020204" pitchFamily="34" charset="0"/>
                <a:ea typeface="宋体" panose="02010600030101010101" pitchFamily="2" charset="-122"/>
              </a:defRPr>
            </a:lvl4pPr>
            <a:lvl5pPr eaLnBrk="0" hangingPunct="0">
              <a:defRPr sz="1400">
                <a:solidFill>
                  <a:srgbClr val="000000"/>
                </a:solidFill>
                <a:latin typeface="Arial" panose="020B0604020202020204" pitchFamily="34" charset="0"/>
                <a:ea typeface="宋体" panose="02010600030101010101" pitchFamily="2" charset="-122"/>
              </a:defRPr>
            </a:lvl5pPr>
            <a:lvl6pPr marL="1828800" indent="457200" defTabSz="685800" eaLnBrk="0" fontAlgn="base" hangingPunct="0">
              <a:spcBef>
                <a:spcPct val="0"/>
              </a:spcBef>
              <a:spcAft>
                <a:spcPct val="0"/>
              </a:spcAft>
              <a:buSzTx/>
              <a:defRPr sz="1400">
                <a:solidFill>
                  <a:srgbClr val="000000"/>
                </a:solidFill>
                <a:latin typeface="Arial" panose="020B0604020202020204" pitchFamily="34" charset="0"/>
                <a:ea typeface="宋体" panose="02010600030101010101" pitchFamily="2" charset="-122"/>
              </a:defRPr>
            </a:lvl6pPr>
            <a:lvl7pPr marL="2286000" indent="457200" defTabSz="685800" eaLnBrk="0" fontAlgn="base" hangingPunct="0">
              <a:spcBef>
                <a:spcPct val="0"/>
              </a:spcBef>
              <a:spcAft>
                <a:spcPct val="0"/>
              </a:spcAft>
              <a:buSzTx/>
              <a:defRPr sz="1400">
                <a:solidFill>
                  <a:srgbClr val="000000"/>
                </a:solidFill>
                <a:latin typeface="Arial" panose="020B0604020202020204" pitchFamily="34" charset="0"/>
                <a:ea typeface="宋体" panose="02010600030101010101" pitchFamily="2" charset="-122"/>
              </a:defRPr>
            </a:lvl7pPr>
            <a:lvl8pPr marL="2743200" indent="457200" defTabSz="685800" eaLnBrk="0" fontAlgn="base" hangingPunct="0">
              <a:spcBef>
                <a:spcPct val="0"/>
              </a:spcBef>
              <a:spcAft>
                <a:spcPct val="0"/>
              </a:spcAft>
              <a:buSzTx/>
              <a:defRPr sz="1400">
                <a:solidFill>
                  <a:srgbClr val="000000"/>
                </a:solidFill>
                <a:latin typeface="Arial" panose="020B0604020202020204" pitchFamily="34" charset="0"/>
                <a:ea typeface="宋体" panose="02010600030101010101" pitchFamily="2" charset="-122"/>
              </a:defRPr>
            </a:lvl8pPr>
            <a:lvl9pPr marL="3200400" indent="457200" defTabSz="685800" eaLnBrk="0" fontAlgn="base" hangingPunct="0">
              <a:spcBef>
                <a:spcPct val="0"/>
              </a:spcBef>
              <a:spcAft>
                <a:spcPct val="0"/>
              </a:spcAft>
              <a:buSzTx/>
              <a:defRPr sz="1400">
                <a:solidFill>
                  <a:srgbClr val="000000"/>
                </a:solidFill>
                <a:latin typeface="Arial" panose="020B0604020202020204" pitchFamily="34" charset="0"/>
                <a:ea typeface="宋体" panose="02010600030101010101" pitchFamily="2" charset="-122"/>
              </a:defRPr>
            </a:lvl9pPr>
          </a:lstStyle>
          <a:p>
            <a:pPr marL="0" indent="0" eaLnBrk="1" hangingPunct="1">
              <a:lnSpc>
                <a:spcPts val="3400"/>
              </a:lnSpc>
              <a:buFont typeface="Wingdings" panose="05000000000000000000" pitchFamily="2" charset="2"/>
              <a:buNone/>
            </a:pPr>
            <a:r>
              <a:rPr lang="zh-CN" altLang="en-US" sz="2400">
                <a:solidFill>
                  <a:schemeClr val="tx1"/>
                </a:solidFill>
                <a:latin typeface="黑体" panose="02010609060101010101" charset="-122"/>
                <a:ea typeface="黑体" panose="02010609060101010101" charset="-122"/>
              </a:rPr>
              <a:t>伯乐的儿子犯了怎样的逻辑错误？说明理由。</a:t>
            </a:r>
          </a:p>
        </p:txBody>
      </p:sp>
      <p:sp>
        <p:nvSpPr>
          <p:cNvPr id="6" name="文本框 5"/>
          <p:cNvSpPr txBox="1"/>
          <p:nvPr>
            <p:custDataLst>
              <p:tags r:id="rId5"/>
            </p:custDataLst>
          </p:nvPr>
        </p:nvSpPr>
        <p:spPr>
          <a:xfrm>
            <a:off x="177165" y="1721485"/>
            <a:ext cx="4429760" cy="3784600"/>
          </a:xfrm>
          <a:prstGeom prst="rect">
            <a:avLst/>
          </a:prstGeom>
          <a:noFill/>
        </p:spPr>
        <p:txBody>
          <a:bodyPr wrap="square" rtlCol="0" anchor="t">
            <a:spAutoFit/>
          </a:bodyPr>
          <a:lstStyle/>
          <a:p>
            <a:pPr algn="l" fontAlgn="auto">
              <a:lnSpc>
                <a:spcPct val="100000"/>
              </a:lnSpc>
            </a:pPr>
            <a:r>
              <a:rPr altLang="zh-CN" sz="2400">
                <a:solidFill>
                  <a:schemeClr val="tx1"/>
                </a:solidFill>
                <a:latin typeface="黑体" panose="02010609060101010101" charset="-122"/>
                <a:ea typeface="黑体" panose="02010609060101010101" charset="-122"/>
                <a:cs typeface="黑体" panose="02010609060101010101" charset="-122"/>
                <a:sym typeface="+mn-ea"/>
              </a:rPr>
              <a:t>①类比推理是将</a:t>
            </a:r>
            <a:r>
              <a:rPr altLang="zh-CN" sz="2400">
                <a:solidFill>
                  <a:schemeClr val="tx1"/>
                </a:solidFill>
                <a:uFill>
                  <a:solidFill>
                    <a:srgbClr val="002060"/>
                  </a:solidFill>
                </a:uFill>
                <a:latin typeface="黑体" panose="02010609060101010101" charset="-122"/>
                <a:ea typeface="黑体" panose="02010609060101010101" charset="-122"/>
                <a:cs typeface="黑体" panose="02010609060101010101" charset="-122"/>
                <a:sym typeface="+mn-ea"/>
              </a:rPr>
              <a:t>性质</a:t>
            </a:r>
            <a:r>
              <a:rPr altLang="zh-CN" sz="2400">
                <a:solidFill>
                  <a:schemeClr val="tx1"/>
                </a:solidFill>
                <a:latin typeface="黑体" panose="02010609060101010101" charset="-122"/>
                <a:ea typeface="黑体" panose="02010609060101010101" charset="-122"/>
                <a:cs typeface="黑体" panose="02010609060101010101" charset="-122"/>
                <a:sym typeface="+mn-ea"/>
              </a:rPr>
              <a:t>、</a:t>
            </a:r>
            <a:r>
              <a:rPr altLang="zh-CN" sz="2400">
                <a:solidFill>
                  <a:schemeClr val="tx1"/>
                </a:solidFill>
                <a:uFill>
                  <a:solidFill>
                    <a:srgbClr val="002060"/>
                  </a:solidFill>
                </a:uFill>
                <a:latin typeface="黑体" panose="02010609060101010101" charset="-122"/>
                <a:ea typeface="黑体" panose="02010609060101010101" charset="-122"/>
                <a:cs typeface="黑体" panose="02010609060101010101" charset="-122"/>
                <a:sym typeface="+mn-ea"/>
              </a:rPr>
              <a:t>特点</a:t>
            </a:r>
            <a:r>
              <a:rPr altLang="zh-CN" sz="2400">
                <a:solidFill>
                  <a:schemeClr val="tx1"/>
                </a:solidFill>
                <a:latin typeface="黑体" panose="02010609060101010101" charset="-122"/>
                <a:ea typeface="黑体" panose="02010609060101010101" charset="-122"/>
                <a:cs typeface="黑体" panose="02010609060101010101" charset="-122"/>
                <a:sym typeface="+mn-ea"/>
              </a:rPr>
              <a:t>在某些方面相同或相近的不同事物加以比较</a:t>
            </a:r>
            <a:r>
              <a:rPr lang="en-US" altLang="zh-CN" sz="2400">
                <a:solidFill>
                  <a:schemeClr val="tx1"/>
                </a:solidFill>
                <a:latin typeface="黑体" panose="02010609060101010101" charset="-122"/>
                <a:ea typeface="黑体" panose="02010609060101010101" charset="-122"/>
                <a:cs typeface="黑体" panose="02010609060101010101" charset="-122"/>
                <a:sym typeface="+mn-ea"/>
              </a:rPr>
              <a:t>,</a:t>
            </a:r>
            <a:r>
              <a:rPr altLang="zh-CN" sz="2400">
                <a:solidFill>
                  <a:schemeClr val="tx1"/>
                </a:solidFill>
                <a:latin typeface="黑体" panose="02010609060101010101" charset="-122"/>
                <a:ea typeface="黑体" panose="02010609060101010101" charset="-122"/>
                <a:cs typeface="黑体" panose="02010609060101010101" charset="-122"/>
                <a:sym typeface="+mn-ea"/>
              </a:rPr>
              <a:t>从而引出结论的方法。</a:t>
            </a:r>
          </a:p>
          <a:p>
            <a:pPr algn="l" fontAlgn="auto">
              <a:lnSpc>
                <a:spcPct val="100000"/>
              </a:lnSpc>
            </a:pPr>
            <a:endParaRPr altLang="zh-CN" sz="2400">
              <a:solidFill>
                <a:schemeClr val="tx1"/>
              </a:solidFill>
              <a:latin typeface="黑体" panose="02010609060101010101" charset="-122"/>
              <a:ea typeface="黑体" panose="02010609060101010101" charset="-122"/>
              <a:cs typeface="黑体" panose="02010609060101010101" charset="-122"/>
              <a:sym typeface="+mn-ea"/>
            </a:endParaRPr>
          </a:p>
          <a:p>
            <a:pPr algn="l" fontAlgn="auto">
              <a:lnSpc>
                <a:spcPct val="100000"/>
              </a:lnSpc>
            </a:pPr>
            <a:r>
              <a:rPr altLang="zh-CN" sz="2400">
                <a:solidFill>
                  <a:schemeClr val="tx1"/>
                </a:solidFill>
                <a:latin typeface="黑体" panose="02010609060101010101" charset="-122"/>
                <a:ea typeface="黑体" panose="02010609060101010101" charset="-122"/>
                <a:cs typeface="黑体" panose="02010609060101010101" charset="-122"/>
                <a:sym typeface="+mn-ea"/>
              </a:rPr>
              <a:t>②</a:t>
            </a:r>
            <a:r>
              <a:rPr altLang="zh-CN" sz="2400">
                <a:solidFill>
                  <a:srgbClr val="FF0000"/>
                </a:solidFill>
                <a:latin typeface="黑体" panose="02010609060101010101" charset="-122"/>
                <a:ea typeface="黑体" panose="02010609060101010101" charset="-122"/>
                <a:cs typeface="黑体" panose="02010609060101010101" charset="-122"/>
                <a:sym typeface="+mn-ea"/>
              </a:rPr>
              <a:t>不能仅仅根据对象间</a:t>
            </a:r>
            <a:r>
              <a:rPr altLang="zh-CN" sz="2400">
                <a:solidFill>
                  <a:srgbClr val="FF0000"/>
                </a:solidFill>
                <a:uFill>
                  <a:solidFill>
                    <a:srgbClr val="002060"/>
                  </a:solidFill>
                </a:uFill>
                <a:latin typeface="黑体" panose="02010609060101010101" charset="-122"/>
                <a:ea typeface="黑体" panose="02010609060101010101" charset="-122"/>
                <a:cs typeface="黑体" panose="02010609060101010101" charset="-122"/>
                <a:sym typeface="+mn-ea"/>
              </a:rPr>
              <a:t>表面上</a:t>
            </a:r>
            <a:r>
              <a:rPr altLang="zh-CN" sz="2400">
                <a:solidFill>
                  <a:srgbClr val="FF0000"/>
                </a:solidFill>
                <a:latin typeface="黑体" panose="02010609060101010101" charset="-122"/>
                <a:ea typeface="黑体" panose="02010609060101010101" charset="-122"/>
                <a:cs typeface="黑体" panose="02010609060101010101" charset="-122"/>
                <a:sym typeface="+mn-ea"/>
              </a:rPr>
              <a:t>某些性质相同或相似</a:t>
            </a:r>
            <a:r>
              <a:rPr altLang="zh-CN" sz="2400">
                <a:solidFill>
                  <a:schemeClr val="tx1"/>
                </a:solidFill>
                <a:latin typeface="黑体" panose="02010609060101010101" charset="-122"/>
                <a:ea typeface="黑体" panose="02010609060101010101" charset="-122"/>
                <a:cs typeface="黑体" panose="02010609060101010101" charset="-122"/>
                <a:sym typeface="+mn-ea"/>
              </a:rPr>
              <a:t>，就推出它们在本质属性上也相同或相似。否则，就容易犯</a:t>
            </a:r>
            <a:r>
              <a:rPr altLang="zh-CN" sz="2400">
                <a:solidFill>
                  <a:srgbClr val="FF0000"/>
                </a:solidFill>
                <a:uFill>
                  <a:solidFill>
                    <a:srgbClr val="002060"/>
                  </a:solidFill>
                </a:uFill>
                <a:latin typeface="黑体" panose="02010609060101010101" charset="-122"/>
                <a:ea typeface="黑体" panose="02010609060101010101" charset="-122"/>
                <a:cs typeface="黑体" panose="02010609060101010101" charset="-122"/>
                <a:sym typeface="+mn-ea"/>
              </a:rPr>
              <a:t>“机械类比</a:t>
            </a:r>
            <a:r>
              <a:rPr altLang="zh-CN" sz="2400">
                <a:solidFill>
                  <a:schemeClr val="tx1"/>
                </a:solidFill>
                <a:uFill>
                  <a:solidFill>
                    <a:srgbClr val="002060"/>
                  </a:solidFill>
                </a:uFill>
                <a:latin typeface="黑体" panose="02010609060101010101" charset="-122"/>
                <a:ea typeface="黑体" panose="02010609060101010101" charset="-122"/>
                <a:cs typeface="黑体" panose="02010609060101010101" charset="-122"/>
                <a:sym typeface="+mn-ea"/>
              </a:rPr>
              <a:t>”</a:t>
            </a:r>
            <a:r>
              <a:rPr altLang="zh-CN" sz="2400">
                <a:solidFill>
                  <a:schemeClr val="tx1"/>
                </a:solidFill>
                <a:latin typeface="黑体" panose="02010609060101010101" charset="-122"/>
                <a:ea typeface="黑体" panose="02010609060101010101" charset="-122"/>
                <a:cs typeface="黑体" panose="02010609060101010101" charset="-122"/>
                <a:sym typeface="+mn-ea"/>
              </a:rPr>
              <a:t>的逻辑错误。</a:t>
            </a:r>
            <a:endParaRPr lang="zh-CN" altLang="zh-CN" sz="2400">
              <a:solidFill>
                <a:schemeClr val="tx1"/>
              </a:solidFill>
              <a:latin typeface="黑体" panose="02010609060101010101" charset="-122"/>
              <a:ea typeface="黑体" panose="02010609060101010101" charset="-122"/>
              <a:cs typeface="黑体" panose="02010609060101010101" charset="-122"/>
              <a:sym typeface="+mn-ea"/>
            </a:endParaRPr>
          </a:p>
        </p:txBody>
      </p:sp>
    </p:spTree>
    <p:custDataLst>
      <p:tags r:id="rId1"/>
    </p:custDataLst>
    <p:extLst>
      <p:ext uri="{BB962C8B-B14F-4D97-AF65-F5344CB8AC3E}">
        <p14:creationId xmlns:p14="http://schemas.microsoft.com/office/powerpoint/2010/main" val="27129086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2"/>
            </p:custDataLst>
          </p:nvPr>
        </p:nvSpPr>
        <p:spPr>
          <a:xfrm>
            <a:off x="295910" y="222885"/>
            <a:ext cx="5556885" cy="521970"/>
          </a:xfrm>
          <a:prstGeom prst="rect">
            <a:avLst/>
          </a:prstGeom>
          <a:noFill/>
          <a:ln w="22225">
            <a:noFill/>
          </a:ln>
        </p:spPr>
        <p:txBody>
          <a:bodyPr wrap="square" rtlCol="0">
            <a:spAutoFit/>
          </a:bodyPr>
          <a:lstStyle/>
          <a:p>
            <a:pPr algn="l"/>
            <a:r>
              <a:rPr lang="en-US" sz="2800" b="1" dirty="0" smtClean="0">
                <a:solidFill>
                  <a:schemeClr val="tx1"/>
                </a:solidFill>
                <a:latin typeface="微软雅黑" panose="020B0503020204020204" charset="-122"/>
                <a:ea typeface="微软雅黑"/>
                <a:cs typeface="微软雅黑" panose="020B0503020204020204" charset="-122"/>
                <a:sym typeface="+mn-ea"/>
              </a:rPr>
              <a:t>8</a:t>
            </a:r>
            <a:r>
              <a:rPr lang="zh-CN" altLang="en-US" sz="2800" b="1" dirty="0" smtClean="0">
                <a:solidFill>
                  <a:schemeClr val="tx1"/>
                </a:solidFill>
                <a:latin typeface="微软雅黑" panose="020B0503020204020204" charset="-122"/>
                <a:ea typeface="微软雅黑"/>
                <a:cs typeface="微软雅黑" panose="020B0503020204020204" charset="-122"/>
                <a:sym typeface="+mn-ea"/>
              </a:rPr>
              <a:t>、</a:t>
            </a:r>
            <a:r>
              <a:rPr lang="zh-CN" altLang="en-US" sz="2800" b="1" dirty="0">
                <a:solidFill>
                  <a:schemeClr val="tx1"/>
                </a:solidFill>
                <a:latin typeface="微软雅黑" panose="020B0503020204020204" charset="-122"/>
                <a:ea typeface="微软雅黑"/>
                <a:cs typeface="微软雅黑" panose="020B0503020204020204" charset="-122"/>
                <a:sym typeface="+mn-ea"/>
              </a:rPr>
              <a:t>类比推理的重要作用：</a:t>
            </a:r>
          </a:p>
        </p:txBody>
      </p:sp>
      <p:sp>
        <p:nvSpPr>
          <p:cNvPr id="4" name="文本框 3"/>
          <p:cNvSpPr txBox="1"/>
          <p:nvPr>
            <p:custDataLst>
              <p:tags r:id="rId3"/>
            </p:custDataLst>
          </p:nvPr>
        </p:nvSpPr>
        <p:spPr>
          <a:xfrm>
            <a:off x="295910" y="1833880"/>
            <a:ext cx="4438015" cy="953135"/>
          </a:xfrm>
          <a:prstGeom prst="rect">
            <a:avLst/>
          </a:prstGeom>
          <a:solidFill>
            <a:schemeClr val="accent1">
              <a:lumMod val="60000"/>
              <a:lumOff val="40000"/>
            </a:schemeClr>
          </a:solidFill>
        </p:spPr>
        <p:txBody>
          <a:bodyPr wrap="square" rtlCol="0" anchor="t">
            <a:spAutoFit/>
          </a:bodyPr>
          <a:lstStyle/>
          <a:p>
            <a:pPr algn="ctr"/>
            <a:r>
              <a:rPr sz="2800" err="1">
                <a:solidFill>
                  <a:schemeClr val="tx1"/>
                </a:solidFill>
                <a:ea typeface="微软雅黑"/>
                <a:cs typeface="方正粗黑宋简体" panose="02000000000000000000" charset="-122"/>
                <a:sym typeface="+mn-ea"/>
              </a:rPr>
              <a:t>①类比推理在科学技术创新中具有前锋的作用。</a:t>
            </a:r>
          </a:p>
        </p:txBody>
      </p:sp>
      <p:sp>
        <p:nvSpPr>
          <p:cNvPr id="2" name="文本框 1"/>
          <p:cNvSpPr txBox="1"/>
          <p:nvPr>
            <p:custDataLst>
              <p:tags r:id="rId4"/>
            </p:custDataLst>
          </p:nvPr>
        </p:nvSpPr>
        <p:spPr bwMode="auto">
          <a:xfrm>
            <a:off x="295910" y="2970530"/>
            <a:ext cx="4438015" cy="2749550"/>
          </a:xfrm>
          <a:prstGeom prst="rect">
            <a:avLst/>
          </a:prstGeom>
          <a:solidFill>
            <a:schemeClr val="tx2"/>
          </a:solidFill>
          <a:ln w="12700" cmpd="sng">
            <a:solidFill>
              <a:schemeClr val="accent1">
                <a:shade val="50000"/>
              </a:schemeClr>
            </a:solidFill>
            <a:prstDash val="solid"/>
          </a:ln>
        </p:spPr>
        <p:txBody>
          <a:bodyPr wrap="square" rtlCol="0" anchor="t">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1pPr>
            <a:lvl2pPr marL="742950" indent="-28575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2pPr>
            <a:lvl3pPr marL="11430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3pPr>
            <a:lvl4pPr marL="16002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4pPr>
            <a:lvl5pPr marL="20574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5pPr>
            <a:lvl6pPr marL="25146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6pPr>
            <a:lvl7pPr marL="29718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7pPr>
            <a:lvl8pPr marL="34290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8pPr>
            <a:lvl9pPr marL="38862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9pPr>
          </a:lstStyle>
          <a:p>
            <a:pPr marL="342900" lvl="0" indent="-342900" algn="l">
              <a:lnSpc>
                <a:spcPct val="120000"/>
              </a:lnSpc>
              <a:buFont typeface="Wingdings" panose="05000000000000000000" charset="0"/>
              <a:buChar char="Ø"/>
            </a:pPr>
            <a:r>
              <a:rPr sz="2400">
                <a:latin typeface="黑体" panose="02010609060101010101" charset="-122"/>
                <a:ea typeface="黑体" panose="02010609060101010101" charset="-122"/>
                <a:cs typeface="黑体" panose="02010609060101010101" charset="-122"/>
                <a:sym typeface="+mn-ea"/>
              </a:rPr>
              <a:t>瓦特类比蒸汽中的壶盖发明了蒸汽机;</a:t>
            </a:r>
          </a:p>
          <a:p>
            <a:pPr marL="342900" lvl="0" indent="-342900" algn="l">
              <a:lnSpc>
                <a:spcPct val="120000"/>
              </a:lnSpc>
              <a:buFont typeface="Wingdings" panose="05000000000000000000" charset="0"/>
              <a:buChar char="Ø"/>
            </a:pPr>
            <a:r>
              <a:rPr sz="2400">
                <a:latin typeface="黑体" panose="02010609060101010101" charset="-122"/>
                <a:ea typeface="黑体" panose="02010609060101010101" charset="-122"/>
                <a:cs typeface="黑体" panose="02010609060101010101" charset="-122"/>
                <a:sym typeface="+mn-ea"/>
              </a:rPr>
              <a:t>鲁班根据荷叶发明了雨伞；</a:t>
            </a:r>
          </a:p>
          <a:p>
            <a:pPr marL="342900" lvl="0" indent="-342900" algn="l">
              <a:lnSpc>
                <a:spcPct val="120000"/>
              </a:lnSpc>
              <a:buFont typeface="Wingdings" panose="05000000000000000000" charset="0"/>
              <a:buChar char="Ø"/>
            </a:pPr>
            <a:r>
              <a:rPr sz="2400">
                <a:latin typeface="黑体" panose="02010609060101010101" charset="-122"/>
                <a:ea typeface="黑体" panose="02010609060101010101" charset="-122"/>
                <a:cs typeface="黑体" panose="02010609060101010101" charset="-122"/>
                <a:sym typeface="+mn-ea"/>
              </a:rPr>
              <a:t>阿基米德根据洗澡水溢出浴盆的现象发现了“浮力原理”</a:t>
            </a:r>
          </a:p>
        </p:txBody>
      </p:sp>
      <p:sp>
        <p:nvSpPr>
          <p:cNvPr id="3" name="文本框 2"/>
          <p:cNvSpPr txBox="1"/>
          <p:nvPr>
            <p:custDataLst>
              <p:tags r:id="rId5"/>
            </p:custDataLst>
          </p:nvPr>
        </p:nvSpPr>
        <p:spPr>
          <a:xfrm>
            <a:off x="5050790" y="1833880"/>
            <a:ext cx="7033260" cy="953135"/>
          </a:xfrm>
          <a:prstGeom prst="rect">
            <a:avLst/>
          </a:prstGeom>
          <a:solidFill>
            <a:schemeClr val="accent1">
              <a:lumMod val="60000"/>
              <a:lumOff val="40000"/>
            </a:schemeClr>
          </a:solidFill>
        </p:spPr>
        <p:txBody>
          <a:bodyPr wrap="square" rtlCol="0" anchor="t">
            <a:spAutoFit/>
          </a:bodyPr>
          <a:lstStyle/>
          <a:p>
            <a:pPr algn="ctr"/>
            <a:r>
              <a:rPr lang="zh-CN" sz="2800" err="1">
                <a:solidFill>
                  <a:schemeClr val="tx1"/>
                </a:solidFill>
                <a:ea typeface="微软雅黑"/>
                <a:cs typeface="方正粗黑宋简体" panose="02000000000000000000" charset="-122"/>
                <a:sym typeface="+mn-ea"/>
              </a:rPr>
              <a:t>②</a:t>
            </a:r>
            <a:r>
              <a:rPr sz="2800" err="1">
                <a:solidFill>
                  <a:schemeClr val="tx1"/>
                </a:solidFill>
                <a:ea typeface="微软雅黑"/>
                <a:cs typeface="方正粗黑宋简体" panose="02000000000000000000" charset="-122"/>
                <a:sym typeface="+mn-ea"/>
              </a:rPr>
              <a:t>类比推理可以帮助我们创新性地解决他人思想上的困难，纠正他人认识中的错误。</a:t>
            </a:r>
          </a:p>
        </p:txBody>
      </p:sp>
      <p:sp>
        <p:nvSpPr>
          <p:cNvPr id="6" name="文本框 5"/>
          <p:cNvSpPr txBox="1"/>
          <p:nvPr>
            <p:custDataLst>
              <p:tags r:id="rId6"/>
            </p:custDataLst>
          </p:nvPr>
        </p:nvSpPr>
        <p:spPr bwMode="auto">
          <a:xfrm>
            <a:off x="5050790" y="3082925"/>
            <a:ext cx="7033260" cy="2306320"/>
          </a:xfrm>
          <a:prstGeom prst="rect">
            <a:avLst/>
          </a:prstGeom>
          <a:solidFill>
            <a:schemeClr val="tx2"/>
          </a:solidFill>
          <a:ln w="12700" cmpd="sng">
            <a:solidFill>
              <a:schemeClr val="accent1">
                <a:shade val="50000"/>
              </a:schemeClr>
            </a:solidFill>
            <a:prstDash val="solid"/>
          </a:ln>
        </p:spPr>
        <p:txBody>
          <a:bodyPr wrap="square" rtlCol="0" anchor="t">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1pPr>
            <a:lvl2pPr marL="742950" indent="-28575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2pPr>
            <a:lvl3pPr marL="11430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3pPr>
            <a:lvl4pPr marL="16002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4pPr>
            <a:lvl5pPr marL="20574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5pPr>
            <a:lvl6pPr marL="25146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6pPr>
            <a:lvl7pPr marL="29718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7pPr>
            <a:lvl8pPr marL="34290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8pPr>
            <a:lvl9pPr marL="38862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9pPr>
          </a:lstStyle>
          <a:p>
            <a:pPr lvl="0" algn="l">
              <a:lnSpc>
                <a:spcPct val="120000"/>
              </a:lnSpc>
              <a:buFont typeface="Wingdings" panose="05000000000000000000" charset="0"/>
            </a:pPr>
            <a:r>
              <a:rPr lang="en-US" altLang="zh-CN" sz="2400">
                <a:latin typeface="黑体" panose="02010609060101010101" charset="-122"/>
                <a:ea typeface="黑体" panose="02010609060101010101" charset="-122"/>
                <a:cs typeface="黑体" panose="02010609060101010101" charset="-122"/>
                <a:sym typeface="+mn-ea"/>
              </a:rPr>
              <a:t>  </a:t>
            </a:r>
            <a:r>
              <a:rPr sz="2400">
                <a:latin typeface="黑体" panose="02010609060101010101" charset="-122"/>
                <a:ea typeface="黑体" panose="02010609060101010101" charset="-122"/>
                <a:cs typeface="黑体" panose="02010609060101010101" charset="-122"/>
                <a:sym typeface="+mn-ea"/>
              </a:rPr>
              <a:t>食物取名字和菜本身完全不搭边有很多。小王气呼呼地问餐馆老板：“我要的鱼香茄子，可是菜里怎么没有鱼？” 老板笑呵呵地回答：“难道你还指望从老婆饼里吃出个老婆吗？”小王终于想明白了，一场纠纷就此得以避免。</a:t>
            </a:r>
          </a:p>
        </p:txBody>
      </p:sp>
    </p:spTree>
    <p:custDataLst>
      <p:tags r:id="rId1"/>
    </p:custDataLst>
    <p:extLst>
      <p:ext uri="{BB962C8B-B14F-4D97-AF65-F5344CB8AC3E}">
        <p14:creationId xmlns:p14="http://schemas.microsoft.com/office/powerpoint/2010/main" val="152020887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animBg="1"/>
      <p:bldP spid="3"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2"/>
            </p:custDataLst>
          </p:nvPr>
        </p:nvSpPr>
        <p:spPr>
          <a:xfrm>
            <a:off x="295910" y="222885"/>
            <a:ext cx="5556885" cy="521970"/>
          </a:xfrm>
          <a:prstGeom prst="rect">
            <a:avLst/>
          </a:prstGeom>
          <a:noFill/>
          <a:ln w="22225">
            <a:noFill/>
          </a:ln>
        </p:spPr>
        <p:txBody>
          <a:bodyPr wrap="square" rtlCol="0">
            <a:spAutoFit/>
          </a:bodyPr>
          <a:lstStyle/>
          <a:p>
            <a:pPr algn="l"/>
            <a:r>
              <a:rPr lang="en-US" sz="2800" b="1" dirty="0" smtClean="0">
                <a:solidFill>
                  <a:schemeClr val="tx1"/>
                </a:solidFill>
                <a:latin typeface="微软雅黑" panose="020B0503020204020204" charset="-122"/>
                <a:ea typeface="微软雅黑"/>
                <a:cs typeface="微软雅黑" panose="020B0503020204020204" charset="-122"/>
                <a:sym typeface="+mn-ea"/>
              </a:rPr>
              <a:t>9</a:t>
            </a:r>
            <a:r>
              <a:rPr lang="zh-CN" altLang="en-US" sz="2800" b="1" dirty="0" smtClean="0">
                <a:solidFill>
                  <a:schemeClr val="tx1"/>
                </a:solidFill>
                <a:latin typeface="微软雅黑" panose="020B0503020204020204" charset="-122"/>
                <a:ea typeface="微软雅黑"/>
                <a:cs typeface="微软雅黑" panose="020B0503020204020204" charset="-122"/>
                <a:sym typeface="+mn-ea"/>
              </a:rPr>
              <a:t>、</a:t>
            </a:r>
            <a:r>
              <a:rPr lang="zh-CN" altLang="en-US" sz="2800" b="1" dirty="0">
                <a:solidFill>
                  <a:schemeClr val="tx1"/>
                </a:solidFill>
                <a:latin typeface="微软雅黑" panose="020B0503020204020204" charset="-122"/>
                <a:ea typeface="微软雅黑"/>
                <a:cs typeface="微软雅黑" panose="020B0503020204020204" charset="-122"/>
                <a:sym typeface="+mn-ea"/>
              </a:rPr>
              <a:t>综合运用逻辑推理</a:t>
            </a:r>
          </a:p>
        </p:txBody>
      </p:sp>
      <p:sp>
        <p:nvSpPr>
          <p:cNvPr id="7" name="文本框 6"/>
          <p:cNvSpPr txBox="1"/>
          <p:nvPr>
            <p:custDataLst>
              <p:tags r:id="rId3"/>
            </p:custDataLst>
          </p:nvPr>
        </p:nvSpPr>
        <p:spPr>
          <a:xfrm>
            <a:off x="802640" y="1994535"/>
            <a:ext cx="10586085" cy="460375"/>
          </a:xfrm>
          <a:prstGeom prst="rect">
            <a:avLst/>
          </a:prstGeom>
          <a:solidFill>
            <a:schemeClr val="bg1"/>
          </a:solidFill>
          <a:ln w="28575" cmpd="sng">
            <a:solidFill>
              <a:schemeClr val="accent1">
                <a:shade val="50000"/>
              </a:schemeClr>
            </a:solidFill>
            <a:prstDash val="solid"/>
          </a:ln>
        </p:spPr>
        <p:txBody>
          <a:bodyPr wrap="square" rtlCol="0" anchor="t">
            <a:spAutoFit/>
          </a:bodyPr>
          <a:lstStyle/>
          <a:p>
            <a:r>
              <a:rPr sz="2400" err="1">
                <a:solidFill>
                  <a:schemeClr val="tx1"/>
                </a:solidFill>
                <a:latin typeface="黑体" panose="02010609060101010101" charset="-122"/>
                <a:ea typeface="黑体" panose="02010609060101010101" charset="-122"/>
                <a:cs typeface="黑体" panose="02010609060101010101" charset="-122"/>
                <a:sym typeface="+mn-ea"/>
              </a:rPr>
              <a:t>①归纳推理和类比推理是</a:t>
            </a:r>
            <a:r>
              <a:rPr altLang="zh-CN" sz="2400">
                <a:solidFill>
                  <a:srgbClr val="FF0000"/>
                </a:solidFill>
                <a:uFill>
                  <a:solidFill>
                    <a:srgbClr val="002060"/>
                  </a:solidFill>
                </a:uFill>
                <a:latin typeface="黑体" panose="02010609060101010101" charset="-122"/>
                <a:ea typeface="黑体" panose="02010609060101010101" charset="-122"/>
                <a:cs typeface="黑体" panose="02010609060101010101" charset="-122"/>
                <a:sym typeface="+mn-ea"/>
              </a:rPr>
              <a:t>或然</a:t>
            </a:r>
            <a:r>
              <a:rPr altLang="zh-CN" sz="2400">
                <a:solidFill>
                  <a:schemeClr val="tx1"/>
                </a:solidFill>
                <a:uFill>
                  <a:solidFill>
                    <a:srgbClr val="002060"/>
                  </a:solidFill>
                </a:uFill>
                <a:latin typeface="黑体" panose="02010609060101010101" charset="-122"/>
                <a:ea typeface="黑体" panose="02010609060101010101" charset="-122"/>
                <a:cs typeface="黑体" panose="02010609060101010101" charset="-122"/>
                <a:sym typeface="+mn-ea"/>
              </a:rPr>
              <a:t>推理</a:t>
            </a:r>
            <a:r>
              <a:rPr sz="2400" err="1">
                <a:solidFill>
                  <a:schemeClr val="tx1"/>
                </a:solidFill>
                <a:latin typeface="黑体" panose="02010609060101010101" charset="-122"/>
                <a:ea typeface="黑体" panose="02010609060101010101" charset="-122"/>
                <a:cs typeface="黑体" panose="02010609060101010101" charset="-122"/>
                <a:sym typeface="+mn-ea"/>
              </a:rPr>
              <a:t>，是</a:t>
            </a:r>
            <a:r>
              <a:rPr altLang="zh-CN" sz="2400">
                <a:solidFill>
                  <a:schemeClr val="tx1"/>
                </a:solidFill>
                <a:uFill>
                  <a:solidFill>
                    <a:srgbClr val="002060"/>
                  </a:solidFill>
                </a:uFill>
                <a:latin typeface="黑体" panose="02010609060101010101" charset="-122"/>
                <a:ea typeface="黑体" panose="02010609060101010101" charset="-122"/>
                <a:cs typeface="黑体" panose="02010609060101010101" charset="-122"/>
                <a:sym typeface="+mn-ea"/>
              </a:rPr>
              <a:t>不能保证从真前提推出真结论</a:t>
            </a:r>
            <a:r>
              <a:rPr sz="2400" err="1">
                <a:solidFill>
                  <a:schemeClr val="tx1"/>
                </a:solidFill>
                <a:latin typeface="黑体" panose="02010609060101010101" charset="-122"/>
                <a:ea typeface="黑体" panose="02010609060101010101" charset="-122"/>
                <a:cs typeface="黑体" panose="02010609060101010101" charset="-122"/>
                <a:sym typeface="+mn-ea"/>
              </a:rPr>
              <a:t>的推理</a:t>
            </a:r>
            <a:endParaRPr lang="en-US" sz="2400" err="1">
              <a:solidFill>
                <a:schemeClr val="tx1"/>
              </a:solidFill>
              <a:latin typeface="黑体" panose="02010609060101010101" charset="-122"/>
              <a:ea typeface="黑体" panose="02010609060101010101" charset="-122"/>
              <a:cs typeface="黑体" panose="02010609060101010101" charset="-122"/>
              <a:sym typeface="+mn-ea"/>
            </a:endParaRPr>
          </a:p>
        </p:txBody>
      </p:sp>
      <p:sp>
        <p:nvSpPr>
          <p:cNvPr id="8" name="文本框 7"/>
          <p:cNvSpPr txBox="1"/>
          <p:nvPr>
            <p:custDataLst>
              <p:tags r:id="rId4"/>
            </p:custDataLst>
          </p:nvPr>
        </p:nvSpPr>
        <p:spPr>
          <a:xfrm>
            <a:off x="802640" y="2873375"/>
            <a:ext cx="11000740" cy="1132205"/>
          </a:xfrm>
          <a:prstGeom prst="rect">
            <a:avLst/>
          </a:prstGeom>
          <a:solidFill>
            <a:schemeClr val="bg1"/>
          </a:solidFill>
          <a:ln w="28575" cmpd="sng">
            <a:solidFill>
              <a:schemeClr val="accent1">
                <a:shade val="50000"/>
              </a:schemeClr>
            </a:solidFill>
            <a:prstDash val="solid"/>
          </a:ln>
        </p:spPr>
        <p:txBody>
          <a:bodyPr wrap="square" rtlCol="0" anchor="t">
            <a:spAutoFit/>
          </a:bodyPr>
          <a:lstStyle/>
          <a:p>
            <a:pPr fontAlgn="auto">
              <a:lnSpc>
                <a:spcPts val="4060"/>
              </a:lnSpc>
              <a:spcAft>
                <a:spcPct val="0"/>
              </a:spcAft>
              <a:tabLst>
                <a:tab pos="1188085" algn="l"/>
                <a:tab pos="2163445" algn="l"/>
                <a:tab pos="3142615" algn="l"/>
                <a:tab pos="4190365" algn="l"/>
              </a:tabLst>
            </a:pPr>
            <a:r>
              <a:rPr sz="2400">
                <a:solidFill>
                  <a:schemeClr val="tx1"/>
                </a:solidFill>
                <a:latin typeface="黑体" panose="02010609060101010101" charset="-122"/>
                <a:ea typeface="黑体" panose="02010609060101010101" charset="-122"/>
                <a:cs typeface="仿宋" panose="02010609060101010101" charset="-122"/>
                <a:sym typeface="+mn-ea"/>
              </a:rPr>
              <a:t>②归纳推理在帮助人们发现</a:t>
            </a:r>
            <a:r>
              <a:rPr sz="2400">
                <a:solidFill>
                  <a:srgbClr val="FF0000"/>
                </a:solidFill>
                <a:latin typeface="黑体" panose="02010609060101010101" charset="-122"/>
                <a:ea typeface="黑体" panose="02010609060101010101" charset="-122"/>
                <a:cs typeface="仿宋" panose="02010609060101010101" charset="-122"/>
                <a:sym typeface="+mn-ea"/>
              </a:rPr>
              <a:t>认识对象的规律</a:t>
            </a:r>
            <a:r>
              <a:rPr sz="2400">
                <a:solidFill>
                  <a:schemeClr val="tx1"/>
                </a:solidFill>
                <a:latin typeface="黑体" panose="02010609060101010101" charset="-122"/>
                <a:ea typeface="黑体" panose="02010609060101010101" charset="-122"/>
                <a:cs typeface="仿宋" panose="02010609060101010101" charset="-122"/>
                <a:sym typeface="+mn-ea"/>
              </a:rPr>
              <a:t>方面，类比推理在帮助人们</a:t>
            </a:r>
            <a:r>
              <a:rPr sz="2400">
                <a:solidFill>
                  <a:srgbClr val="FF0000"/>
                </a:solidFill>
                <a:latin typeface="黑体" panose="02010609060101010101" charset="-122"/>
                <a:ea typeface="黑体" panose="02010609060101010101" charset="-122"/>
                <a:cs typeface="仿宋" panose="02010609060101010101" charset="-122"/>
                <a:sym typeface="+mn-ea"/>
              </a:rPr>
              <a:t>获取新知识</a:t>
            </a:r>
            <a:r>
              <a:rPr sz="2400">
                <a:solidFill>
                  <a:schemeClr val="tx1"/>
                </a:solidFill>
                <a:latin typeface="黑体" panose="02010609060101010101" charset="-122"/>
                <a:ea typeface="黑体" panose="02010609060101010101" charset="-122"/>
                <a:cs typeface="仿宋" panose="02010609060101010101" charset="-122"/>
                <a:sym typeface="+mn-ea"/>
              </a:rPr>
              <a:t>方面，都具有自身的价值。</a:t>
            </a:r>
            <a:endParaRPr lang="zh-CN" altLang="en-US" sz="2400">
              <a:solidFill>
                <a:schemeClr val="tx1"/>
              </a:solidFill>
              <a:latin typeface="黑体" panose="02010609060101010101" charset="-122"/>
              <a:ea typeface="黑体" panose="02010609060101010101" charset="-122"/>
              <a:cs typeface="仿宋" panose="02010609060101010101" charset="-122"/>
              <a:sym typeface="+mn-ea"/>
            </a:endParaRPr>
          </a:p>
        </p:txBody>
      </p:sp>
      <p:sp>
        <p:nvSpPr>
          <p:cNvPr id="9" name="文本框 8"/>
          <p:cNvSpPr txBox="1"/>
          <p:nvPr>
            <p:custDataLst>
              <p:tags r:id="rId5"/>
            </p:custDataLst>
          </p:nvPr>
        </p:nvSpPr>
        <p:spPr>
          <a:xfrm>
            <a:off x="802640" y="4556125"/>
            <a:ext cx="11000740" cy="829945"/>
          </a:xfrm>
          <a:prstGeom prst="rect">
            <a:avLst/>
          </a:prstGeom>
          <a:solidFill>
            <a:schemeClr val="bg1"/>
          </a:solidFill>
          <a:ln w="28575" cmpd="sng">
            <a:solidFill>
              <a:schemeClr val="accent1">
                <a:shade val="50000"/>
              </a:schemeClr>
            </a:solidFill>
            <a:prstDash val="solid"/>
          </a:ln>
        </p:spPr>
        <p:txBody>
          <a:bodyPr wrap="square" rtlCol="0" anchor="t">
            <a:spAutoFit/>
          </a:bodyPr>
          <a:lstStyle/>
          <a:p>
            <a:r>
              <a:rPr sz="2400">
                <a:solidFill>
                  <a:schemeClr val="tx1"/>
                </a:solidFill>
                <a:latin typeface="黑体" panose="02010609060101010101" charset="-122"/>
                <a:ea typeface="黑体" panose="02010609060101010101" charset="-122"/>
                <a:cs typeface="仿宋" panose="02010609060101010101" charset="-122"/>
                <a:sym typeface="+mn-ea"/>
              </a:rPr>
              <a:t>③在实践中，人们总是将演绎推理、归纳推理和类比推理</a:t>
            </a:r>
            <a:r>
              <a:rPr altLang="zh-CN" sz="2400">
                <a:solidFill>
                  <a:srgbClr val="FF0000"/>
                </a:solidFill>
                <a:uFill>
                  <a:solidFill>
                    <a:srgbClr val="002060"/>
                  </a:solidFill>
                </a:uFill>
                <a:latin typeface="黑体" panose="02010609060101010101" charset="-122"/>
                <a:ea typeface="黑体" panose="02010609060101010101" charset="-122"/>
                <a:cs typeface="微软雅黑 Light" panose="020B0502040204020203" charset="-122"/>
                <a:sym typeface="+mn-ea"/>
              </a:rPr>
              <a:t>结合</a:t>
            </a:r>
            <a:r>
              <a:rPr altLang="zh-CN" sz="2400">
                <a:solidFill>
                  <a:schemeClr val="tx1"/>
                </a:solidFill>
                <a:uFill>
                  <a:solidFill>
                    <a:srgbClr val="002060"/>
                  </a:solidFill>
                </a:uFill>
                <a:latin typeface="黑体" panose="02010609060101010101" charset="-122"/>
                <a:ea typeface="黑体" panose="02010609060101010101" charset="-122"/>
                <a:cs typeface="微软雅黑 Light" panose="020B0502040204020203" charset="-122"/>
                <a:sym typeface="+mn-ea"/>
              </a:rPr>
              <a:t>在一起使用</a:t>
            </a:r>
            <a:r>
              <a:rPr sz="2400">
                <a:solidFill>
                  <a:schemeClr val="tx1"/>
                </a:solidFill>
                <a:latin typeface="黑体" panose="02010609060101010101" charset="-122"/>
                <a:ea typeface="黑体" panose="02010609060101010101" charset="-122"/>
                <a:cs typeface="仿宋" panose="02010609060101010101" charset="-122"/>
                <a:sym typeface="+mn-ea"/>
              </a:rPr>
              <a:t>。只有这样，才能更好地发挥不同推理类型的思维功能。</a:t>
            </a:r>
            <a:endParaRPr lang="zh-CN" altLang="en-US" sz="2400">
              <a:solidFill>
                <a:schemeClr val="tx1"/>
              </a:solidFill>
              <a:latin typeface="黑体" panose="02010609060101010101" charset="-122"/>
              <a:ea typeface="黑体" panose="02010609060101010101" charset="-122"/>
              <a:cs typeface="仿宋" panose="02010609060101010101" charset="-122"/>
              <a:sym typeface="+mn-ea"/>
            </a:endParaRPr>
          </a:p>
        </p:txBody>
      </p:sp>
    </p:spTree>
    <p:custDataLst>
      <p:tags r:id="rId1"/>
    </p:custDataLst>
    <p:extLst>
      <p:ext uri="{BB962C8B-B14F-4D97-AF65-F5344CB8AC3E}">
        <p14:creationId xmlns:p14="http://schemas.microsoft.com/office/powerpoint/2010/main" val="195990333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五边形 4"/>
          <p:cNvSpPr/>
          <p:nvPr>
            <p:custDataLst>
              <p:tags r:id="rId2"/>
            </p:custDataLst>
          </p:nvPr>
        </p:nvSpPr>
        <p:spPr>
          <a:xfrm>
            <a:off x="506095" y="335280"/>
            <a:ext cx="4133215" cy="610870"/>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tx1"/>
                </a:solidFill>
                <a:latin typeface="黑体" panose="02010609060101010101" charset="-122"/>
                <a:ea typeface="黑体" panose="02010609060101010101" charset="-122"/>
                <a:cs typeface="黑体" panose="02010609060101010101" charset="-122"/>
              </a:rPr>
              <a:t>2</a:t>
            </a:r>
            <a:r>
              <a:rPr lang="en-US" altLang="zh-CN" sz="2800" dirty="0" smtClean="0">
                <a:solidFill>
                  <a:schemeClr val="tx1"/>
                </a:solidFill>
                <a:latin typeface="黑体" panose="02010609060101010101" charset="-122"/>
                <a:ea typeface="黑体" panose="02010609060101010101" charset="-122"/>
                <a:cs typeface="黑体" panose="02010609060101010101" charset="-122"/>
              </a:rPr>
              <a:t>.</a:t>
            </a:r>
            <a:r>
              <a:rPr lang="zh-CN" altLang="en-US" sz="2800" dirty="0">
                <a:solidFill>
                  <a:schemeClr val="tx1"/>
                </a:solidFill>
                <a:latin typeface="黑体" panose="02010609060101010101" charset="-122"/>
                <a:ea typeface="黑体" panose="02010609060101010101" charset="-122"/>
                <a:cs typeface="黑体" panose="02010609060101010101" charset="-122"/>
              </a:rPr>
              <a:t>类比推理的客观依据</a:t>
            </a:r>
          </a:p>
        </p:txBody>
      </p:sp>
      <p:sp>
        <p:nvSpPr>
          <p:cNvPr id="7" name="文本框 6"/>
          <p:cNvSpPr txBox="1"/>
          <p:nvPr>
            <p:custDataLst>
              <p:tags r:id="rId3"/>
            </p:custDataLst>
          </p:nvPr>
        </p:nvSpPr>
        <p:spPr>
          <a:xfrm>
            <a:off x="569595" y="1202055"/>
            <a:ext cx="11148695" cy="829945"/>
          </a:xfrm>
          <a:prstGeom prst="rect">
            <a:avLst/>
          </a:prstGeom>
          <a:noFill/>
        </p:spPr>
        <p:txBody>
          <a:bodyPr wrap="square" rtlCol="0" anchor="t">
            <a:spAutoFit/>
          </a:bodyPr>
          <a:lstStyle/>
          <a:p>
            <a:pPr indent="0" fontAlgn="auto">
              <a:lnSpc>
                <a:spcPct val="100000"/>
              </a:lnSpc>
            </a:pPr>
            <a:r>
              <a:rPr lang="zh-CN" altLang="en-US" sz="2400" dirty="0">
                <a:latin typeface="黑体" panose="02010609060101010101" charset="-122"/>
                <a:ea typeface="黑体" panose="02010609060101010101" charset="-122"/>
                <a:sym typeface="+mn-ea"/>
              </a:rPr>
              <a:t>    客观事物及其属性不是孤立的,而是相互联系、相互制约的。事物属性之间的内在联系,是类比推理的客观依据。</a:t>
            </a:r>
          </a:p>
        </p:txBody>
      </p:sp>
      <p:sp>
        <p:nvSpPr>
          <p:cNvPr id="2" name="文本框 1"/>
          <p:cNvSpPr txBox="1"/>
          <p:nvPr>
            <p:custDataLst>
              <p:tags r:id="rId4"/>
            </p:custDataLst>
          </p:nvPr>
        </p:nvSpPr>
        <p:spPr>
          <a:xfrm>
            <a:off x="869950" y="2568575"/>
            <a:ext cx="5659120" cy="250190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l">
              <a:lnSpc>
                <a:spcPct val="140000"/>
              </a:lnSpc>
            </a:pPr>
            <a:r>
              <a:rPr lang="en-US" sz="2800" noProof="0" dirty="0">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    </a:t>
            </a:r>
            <a:r>
              <a:rPr sz="2800" noProof="0" dirty="0" err="1">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当我们看到</a:t>
            </a:r>
            <a:r>
              <a:rPr sz="2800" noProof="0" dirty="0" err="1">
                <a:ln w="1905"/>
                <a:solidFill>
                  <a:srgbClr val="FF000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一头有角有蹄</a:t>
            </a:r>
            <a:r>
              <a:rPr sz="2800" noProof="0" dirty="0" err="1">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的野生动物,就可以从牛、羊等有角有蹄而且是食草动物的情况,推知这头野生动物也是</a:t>
            </a:r>
            <a:r>
              <a:rPr sz="2800" noProof="0" dirty="0" err="1">
                <a:ln w="1905"/>
                <a:solidFill>
                  <a:srgbClr val="C0000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食草动物</a:t>
            </a:r>
            <a:r>
              <a:rPr sz="2800" noProof="0" dirty="0">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 </a:t>
            </a:r>
            <a:endParaRPr lang="zh-CN" altLang="en-US" sz="2800" noProof="0" dirty="0">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endParaRPr>
          </a:p>
        </p:txBody>
      </p:sp>
      <p:sp>
        <p:nvSpPr>
          <p:cNvPr id="3" name="文本框 2"/>
          <p:cNvSpPr txBox="1"/>
          <p:nvPr>
            <p:custDataLst>
              <p:tags r:id="rId5"/>
            </p:custDataLst>
          </p:nvPr>
        </p:nvSpPr>
        <p:spPr>
          <a:xfrm>
            <a:off x="1247775" y="5497195"/>
            <a:ext cx="9428480" cy="521970"/>
          </a:xfrm>
          <a:prstGeom prst="rect">
            <a:avLst/>
          </a:prstGeom>
          <a:solidFill>
            <a:schemeClr val="bg1"/>
          </a:solidFill>
        </p:spPr>
        <p:txBody>
          <a:bodyPr wrap="none" rtlCol="0" anchor="t">
            <a:spAutoFit/>
          </a:bodyPr>
          <a:lstStyle/>
          <a:p>
            <a:pPr algn="l"/>
            <a:r>
              <a:rPr sz="2800" noProof="0" dirty="0" err="1">
                <a:ln w="1905"/>
                <a:solidFill>
                  <a:schemeClr val="tx1"/>
                </a:solidFill>
                <a:effectLst/>
                <a:uLnTx/>
                <a:uFillTx/>
                <a:latin typeface="黑体" panose="02010609060101010101" charset="-122"/>
                <a:ea typeface="黑体" panose="02010609060101010101" charset="-122"/>
                <a:cs typeface="Times New Roman" panose="02020603050405020304" pitchFamily="18" charset="0"/>
                <a:sym typeface="+mn-ea"/>
              </a:rPr>
              <a:t>这是因为动物</a:t>
            </a:r>
            <a:r>
              <a:rPr sz="2800" noProof="0" dirty="0" err="1">
                <a:ln w="1905"/>
                <a:solidFill>
                  <a:srgbClr val="FF0000"/>
                </a:solidFill>
                <a:effectLst/>
                <a:uLnTx/>
                <a:uFillTx/>
                <a:latin typeface="黑体" panose="02010609060101010101" charset="-122"/>
                <a:ea typeface="黑体" panose="02010609060101010101" charset="-122"/>
                <a:cs typeface="Times New Roman" panose="02020603050405020304" pitchFamily="18" charset="0"/>
                <a:sym typeface="+mn-ea"/>
              </a:rPr>
              <a:t>有角有蹄</a:t>
            </a:r>
            <a:r>
              <a:rPr sz="2800" noProof="0" dirty="0" err="1">
                <a:ln w="1905"/>
                <a:solidFill>
                  <a:schemeClr val="tx1"/>
                </a:solidFill>
                <a:effectLst/>
                <a:uLnTx/>
                <a:uFillTx/>
                <a:latin typeface="黑体" panose="02010609060101010101" charset="-122"/>
                <a:ea typeface="黑体" panose="02010609060101010101" charset="-122"/>
                <a:cs typeface="Times New Roman" panose="02020603050405020304" pitchFamily="18" charset="0"/>
                <a:sym typeface="+mn-ea"/>
              </a:rPr>
              <a:t>与其</a:t>
            </a:r>
            <a:r>
              <a:rPr sz="2800" noProof="0" dirty="0" err="1">
                <a:ln w="1905"/>
                <a:solidFill>
                  <a:srgbClr val="FF0000"/>
                </a:solidFill>
                <a:effectLst/>
                <a:uLnTx/>
                <a:uFillTx/>
                <a:latin typeface="黑体" panose="02010609060101010101" charset="-122"/>
                <a:ea typeface="黑体" panose="02010609060101010101" charset="-122"/>
                <a:cs typeface="Times New Roman" panose="02020603050405020304" pitchFamily="18" charset="0"/>
                <a:sym typeface="+mn-ea"/>
              </a:rPr>
              <a:t>食草的习性</a:t>
            </a:r>
            <a:r>
              <a:rPr sz="2800" noProof="0" dirty="0" err="1">
                <a:ln w="1905"/>
                <a:solidFill>
                  <a:schemeClr val="tx1"/>
                </a:solidFill>
                <a:effectLst/>
                <a:uLnTx/>
                <a:uFillTx/>
                <a:latin typeface="黑体" panose="02010609060101010101" charset="-122"/>
                <a:ea typeface="黑体" panose="02010609060101010101" charset="-122"/>
                <a:cs typeface="Times New Roman" panose="02020603050405020304" pitchFamily="18" charset="0"/>
                <a:sym typeface="+mn-ea"/>
              </a:rPr>
              <a:t>之间有着</a:t>
            </a:r>
            <a:r>
              <a:rPr sz="2800" noProof="0" dirty="0" err="1">
                <a:ln w="1905"/>
                <a:solidFill>
                  <a:srgbClr val="FF0000"/>
                </a:solidFill>
                <a:effectLst/>
                <a:uLnTx/>
                <a:uFillTx/>
                <a:latin typeface="黑体" panose="02010609060101010101" charset="-122"/>
                <a:ea typeface="黑体" panose="02010609060101010101" charset="-122"/>
                <a:cs typeface="Times New Roman" panose="02020603050405020304" pitchFamily="18" charset="0"/>
                <a:sym typeface="+mn-ea"/>
              </a:rPr>
              <a:t>内在联系</a:t>
            </a:r>
            <a:r>
              <a:rPr sz="2800" noProof="0" dirty="0">
                <a:ln w="1905"/>
                <a:solidFill>
                  <a:schemeClr val="tx1"/>
                </a:solidFill>
                <a:effectLst/>
                <a:uLnTx/>
                <a:uFillTx/>
                <a:latin typeface="黑体" panose="02010609060101010101" charset="-122"/>
                <a:ea typeface="黑体" panose="02010609060101010101" charset="-122"/>
                <a:cs typeface="Times New Roman" panose="02020603050405020304" pitchFamily="18" charset="0"/>
                <a:sym typeface="+mn-ea"/>
              </a:rPr>
              <a:t>。</a:t>
            </a:r>
            <a:endParaRPr lang="zh-CN" altLang="en-US" sz="2800" noProof="0" dirty="0">
              <a:ln w="1905"/>
              <a:solidFill>
                <a:schemeClr val="tx1"/>
              </a:solidFill>
              <a:effectLst/>
              <a:uLnTx/>
              <a:uFillTx/>
              <a:latin typeface="黑体" panose="02010609060101010101" charset="-122"/>
              <a:ea typeface="黑体" panose="02010609060101010101" charset="-122"/>
              <a:cs typeface="Times New Roman" panose="02020603050405020304" pitchFamily="18" charset="0"/>
              <a:sym typeface="+mn-ea"/>
            </a:endParaRPr>
          </a:p>
        </p:txBody>
      </p:sp>
      <p:pic>
        <p:nvPicPr>
          <p:cNvPr id="4" name="图片 3"/>
          <p:cNvPicPr>
            <a:picLocks noChangeAspect="1"/>
          </p:cNvPicPr>
          <p:nvPr>
            <p:custDataLst>
              <p:tags r:id="rId6"/>
            </p:custDataLst>
          </p:nvPr>
        </p:nvPicPr>
        <p:blipFill>
          <a:blip r:embed="rId8"/>
          <a:stretch>
            <a:fillRect/>
          </a:stretch>
        </p:blipFill>
        <p:spPr>
          <a:xfrm>
            <a:off x="7092315" y="2428875"/>
            <a:ext cx="4241165" cy="2781300"/>
          </a:xfrm>
          <a:prstGeom prst="rect">
            <a:avLst/>
          </a:prstGeom>
        </p:spPr>
      </p:pic>
    </p:spTree>
    <p:custDataLst>
      <p:tags r:id="rId1"/>
    </p:custDataLst>
    <p:extLst>
      <p:ext uri="{BB962C8B-B14F-4D97-AF65-F5344CB8AC3E}">
        <p14:creationId xmlns:p14="http://schemas.microsoft.com/office/powerpoint/2010/main" val="5331850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五边形 4"/>
          <p:cNvSpPr/>
          <p:nvPr>
            <p:custDataLst>
              <p:tags r:id="rId2"/>
            </p:custDataLst>
          </p:nvPr>
        </p:nvSpPr>
        <p:spPr>
          <a:xfrm>
            <a:off x="506095" y="335280"/>
            <a:ext cx="4133215" cy="610870"/>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tx1"/>
                </a:solidFill>
                <a:latin typeface="黑体" panose="02010609060101010101" charset="-122"/>
                <a:ea typeface="黑体" panose="02010609060101010101" charset="-122"/>
                <a:cs typeface="黑体" panose="02010609060101010101" charset="-122"/>
              </a:rPr>
              <a:t>3</a:t>
            </a:r>
            <a:r>
              <a:rPr lang="en-US" altLang="zh-CN" sz="2800" dirty="0" smtClean="0">
                <a:solidFill>
                  <a:schemeClr val="tx1"/>
                </a:solidFill>
                <a:latin typeface="黑体" panose="02010609060101010101" charset="-122"/>
                <a:ea typeface="黑体" panose="02010609060101010101" charset="-122"/>
                <a:cs typeface="黑体" panose="02010609060101010101" charset="-122"/>
              </a:rPr>
              <a:t>.</a:t>
            </a:r>
            <a:r>
              <a:rPr lang="zh-CN" altLang="en-US" sz="2800" dirty="0">
                <a:solidFill>
                  <a:schemeClr val="tx1"/>
                </a:solidFill>
                <a:latin typeface="黑体" panose="02010609060101010101" charset="-122"/>
                <a:ea typeface="黑体" panose="02010609060101010101" charset="-122"/>
                <a:cs typeface="黑体" panose="02010609060101010101" charset="-122"/>
              </a:rPr>
              <a:t>类比与比较、比喻</a:t>
            </a:r>
          </a:p>
        </p:txBody>
      </p:sp>
      <p:sp>
        <p:nvSpPr>
          <p:cNvPr id="2" name="文本框 1"/>
          <p:cNvSpPr txBox="1"/>
          <p:nvPr>
            <p:custDataLst>
              <p:tags r:id="rId3"/>
            </p:custDataLst>
          </p:nvPr>
        </p:nvSpPr>
        <p:spPr>
          <a:xfrm>
            <a:off x="660400" y="1662430"/>
            <a:ext cx="5915660" cy="310769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l" fontAlgn="auto">
              <a:lnSpc>
                <a:spcPct val="100000"/>
              </a:lnSpc>
            </a:pPr>
            <a:r>
              <a:rPr sz="2800"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小红和小明都在参加读书节活动。小红在《哲学概述》一书中读到这样一段话：哲学与各门具体科学知识的研究对象不同，前者的研究对象是自然、社会、思维发展的一般或普遍规律。后者的研究对象是世界的某一方面、某一领域的特殊规律。</a:t>
            </a:r>
          </a:p>
        </p:txBody>
      </p:sp>
      <p:sp>
        <p:nvSpPr>
          <p:cNvPr id="3" name="文本框 2"/>
          <p:cNvSpPr txBox="1"/>
          <p:nvPr>
            <p:custDataLst>
              <p:tags r:id="rId4"/>
            </p:custDataLst>
          </p:nvPr>
        </p:nvSpPr>
        <p:spPr>
          <a:xfrm>
            <a:off x="661035" y="4770120"/>
            <a:ext cx="5915025" cy="829945"/>
          </a:xfrm>
          <a:prstGeom prst="rect">
            <a:avLst/>
          </a:prstGeom>
          <a:solidFill>
            <a:schemeClr val="accent1">
              <a:lumMod val="40000"/>
              <a:lumOff val="60000"/>
            </a:schemeClr>
          </a:solidFill>
        </p:spPr>
        <p:txBody>
          <a:bodyPr wrap="square" rtlCol="0" anchor="t">
            <a:spAutoFit/>
          </a:bodyPr>
          <a:lstStyle/>
          <a:p>
            <a:pPr algn="l"/>
            <a:r>
              <a:rPr sz="2400" noProof="0">
                <a:ln w="1905"/>
                <a:effectLst/>
                <a:uLnTx/>
                <a:uFillTx/>
                <a:latin typeface="黑体" panose="02010609060101010101" charset="-122"/>
                <a:ea typeface="黑体" panose="02010609060101010101" charset="-122"/>
                <a:cs typeface="Times New Roman" panose="02020603050405020304" pitchFamily="18" charset="0"/>
                <a:sym typeface="+mn-ea"/>
              </a:rPr>
              <a:t>比较：目的在于认识两类事物之间的相同点和不同点，它是一种简单的认识方法。</a:t>
            </a:r>
          </a:p>
        </p:txBody>
      </p:sp>
      <p:sp>
        <p:nvSpPr>
          <p:cNvPr id="6" name="文本框 5"/>
          <p:cNvSpPr txBox="1"/>
          <p:nvPr>
            <p:custDataLst>
              <p:tags r:id="rId5"/>
            </p:custDataLst>
          </p:nvPr>
        </p:nvSpPr>
        <p:spPr>
          <a:xfrm>
            <a:off x="6725285" y="2955290"/>
            <a:ext cx="5175885" cy="18148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l" fontAlgn="auto">
              <a:lnSpc>
                <a:spcPct val="100000"/>
              </a:lnSpc>
            </a:pPr>
            <a:r>
              <a:rPr sz="2800"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小明在鲁迅的小说《故乡》中看到这样一段描述：“（她）张着两脚，正像一个画图仪器里细脚伶仃的圆规。</a:t>
            </a:r>
          </a:p>
        </p:txBody>
      </p:sp>
      <p:sp>
        <p:nvSpPr>
          <p:cNvPr id="8" name="文本框 7"/>
          <p:cNvSpPr txBox="1"/>
          <p:nvPr>
            <p:custDataLst>
              <p:tags r:id="rId6"/>
            </p:custDataLst>
          </p:nvPr>
        </p:nvSpPr>
        <p:spPr>
          <a:xfrm>
            <a:off x="6725285" y="4770120"/>
            <a:ext cx="5175885" cy="829945"/>
          </a:xfrm>
          <a:prstGeom prst="rect">
            <a:avLst/>
          </a:prstGeom>
          <a:solidFill>
            <a:schemeClr val="accent1">
              <a:lumMod val="40000"/>
              <a:lumOff val="60000"/>
            </a:schemeClr>
          </a:solidFill>
        </p:spPr>
        <p:txBody>
          <a:bodyPr wrap="square" rtlCol="0" anchor="t">
            <a:spAutoFit/>
          </a:bodyPr>
          <a:lstStyle/>
          <a:p>
            <a:pPr algn="l"/>
            <a:r>
              <a:rPr sz="2400" noProof="0">
                <a:ln w="1905"/>
                <a:effectLst/>
                <a:uLnTx/>
                <a:uFillTx/>
                <a:latin typeface="黑体" panose="02010609060101010101" charset="-122"/>
                <a:ea typeface="黑体" panose="02010609060101010101" charset="-122"/>
                <a:cs typeface="Times New Roman" panose="02020603050405020304" pitchFamily="18" charset="0"/>
                <a:sym typeface="+mn-ea"/>
              </a:rPr>
              <a:t>比喻：一种修辞手法,目的在于生动形象地描写或说明认识对象。</a:t>
            </a:r>
          </a:p>
        </p:txBody>
      </p:sp>
      <p:sp>
        <p:nvSpPr>
          <p:cNvPr id="9" name="文本框 8"/>
          <p:cNvSpPr txBox="1"/>
          <p:nvPr>
            <p:custDataLst>
              <p:tags r:id="rId7"/>
            </p:custDataLst>
          </p:nvPr>
        </p:nvSpPr>
        <p:spPr>
          <a:xfrm>
            <a:off x="6910070" y="1662430"/>
            <a:ext cx="4805680" cy="521970"/>
          </a:xfrm>
          <a:prstGeom prst="rect">
            <a:avLst/>
          </a:prstGeom>
          <a:noFill/>
          <a:ln w="12700" cmpd="sng">
            <a:solidFill>
              <a:schemeClr val="accent1">
                <a:shade val="50000"/>
              </a:schemeClr>
            </a:solidFill>
            <a:prstDash val="solid"/>
          </a:ln>
        </p:spPr>
        <p:txBody>
          <a:bodyPr wrap="none" rtlCol="0" anchor="t">
            <a:spAutoFit/>
          </a:bodyPr>
          <a:lstStyle/>
          <a:p>
            <a:r>
              <a:rPr lang="zh-CN" altLang="en-US" sz="2800">
                <a:solidFill>
                  <a:schemeClr val="tx1"/>
                </a:solidFill>
                <a:latin typeface="黑体" panose="02010609060101010101" charset="-122"/>
                <a:ea typeface="黑体" panose="02010609060101010101" charset="-122"/>
                <a:cs typeface="微软雅黑" panose="020B0503020204020204" charset="-122"/>
                <a:sym typeface="+mn-ea"/>
              </a:rPr>
              <a:t>判断这两段材料是不是类比？</a:t>
            </a:r>
          </a:p>
        </p:txBody>
      </p:sp>
      <p:sp>
        <p:nvSpPr>
          <p:cNvPr id="10" name="文本框 9"/>
          <p:cNvSpPr txBox="1"/>
          <p:nvPr>
            <p:custDataLst>
              <p:tags r:id="rId8"/>
            </p:custDataLst>
          </p:nvPr>
        </p:nvSpPr>
        <p:spPr>
          <a:xfrm>
            <a:off x="5039360" y="424180"/>
            <a:ext cx="5161280" cy="521970"/>
          </a:xfrm>
          <a:prstGeom prst="rect">
            <a:avLst/>
          </a:prstGeom>
          <a:gradFill>
            <a:gsLst>
              <a:gs pos="44000">
                <a:srgbClr val="E48A84"/>
              </a:gs>
              <a:gs pos="0">
                <a:srgbClr val="EDB1AD"/>
              </a:gs>
              <a:gs pos="100000">
                <a:srgbClr val="DB635A"/>
              </a:gs>
            </a:gsLst>
            <a:lin scaled="1"/>
          </a:gradFill>
        </p:spPr>
        <p:txBody>
          <a:bodyPr wrap="none" rtlCol="0" anchor="t">
            <a:spAutoFit/>
          </a:bodyPr>
          <a:lstStyle/>
          <a:p>
            <a:r>
              <a:rPr sz="2800">
                <a:solidFill>
                  <a:schemeClr val="tx1"/>
                </a:solidFill>
                <a:latin typeface="黑体" panose="02010609060101010101" charset="-122"/>
                <a:ea typeface="黑体" panose="02010609060101010101" charset="-122"/>
                <a:cs typeface="微软雅黑" panose="020B0503020204020204" charset="-122"/>
                <a:sym typeface="+mn-ea"/>
              </a:rPr>
              <a:t>类比不同于比较</a:t>
            </a:r>
            <a:r>
              <a:rPr lang="zh-CN" sz="2800">
                <a:solidFill>
                  <a:schemeClr val="tx1"/>
                </a:solidFill>
                <a:latin typeface="黑体" panose="02010609060101010101" charset="-122"/>
                <a:ea typeface="黑体" panose="02010609060101010101" charset="-122"/>
                <a:cs typeface="微软雅黑" panose="020B0503020204020204" charset="-122"/>
                <a:sym typeface="+mn-ea"/>
              </a:rPr>
              <a:t>，也不同于比喻</a:t>
            </a:r>
          </a:p>
        </p:txBody>
      </p:sp>
    </p:spTree>
    <p:custDataLst>
      <p:tags r:id="rId1"/>
    </p:custDataLst>
    <p:extLst>
      <p:ext uri="{BB962C8B-B14F-4D97-AF65-F5344CB8AC3E}">
        <p14:creationId xmlns:p14="http://schemas.microsoft.com/office/powerpoint/2010/main" val="1682871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格 9"/>
          <p:cNvGraphicFramePr>
            <a:graphicFrameLocks noGrp="1"/>
          </p:cNvGraphicFramePr>
          <p:nvPr>
            <p:custDataLst>
              <p:tags r:id="rId2"/>
            </p:custDataLst>
          </p:nvPr>
        </p:nvGraphicFramePr>
        <p:xfrm>
          <a:off x="541020" y="1414145"/>
          <a:ext cx="10872470" cy="4944110"/>
        </p:xfrm>
        <a:graphic>
          <a:graphicData uri="http://schemas.openxmlformats.org/drawingml/2006/table">
            <a:tbl>
              <a:tblPr>
                <a:tableStyleId>{5C22544A-7EE6-4342-B048-85BDC9FD1C3A}</a:tableStyleId>
              </a:tblPr>
              <a:tblGrid>
                <a:gridCol w="705485"/>
                <a:gridCol w="1790700"/>
                <a:gridCol w="2961640"/>
                <a:gridCol w="5414645"/>
              </a:tblGrid>
              <a:tr h="487680">
                <a:tc>
                  <a:txBody>
                    <a:bodyPr/>
                    <a:lstStyle/>
                    <a:p>
                      <a:pPr>
                        <a:buNone/>
                      </a:pPr>
                      <a:endParaRPr lang="zh-CN" altLang="en-US" sz="2400" b="0">
                        <a:latin typeface="黑体" panose="02010609060101010101" charset="-122"/>
                        <a:ea typeface="黑体" panose="02010609060101010101"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1"/>
                    </a:solidFill>
                  </a:tcPr>
                </a:tc>
                <a:tc>
                  <a:txBody>
                    <a:bodyPr/>
                    <a:lstStyle/>
                    <a:p>
                      <a:pPr algn="ctr">
                        <a:buNone/>
                      </a:pPr>
                      <a:r>
                        <a:rPr lang="zh-CN" altLang="en-US" sz="2400" b="0">
                          <a:solidFill>
                            <a:schemeClr val="tx1"/>
                          </a:solidFill>
                          <a:latin typeface="黑体" panose="02010609060101010101" charset="-122"/>
                          <a:ea typeface="黑体" panose="02010609060101010101" charset="-122"/>
                        </a:rPr>
                        <a:t>功能</a:t>
                      </a: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1"/>
                    </a:solidFill>
                  </a:tcPr>
                </a:tc>
                <a:tc>
                  <a:txBody>
                    <a:bodyPr/>
                    <a:lstStyle/>
                    <a:p>
                      <a:pPr algn="ctr">
                        <a:buNone/>
                      </a:pPr>
                      <a:r>
                        <a:rPr lang="zh-CN" altLang="en-US" sz="2400" b="0">
                          <a:solidFill>
                            <a:schemeClr val="tx1"/>
                          </a:solidFill>
                          <a:latin typeface="黑体" panose="02010609060101010101" charset="-122"/>
                          <a:ea typeface="黑体" panose="02010609060101010101" charset="-122"/>
                        </a:rPr>
                        <a:t>目的</a:t>
                      </a: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1"/>
                    </a:solidFill>
                  </a:tcPr>
                </a:tc>
                <a:tc>
                  <a:txBody>
                    <a:bodyPr/>
                    <a:lstStyle/>
                    <a:p>
                      <a:pPr algn="ctr">
                        <a:buNone/>
                      </a:pPr>
                      <a:r>
                        <a:rPr lang="zh-CN" altLang="en-US" sz="2400" b="0">
                          <a:solidFill>
                            <a:schemeClr val="tx1"/>
                          </a:solidFill>
                          <a:latin typeface="黑体" panose="02010609060101010101" charset="-122"/>
                          <a:ea typeface="黑体" panose="02010609060101010101" charset="-122"/>
                        </a:rPr>
                        <a:t>侧重点</a:t>
                      </a: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1"/>
                    </a:solidFill>
                  </a:tcPr>
                </a:tc>
              </a:tr>
              <a:tr h="1183640">
                <a:tc>
                  <a:txBody>
                    <a:bodyPr/>
                    <a:lstStyle/>
                    <a:p>
                      <a:pPr>
                        <a:buNone/>
                      </a:pPr>
                      <a:r>
                        <a:rPr lang="zh-CN" altLang="en-US" sz="2400" b="0">
                          <a:solidFill>
                            <a:schemeClr val="tx1"/>
                          </a:solidFill>
                          <a:latin typeface="黑体" panose="02010609060101010101" charset="-122"/>
                          <a:ea typeface="黑体" panose="02010609060101010101" charset="-122"/>
                        </a:rPr>
                        <a:t>类比</a:t>
                      </a: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1"/>
                    </a:solidFill>
                  </a:tcPr>
                </a:tc>
                <a:tc>
                  <a:txBody>
                    <a:bodyPr/>
                    <a:lstStyle/>
                    <a:p>
                      <a:pPr>
                        <a:lnSpc>
                          <a:spcPct val="90000"/>
                        </a:lnSpc>
                        <a:buNone/>
                      </a:pPr>
                      <a:endParaRPr lang="zh-CN" altLang="en-US" sz="2400" b="0">
                        <a:solidFill>
                          <a:srgbClr val="2B1CD5"/>
                        </a:solidFill>
                        <a:latin typeface="黑体" panose="02010609060101010101" charset="-122"/>
                        <a:ea typeface="黑体" panose="02010609060101010101"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1"/>
                    </a:solidFill>
                  </a:tcPr>
                </a:tc>
                <a:tc>
                  <a:txBody>
                    <a:bodyPr/>
                    <a:lstStyle/>
                    <a:p>
                      <a:pPr>
                        <a:lnSpc>
                          <a:spcPct val="90000"/>
                        </a:lnSpc>
                        <a:buNone/>
                      </a:pPr>
                      <a:endParaRPr lang="zh-CN" altLang="en-US" sz="2400" b="0">
                        <a:solidFill>
                          <a:srgbClr val="2B1CD5"/>
                        </a:solidFill>
                        <a:latin typeface="黑体" panose="02010609060101010101" charset="-122"/>
                        <a:ea typeface="黑体" panose="02010609060101010101"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1"/>
                    </a:solidFill>
                  </a:tcPr>
                </a:tc>
                <a:tc>
                  <a:txBody>
                    <a:bodyPr/>
                    <a:lstStyle/>
                    <a:p>
                      <a:pPr>
                        <a:lnSpc>
                          <a:spcPct val="90000"/>
                        </a:lnSpc>
                        <a:buNone/>
                      </a:pPr>
                      <a:endParaRPr lang="zh-CN" altLang="en-US" sz="2400" b="0">
                        <a:latin typeface="黑体" panose="02010609060101010101" charset="-122"/>
                        <a:ea typeface="黑体" panose="02010609060101010101" charset="-122"/>
                        <a:cs typeface="华文楷体" panose="02010600040101010101" pitchFamily="2"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1"/>
                    </a:solidFill>
                  </a:tcPr>
                </a:tc>
              </a:tr>
              <a:tr h="1026160">
                <a:tc>
                  <a:txBody>
                    <a:bodyPr/>
                    <a:lstStyle/>
                    <a:p>
                      <a:pPr>
                        <a:buNone/>
                      </a:pPr>
                      <a:r>
                        <a:rPr lang="zh-CN" altLang="en-US" sz="2400" b="0">
                          <a:solidFill>
                            <a:schemeClr val="tx1"/>
                          </a:solidFill>
                          <a:latin typeface="黑体" panose="02010609060101010101" charset="-122"/>
                          <a:ea typeface="黑体" panose="02010609060101010101" charset="-122"/>
                        </a:rPr>
                        <a:t>比较</a:t>
                      </a: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1"/>
                    </a:solidFill>
                  </a:tcPr>
                </a:tc>
                <a:tc>
                  <a:txBody>
                    <a:bodyPr/>
                    <a:lstStyle/>
                    <a:p>
                      <a:pPr>
                        <a:lnSpc>
                          <a:spcPct val="90000"/>
                        </a:lnSpc>
                        <a:buNone/>
                      </a:pPr>
                      <a:endParaRPr lang="zh-CN" altLang="en-US" sz="2400" b="0">
                        <a:solidFill>
                          <a:srgbClr val="2B1CD5"/>
                        </a:solidFill>
                        <a:latin typeface="黑体" panose="02010609060101010101" charset="-122"/>
                        <a:ea typeface="黑体" panose="02010609060101010101"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1"/>
                    </a:solidFill>
                  </a:tcPr>
                </a:tc>
                <a:tc>
                  <a:txBody>
                    <a:bodyPr/>
                    <a:lstStyle/>
                    <a:p>
                      <a:pPr>
                        <a:lnSpc>
                          <a:spcPct val="90000"/>
                        </a:lnSpc>
                        <a:buNone/>
                      </a:pPr>
                      <a:endParaRPr lang="zh-CN" altLang="en-US" sz="2400" b="0">
                        <a:latin typeface="黑体" panose="02010609060101010101" charset="-122"/>
                        <a:ea typeface="黑体" panose="02010609060101010101" charset="-122"/>
                        <a:sym typeface="+mn-ea"/>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1"/>
                    </a:solidFill>
                  </a:tcPr>
                </a:tc>
                <a:tc>
                  <a:txBody>
                    <a:bodyPr/>
                    <a:lstStyle/>
                    <a:p>
                      <a:pPr>
                        <a:lnSpc>
                          <a:spcPct val="90000"/>
                        </a:lnSpc>
                        <a:buNone/>
                      </a:pPr>
                      <a:endParaRPr lang="zh-CN" altLang="en-US" sz="2400" b="0">
                        <a:latin typeface="黑体" panose="02010609060101010101" charset="-122"/>
                        <a:ea typeface="黑体" panose="02010609060101010101" charset="-122"/>
                        <a:cs typeface="华文楷体" panose="02010600040101010101" pitchFamily="2" charset="-122"/>
                        <a:sym typeface="+mn-ea"/>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1"/>
                    </a:solidFill>
                  </a:tcPr>
                </a:tc>
              </a:tr>
              <a:tr h="1016000">
                <a:tc>
                  <a:txBody>
                    <a:bodyPr/>
                    <a:lstStyle/>
                    <a:p>
                      <a:pPr>
                        <a:buNone/>
                      </a:pPr>
                      <a:r>
                        <a:rPr lang="zh-CN" altLang="en-US" sz="2400" b="0">
                          <a:solidFill>
                            <a:schemeClr val="tx1"/>
                          </a:solidFill>
                          <a:latin typeface="黑体" panose="02010609060101010101" charset="-122"/>
                          <a:ea typeface="黑体" panose="02010609060101010101" charset="-122"/>
                        </a:rPr>
                        <a:t>比喻</a:t>
                      </a: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1"/>
                    </a:solidFill>
                  </a:tcPr>
                </a:tc>
                <a:tc>
                  <a:txBody>
                    <a:bodyPr/>
                    <a:lstStyle/>
                    <a:p>
                      <a:pPr>
                        <a:lnSpc>
                          <a:spcPct val="90000"/>
                        </a:lnSpc>
                        <a:buNone/>
                      </a:pPr>
                      <a:endParaRPr lang="zh-CN" altLang="en-US" sz="2400" b="0">
                        <a:solidFill>
                          <a:srgbClr val="2B1CD5"/>
                        </a:solidFill>
                        <a:latin typeface="黑体" panose="02010609060101010101" charset="-122"/>
                        <a:ea typeface="黑体" panose="02010609060101010101"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1"/>
                    </a:solidFill>
                  </a:tcPr>
                </a:tc>
                <a:tc>
                  <a:txBody>
                    <a:bodyPr/>
                    <a:lstStyle/>
                    <a:p>
                      <a:pPr>
                        <a:lnSpc>
                          <a:spcPct val="90000"/>
                        </a:lnSpc>
                        <a:buNone/>
                      </a:pPr>
                      <a:endParaRPr lang="zh-CN" altLang="en-US" sz="2400" b="0">
                        <a:solidFill>
                          <a:srgbClr val="FF0000"/>
                        </a:solidFill>
                        <a:latin typeface="黑体" panose="02010609060101010101" charset="-122"/>
                        <a:ea typeface="黑体" panose="02010609060101010101"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1"/>
                    </a:solidFill>
                  </a:tcPr>
                </a:tc>
                <a:tc>
                  <a:txBody>
                    <a:bodyPr/>
                    <a:lstStyle/>
                    <a:p>
                      <a:pPr>
                        <a:lnSpc>
                          <a:spcPct val="90000"/>
                        </a:lnSpc>
                        <a:buNone/>
                      </a:pPr>
                      <a:endParaRPr lang="zh-CN" altLang="en-US" sz="2400" b="0">
                        <a:latin typeface="黑体" panose="02010609060101010101" charset="-122"/>
                        <a:ea typeface="黑体" panose="02010609060101010101"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1"/>
                    </a:solidFill>
                  </a:tcPr>
                </a:tc>
              </a:tr>
              <a:tr h="1230630">
                <a:tc>
                  <a:txBody>
                    <a:bodyPr/>
                    <a:lstStyle/>
                    <a:p>
                      <a:pPr>
                        <a:buNone/>
                      </a:pPr>
                      <a:r>
                        <a:rPr lang="zh-CN" altLang="en-US" sz="2400" b="0">
                          <a:solidFill>
                            <a:schemeClr val="tx1"/>
                          </a:solidFill>
                          <a:latin typeface="黑体" panose="02010609060101010101" charset="-122"/>
                          <a:ea typeface="黑体" panose="02010609060101010101" charset="-122"/>
                        </a:rPr>
                        <a:t>联系</a:t>
                      </a: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1"/>
                    </a:solidFill>
                  </a:tcPr>
                </a:tc>
                <a:tc gridSpan="3">
                  <a:txBody>
                    <a:bodyPr/>
                    <a:lstStyle/>
                    <a:p>
                      <a:pPr>
                        <a:lnSpc>
                          <a:spcPct val="90000"/>
                        </a:lnSpc>
                        <a:buNone/>
                      </a:pPr>
                      <a:endParaRPr lang="zh-CN" altLang="en-US" sz="2400" b="0">
                        <a:latin typeface="黑体" panose="02010609060101010101" charset="-122"/>
                        <a:ea typeface="黑体" panose="02010609060101010101" charset="-122"/>
                      </a:endParaRP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1"/>
                    </a:solidFill>
                  </a:tcPr>
                </a:tc>
                <a:tc hMerge="1">
                  <a:txBody>
                    <a:bodyPr/>
                    <a:lstStyle/>
                    <a:p>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1"/>
                    </a:solidFill>
                  </a:tcPr>
                </a:tc>
                <a:tc hMerge="1">
                  <a:txBody>
                    <a:bodyPr/>
                    <a:lstStyle/>
                    <a:p>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1"/>
                    </a:solidFill>
                  </a:tcPr>
                </a:tc>
              </a:tr>
            </a:tbl>
          </a:graphicData>
        </a:graphic>
      </p:graphicFrame>
      <p:sp>
        <p:nvSpPr>
          <p:cNvPr id="11" name="文本框 10"/>
          <p:cNvSpPr txBox="1"/>
          <p:nvPr>
            <p:custDataLst>
              <p:tags r:id="rId3"/>
            </p:custDataLst>
          </p:nvPr>
        </p:nvSpPr>
        <p:spPr>
          <a:xfrm>
            <a:off x="2289175" y="323850"/>
            <a:ext cx="6450330" cy="650875"/>
          </a:xfrm>
          <a:prstGeom prst="rect">
            <a:avLst/>
          </a:prstGeom>
          <a:solidFill>
            <a:schemeClr val="accent1">
              <a:lumMod val="20000"/>
              <a:lumOff val="80000"/>
            </a:schemeClr>
          </a:solidFill>
        </p:spPr>
        <p:txBody>
          <a:bodyPr wrap="square" rtlCol="0">
            <a:spAutoFit/>
          </a:bodyPr>
          <a:lstStyle/>
          <a:p>
            <a:pPr lvl="0" algn="l">
              <a:lnSpc>
                <a:spcPct val="130000"/>
              </a:lnSpc>
              <a:buClrTx/>
              <a:buSzTx/>
              <a:buFontTx/>
            </a:pPr>
            <a:r>
              <a:rPr lang="zh-CN" altLang="en-US" sz="2800">
                <a:solidFill>
                  <a:schemeClr val="tx1"/>
                </a:solidFill>
                <a:latin typeface="黑体" panose="02010609060101010101" charset="-122"/>
                <a:ea typeface="黑体" panose="02010609060101010101" charset="-122"/>
                <a:cs typeface="微软雅黑" panose="020B0503020204020204" charset="-122"/>
                <a:sym typeface="+mn-ea"/>
              </a:rPr>
              <a:t>总结：</a:t>
            </a:r>
            <a:r>
              <a:rPr lang="en-US" altLang="zh-CN" sz="2800">
                <a:solidFill>
                  <a:schemeClr val="tx1"/>
                </a:solidFill>
                <a:latin typeface="黑体" panose="02010609060101010101" charset="-122"/>
                <a:ea typeface="黑体" panose="02010609060101010101" charset="-122"/>
                <a:cs typeface="微软雅黑" panose="020B0503020204020204" charset="-122"/>
                <a:sym typeface="+mn-ea"/>
              </a:rPr>
              <a:t>类比</a:t>
            </a:r>
            <a:r>
              <a:rPr lang="zh-CN" altLang="en-US" sz="2800">
                <a:solidFill>
                  <a:schemeClr val="tx1"/>
                </a:solidFill>
                <a:latin typeface="黑体" panose="02010609060101010101" charset="-122"/>
                <a:ea typeface="黑体" panose="02010609060101010101" charset="-122"/>
                <a:cs typeface="微软雅黑" panose="020B0503020204020204" charset="-122"/>
                <a:sym typeface="+mn-ea"/>
              </a:rPr>
              <a:t>与</a:t>
            </a:r>
            <a:r>
              <a:rPr lang="en-US" altLang="zh-CN" sz="2800">
                <a:solidFill>
                  <a:schemeClr val="tx1"/>
                </a:solidFill>
                <a:latin typeface="黑体" panose="02010609060101010101" charset="-122"/>
                <a:ea typeface="黑体" panose="02010609060101010101" charset="-122"/>
                <a:cs typeface="微软雅黑" panose="020B0503020204020204" charset="-122"/>
                <a:sym typeface="+mn-ea"/>
              </a:rPr>
              <a:t>比较、比喻</a:t>
            </a:r>
            <a:r>
              <a:rPr lang="zh-CN" altLang="en-US" sz="2800">
                <a:solidFill>
                  <a:schemeClr val="tx1"/>
                </a:solidFill>
                <a:latin typeface="黑体" panose="02010609060101010101" charset="-122"/>
                <a:ea typeface="黑体" panose="02010609060101010101" charset="-122"/>
                <a:cs typeface="微软雅黑" panose="020B0503020204020204" charset="-122"/>
                <a:sym typeface="+mn-ea"/>
              </a:rPr>
              <a:t>的区别与联系</a:t>
            </a:r>
          </a:p>
        </p:txBody>
      </p:sp>
      <p:sp>
        <p:nvSpPr>
          <p:cNvPr id="13" name="文本框 12"/>
          <p:cNvSpPr txBox="1"/>
          <p:nvPr>
            <p:custDataLst>
              <p:tags r:id="rId4"/>
            </p:custDataLst>
          </p:nvPr>
        </p:nvSpPr>
        <p:spPr>
          <a:xfrm>
            <a:off x="1440180" y="2159635"/>
            <a:ext cx="1538605" cy="755650"/>
          </a:xfrm>
          <a:prstGeom prst="rect">
            <a:avLst/>
          </a:prstGeom>
          <a:noFill/>
        </p:spPr>
        <p:txBody>
          <a:bodyPr wrap="square">
            <a:spAutoFit/>
          </a:bodyPr>
          <a:lstStyle/>
          <a:p>
            <a:pPr>
              <a:lnSpc>
                <a:spcPct val="90000"/>
              </a:lnSpc>
              <a:buNone/>
            </a:pPr>
            <a:r>
              <a:rPr lang="zh-CN" altLang="en-US" sz="2400">
                <a:latin typeface="黑体" panose="02010609060101010101" charset="-122"/>
                <a:ea typeface="黑体" panose="02010609060101010101" charset="-122"/>
              </a:rPr>
              <a:t>是一种</a:t>
            </a:r>
          </a:p>
          <a:p>
            <a:pPr>
              <a:lnSpc>
                <a:spcPct val="90000"/>
              </a:lnSpc>
              <a:buNone/>
            </a:pPr>
            <a:r>
              <a:rPr lang="zh-CN" altLang="en-US" sz="2400">
                <a:solidFill>
                  <a:srgbClr val="FF0000"/>
                </a:solidFill>
                <a:latin typeface="黑体" panose="02010609060101010101" charset="-122"/>
                <a:ea typeface="黑体" panose="02010609060101010101" charset="-122"/>
              </a:rPr>
              <a:t>推理方法</a:t>
            </a:r>
          </a:p>
        </p:txBody>
      </p:sp>
      <p:sp>
        <p:nvSpPr>
          <p:cNvPr id="15" name="文本框 14"/>
          <p:cNvSpPr txBox="1"/>
          <p:nvPr>
            <p:custDataLst>
              <p:tags r:id="rId5"/>
            </p:custDataLst>
          </p:nvPr>
        </p:nvSpPr>
        <p:spPr>
          <a:xfrm>
            <a:off x="3501390" y="2151380"/>
            <a:ext cx="2305050" cy="423545"/>
          </a:xfrm>
          <a:prstGeom prst="rect">
            <a:avLst/>
          </a:prstGeom>
          <a:noFill/>
        </p:spPr>
        <p:txBody>
          <a:bodyPr wrap="square">
            <a:spAutoFit/>
          </a:bodyPr>
          <a:lstStyle/>
          <a:p>
            <a:pPr>
              <a:lnSpc>
                <a:spcPct val="90000"/>
              </a:lnSpc>
              <a:buNone/>
            </a:pPr>
            <a:r>
              <a:rPr lang="zh-CN" altLang="en-US" sz="2400">
                <a:solidFill>
                  <a:srgbClr val="FF0000"/>
                </a:solidFill>
                <a:latin typeface="黑体" panose="02010609060101010101" charset="-122"/>
                <a:ea typeface="黑体" panose="02010609060101010101" charset="-122"/>
              </a:rPr>
              <a:t>得出新知识</a:t>
            </a:r>
          </a:p>
        </p:txBody>
      </p:sp>
      <p:sp>
        <p:nvSpPr>
          <p:cNvPr id="17" name="文本框 16"/>
          <p:cNvSpPr txBox="1"/>
          <p:nvPr>
            <p:custDataLst>
              <p:tags r:id="rId6"/>
            </p:custDataLst>
          </p:nvPr>
        </p:nvSpPr>
        <p:spPr>
          <a:xfrm>
            <a:off x="5960110" y="1957070"/>
            <a:ext cx="5550535" cy="902970"/>
          </a:xfrm>
          <a:prstGeom prst="rect">
            <a:avLst/>
          </a:prstGeom>
          <a:noFill/>
        </p:spPr>
        <p:txBody>
          <a:bodyPr wrap="square">
            <a:spAutoFit/>
          </a:bodyPr>
          <a:lstStyle/>
          <a:p>
            <a:pPr>
              <a:lnSpc>
                <a:spcPct val="110000"/>
              </a:lnSpc>
              <a:buNone/>
            </a:pPr>
            <a:r>
              <a:rPr lang="zh-CN" altLang="zh-CN" sz="2400">
                <a:solidFill>
                  <a:srgbClr val="000000"/>
                </a:solidFill>
                <a:latin typeface="黑体" panose="02010609060101010101" charset="-122"/>
                <a:ea typeface="黑体" panose="02010609060101010101" charset="-122"/>
                <a:cs typeface="黑体" panose="02010609060101010101" charset="-122"/>
                <a:sym typeface="+mn-ea"/>
              </a:rPr>
              <a:t>将性质、特点在某些方面相同或相近的</a:t>
            </a:r>
            <a:r>
              <a:rPr lang="zh-CN" altLang="zh-CN" sz="2400">
                <a:solidFill>
                  <a:srgbClr val="FF0000"/>
                </a:solidFill>
                <a:latin typeface="黑体" panose="02010609060101010101" charset="-122"/>
                <a:ea typeface="黑体" panose="02010609060101010101" charset="-122"/>
                <a:cs typeface="黑体" panose="02010609060101010101" charset="-122"/>
                <a:sym typeface="+mn-ea"/>
              </a:rPr>
              <a:t>不同事物加以比较</a:t>
            </a:r>
            <a:r>
              <a:rPr lang="en-US" altLang="zh-CN" sz="2400">
                <a:solidFill>
                  <a:srgbClr val="FF0000"/>
                </a:solidFill>
                <a:latin typeface="黑体" panose="02010609060101010101" charset="-122"/>
                <a:ea typeface="黑体" panose="02010609060101010101" charset="-122"/>
                <a:cs typeface="黑体" panose="02010609060101010101" charset="-122"/>
                <a:sym typeface="+mn-ea"/>
              </a:rPr>
              <a:t>,</a:t>
            </a:r>
            <a:r>
              <a:rPr lang="zh-CN" altLang="zh-CN" sz="2400">
                <a:solidFill>
                  <a:srgbClr val="000000"/>
                </a:solidFill>
                <a:latin typeface="黑体" panose="02010609060101010101" charset="-122"/>
                <a:ea typeface="黑体" panose="02010609060101010101" charset="-122"/>
                <a:cs typeface="黑体" panose="02010609060101010101" charset="-122"/>
                <a:sym typeface="+mn-ea"/>
              </a:rPr>
              <a:t>从而引出</a:t>
            </a:r>
            <a:r>
              <a:rPr lang="zh-CN" altLang="zh-CN" sz="2400">
                <a:solidFill>
                  <a:srgbClr val="FF0000"/>
                </a:solidFill>
                <a:latin typeface="黑体" panose="02010609060101010101" charset="-122"/>
                <a:ea typeface="黑体" panose="02010609060101010101" charset="-122"/>
                <a:cs typeface="黑体" panose="02010609060101010101" charset="-122"/>
                <a:sym typeface="+mn-ea"/>
              </a:rPr>
              <a:t>结论</a:t>
            </a:r>
            <a:r>
              <a:rPr lang="zh-CN" altLang="zh-CN" sz="2400">
                <a:solidFill>
                  <a:srgbClr val="000000"/>
                </a:solidFill>
                <a:latin typeface="黑体" panose="02010609060101010101" charset="-122"/>
                <a:ea typeface="黑体" panose="02010609060101010101" charset="-122"/>
                <a:cs typeface="黑体" panose="02010609060101010101" charset="-122"/>
                <a:sym typeface="+mn-ea"/>
              </a:rPr>
              <a:t>的方法</a:t>
            </a:r>
            <a:endParaRPr lang="zh-CN" altLang="en-US" sz="2400">
              <a:latin typeface="黑体" panose="02010609060101010101" charset="-122"/>
              <a:ea typeface="黑体" panose="02010609060101010101" charset="-122"/>
              <a:cs typeface="黑体" panose="02010609060101010101" charset="-122"/>
            </a:endParaRPr>
          </a:p>
        </p:txBody>
      </p:sp>
      <p:sp>
        <p:nvSpPr>
          <p:cNvPr id="19" name="文本框 18"/>
          <p:cNvSpPr txBox="1"/>
          <p:nvPr>
            <p:custDataLst>
              <p:tags r:id="rId7"/>
            </p:custDataLst>
          </p:nvPr>
        </p:nvSpPr>
        <p:spPr>
          <a:xfrm>
            <a:off x="1406421" y="3265741"/>
            <a:ext cx="1751201" cy="755650"/>
          </a:xfrm>
          <a:prstGeom prst="rect">
            <a:avLst/>
          </a:prstGeom>
          <a:noFill/>
        </p:spPr>
        <p:txBody>
          <a:bodyPr wrap="square">
            <a:spAutoFit/>
          </a:bodyPr>
          <a:lstStyle/>
          <a:p>
            <a:pPr>
              <a:lnSpc>
                <a:spcPct val="90000"/>
              </a:lnSpc>
              <a:buNone/>
            </a:pPr>
            <a:r>
              <a:rPr lang="zh-CN" altLang="en-US" sz="2400">
                <a:latin typeface="黑体" panose="02010609060101010101" charset="-122"/>
                <a:ea typeface="黑体" panose="02010609060101010101" charset="-122"/>
              </a:rPr>
              <a:t>是简单的</a:t>
            </a:r>
            <a:r>
              <a:rPr lang="zh-CN" altLang="en-US" sz="2400">
                <a:solidFill>
                  <a:srgbClr val="FF0000"/>
                </a:solidFill>
                <a:latin typeface="黑体" panose="02010609060101010101" charset="-122"/>
                <a:ea typeface="黑体" panose="02010609060101010101" charset="-122"/>
              </a:rPr>
              <a:t>认识方法</a:t>
            </a:r>
          </a:p>
        </p:txBody>
      </p:sp>
      <p:sp>
        <p:nvSpPr>
          <p:cNvPr id="21" name="文本框 20"/>
          <p:cNvSpPr txBox="1"/>
          <p:nvPr>
            <p:custDataLst>
              <p:tags r:id="rId8"/>
            </p:custDataLst>
          </p:nvPr>
        </p:nvSpPr>
        <p:spPr>
          <a:xfrm>
            <a:off x="3191510" y="3239135"/>
            <a:ext cx="2734945" cy="755650"/>
          </a:xfrm>
          <a:prstGeom prst="rect">
            <a:avLst/>
          </a:prstGeom>
          <a:noFill/>
        </p:spPr>
        <p:txBody>
          <a:bodyPr wrap="square">
            <a:spAutoFit/>
          </a:bodyPr>
          <a:lstStyle/>
          <a:p>
            <a:pPr>
              <a:lnSpc>
                <a:spcPct val="90000"/>
              </a:lnSpc>
              <a:buNone/>
            </a:pPr>
            <a:r>
              <a:rPr lang="zh-CN" altLang="en-US" sz="2400">
                <a:latin typeface="黑体" panose="02010609060101010101" charset="-122"/>
                <a:ea typeface="黑体" panose="02010609060101010101" charset="-122"/>
                <a:sym typeface="+mn-ea"/>
              </a:rPr>
              <a:t>认识两类事物之间的</a:t>
            </a:r>
            <a:r>
              <a:rPr lang="zh-CN" altLang="en-US" sz="2400">
                <a:solidFill>
                  <a:srgbClr val="FF0000"/>
                </a:solidFill>
                <a:latin typeface="黑体" panose="02010609060101010101" charset="-122"/>
                <a:ea typeface="黑体" panose="02010609060101010101" charset="-122"/>
                <a:sym typeface="+mn-ea"/>
              </a:rPr>
              <a:t>相同点</a:t>
            </a:r>
            <a:r>
              <a:rPr lang="zh-CN" altLang="en-US" sz="2400">
                <a:latin typeface="黑体" panose="02010609060101010101" charset="-122"/>
                <a:ea typeface="黑体" panose="02010609060101010101" charset="-122"/>
                <a:sym typeface="+mn-ea"/>
              </a:rPr>
              <a:t>和</a:t>
            </a:r>
            <a:r>
              <a:rPr lang="zh-CN" altLang="en-US" sz="2400">
                <a:solidFill>
                  <a:srgbClr val="FF0000"/>
                </a:solidFill>
                <a:latin typeface="黑体" panose="02010609060101010101" charset="-122"/>
                <a:ea typeface="黑体" panose="02010609060101010101" charset="-122"/>
                <a:sym typeface="+mn-ea"/>
              </a:rPr>
              <a:t>不同点</a:t>
            </a:r>
          </a:p>
        </p:txBody>
      </p:sp>
      <p:sp>
        <p:nvSpPr>
          <p:cNvPr id="23" name="文本框 22"/>
          <p:cNvSpPr txBox="1"/>
          <p:nvPr>
            <p:custDataLst>
              <p:tags r:id="rId9"/>
            </p:custDataLst>
          </p:nvPr>
        </p:nvSpPr>
        <p:spPr>
          <a:xfrm>
            <a:off x="6018530" y="3118485"/>
            <a:ext cx="5373370" cy="902970"/>
          </a:xfrm>
          <a:prstGeom prst="rect">
            <a:avLst/>
          </a:prstGeom>
          <a:noFill/>
        </p:spPr>
        <p:txBody>
          <a:bodyPr wrap="square">
            <a:spAutoFit/>
          </a:bodyPr>
          <a:lstStyle/>
          <a:p>
            <a:pPr>
              <a:lnSpc>
                <a:spcPct val="110000"/>
              </a:lnSpc>
              <a:buNone/>
            </a:pPr>
            <a:r>
              <a:rPr lang="zh-CN" altLang="zh-CN" sz="2400">
                <a:solidFill>
                  <a:srgbClr val="000000"/>
                </a:solidFill>
                <a:latin typeface="黑体" panose="02010609060101010101" charset="-122"/>
                <a:ea typeface="黑体" panose="02010609060101010101" charset="-122"/>
                <a:cs typeface="黑体" panose="02010609060101010101" charset="-122"/>
                <a:sym typeface="+mn-ea"/>
              </a:rPr>
              <a:t>比较常常是一种事物与另一种事物相比</a:t>
            </a:r>
            <a:r>
              <a:rPr lang="en-US" altLang="zh-CN" sz="2400">
                <a:solidFill>
                  <a:srgbClr val="000000"/>
                </a:solidFill>
                <a:latin typeface="黑体" panose="02010609060101010101" charset="-122"/>
                <a:ea typeface="黑体" panose="02010609060101010101" charset="-122"/>
                <a:cs typeface="黑体" panose="02010609060101010101" charset="-122"/>
                <a:sym typeface="+mn-ea"/>
              </a:rPr>
              <a:t>,</a:t>
            </a:r>
            <a:r>
              <a:rPr lang="zh-CN" altLang="zh-CN" sz="2400">
                <a:solidFill>
                  <a:srgbClr val="FF0000"/>
                </a:solidFill>
                <a:latin typeface="黑体" panose="02010609060101010101" charset="-122"/>
                <a:ea typeface="黑体" panose="02010609060101010101" charset="-122"/>
                <a:cs typeface="黑体" panose="02010609060101010101" charset="-122"/>
                <a:sym typeface="+mn-ea"/>
              </a:rPr>
              <a:t>突出其中一种事物的特点。</a:t>
            </a:r>
          </a:p>
        </p:txBody>
      </p:sp>
      <p:sp>
        <p:nvSpPr>
          <p:cNvPr id="25" name="文本框 24"/>
          <p:cNvSpPr txBox="1"/>
          <p:nvPr>
            <p:custDataLst>
              <p:tags r:id="rId10"/>
            </p:custDataLst>
          </p:nvPr>
        </p:nvSpPr>
        <p:spPr>
          <a:xfrm>
            <a:off x="1440075" y="4281759"/>
            <a:ext cx="1684089" cy="755650"/>
          </a:xfrm>
          <a:prstGeom prst="rect">
            <a:avLst/>
          </a:prstGeom>
          <a:noFill/>
        </p:spPr>
        <p:txBody>
          <a:bodyPr wrap="square">
            <a:spAutoFit/>
          </a:bodyPr>
          <a:lstStyle/>
          <a:p>
            <a:pPr>
              <a:lnSpc>
                <a:spcPct val="90000"/>
              </a:lnSpc>
              <a:buNone/>
            </a:pPr>
            <a:r>
              <a:rPr lang="zh-CN" altLang="en-US" sz="2400">
                <a:latin typeface="黑体" panose="02010609060101010101" charset="-122"/>
                <a:ea typeface="黑体" panose="02010609060101010101" charset="-122"/>
              </a:rPr>
              <a:t>一种</a:t>
            </a:r>
          </a:p>
          <a:p>
            <a:pPr>
              <a:lnSpc>
                <a:spcPct val="90000"/>
              </a:lnSpc>
              <a:buNone/>
            </a:pPr>
            <a:r>
              <a:rPr lang="zh-CN" altLang="en-US" sz="2400">
                <a:solidFill>
                  <a:srgbClr val="FF0000"/>
                </a:solidFill>
                <a:latin typeface="黑体" panose="02010609060101010101" charset="-122"/>
                <a:ea typeface="黑体" panose="02010609060101010101" charset="-122"/>
              </a:rPr>
              <a:t>修辞手法</a:t>
            </a:r>
          </a:p>
        </p:txBody>
      </p:sp>
      <p:sp>
        <p:nvSpPr>
          <p:cNvPr id="27" name="文本框 26"/>
          <p:cNvSpPr txBox="1"/>
          <p:nvPr>
            <p:custDataLst>
              <p:tags r:id="rId11"/>
            </p:custDataLst>
          </p:nvPr>
        </p:nvSpPr>
        <p:spPr>
          <a:xfrm>
            <a:off x="3191510" y="4281805"/>
            <a:ext cx="2735580" cy="755650"/>
          </a:xfrm>
          <a:prstGeom prst="rect">
            <a:avLst/>
          </a:prstGeom>
          <a:noFill/>
        </p:spPr>
        <p:txBody>
          <a:bodyPr wrap="square">
            <a:spAutoFit/>
          </a:bodyPr>
          <a:lstStyle/>
          <a:p>
            <a:pPr>
              <a:lnSpc>
                <a:spcPct val="90000"/>
              </a:lnSpc>
              <a:buNone/>
            </a:pPr>
            <a:r>
              <a:rPr lang="zh-CN" altLang="en-US" sz="2400">
                <a:latin typeface="黑体" panose="02010609060101010101" charset="-122"/>
                <a:ea typeface="黑体" panose="02010609060101010101" charset="-122"/>
              </a:rPr>
              <a:t>生动形象地</a:t>
            </a:r>
            <a:r>
              <a:rPr lang="zh-CN" altLang="en-US" sz="2400">
                <a:solidFill>
                  <a:srgbClr val="FF0000"/>
                </a:solidFill>
                <a:latin typeface="黑体" panose="02010609060101010101" charset="-122"/>
                <a:ea typeface="黑体" panose="02010609060101010101" charset="-122"/>
              </a:rPr>
              <a:t>描写或说明认识对象</a:t>
            </a:r>
          </a:p>
        </p:txBody>
      </p:sp>
      <p:sp>
        <p:nvSpPr>
          <p:cNvPr id="29" name="文本框 28"/>
          <p:cNvSpPr txBox="1"/>
          <p:nvPr>
            <p:custDataLst>
              <p:tags r:id="rId12"/>
            </p:custDataLst>
          </p:nvPr>
        </p:nvSpPr>
        <p:spPr>
          <a:xfrm>
            <a:off x="1700530" y="5239385"/>
            <a:ext cx="8743950" cy="1050290"/>
          </a:xfrm>
          <a:prstGeom prst="rect">
            <a:avLst/>
          </a:prstGeom>
          <a:noFill/>
        </p:spPr>
        <p:txBody>
          <a:bodyPr wrap="square">
            <a:spAutoFit/>
          </a:bodyPr>
          <a:lstStyle/>
          <a:p>
            <a:pPr>
              <a:lnSpc>
                <a:spcPct val="130000"/>
              </a:lnSpc>
            </a:pPr>
            <a:r>
              <a:rPr lang="zh-CN" altLang="en-US" sz="2400">
                <a:solidFill>
                  <a:srgbClr val="FF0000"/>
                </a:solidFill>
                <a:latin typeface="黑体" panose="02010609060101010101" charset="-122"/>
                <a:ea typeface="黑体" panose="02010609060101010101" charset="-122"/>
              </a:rPr>
              <a:t>类比要在比较的基础上进行推理，</a:t>
            </a:r>
            <a:r>
              <a:rPr lang="zh-CN" altLang="en-US" sz="2400">
                <a:latin typeface="黑体" panose="02010609060101010101" charset="-122"/>
                <a:ea typeface="黑体" panose="02010609060101010101" charset="-122"/>
              </a:rPr>
              <a:t>不比较就找不到两个或两类事物的异同，就无法进行推理。</a:t>
            </a:r>
          </a:p>
        </p:txBody>
      </p:sp>
    </p:spTree>
    <p:custDataLst>
      <p:tags r:id="rId1"/>
    </p:custDataLst>
    <p:extLst>
      <p:ext uri="{BB962C8B-B14F-4D97-AF65-F5344CB8AC3E}">
        <p14:creationId xmlns:p14="http://schemas.microsoft.com/office/powerpoint/2010/main" val="20351038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anim calcmode="lin" valueType="num">
                                      <p:cBhvr additive="base">
                                        <p:cTn id="19" dur="500" fill="hold"/>
                                        <p:tgtEl>
                                          <p:spTgt spid="25"/>
                                        </p:tgtEl>
                                        <p:attrNameLst>
                                          <p:attrName>ppt_x</p:attrName>
                                        </p:attrNameLst>
                                      </p:cBhvr>
                                      <p:tavLst>
                                        <p:tav tm="0">
                                          <p:val>
                                            <p:strVal val="#ppt_x"/>
                                          </p:val>
                                        </p:tav>
                                        <p:tav tm="100000">
                                          <p:val>
                                            <p:strVal val="#ppt_x"/>
                                          </p:val>
                                        </p:tav>
                                      </p:tavLst>
                                    </p:anim>
                                    <p:anim calcmode="lin" valueType="num">
                                      <p:cBhvr additive="base">
                                        <p:cTn id="2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after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ppt_x"/>
                                          </p:val>
                                        </p:tav>
                                        <p:tav tm="100000">
                                          <p:val>
                                            <p:strVal val="#ppt_x"/>
                                          </p:val>
                                        </p:tav>
                                      </p:tavLst>
                                    </p:anim>
                                    <p:anim calcmode="lin" valueType="num">
                                      <p:cBhvr additive="base">
                                        <p:cTn id="3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after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additive="base">
                                        <p:cTn id="37" dur="500" fill="hold"/>
                                        <p:tgtEl>
                                          <p:spTgt spid="27"/>
                                        </p:tgtEl>
                                        <p:attrNameLst>
                                          <p:attrName>ppt_x</p:attrName>
                                        </p:attrNameLst>
                                      </p:cBhvr>
                                      <p:tavLst>
                                        <p:tav tm="0">
                                          <p:val>
                                            <p:strVal val="#ppt_x"/>
                                          </p:val>
                                        </p:tav>
                                        <p:tav tm="100000">
                                          <p:val>
                                            <p:strVal val="#ppt_x"/>
                                          </p:val>
                                        </p:tav>
                                      </p:tavLst>
                                    </p:anim>
                                    <p:anim calcmode="lin" valueType="num">
                                      <p:cBhvr additive="base">
                                        <p:cTn id="3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after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after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additive="base">
                                        <p:cTn id="49" dur="500" fill="hold"/>
                                        <p:tgtEl>
                                          <p:spTgt spid="23"/>
                                        </p:tgtEl>
                                        <p:attrNameLst>
                                          <p:attrName>ppt_x</p:attrName>
                                        </p:attrNameLst>
                                      </p:cBhvr>
                                      <p:tavLst>
                                        <p:tav tm="0">
                                          <p:val>
                                            <p:strVal val="#ppt_x"/>
                                          </p:val>
                                        </p:tav>
                                        <p:tav tm="100000">
                                          <p:val>
                                            <p:strVal val="#ppt_x"/>
                                          </p:val>
                                        </p:tav>
                                      </p:tavLst>
                                    </p:anim>
                                    <p:anim calcmode="lin" valueType="num">
                                      <p:cBhvr additive="base">
                                        <p:cTn id="5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after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9"/>
                                        </p:tgtEl>
                                        <p:attrNameLst>
                                          <p:attrName>style.visibility</p:attrName>
                                        </p:attrNameLst>
                                      </p:cBhvr>
                                      <p:to>
                                        <p:strVal val="visible"/>
                                      </p:to>
                                    </p:set>
                                    <p:anim calcmode="lin" valueType="num">
                                      <p:cBhvr additive="base">
                                        <p:cTn id="55" dur="500" fill="hold"/>
                                        <p:tgtEl>
                                          <p:spTgt spid="29"/>
                                        </p:tgtEl>
                                        <p:attrNameLst>
                                          <p:attrName>ppt_x</p:attrName>
                                        </p:attrNameLst>
                                      </p:cBhvr>
                                      <p:tavLst>
                                        <p:tav tm="0">
                                          <p:val>
                                            <p:strVal val="#ppt_x"/>
                                          </p:val>
                                        </p:tav>
                                        <p:tav tm="100000">
                                          <p:val>
                                            <p:strVal val="#ppt_x"/>
                                          </p:val>
                                        </p:tav>
                                      </p:tavLst>
                                    </p:anim>
                                    <p:anim calcmode="lin" valueType="num">
                                      <p:cBhvr additive="base">
                                        <p:cTn id="5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7" grpId="0"/>
      <p:bldP spid="19" grpId="0"/>
      <p:bldP spid="21" grpId="0"/>
      <p:bldP spid="23" grpId="0"/>
      <p:bldP spid="25" grpId="0"/>
      <p:bldP spid="27" grpId="0"/>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五边形 4"/>
          <p:cNvSpPr/>
          <p:nvPr>
            <p:custDataLst>
              <p:tags r:id="rId2"/>
            </p:custDataLst>
          </p:nvPr>
        </p:nvSpPr>
        <p:spPr>
          <a:xfrm>
            <a:off x="506095" y="335280"/>
            <a:ext cx="4133215" cy="610870"/>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tx1"/>
                </a:solidFill>
                <a:latin typeface="黑体" panose="02010609060101010101" charset="-122"/>
                <a:ea typeface="黑体" panose="02010609060101010101" charset="-122"/>
                <a:cs typeface="黑体" panose="02010609060101010101" charset="-122"/>
              </a:rPr>
              <a:t>4</a:t>
            </a:r>
            <a:r>
              <a:rPr lang="en-US" altLang="zh-CN" sz="2800" dirty="0" smtClean="0">
                <a:solidFill>
                  <a:schemeClr val="tx1"/>
                </a:solidFill>
                <a:latin typeface="黑体" panose="02010609060101010101" charset="-122"/>
                <a:ea typeface="黑体" panose="02010609060101010101" charset="-122"/>
                <a:cs typeface="黑体" panose="02010609060101010101" charset="-122"/>
              </a:rPr>
              <a:t>.</a:t>
            </a:r>
            <a:r>
              <a:rPr lang="zh-CN" altLang="en-US" sz="2800" dirty="0">
                <a:solidFill>
                  <a:schemeClr val="tx1"/>
                </a:solidFill>
                <a:latin typeface="黑体" panose="02010609060101010101" charset="-122"/>
                <a:ea typeface="黑体" panose="02010609060101010101" charset="-122"/>
                <a:cs typeface="黑体" panose="02010609060101010101" charset="-122"/>
              </a:rPr>
              <a:t>类比推理的实质</a:t>
            </a:r>
          </a:p>
        </p:txBody>
      </p:sp>
      <p:sp>
        <p:nvSpPr>
          <p:cNvPr id="2" name="文本框 1"/>
          <p:cNvSpPr txBox="1"/>
          <p:nvPr>
            <p:custDataLst>
              <p:tags r:id="rId3"/>
            </p:custDataLst>
          </p:nvPr>
        </p:nvSpPr>
        <p:spPr>
          <a:xfrm>
            <a:off x="701675" y="2326640"/>
            <a:ext cx="10788650" cy="18148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l" fontAlgn="auto">
              <a:lnSpc>
                <a:spcPct val="100000"/>
              </a:lnSpc>
            </a:pPr>
            <a:r>
              <a:rPr sz="2800"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  由于事物属性之间既有相似性也有差异性，从两个或两类事物某些方面相同或相似就推出它们在另外的方面也相同或相似，其前提与结论之间的联系是</a:t>
            </a:r>
            <a:r>
              <a:rPr sz="2800" noProof="0">
                <a:ln w="1905"/>
                <a:solidFill>
                  <a:srgbClr val="FF000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或然</a:t>
            </a:r>
            <a:r>
              <a:rPr sz="2800"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的。</a:t>
            </a:r>
          </a:p>
          <a:p>
            <a:pPr algn="l" fontAlgn="auto">
              <a:lnSpc>
                <a:spcPct val="100000"/>
              </a:lnSpc>
            </a:pPr>
            <a:r>
              <a:rPr sz="2800"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运用类比推理时，我们应该</a:t>
            </a:r>
            <a:r>
              <a:rPr sz="2800" noProof="0">
                <a:ln w="1905"/>
                <a:solidFill>
                  <a:srgbClr val="FF000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注意提高其可靠程度</a:t>
            </a:r>
            <a:r>
              <a:rPr sz="2800"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a:t>
            </a:r>
          </a:p>
        </p:txBody>
      </p:sp>
      <p:sp>
        <p:nvSpPr>
          <p:cNvPr id="10" name="文本框 9"/>
          <p:cNvSpPr txBox="1"/>
          <p:nvPr>
            <p:custDataLst>
              <p:tags r:id="rId4"/>
            </p:custDataLst>
          </p:nvPr>
        </p:nvSpPr>
        <p:spPr>
          <a:xfrm>
            <a:off x="5165725" y="1420495"/>
            <a:ext cx="1605280" cy="521970"/>
          </a:xfrm>
          <a:prstGeom prst="rect">
            <a:avLst/>
          </a:prstGeom>
          <a:gradFill>
            <a:gsLst>
              <a:gs pos="44000">
                <a:srgbClr val="E48A84"/>
              </a:gs>
              <a:gs pos="0">
                <a:srgbClr val="EDB1AD"/>
              </a:gs>
              <a:gs pos="100000">
                <a:srgbClr val="DB635A"/>
              </a:gs>
            </a:gsLst>
            <a:lin scaled="1"/>
          </a:gradFill>
        </p:spPr>
        <p:txBody>
          <a:bodyPr wrap="none" rtlCol="0" anchor="t">
            <a:spAutoFit/>
          </a:bodyPr>
          <a:lstStyle/>
          <a:p>
            <a:pPr algn="l"/>
            <a:r>
              <a:rPr sz="2800">
                <a:solidFill>
                  <a:schemeClr val="tx1"/>
                </a:solidFill>
                <a:latin typeface="黑体" panose="02010609060101010101" charset="-122"/>
                <a:ea typeface="黑体" panose="02010609060101010101" charset="-122"/>
                <a:cs typeface="微软雅黑" panose="020B0503020204020204" charset="-122"/>
                <a:sym typeface="+mn-ea"/>
              </a:rPr>
              <a:t>或然推理</a:t>
            </a:r>
          </a:p>
        </p:txBody>
      </p:sp>
    </p:spTree>
    <p:custDataLst>
      <p:tags r:id="rId1"/>
    </p:custDataLst>
    <p:extLst>
      <p:ext uri="{BB962C8B-B14F-4D97-AF65-F5344CB8AC3E}">
        <p14:creationId xmlns:p14="http://schemas.microsoft.com/office/powerpoint/2010/main" val="249846967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custDataLst>
              <p:tags r:id="rId2"/>
            </p:custDataLst>
          </p:nvPr>
        </p:nvSpPr>
        <p:spPr bwMode="auto">
          <a:xfrm>
            <a:off x="179069" y="943524"/>
            <a:ext cx="11834495" cy="2221762"/>
          </a:xfrm>
          <a:prstGeom prst="rect">
            <a:avLst/>
          </a:prstGeom>
          <a:noFill/>
          <a:ln w="25400">
            <a:noFill/>
          </a:ln>
        </p:spPr>
        <p:txBody>
          <a:bodyPr wrap="square">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1pPr>
            <a:lvl2pPr marL="742950" indent="-28575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2pPr>
            <a:lvl3pPr marL="11430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3pPr>
            <a:lvl4pPr marL="16002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4pPr>
            <a:lvl5pPr marL="20574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5pPr>
            <a:lvl6pPr marL="25146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6pPr>
            <a:lvl7pPr marL="29718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7pPr>
            <a:lvl8pPr marL="34290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8pPr>
            <a:lvl9pPr marL="38862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9pPr>
          </a:lstStyle>
          <a:p>
            <a:pPr algn="l">
              <a:lnSpc>
                <a:spcPct val="150000"/>
              </a:lnSpc>
              <a:buFont typeface="Arial" panose="020B0604020202020204" pitchFamily="34" charset="0"/>
            </a:pPr>
            <a:r>
              <a:rPr lang="zh-CN" altLang="en-US" sz="2400" dirty="0" smtClean="0">
                <a:solidFill>
                  <a:srgbClr val="000000"/>
                </a:solidFill>
                <a:latin typeface="黑体" panose="02010609060101010101" charset="-122"/>
                <a:ea typeface="黑体" panose="02010609060101010101" charset="-122"/>
                <a:cs typeface="黑体" panose="02010609060101010101" charset="-122"/>
                <a:sym typeface="+mn-ea"/>
              </a:rPr>
              <a:t>（</a:t>
            </a:r>
            <a:r>
              <a:rPr lang="en-US" altLang="zh-CN" sz="2400" dirty="0" smtClean="0">
                <a:solidFill>
                  <a:srgbClr val="000000"/>
                </a:solidFill>
                <a:latin typeface="黑体" panose="02010609060101010101" charset="-122"/>
                <a:ea typeface="黑体" panose="02010609060101010101" charset="-122"/>
                <a:cs typeface="黑体" panose="02010609060101010101" charset="-122"/>
                <a:sym typeface="+mn-ea"/>
              </a:rPr>
              <a:t>1</a:t>
            </a:r>
            <a:r>
              <a:rPr lang="zh-CN" altLang="en-US" sz="2400" dirty="0" smtClean="0">
                <a:solidFill>
                  <a:srgbClr val="000000"/>
                </a:solidFill>
                <a:latin typeface="黑体" panose="02010609060101010101" charset="-122"/>
                <a:ea typeface="黑体" panose="02010609060101010101" charset="-122"/>
                <a:cs typeface="黑体" panose="02010609060101010101" charset="-122"/>
                <a:sym typeface="+mn-ea"/>
              </a:rPr>
              <a:t>）</a:t>
            </a:r>
            <a:r>
              <a:rPr sz="2400" dirty="0" smtClean="0">
                <a:solidFill>
                  <a:srgbClr val="000000"/>
                </a:solidFill>
                <a:latin typeface="黑体" panose="02010609060101010101" charset="-122"/>
                <a:ea typeface="黑体" panose="02010609060101010101" charset="-122"/>
                <a:cs typeface="黑体" panose="02010609060101010101" charset="-122"/>
                <a:sym typeface="+mn-ea"/>
              </a:rPr>
              <a:t>从思维方法的角度看</a:t>
            </a:r>
            <a:r>
              <a:rPr sz="2400" dirty="0">
                <a:solidFill>
                  <a:srgbClr val="000000"/>
                </a:solidFill>
                <a:latin typeface="黑体" panose="02010609060101010101" charset="-122"/>
                <a:ea typeface="黑体" panose="02010609060101010101" charset="-122"/>
                <a:cs typeface="黑体" panose="02010609060101010101" charset="-122"/>
                <a:sym typeface="+mn-ea"/>
              </a:rPr>
              <a:t>：</a:t>
            </a:r>
            <a:r>
              <a:rPr altLang="zh-CN" sz="2400" dirty="0">
                <a:solidFill>
                  <a:srgbClr val="FF0000"/>
                </a:solidFill>
                <a:uFill>
                  <a:solidFill>
                    <a:srgbClr val="002060"/>
                  </a:solidFill>
                </a:uFill>
                <a:latin typeface="黑体" panose="02010609060101010101" charset="-122"/>
                <a:ea typeface="黑体" panose="02010609060101010101" charset="-122"/>
                <a:cs typeface="黑体" panose="02010609060101010101" charset="-122"/>
                <a:sym typeface="+mn-ea"/>
              </a:rPr>
              <a:t>模拟方法</a:t>
            </a:r>
            <a:r>
              <a:rPr sz="2400" dirty="0">
                <a:solidFill>
                  <a:srgbClr val="000000"/>
                </a:solidFill>
                <a:latin typeface="黑体" panose="02010609060101010101" charset="-122"/>
                <a:ea typeface="黑体" panose="02010609060101010101" charset="-122"/>
                <a:cs typeface="黑体" panose="02010609060101010101" charset="-122"/>
                <a:sym typeface="+mn-ea"/>
              </a:rPr>
              <a:t>是一种类比推理方法</a:t>
            </a:r>
            <a:r>
              <a:rPr sz="2400" dirty="0" smtClean="0">
                <a:solidFill>
                  <a:srgbClr val="000000"/>
                </a:solidFill>
                <a:latin typeface="黑体" panose="02010609060101010101" charset="-122"/>
                <a:ea typeface="黑体" panose="02010609060101010101" charset="-122"/>
                <a:cs typeface="黑体" panose="02010609060101010101" charset="-122"/>
                <a:sym typeface="+mn-ea"/>
              </a:rPr>
              <a:t>。</a:t>
            </a:r>
            <a:endParaRPr lang="en-US" sz="2400" dirty="0" smtClean="0">
              <a:solidFill>
                <a:srgbClr val="000000"/>
              </a:solidFill>
              <a:latin typeface="黑体" panose="02010609060101010101" charset="-122"/>
              <a:ea typeface="黑体" panose="02010609060101010101" charset="-122"/>
              <a:cs typeface="黑体" panose="02010609060101010101" charset="-122"/>
              <a:sym typeface="+mn-ea"/>
            </a:endParaRPr>
          </a:p>
          <a:p>
            <a:pPr algn="l">
              <a:lnSpc>
                <a:spcPct val="150000"/>
              </a:lnSpc>
              <a:buFont typeface="Arial" panose="020B0604020202020204" pitchFamily="34" charset="0"/>
            </a:pPr>
            <a:r>
              <a:rPr lang="zh-CN" altLang="en-US" sz="2400" dirty="0">
                <a:solidFill>
                  <a:srgbClr val="000000"/>
                </a:solidFill>
                <a:latin typeface="黑体" panose="02010609060101010101" charset="-122"/>
                <a:ea typeface="黑体" panose="02010609060101010101" charset="-122"/>
                <a:cs typeface="黑体" panose="02010609060101010101" charset="-122"/>
                <a:sym typeface="+mn-ea"/>
              </a:rPr>
              <a:t>（</a:t>
            </a:r>
            <a:r>
              <a:rPr lang="en-US" altLang="zh-CN" sz="2400" dirty="0" smtClean="0">
                <a:solidFill>
                  <a:srgbClr val="000000"/>
                </a:solidFill>
                <a:latin typeface="黑体" panose="02010609060101010101" charset="-122"/>
                <a:ea typeface="黑体" panose="02010609060101010101" charset="-122"/>
                <a:cs typeface="黑体" panose="02010609060101010101" charset="-122"/>
                <a:sym typeface="+mn-ea"/>
              </a:rPr>
              <a:t>2</a:t>
            </a:r>
            <a:r>
              <a:rPr lang="zh-CN" altLang="en-US" sz="2400" dirty="0" smtClean="0">
                <a:solidFill>
                  <a:srgbClr val="000000"/>
                </a:solidFill>
                <a:latin typeface="黑体" panose="02010609060101010101" charset="-122"/>
                <a:ea typeface="黑体" panose="02010609060101010101" charset="-122"/>
                <a:cs typeface="黑体" panose="02010609060101010101" charset="-122"/>
                <a:sym typeface="+mn-ea"/>
              </a:rPr>
              <a:t>）有门学科“仿生学”，运用的就是类比推理中的</a:t>
            </a:r>
            <a:r>
              <a:rPr lang="zh-CN" altLang="en-US" sz="2400" dirty="0">
                <a:solidFill>
                  <a:srgbClr val="FF0000"/>
                </a:solidFill>
                <a:uFill>
                  <a:solidFill>
                    <a:srgbClr val="002060"/>
                  </a:solidFill>
                </a:uFill>
                <a:latin typeface="黑体" panose="02010609060101010101" charset="-122"/>
                <a:ea typeface="黑体" panose="02010609060101010101" charset="-122"/>
                <a:cs typeface="黑体" panose="02010609060101010101" charset="-122"/>
                <a:sym typeface="+mn-ea"/>
              </a:rPr>
              <a:t>模拟方法</a:t>
            </a:r>
            <a:r>
              <a:rPr lang="zh-CN" altLang="en-US" sz="2400" dirty="0" smtClean="0">
                <a:solidFill>
                  <a:srgbClr val="000000"/>
                </a:solidFill>
                <a:latin typeface="黑体" panose="02010609060101010101" charset="-122"/>
                <a:ea typeface="黑体" panose="02010609060101010101" charset="-122"/>
                <a:cs typeface="黑体" panose="02010609060101010101" charset="-122"/>
                <a:sym typeface="+mn-ea"/>
              </a:rPr>
              <a:t>。（书本例子）</a:t>
            </a:r>
            <a:endParaRPr sz="2400" dirty="0">
              <a:solidFill>
                <a:srgbClr val="000000"/>
              </a:solidFill>
              <a:latin typeface="黑体" panose="02010609060101010101" charset="-122"/>
              <a:ea typeface="黑体" panose="02010609060101010101" charset="-122"/>
              <a:cs typeface="黑体" panose="02010609060101010101" charset="-122"/>
              <a:sym typeface="+mn-ea"/>
            </a:endParaRPr>
          </a:p>
          <a:p>
            <a:pPr algn="l">
              <a:lnSpc>
                <a:spcPct val="150000"/>
              </a:lnSpc>
              <a:buFont typeface="Arial" panose="020B0604020202020204" pitchFamily="34" charset="0"/>
            </a:pPr>
            <a:r>
              <a:rPr lang="zh-CN" altLang="en-US" sz="2400" dirty="0" smtClean="0">
                <a:solidFill>
                  <a:srgbClr val="000000"/>
                </a:solidFill>
                <a:latin typeface="黑体" panose="02010609060101010101" charset="-122"/>
                <a:ea typeface="黑体" panose="02010609060101010101" charset="-122"/>
                <a:cs typeface="黑体" panose="02010609060101010101" charset="-122"/>
                <a:sym typeface="+mn-ea"/>
              </a:rPr>
              <a:t>（</a:t>
            </a:r>
            <a:r>
              <a:rPr lang="en-US" altLang="zh-CN" sz="2400" dirty="0" smtClean="0">
                <a:solidFill>
                  <a:srgbClr val="000000"/>
                </a:solidFill>
                <a:latin typeface="黑体" panose="02010609060101010101" charset="-122"/>
                <a:ea typeface="黑体" panose="02010609060101010101" charset="-122"/>
                <a:cs typeface="黑体" panose="02010609060101010101" charset="-122"/>
                <a:sym typeface="+mn-ea"/>
              </a:rPr>
              <a:t>3</a:t>
            </a:r>
            <a:r>
              <a:rPr lang="zh-CN" altLang="en-US" sz="2400" dirty="0" smtClean="0">
                <a:solidFill>
                  <a:srgbClr val="000000"/>
                </a:solidFill>
                <a:latin typeface="黑体" panose="02010609060101010101" charset="-122"/>
                <a:ea typeface="黑体" panose="02010609060101010101" charset="-122"/>
                <a:cs typeface="黑体" panose="02010609060101010101" charset="-122"/>
                <a:sym typeface="+mn-ea"/>
              </a:rPr>
              <a:t>）类比“必”的是什么：属性。事物的要素、结构和功能都是属性的主要内容。</a:t>
            </a:r>
            <a:r>
              <a:rPr sz="2400" dirty="0" smtClean="0">
                <a:solidFill>
                  <a:srgbClr val="000000"/>
                </a:solidFill>
                <a:latin typeface="黑体" panose="02010609060101010101" charset="-122"/>
                <a:ea typeface="黑体" panose="02010609060101010101" charset="-122"/>
                <a:cs typeface="黑体" panose="02010609060101010101" charset="-122"/>
                <a:sym typeface="+mn-ea"/>
              </a:rPr>
              <a:t>还可以从导致事物某种功能的</a:t>
            </a:r>
            <a:r>
              <a:rPr altLang="zh-CN" sz="2400" dirty="0" smtClean="0">
                <a:solidFill>
                  <a:srgbClr val="C00000"/>
                </a:solidFill>
                <a:uFill>
                  <a:solidFill>
                    <a:srgbClr val="002060"/>
                  </a:solidFill>
                </a:uFill>
                <a:latin typeface="黑体" panose="02010609060101010101" charset="-122"/>
                <a:ea typeface="黑体" panose="02010609060101010101" charset="-122"/>
                <a:cs typeface="黑体" panose="02010609060101010101" charset="-122"/>
                <a:sym typeface="+mn-ea"/>
              </a:rPr>
              <a:t>条件方面</a:t>
            </a:r>
            <a:r>
              <a:rPr sz="2400" dirty="0" smtClean="0">
                <a:solidFill>
                  <a:srgbClr val="000000"/>
                </a:solidFill>
                <a:latin typeface="黑体" panose="02010609060101010101" charset="-122"/>
                <a:ea typeface="黑体" panose="02010609060101010101" charset="-122"/>
                <a:cs typeface="黑体" panose="02010609060101010101" charset="-122"/>
                <a:sym typeface="+mn-ea"/>
              </a:rPr>
              <a:t>进行类比</a:t>
            </a:r>
            <a:r>
              <a:rPr sz="2400" dirty="0">
                <a:solidFill>
                  <a:srgbClr val="000000"/>
                </a:solidFill>
                <a:latin typeface="黑体" panose="02010609060101010101" charset="-122"/>
                <a:ea typeface="黑体" panose="02010609060101010101" charset="-122"/>
                <a:cs typeface="黑体" panose="02010609060101010101" charset="-122"/>
                <a:sym typeface="+mn-ea"/>
              </a:rPr>
              <a:t>。</a:t>
            </a:r>
          </a:p>
        </p:txBody>
      </p:sp>
      <p:sp>
        <p:nvSpPr>
          <p:cNvPr id="13" name="五边形 12"/>
          <p:cNvSpPr/>
          <p:nvPr>
            <p:custDataLst>
              <p:tags r:id="rId3"/>
            </p:custDataLst>
          </p:nvPr>
        </p:nvSpPr>
        <p:spPr>
          <a:xfrm>
            <a:off x="256568" y="144680"/>
            <a:ext cx="4133215" cy="610870"/>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tx1"/>
                </a:solidFill>
                <a:latin typeface="黑体" panose="02010609060101010101" charset="-122"/>
                <a:ea typeface="黑体" panose="02010609060101010101" charset="-122"/>
                <a:cs typeface="黑体" panose="02010609060101010101" charset="-122"/>
              </a:rPr>
              <a:t>5</a:t>
            </a:r>
            <a:r>
              <a:rPr lang="en-US" altLang="zh-CN" sz="2800" dirty="0" smtClean="0">
                <a:solidFill>
                  <a:schemeClr val="tx1"/>
                </a:solidFill>
                <a:latin typeface="黑体" panose="02010609060101010101" charset="-122"/>
                <a:ea typeface="黑体" panose="02010609060101010101" charset="-122"/>
                <a:cs typeface="黑体" panose="02010609060101010101" charset="-122"/>
              </a:rPr>
              <a:t>.</a:t>
            </a:r>
            <a:r>
              <a:rPr lang="zh-CN" altLang="en-US" sz="2800" dirty="0">
                <a:solidFill>
                  <a:schemeClr val="tx1"/>
                </a:solidFill>
                <a:latin typeface="黑体" panose="02010609060101010101" charset="-122"/>
                <a:ea typeface="黑体" panose="02010609060101010101" charset="-122"/>
                <a:cs typeface="黑体" panose="02010609060101010101" charset="-122"/>
              </a:rPr>
              <a:t>类比推理</a:t>
            </a:r>
            <a:r>
              <a:rPr lang="zh-CN" altLang="en-US" sz="2800" dirty="0" smtClean="0">
                <a:solidFill>
                  <a:schemeClr val="tx1"/>
                </a:solidFill>
                <a:latin typeface="黑体" panose="02010609060101010101" charset="-122"/>
                <a:ea typeface="黑体" panose="02010609060101010101" charset="-122"/>
                <a:cs typeface="黑体" panose="02010609060101010101" charset="-122"/>
              </a:rPr>
              <a:t>的</a:t>
            </a:r>
            <a:r>
              <a:rPr lang="zh-CN" altLang="en-US" sz="2800" dirty="0">
                <a:solidFill>
                  <a:schemeClr val="tx1"/>
                </a:solidFill>
                <a:latin typeface="黑体" panose="02010609060101010101" charset="-122"/>
                <a:ea typeface="黑体" panose="02010609060101010101" charset="-122"/>
                <a:cs typeface="黑体" panose="02010609060101010101" charset="-122"/>
              </a:rPr>
              <a:t>方法</a:t>
            </a:r>
            <a:endParaRPr lang="zh-CN" altLang="en-US" sz="2800" dirty="0">
              <a:solidFill>
                <a:schemeClr val="tx1"/>
              </a:solidFill>
              <a:latin typeface="黑体" panose="02010609060101010101" charset="-122"/>
              <a:ea typeface="黑体" panose="02010609060101010101" charset="-122"/>
              <a:cs typeface="黑体" panose="02010609060101010101" charset="-122"/>
            </a:endParaRPr>
          </a:p>
        </p:txBody>
      </p:sp>
    </p:spTree>
    <p:custDataLst>
      <p:tags r:id="rId1"/>
    </p:custDataLst>
    <p:extLst>
      <p:ext uri="{BB962C8B-B14F-4D97-AF65-F5344CB8AC3E}">
        <p14:creationId xmlns:p14="http://schemas.microsoft.com/office/powerpoint/2010/main" val="15530673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custDataLst>
              <p:tags r:id="rId2"/>
            </p:custDataLst>
          </p:nvPr>
        </p:nvSpPr>
        <p:spPr bwMode="auto">
          <a:xfrm>
            <a:off x="340874" y="2269775"/>
            <a:ext cx="4437380" cy="2306320"/>
          </a:xfrm>
          <a:prstGeom prst="rect">
            <a:avLst/>
          </a:prstGeom>
          <a:solidFill>
            <a:schemeClr val="tx2"/>
          </a:solidFill>
          <a:ln w="12700" cmpd="sng">
            <a:solidFill>
              <a:schemeClr val="accent1">
                <a:shade val="50000"/>
              </a:schemeClr>
            </a:solidFill>
            <a:prstDash val="solid"/>
          </a:ln>
        </p:spPr>
        <p:txBody>
          <a:bodyPr wrap="square">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1pPr>
            <a:lvl2pPr marL="742950" indent="-28575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2pPr>
            <a:lvl3pPr marL="11430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3pPr>
            <a:lvl4pPr marL="16002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4pPr>
            <a:lvl5pPr marL="20574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5pPr>
            <a:lvl6pPr marL="25146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6pPr>
            <a:lvl7pPr marL="29718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7pPr>
            <a:lvl8pPr marL="34290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8pPr>
            <a:lvl9pPr marL="38862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9pPr>
          </a:lstStyle>
          <a:p>
            <a:pPr algn="l">
              <a:lnSpc>
                <a:spcPct val="120000"/>
              </a:lnSpc>
              <a:buFont typeface="Arial" panose="020B0604020202020204" pitchFamily="34" charset="0"/>
            </a:pPr>
            <a:r>
              <a:rPr sz="2400" dirty="0">
                <a:latin typeface="黑体" panose="02010609060101010101" charset="-122"/>
                <a:ea typeface="黑体" panose="02010609060101010101" charset="-122"/>
                <a:cs typeface="黑体" panose="02010609060101010101" charset="-122"/>
                <a:sym typeface="+mn-ea"/>
              </a:rPr>
              <a:t>前提中确认对象的相同或相似属性越多，意味着它们所属的类别可能越相近，结论的可靠性越高。（相同或相似属性的量）</a:t>
            </a:r>
          </a:p>
        </p:txBody>
      </p:sp>
      <p:sp>
        <p:nvSpPr>
          <p:cNvPr id="4" name="文本框 3"/>
          <p:cNvSpPr txBox="1"/>
          <p:nvPr>
            <p:custDataLst>
              <p:tags r:id="rId3"/>
            </p:custDataLst>
          </p:nvPr>
        </p:nvSpPr>
        <p:spPr>
          <a:xfrm>
            <a:off x="340239" y="1743075"/>
            <a:ext cx="4438015" cy="521970"/>
          </a:xfrm>
          <a:prstGeom prst="rect">
            <a:avLst/>
          </a:prstGeom>
          <a:solidFill>
            <a:schemeClr val="accent1">
              <a:lumMod val="60000"/>
              <a:lumOff val="40000"/>
            </a:schemeClr>
          </a:solidFill>
        </p:spPr>
        <p:txBody>
          <a:bodyPr wrap="square" rtlCol="0" anchor="t">
            <a:spAutoFit/>
          </a:bodyPr>
          <a:lstStyle/>
          <a:p>
            <a:pPr algn="ctr"/>
            <a:r>
              <a:rPr lang="zh-CN" sz="2800" dirty="0">
                <a:solidFill>
                  <a:schemeClr val="tx1"/>
                </a:solidFill>
                <a:latin typeface="Calibri" panose="020F0502020204030204"/>
                <a:ea typeface="微软雅黑"/>
                <a:cs typeface="方正粗黑宋简体" panose="02000000000000000000" charset="-122"/>
                <a:sym typeface="+mn-ea"/>
              </a:rPr>
              <a:t>（</a:t>
            </a:r>
            <a:r>
              <a:rPr lang="en-US" altLang="zh-CN" sz="2800" dirty="0">
                <a:solidFill>
                  <a:schemeClr val="tx1"/>
                </a:solidFill>
                <a:latin typeface="Calibri" panose="020F0502020204030204"/>
                <a:ea typeface="微软雅黑"/>
                <a:cs typeface="方正粗黑宋简体" panose="02000000000000000000" charset="-122"/>
                <a:sym typeface="+mn-ea"/>
              </a:rPr>
              <a:t>1</a:t>
            </a:r>
            <a:r>
              <a:rPr lang="zh-CN" altLang="en-US" sz="2800" dirty="0">
                <a:solidFill>
                  <a:schemeClr val="tx1"/>
                </a:solidFill>
                <a:latin typeface="Calibri" panose="020F0502020204030204"/>
                <a:ea typeface="微软雅黑"/>
                <a:cs typeface="方正粗黑宋简体" panose="02000000000000000000" charset="-122"/>
                <a:sym typeface="+mn-ea"/>
              </a:rPr>
              <a:t>）</a:t>
            </a:r>
            <a:r>
              <a:rPr sz="2800" dirty="0" err="1">
                <a:solidFill>
                  <a:schemeClr val="tx1"/>
                </a:solidFill>
                <a:latin typeface="微软雅黑" panose="020B0503020204020204" charset="-122"/>
                <a:ea typeface="微软雅黑"/>
                <a:cs typeface="方正粗黑宋简体" panose="02000000000000000000" charset="-122"/>
                <a:sym typeface="+mn-ea"/>
              </a:rPr>
              <a:t>类比的根据越多越好</a:t>
            </a:r>
            <a:endParaRPr lang="zh-CN" altLang="en-US" sz="2800" dirty="0">
              <a:solidFill>
                <a:schemeClr val="tx1"/>
              </a:solidFill>
              <a:latin typeface="微软雅黑" panose="020B0503020204020204" charset="-122"/>
              <a:ea typeface="微软雅黑"/>
              <a:cs typeface="方正粗黑宋简体" panose="02000000000000000000" charset="-122"/>
              <a:sym typeface="+mn-ea"/>
            </a:endParaRPr>
          </a:p>
        </p:txBody>
      </p:sp>
      <p:sp>
        <p:nvSpPr>
          <p:cNvPr id="2" name="文本框 1"/>
          <p:cNvSpPr txBox="1"/>
          <p:nvPr>
            <p:custDataLst>
              <p:tags r:id="rId4"/>
            </p:custDataLst>
          </p:nvPr>
        </p:nvSpPr>
        <p:spPr bwMode="auto">
          <a:xfrm>
            <a:off x="5852795" y="1743075"/>
            <a:ext cx="5516245" cy="2751522"/>
          </a:xfrm>
          <a:prstGeom prst="rect">
            <a:avLst/>
          </a:prstGeom>
          <a:solidFill>
            <a:schemeClr val="tx2"/>
          </a:solidFill>
          <a:ln w="12700" cmpd="sng">
            <a:solidFill>
              <a:schemeClr val="accent1">
                <a:shade val="50000"/>
              </a:schemeClr>
            </a:solidFill>
            <a:prstDash val="solid"/>
          </a:ln>
        </p:spPr>
        <p:txBody>
          <a:bodyPr wrap="square" rtlCol="0" anchor="t">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1pPr>
            <a:lvl2pPr marL="742950" indent="-28575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2pPr>
            <a:lvl3pPr marL="11430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3pPr>
            <a:lvl4pPr marL="16002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4pPr>
            <a:lvl5pPr marL="20574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5pPr>
            <a:lvl6pPr marL="25146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6pPr>
            <a:lvl7pPr marL="29718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7pPr>
            <a:lvl8pPr marL="34290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8pPr>
            <a:lvl9pPr marL="38862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9pPr>
          </a:lstStyle>
          <a:p>
            <a:pPr lvl="0" algn="l">
              <a:lnSpc>
                <a:spcPct val="120000"/>
              </a:lnSpc>
              <a:buFont typeface="Arial" panose="020B0604020202020204" pitchFamily="34" charset="0"/>
            </a:pPr>
            <a:r>
              <a:rPr lang="zh-CN" altLang="en-US" sz="2400" dirty="0" smtClean="0">
                <a:latin typeface="黑体" panose="02010609060101010101" charset="-122"/>
                <a:ea typeface="黑体" panose="02010609060101010101" charset="-122"/>
                <a:cs typeface="黑体" panose="02010609060101010101" charset="-122"/>
                <a:sym typeface="+mn-ea"/>
              </a:rPr>
              <a:t>研究新药，会在动物身上做试验。这就是运用类比推理。动物与人有着很多相似的属性，通过在动物身上使用新药，观察其反映。可以推出新药在人身上使用会产生的反映。那如何才能提高可靠性呢？</a:t>
            </a:r>
            <a:endParaRPr sz="2400" dirty="0">
              <a:latin typeface="黑体" panose="02010609060101010101" charset="-122"/>
              <a:ea typeface="黑体" panose="02010609060101010101" charset="-122"/>
              <a:cs typeface="黑体" panose="02010609060101010101" charset="-122"/>
              <a:sym typeface="+mn-ea"/>
            </a:endParaRPr>
          </a:p>
        </p:txBody>
      </p:sp>
      <p:sp>
        <p:nvSpPr>
          <p:cNvPr id="6" name="五边形 5"/>
          <p:cNvSpPr/>
          <p:nvPr>
            <p:custDataLst>
              <p:tags r:id="rId5"/>
            </p:custDataLst>
          </p:nvPr>
        </p:nvSpPr>
        <p:spPr>
          <a:xfrm>
            <a:off x="256568" y="144680"/>
            <a:ext cx="5229832" cy="610870"/>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tx1"/>
                </a:solidFill>
                <a:latin typeface="黑体" panose="02010609060101010101" charset="-122"/>
                <a:ea typeface="黑体" panose="02010609060101010101" charset="-122"/>
                <a:cs typeface="黑体" panose="02010609060101010101" charset="-122"/>
              </a:rPr>
              <a:t>6</a:t>
            </a:r>
            <a:r>
              <a:rPr lang="en-US" altLang="zh-CN" sz="2800" dirty="0" smtClean="0">
                <a:solidFill>
                  <a:schemeClr val="tx1"/>
                </a:solidFill>
                <a:latin typeface="黑体" panose="02010609060101010101" charset="-122"/>
                <a:ea typeface="黑体" panose="02010609060101010101" charset="-122"/>
                <a:cs typeface="黑体" panose="02010609060101010101" charset="-122"/>
              </a:rPr>
              <a:t>.</a:t>
            </a:r>
            <a:r>
              <a:rPr lang="zh-CN" altLang="en-US" sz="2800" dirty="0" smtClean="0">
                <a:solidFill>
                  <a:schemeClr val="tx1"/>
                </a:solidFill>
                <a:latin typeface="黑体" panose="02010609060101010101" charset="-122"/>
                <a:ea typeface="黑体" panose="02010609060101010101" charset="-122"/>
                <a:cs typeface="黑体" panose="02010609060101010101" charset="-122"/>
              </a:rPr>
              <a:t>如何提高类比推理的可靠性？</a:t>
            </a:r>
            <a:endParaRPr lang="zh-CN" altLang="en-US" sz="2800" dirty="0">
              <a:solidFill>
                <a:schemeClr val="tx1"/>
              </a:solidFill>
              <a:latin typeface="黑体" panose="02010609060101010101" charset="-122"/>
              <a:ea typeface="黑体" panose="02010609060101010101" charset="-122"/>
              <a:cs typeface="黑体" panose="02010609060101010101" charset="-122"/>
            </a:endParaRPr>
          </a:p>
        </p:txBody>
      </p:sp>
    </p:spTree>
    <p:custDataLst>
      <p:tags r:id="rId1"/>
    </p:custDataLst>
    <p:extLst>
      <p:ext uri="{BB962C8B-B14F-4D97-AF65-F5344CB8AC3E}">
        <p14:creationId xmlns:p14="http://schemas.microsoft.com/office/powerpoint/2010/main" val="262263221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 grpId="0" animBg="1"/>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custDataLst>
              <p:tags r:id="rId2"/>
            </p:custDataLst>
          </p:nvPr>
        </p:nvSpPr>
        <p:spPr bwMode="auto">
          <a:xfrm>
            <a:off x="756920" y="1218565"/>
            <a:ext cx="10485120" cy="919867"/>
          </a:xfrm>
          <a:prstGeom prst="rect">
            <a:avLst/>
          </a:prstGeom>
          <a:solidFill>
            <a:schemeClr val="tx2"/>
          </a:solidFill>
          <a:ln w="12700" cmpd="sng">
            <a:solidFill>
              <a:schemeClr val="accent1">
                <a:shade val="50000"/>
              </a:schemeClr>
            </a:solidFill>
            <a:prstDash val="solid"/>
          </a:ln>
        </p:spPr>
        <p:txBody>
          <a:bodyPr wrap="square">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1pPr>
            <a:lvl2pPr marL="742950" indent="-28575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2pPr>
            <a:lvl3pPr marL="11430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3pPr>
            <a:lvl4pPr marL="16002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4pPr>
            <a:lvl5pPr marL="20574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5pPr>
            <a:lvl6pPr marL="25146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6pPr>
            <a:lvl7pPr marL="29718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7pPr>
            <a:lvl8pPr marL="34290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8pPr>
            <a:lvl9pPr marL="38862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9pPr>
          </a:lstStyle>
          <a:p>
            <a:pPr algn="l">
              <a:lnSpc>
                <a:spcPct val="120000"/>
              </a:lnSpc>
              <a:buFont typeface="Arial" panose="020B0604020202020204" pitchFamily="34" charset="0"/>
            </a:pPr>
            <a:r>
              <a:rPr sz="2400" dirty="0">
                <a:ea typeface="微软雅黑"/>
                <a:cs typeface="方正粗黑宋简体" panose="02000000000000000000" charset="-122"/>
                <a:sym typeface="+mn-ea"/>
              </a:rPr>
              <a:t>（</a:t>
            </a:r>
            <a:r>
              <a:rPr lang="en-US" altLang="zh-CN" sz="2400" dirty="0">
                <a:ea typeface="微软雅黑"/>
                <a:cs typeface="方正粗黑宋简体" panose="02000000000000000000" charset="-122"/>
                <a:sym typeface="+mn-ea"/>
              </a:rPr>
              <a:t>2</a:t>
            </a:r>
            <a:r>
              <a:rPr sz="2400" dirty="0">
                <a:ea typeface="微软雅黑"/>
                <a:cs typeface="方正粗黑宋简体" panose="02000000000000000000" charset="-122"/>
                <a:sym typeface="+mn-ea"/>
              </a:rPr>
              <a:t>）</a:t>
            </a:r>
            <a:r>
              <a:rPr sz="2400" dirty="0">
                <a:latin typeface="黑体" panose="02010609060101010101" charset="-122"/>
                <a:ea typeface="黑体" panose="02010609060101010101" charset="-122"/>
                <a:cs typeface="黑体" panose="02010609060101010101" charset="-122"/>
                <a:sym typeface="+mn-ea"/>
              </a:rPr>
              <a:t>作为类比推理根据的相同属性</a:t>
            </a:r>
            <a:r>
              <a:rPr sz="2400" dirty="0">
                <a:solidFill>
                  <a:srgbClr val="FF0000"/>
                </a:solidFill>
                <a:latin typeface="黑体" panose="02010609060101010101" charset="-122"/>
                <a:ea typeface="黑体" panose="02010609060101010101" charset="-122"/>
                <a:cs typeface="黑体" panose="02010609060101010101" charset="-122"/>
                <a:sym typeface="+mn-ea"/>
              </a:rPr>
              <a:t>越是接近本质属性</a:t>
            </a:r>
            <a:r>
              <a:rPr sz="2400" dirty="0">
                <a:latin typeface="黑体" panose="02010609060101010101" charset="-122"/>
                <a:ea typeface="黑体" panose="02010609060101010101" charset="-122"/>
                <a:cs typeface="黑体" panose="02010609060101010101" charset="-122"/>
                <a:sym typeface="+mn-ea"/>
              </a:rPr>
              <a:t>，相同属性与推出属性之间的</a:t>
            </a:r>
            <a:r>
              <a:rPr sz="2400" dirty="0">
                <a:solidFill>
                  <a:srgbClr val="FF0000"/>
                </a:solidFill>
                <a:latin typeface="黑体" panose="02010609060101010101" charset="-122"/>
                <a:ea typeface="黑体" panose="02010609060101010101" charset="-122"/>
                <a:cs typeface="黑体" panose="02010609060101010101" charset="-122"/>
                <a:sym typeface="+mn-ea"/>
              </a:rPr>
              <a:t>相关程度越高</a:t>
            </a:r>
            <a:r>
              <a:rPr sz="2400" dirty="0">
                <a:latin typeface="黑体" panose="02010609060101010101" charset="-122"/>
                <a:ea typeface="黑体" panose="02010609060101010101" charset="-122"/>
                <a:cs typeface="黑体" panose="02010609060101010101" charset="-122"/>
                <a:sym typeface="+mn-ea"/>
              </a:rPr>
              <a:t>，结论的可靠程度就越高。(属性的相同或相似的程度)</a:t>
            </a:r>
          </a:p>
        </p:txBody>
      </p:sp>
      <p:sp>
        <p:nvSpPr>
          <p:cNvPr id="6" name="文本框 5"/>
          <p:cNvSpPr txBox="1"/>
          <p:nvPr>
            <p:custDataLst>
              <p:tags r:id="rId3"/>
            </p:custDataLst>
          </p:nvPr>
        </p:nvSpPr>
        <p:spPr>
          <a:xfrm>
            <a:off x="3445510" y="2911475"/>
            <a:ext cx="8098790" cy="1198880"/>
          </a:xfrm>
          <a:prstGeom prst="rect">
            <a:avLst/>
          </a:prstGeom>
          <a:solidFill>
            <a:schemeClr val="accent6">
              <a:lumMod val="20000"/>
              <a:lumOff val="80000"/>
            </a:schemeClr>
          </a:solidFill>
          <a:ln w="12700" cmpd="sng">
            <a:solidFill>
              <a:schemeClr val="accent1">
                <a:shade val="50000"/>
              </a:schemeClr>
            </a:solidFill>
            <a:prstDash val="solid"/>
          </a:ln>
        </p:spPr>
        <p:txBody>
          <a:bodyPr wrap="square">
            <a:spAutoFit/>
          </a:bodyPr>
          <a:lstStyle/>
          <a:p>
            <a:r>
              <a:rPr lang="zh-CN" altLang="en-US" sz="2400">
                <a:latin typeface="黑体" panose="02010609060101010101" charset="-122"/>
                <a:ea typeface="黑体" panose="02010609060101010101" charset="-122"/>
                <a:cs typeface="黑体" panose="02010609060101010101" charset="-122"/>
              </a:rPr>
              <a:t>甲的轿车与乙的轿车有</a:t>
            </a:r>
            <a:r>
              <a:rPr lang="zh-CN" altLang="en-US" sz="2400">
                <a:solidFill>
                  <a:srgbClr val="FF0000"/>
                </a:solidFill>
                <a:latin typeface="黑体" panose="02010609060101010101" charset="-122"/>
                <a:ea typeface="黑体" panose="02010609060101010101" charset="-122"/>
                <a:cs typeface="黑体" panose="02010609060101010101" charset="-122"/>
              </a:rPr>
              <a:t>相同的颜色和外形</a:t>
            </a:r>
            <a:r>
              <a:rPr lang="zh-CN" altLang="en-US" sz="2400">
                <a:latin typeface="黑体" panose="02010609060101010101" charset="-122"/>
                <a:ea typeface="黑体" panose="02010609060101010101" charset="-122"/>
                <a:cs typeface="黑体" panose="02010609060101010101" charset="-122"/>
              </a:rPr>
              <a:t>，并且</a:t>
            </a:r>
            <a:r>
              <a:rPr lang="zh-CN" altLang="en-US" sz="2400">
                <a:solidFill>
                  <a:srgbClr val="FF0000"/>
                </a:solidFill>
                <a:latin typeface="黑体" panose="02010609060101010101" charset="-122"/>
                <a:ea typeface="黑体" panose="02010609060101010101" charset="-122"/>
                <a:cs typeface="黑体" panose="02010609060101010101" charset="-122"/>
              </a:rPr>
              <a:t>价钱也差不多</a:t>
            </a:r>
            <a:r>
              <a:rPr lang="zh-CN" altLang="en-US" sz="2400">
                <a:latin typeface="黑体" panose="02010609060101010101" charset="-122"/>
                <a:ea typeface="黑体" panose="02010609060101010101" charset="-122"/>
                <a:cs typeface="黑体" panose="02010609060101010101" charset="-122"/>
              </a:rPr>
              <a:t>，而甲的轿车的最高时速是</a:t>
            </a:r>
            <a:r>
              <a:rPr lang="en-US" altLang="zh-CN" sz="2400">
                <a:latin typeface="黑体" panose="02010609060101010101" charset="-122"/>
                <a:ea typeface="黑体" panose="02010609060101010101" charset="-122"/>
                <a:cs typeface="黑体" panose="02010609060101010101" charset="-122"/>
              </a:rPr>
              <a:t>180</a:t>
            </a:r>
            <a:r>
              <a:rPr lang="zh-CN" altLang="en-US" sz="2400">
                <a:latin typeface="黑体" panose="02010609060101010101" charset="-122"/>
                <a:ea typeface="黑体" panose="02010609060101010101" charset="-122"/>
                <a:cs typeface="黑体" panose="02010609060101010101" charset="-122"/>
              </a:rPr>
              <a:t>公里，因此，乙的轿车的最高时速也是</a:t>
            </a:r>
            <a:r>
              <a:rPr lang="en-US" altLang="zh-CN" sz="2400">
                <a:latin typeface="黑体" panose="02010609060101010101" charset="-122"/>
                <a:ea typeface="黑体" panose="02010609060101010101" charset="-122"/>
                <a:cs typeface="黑体" panose="02010609060101010101" charset="-122"/>
              </a:rPr>
              <a:t>180</a:t>
            </a:r>
            <a:r>
              <a:rPr lang="zh-CN" altLang="en-US" sz="2400">
                <a:latin typeface="黑体" panose="02010609060101010101" charset="-122"/>
                <a:ea typeface="黑体" panose="02010609060101010101" charset="-122"/>
                <a:cs typeface="黑体" panose="02010609060101010101" charset="-122"/>
              </a:rPr>
              <a:t>公里。</a:t>
            </a:r>
            <a:endParaRPr lang="en-US" altLang="zh-CN" sz="2400">
              <a:latin typeface="黑体" panose="02010609060101010101" charset="-122"/>
              <a:ea typeface="黑体" panose="02010609060101010101" charset="-122"/>
              <a:cs typeface="黑体" panose="02010609060101010101" charset="-122"/>
            </a:endParaRPr>
          </a:p>
        </p:txBody>
      </p:sp>
      <p:sp>
        <p:nvSpPr>
          <p:cNvPr id="3" name="文本框 2"/>
          <p:cNvSpPr txBox="1"/>
          <p:nvPr>
            <p:custDataLst>
              <p:tags r:id="rId4"/>
            </p:custDataLst>
          </p:nvPr>
        </p:nvSpPr>
        <p:spPr>
          <a:xfrm>
            <a:off x="3445510" y="4346575"/>
            <a:ext cx="8098790" cy="1198880"/>
          </a:xfrm>
          <a:prstGeom prst="rect">
            <a:avLst/>
          </a:prstGeom>
          <a:solidFill>
            <a:schemeClr val="accent6">
              <a:lumMod val="20000"/>
              <a:lumOff val="80000"/>
            </a:schemeClr>
          </a:solidFill>
          <a:ln w="12700" cmpd="sng">
            <a:solidFill>
              <a:schemeClr val="accent1">
                <a:shade val="50000"/>
              </a:schemeClr>
            </a:solidFill>
            <a:prstDash val="solid"/>
          </a:ln>
        </p:spPr>
        <p:txBody>
          <a:bodyPr wrap="square">
            <a:spAutoFit/>
          </a:bodyPr>
          <a:lstStyle/>
          <a:p>
            <a:r>
              <a:rPr lang="zh-CN" altLang="en-US" sz="2400">
                <a:latin typeface="黑体" panose="02010609060101010101" charset="-122"/>
                <a:ea typeface="黑体" panose="02010609060101010101" charset="-122"/>
                <a:cs typeface="黑体" panose="02010609060101010101" charset="-122"/>
              </a:rPr>
              <a:t>甲的轿车与乙的轿车有</a:t>
            </a:r>
            <a:r>
              <a:rPr lang="zh-CN" altLang="en-US" sz="2400">
                <a:solidFill>
                  <a:srgbClr val="FF0000"/>
                </a:solidFill>
                <a:latin typeface="黑体" panose="02010609060101010101" charset="-122"/>
                <a:ea typeface="黑体" panose="02010609060101010101" charset="-122"/>
                <a:cs typeface="黑体" panose="02010609060101010101" charset="-122"/>
              </a:rPr>
              <a:t>相同的自重和马力</a:t>
            </a:r>
            <a:r>
              <a:rPr lang="zh-CN" altLang="en-US" sz="2400">
                <a:latin typeface="黑体" panose="02010609060101010101" charset="-122"/>
                <a:ea typeface="黑体" panose="02010609060101010101" charset="-122"/>
                <a:cs typeface="黑体" panose="02010609060101010101" charset="-122"/>
              </a:rPr>
              <a:t>，</a:t>
            </a:r>
            <a:r>
              <a:rPr lang="zh-CN" altLang="en-US" sz="2400">
                <a:solidFill>
                  <a:srgbClr val="FF0000"/>
                </a:solidFill>
                <a:latin typeface="黑体" panose="02010609060101010101" charset="-122"/>
                <a:ea typeface="黑体" panose="02010609060101010101" charset="-122"/>
                <a:cs typeface="黑体" panose="02010609060101010101" charset="-122"/>
              </a:rPr>
              <a:t>性能和质量也差不多</a:t>
            </a:r>
            <a:r>
              <a:rPr lang="zh-CN" altLang="en-US" sz="2400">
                <a:latin typeface="黑体" panose="02010609060101010101" charset="-122"/>
                <a:ea typeface="黑体" panose="02010609060101010101" charset="-122"/>
                <a:cs typeface="黑体" panose="02010609060101010101" charset="-122"/>
              </a:rPr>
              <a:t>，而甲的轿车的最高时速是</a:t>
            </a:r>
            <a:r>
              <a:rPr lang="en-US" altLang="zh-CN" sz="2400">
                <a:latin typeface="黑体" panose="02010609060101010101" charset="-122"/>
                <a:ea typeface="黑体" panose="02010609060101010101" charset="-122"/>
                <a:cs typeface="黑体" panose="02010609060101010101" charset="-122"/>
              </a:rPr>
              <a:t>180</a:t>
            </a:r>
            <a:r>
              <a:rPr lang="zh-CN" altLang="en-US" sz="2400">
                <a:latin typeface="黑体" panose="02010609060101010101" charset="-122"/>
                <a:ea typeface="黑体" panose="02010609060101010101" charset="-122"/>
                <a:cs typeface="黑体" panose="02010609060101010101" charset="-122"/>
              </a:rPr>
              <a:t>公里，因此，乙的轿车的最高时速也是</a:t>
            </a:r>
            <a:r>
              <a:rPr lang="en-US" altLang="zh-CN" sz="2400">
                <a:latin typeface="黑体" panose="02010609060101010101" charset="-122"/>
                <a:ea typeface="黑体" panose="02010609060101010101" charset="-122"/>
                <a:cs typeface="黑体" panose="02010609060101010101" charset="-122"/>
              </a:rPr>
              <a:t>180</a:t>
            </a:r>
            <a:r>
              <a:rPr lang="zh-CN" altLang="en-US" sz="2400">
                <a:latin typeface="黑体" panose="02010609060101010101" charset="-122"/>
                <a:ea typeface="黑体" panose="02010609060101010101" charset="-122"/>
                <a:cs typeface="黑体" panose="02010609060101010101" charset="-122"/>
              </a:rPr>
              <a:t>公里。</a:t>
            </a:r>
          </a:p>
        </p:txBody>
      </p:sp>
      <p:sp>
        <p:nvSpPr>
          <p:cNvPr id="8" name="文本框 7"/>
          <p:cNvSpPr txBox="1"/>
          <p:nvPr>
            <p:custDataLst>
              <p:tags r:id="rId5"/>
            </p:custDataLst>
          </p:nvPr>
        </p:nvSpPr>
        <p:spPr>
          <a:xfrm>
            <a:off x="447040" y="2911475"/>
            <a:ext cx="2841625" cy="2676525"/>
          </a:xfrm>
          <a:prstGeom prst="rect">
            <a:avLst/>
          </a:prstGeom>
          <a:solidFill>
            <a:schemeClr val="tx2"/>
          </a:solidFill>
          <a:ln w="19050">
            <a:solidFill>
              <a:srgbClr val="0070C0"/>
            </a:solidFill>
          </a:ln>
        </p:spPr>
        <p:txBody>
          <a:bodyPr wrap="square" rtlCol="0">
            <a:spAutoFit/>
          </a:bodyPr>
          <a:lstStyle/>
          <a:p>
            <a:r>
              <a:rPr lang="zh-CN" altLang="en-US" sz="2800">
                <a:solidFill>
                  <a:schemeClr val="tx1"/>
                </a:solidFill>
                <a:latin typeface="楷体" panose="02010609060101010101" charset="-122"/>
                <a:ea typeface="楷体" panose="02010609060101010101" charset="-122"/>
              </a:rPr>
              <a:t>这两个例子中，哪一个推理的可信度较低，为什么？哪一个推理的可信度较高？为什么？</a:t>
            </a:r>
          </a:p>
        </p:txBody>
      </p:sp>
    </p:spTree>
    <p:custDataLst>
      <p:tags r:id="rId1"/>
    </p:custDataLst>
    <p:extLst>
      <p:ext uri="{BB962C8B-B14F-4D97-AF65-F5344CB8AC3E}">
        <p14:creationId xmlns:p14="http://schemas.microsoft.com/office/powerpoint/2010/main" val="1466389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P spid="3"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custDataLst>
              <p:tags r:id="rId2"/>
            </p:custDataLst>
          </p:nvPr>
        </p:nvSpPr>
        <p:spPr bwMode="auto">
          <a:xfrm>
            <a:off x="447040" y="1047750"/>
            <a:ext cx="11098530" cy="1863725"/>
          </a:xfrm>
          <a:prstGeom prst="rect">
            <a:avLst/>
          </a:prstGeom>
          <a:solidFill>
            <a:schemeClr val="tx2"/>
          </a:solidFill>
          <a:ln w="12700" cmpd="sng">
            <a:solidFill>
              <a:schemeClr val="accent1">
                <a:shade val="50000"/>
              </a:schemeClr>
            </a:solidFill>
            <a:prstDash val="solid"/>
          </a:ln>
        </p:spPr>
        <p:txBody>
          <a:bodyPr wrap="square">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1pPr>
            <a:lvl2pPr marL="742950" indent="-28575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2pPr>
            <a:lvl3pPr marL="11430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3pPr>
            <a:lvl4pPr marL="16002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4pPr>
            <a:lvl5pPr marL="2057400" indent="-228600" algn="l" defTabSz="685800" rtl="0" eaLnBrk="0" fontAlgn="base" hangingPunct="0">
              <a:lnSpc>
                <a:spcPct val="100000"/>
              </a:lnSpc>
              <a:spcBef>
                <a:spcPct val="0"/>
              </a:spcBef>
              <a:spcAft>
                <a:spcPct val="0"/>
              </a:spcAft>
              <a:buClrTx/>
              <a:buSzTx/>
              <a:buFontTx/>
              <a:buNone/>
              <a:defRPr kumimoji="0" lang="zh-CN" altLang="en-US" sz="1300" b="0" i="0" u="none" baseline="0">
                <a:solidFill>
                  <a:schemeClr val="tx1"/>
                </a:solidFill>
                <a:latin typeface="Calibri" panose="020F0502020204030204"/>
                <a:ea typeface="宋体" panose="02010600030101010101" pitchFamily="2" charset="-122"/>
              </a:defRPr>
            </a:lvl5pPr>
            <a:lvl6pPr marL="25146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6pPr>
            <a:lvl7pPr marL="29718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7pPr>
            <a:lvl8pPr marL="34290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8pPr>
            <a:lvl9pPr marL="3886200" indent="-228600" eaLnBrk="0" fontAlgn="base" hangingPunct="0">
              <a:spcBef>
                <a:spcPct val="0"/>
              </a:spcBef>
              <a:spcAft>
                <a:spcPct val="0"/>
              </a:spcAft>
              <a:defRPr lang="zh-CN" altLang="en-US">
                <a:solidFill>
                  <a:schemeClr val="tx1"/>
                </a:solidFill>
                <a:latin typeface="Calibri" panose="020F0502020204030204"/>
                <a:ea typeface="宋体" panose="02010600030101010101" pitchFamily="2" charset="-122"/>
              </a:defRPr>
            </a:lvl9pPr>
          </a:lstStyle>
          <a:p>
            <a:pPr algn="l">
              <a:lnSpc>
                <a:spcPct val="120000"/>
              </a:lnSpc>
              <a:buFont typeface="Arial" panose="020B0604020202020204" pitchFamily="34" charset="0"/>
            </a:pPr>
            <a:r>
              <a:rPr sz="2400" dirty="0">
                <a:latin typeface="黑体" panose="02010609060101010101" charset="-122"/>
                <a:ea typeface="黑体" panose="02010609060101010101" charset="-122"/>
                <a:cs typeface="黑体" panose="02010609060101010101" charset="-122"/>
                <a:sym typeface="+mn-ea"/>
              </a:rPr>
              <a:t>（</a:t>
            </a:r>
            <a:r>
              <a:rPr lang="en-US" altLang="zh-CN" sz="2400" dirty="0">
                <a:latin typeface="黑体" panose="02010609060101010101" charset="-122"/>
                <a:ea typeface="黑体" panose="02010609060101010101" charset="-122"/>
                <a:cs typeface="黑体" panose="02010609060101010101" charset="-122"/>
                <a:sym typeface="+mn-ea"/>
              </a:rPr>
              <a:t>3</a:t>
            </a:r>
            <a:r>
              <a:rPr sz="2400" dirty="0">
                <a:latin typeface="黑体" panose="02010609060101010101" charset="-122"/>
                <a:ea typeface="黑体" panose="02010609060101010101" charset="-122"/>
                <a:cs typeface="黑体" panose="02010609060101010101" charset="-122"/>
                <a:sym typeface="+mn-ea"/>
              </a:rPr>
              <a:t>）</a:t>
            </a:r>
            <a:r>
              <a:rPr sz="2400" dirty="0" smtClean="0">
                <a:solidFill>
                  <a:srgbClr val="FF0000"/>
                </a:solidFill>
                <a:latin typeface="黑体" panose="02010609060101010101" charset="-122"/>
                <a:ea typeface="黑体" panose="02010609060101010101" charset="-122"/>
                <a:cs typeface="黑体" panose="02010609060101010101" charset="-122"/>
                <a:sym typeface="+mn-ea"/>
              </a:rPr>
              <a:t>前提中确认的属性不应该有与</a:t>
            </a:r>
            <a:r>
              <a:rPr lang="zh-CN" altLang="en-US" sz="2400" dirty="0" smtClean="0">
                <a:solidFill>
                  <a:srgbClr val="FF0000"/>
                </a:solidFill>
                <a:latin typeface="黑体" panose="02010609060101010101" charset="-122"/>
                <a:ea typeface="黑体" panose="02010609060101010101" charset="-122"/>
                <a:cs typeface="黑体" panose="02010609060101010101" charset="-122"/>
                <a:sym typeface="+mn-ea"/>
              </a:rPr>
              <a:t>结论</a:t>
            </a:r>
            <a:r>
              <a:rPr sz="2400" dirty="0" smtClean="0">
                <a:solidFill>
                  <a:srgbClr val="FF0000"/>
                </a:solidFill>
                <a:latin typeface="黑体" panose="02010609060101010101" charset="-122"/>
                <a:ea typeface="黑体" panose="02010609060101010101" charset="-122"/>
                <a:cs typeface="黑体" panose="02010609060101010101" charset="-122"/>
                <a:sym typeface="+mn-ea"/>
              </a:rPr>
              <a:t>相互排斥的属性</a:t>
            </a:r>
            <a:r>
              <a:rPr sz="2400" dirty="0">
                <a:solidFill>
                  <a:srgbClr val="FF0000"/>
                </a:solidFill>
                <a:latin typeface="黑体" panose="02010609060101010101" charset="-122"/>
                <a:ea typeface="黑体" panose="02010609060101010101" charset="-122"/>
                <a:cs typeface="黑体" panose="02010609060101010101" charset="-122"/>
                <a:sym typeface="+mn-ea"/>
              </a:rPr>
              <a:t>。</a:t>
            </a:r>
            <a:endParaRPr sz="2400" dirty="0">
              <a:latin typeface="黑体" panose="02010609060101010101" charset="-122"/>
              <a:ea typeface="黑体" panose="02010609060101010101" charset="-122"/>
              <a:cs typeface="黑体" panose="02010609060101010101" charset="-122"/>
              <a:sym typeface="+mn-ea"/>
            </a:endParaRPr>
          </a:p>
          <a:p>
            <a:pPr algn="l">
              <a:lnSpc>
                <a:spcPct val="120000"/>
              </a:lnSpc>
              <a:buFont typeface="Arial" panose="020B0604020202020204" pitchFamily="34" charset="0"/>
            </a:pPr>
            <a:r>
              <a:rPr sz="2400" dirty="0">
                <a:latin typeface="黑体" panose="02010609060101010101" charset="-122"/>
                <a:ea typeface="黑体" panose="02010609060101010101" charset="-122"/>
                <a:cs typeface="黑体" panose="02010609060101010101" charset="-122"/>
                <a:sym typeface="+mn-ea"/>
              </a:rPr>
              <a:t>（前提中确认的属性与结论属性相一致）。如果类比的根据中出现了与推论相排斥的属性，那么，即使相同或相似属性再多，推理也必须放弃。（防止犯“机械类比”的逻辑错误）</a:t>
            </a:r>
          </a:p>
        </p:txBody>
      </p:sp>
      <p:sp>
        <p:nvSpPr>
          <p:cNvPr id="3" name="文本框 2"/>
          <p:cNvSpPr txBox="1"/>
          <p:nvPr>
            <p:custDataLst>
              <p:tags r:id="rId3"/>
            </p:custDataLst>
          </p:nvPr>
        </p:nvSpPr>
        <p:spPr>
          <a:xfrm>
            <a:off x="447040" y="3561715"/>
            <a:ext cx="11098530" cy="2306955"/>
          </a:xfrm>
          <a:prstGeom prst="rect">
            <a:avLst/>
          </a:prstGeom>
          <a:solidFill>
            <a:schemeClr val="tx2"/>
          </a:solidFill>
          <a:ln w="12700" cmpd="sng">
            <a:solidFill>
              <a:schemeClr val="accent1">
                <a:shade val="50000"/>
              </a:schemeClr>
            </a:solidFill>
            <a:prstDash val="solid"/>
          </a:ln>
        </p:spPr>
        <p:txBody>
          <a:bodyPr wrap="square">
            <a:spAutoFit/>
          </a:bodyPr>
          <a:lstStyle/>
          <a:p>
            <a:r>
              <a:rPr sz="2400" dirty="0">
                <a:latin typeface="黑体" panose="02010609060101010101" charset="-122"/>
                <a:ea typeface="黑体" panose="02010609060101010101" charset="-122"/>
                <a:cs typeface="黑体" panose="02010609060101010101" charset="-122"/>
              </a:rPr>
              <a:t>在科学史上,人们曾用月球与地球相类比，它们有许多相同属性，由此</a:t>
            </a:r>
            <a:r>
              <a:rPr sz="2400" dirty="0">
                <a:solidFill>
                  <a:srgbClr val="FF0000"/>
                </a:solidFill>
                <a:latin typeface="黑体" panose="02010609060101010101" charset="-122"/>
                <a:ea typeface="黑体" panose="02010609060101010101" charset="-122"/>
                <a:cs typeface="黑体" panose="02010609060101010101" charset="-122"/>
              </a:rPr>
              <a:t>推出月球上也有生物</a:t>
            </a:r>
            <a:r>
              <a:rPr sz="2400" dirty="0">
                <a:latin typeface="黑体" panose="02010609060101010101" charset="-122"/>
                <a:ea typeface="黑体" panose="02010609060101010101" charset="-122"/>
                <a:cs typeface="黑体" panose="02010609060101010101" charset="-122"/>
              </a:rPr>
              <a:t>。但后来人们发现</a:t>
            </a:r>
            <a:r>
              <a:rPr sz="2400" dirty="0">
                <a:solidFill>
                  <a:srgbClr val="FF0000"/>
                </a:solidFill>
                <a:latin typeface="黑体" panose="02010609060101010101" charset="-122"/>
                <a:ea typeface="黑体" panose="02010609060101010101" charset="-122"/>
                <a:cs typeface="黑体" panose="02010609060101010101" charset="-122"/>
              </a:rPr>
              <a:t>月球昼夜温差很大</a:t>
            </a:r>
            <a:r>
              <a:rPr sz="2400" dirty="0">
                <a:latin typeface="黑体" panose="02010609060101010101" charset="-122"/>
                <a:ea typeface="黑体" panose="02010609060101010101" charset="-122"/>
                <a:cs typeface="黑体" panose="02010609060101010101" charset="-122"/>
              </a:rPr>
              <a:t>,</a:t>
            </a:r>
            <a:r>
              <a:rPr sz="2400" dirty="0">
                <a:solidFill>
                  <a:srgbClr val="FF0000"/>
                </a:solidFill>
                <a:latin typeface="黑体" panose="02010609060101010101" charset="-122"/>
                <a:ea typeface="黑体" panose="02010609060101010101" charset="-122"/>
                <a:cs typeface="黑体" panose="02010609060101010101" charset="-122"/>
              </a:rPr>
              <a:t>并且没有空气和水</a:t>
            </a:r>
            <a:r>
              <a:rPr sz="2400" dirty="0">
                <a:latin typeface="黑体" panose="02010609060101010101" charset="-122"/>
                <a:ea typeface="黑体" panose="02010609060101010101" charset="-122"/>
                <a:cs typeface="黑体" panose="02010609060101010101" charset="-122"/>
              </a:rPr>
              <a:t>,根本不适宜生物生存,因而推翻了月球有生物的论断。这一论断后来被人造卫星登上月球实地考察所证实。</a:t>
            </a:r>
          </a:p>
          <a:p>
            <a:r>
              <a:rPr sz="2400" dirty="0">
                <a:latin typeface="黑体" panose="02010609060101010101" charset="-122"/>
                <a:ea typeface="黑体" panose="02010609060101010101" charset="-122"/>
                <a:cs typeface="黑体" panose="02010609060101010101" charset="-122"/>
              </a:rPr>
              <a:t>“</a:t>
            </a:r>
            <a:r>
              <a:rPr sz="2400" dirty="0" err="1">
                <a:latin typeface="黑体" panose="02010609060101010101" charset="-122"/>
                <a:ea typeface="黑体" panose="02010609060101010101" charset="-122"/>
                <a:cs typeface="黑体" panose="02010609060101010101" charset="-122"/>
              </a:rPr>
              <a:t>月球上也有生物”的结论之所以被推翻，就是因为月球上“昼夜温差很大”和“没有空气和水”的属性与推出属性“有生物”相排斥</a:t>
            </a:r>
            <a:r>
              <a:rPr sz="2400" dirty="0">
                <a:latin typeface="黑体" panose="02010609060101010101" charset="-122"/>
                <a:ea typeface="黑体" panose="02010609060101010101" charset="-122"/>
                <a:cs typeface="黑体" panose="02010609060101010101" charset="-122"/>
              </a:rPr>
              <a:t>。</a:t>
            </a:r>
          </a:p>
        </p:txBody>
      </p:sp>
    </p:spTree>
    <p:custDataLst>
      <p:tags r:id="rId1"/>
    </p:custDataLst>
    <p:extLst>
      <p:ext uri="{BB962C8B-B14F-4D97-AF65-F5344CB8AC3E}">
        <p14:creationId xmlns:p14="http://schemas.microsoft.com/office/powerpoint/2010/main" val="99634218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10"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N2M4N2Q0NzYzMDdjMjk3ZTUzODBmNzFhNDYxY2RlN2UifQ=="/>
</p:tagLst>
</file>

<file path=ppt/tags/tag10.xml><?xml version="1.0" encoding="utf-8"?>
<p:tagLst xmlns:a="http://schemas.openxmlformats.org/drawingml/2006/main" xmlns:r="http://schemas.openxmlformats.org/officeDocument/2006/relationships" xmlns:p="http://schemas.openxmlformats.org/presentationml/2006/main">
  <p:tag name="AS_UNIQUEID" val="7180"/>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0.xml><?xml version="1.0" encoding="utf-8"?>
<p:tagLst xmlns:a="http://schemas.openxmlformats.org/drawingml/2006/main" xmlns:r="http://schemas.openxmlformats.org/officeDocument/2006/relationships" xmlns:p="http://schemas.openxmlformats.org/presentationml/2006/main">
  <p:tag name="AS_UNIQUEID" val="7283"/>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01.xml><?xml version="1.0" encoding="utf-8"?>
<p:tagLst xmlns:a="http://schemas.openxmlformats.org/drawingml/2006/main" xmlns:r="http://schemas.openxmlformats.org/officeDocument/2006/relationships" xmlns:p="http://schemas.openxmlformats.org/presentationml/2006/main">
  <p:tag name="AS_UNIQUEID" val="7284"/>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02.xml><?xml version="1.0" encoding="utf-8"?>
<p:tagLst xmlns:a="http://schemas.openxmlformats.org/drawingml/2006/main" xmlns:r="http://schemas.openxmlformats.org/officeDocument/2006/relationships" xmlns:p="http://schemas.openxmlformats.org/presentationml/2006/main">
  <p:tag name="AS_UNIQUEID" val="7285"/>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03.xml><?xml version="1.0" encoding="utf-8"?>
<p:tagLst xmlns:a="http://schemas.openxmlformats.org/drawingml/2006/main" xmlns:r="http://schemas.openxmlformats.org/officeDocument/2006/relationships" xmlns:p="http://schemas.openxmlformats.org/presentationml/2006/main">
  <p:tag name="AS_UNIQUEID" val="7286"/>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04.xml><?xml version="1.0" encoding="utf-8"?>
<p:tagLst xmlns:a="http://schemas.openxmlformats.org/drawingml/2006/main" xmlns:r="http://schemas.openxmlformats.org/officeDocument/2006/relationships" xmlns:p="http://schemas.openxmlformats.org/presentationml/2006/main">
  <p:tag name="AS_UNIQUEID" val="7288"/>
  <p:tag name="KSO_WM_BEAUTIFY_FLAG" val="#wm#"/>
  <p:tag name="KSO_WM_SLIDE_BACKGROUND_TYPE" val="topBottom"/>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5*i*1"/>
  <p:tag name="KSO_WM_UNIT_INDEX" val="1"/>
  <p:tag name="KSO_WM_UNIT_LAYERLEVEL" val="1"/>
  <p:tag name="KSO_WM_UNIT_SUBTYPE" val="h"/>
  <p:tag name="KSO_WM_UNIT_TYPE" val="i"/>
</p:tagLst>
</file>

<file path=ppt/tags/tag105.xml><?xml version="1.0" encoding="utf-8"?>
<p:tagLst xmlns:a="http://schemas.openxmlformats.org/drawingml/2006/main" xmlns:r="http://schemas.openxmlformats.org/officeDocument/2006/relationships" xmlns:p="http://schemas.openxmlformats.org/presentationml/2006/main">
  <p:tag name="AS_UNIQUEID" val="7289"/>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06.xml><?xml version="1.0" encoding="utf-8"?>
<p:tagLst xmlns:a="http://schemas.openxmlformats.org/drawingml/2006/main" xmlns:r="http://schemas.openxmlformats.org/officeDocument/2006/relationships" xmlns:p="http://schemas.openxmlformats.org/presentationml/2006/main">
  <p:tag name="AS_UNIQUEID" val="7290"/>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07.xml><?xml version="1.0" encoding="utf-8"?>
<p:tagLst xmlns:a="http://schemas.openxmlformats.org/drawingml/2006/main" xmlns:r="http://schemas.openxmlformats.org/officeDocument/2006/relationships" xmlns:p="http://schemas.openxmlformats.org/presentationml/2006/main">
  <p:tag name="AS_UNIQUEID" val="7291"/>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08.xml><?xml version="1.0" encoding="utf-8"?>
<p:tagLst xmlns:a="http://schemas.openxmlformats.org/drawingml/2006/main" xmlns:r="http://schemas.openxmlformats.org/officeDocument/2006/relationships" xmlns:p="http://schemas.openxmlformats.org/presentationml/2006/main">
  <p:tag name="AS_UNIQUEID" val="7292"/>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09.xml><?xml version="1.0" encoding="utf-8"?>
<p:tagLst xmlns:a="http://schemas.openxmlformats.org/drawingml/2006/main" xmlns:r="http://schemas.openxmlformats.org/officeDocument/2006/relationships" xmlns:p="http://schemas.openxmlformats.org/presentationml/2006/main">
  <p:tag name="AS_UNIQUEID" val="7293"/>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1.xml><?xml version="1.0" encoding="utf-8"?>
<p:tagLst xmlns:a="http://schemas.openxmlformats.org/drawingml/2006/main" xmlns:r="http://schemas.openxmlformats.org/officeDocument/2006/relationships" xmlns:p="http://schemas.openxmlformats.org/presentationml/2006/main">
  <p:tag name="AS_UNIQUEID" val="7187"/>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10.xml><?xml version="1.0" encoding="utf-8"?>
<p:tagLst xmlns:a="http://schemas.openxmlformats.org/drawingml/2006/main" xmlns:r="http://schemas.openxmlformats.org/officeDocument/2006/relationships" xmlns:p="http://schemas.openxmlformats.org/presentationml/2006/main">
  <p:tag name="AS_UNIQUEID" val="7294"/>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11.xml><?xml version="1.0" encoding="utf-8"?>
<p:tagLst xmlns:a="http://schemas.openxmlformats.org/drawingml/2006/main" xmlns:r="http://schemas.openxmlformats.org/officeDocument/2006/relationships" xmlns:p="http://schemas.openxmlformats.org/presentationml/2006/main">
  <p:tag name="AS_UNIQUEID" val="7296"/>
  <p:tag name="KSO_WM_BEAUTIFY_FLAG" val="#wm#"/>
  <p:tag name="KSO_WM_SLIDE_BACKGROUND_TYPE" val="bottomTop"/>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6*i*1"/>
  <p:tag name="KSO_WM_UNIT_INDEX" val="1"/>
  <p:tag name="KSO_WM_UNIT_LAYERLEVEL" val="1"/>
  <p:tag name="KSO_WM_UNIT_SUBTYPE" val="h"/>
  <p:tag name="KSO_WM_UNIT_TYPE" val="i"/>
</p:tagLst>
</file>

<file path=ppt/tags/tag112.xml><?xml version="1.0" encoding="utf-8"?>
<p:tagLst xmlns:a="http://schemas.openxmlformats.org/drawingml/2006/main" xmlns:r="http://schemas.openxmlformats.org/officeDocument/2006/relationships" xmlns:p="http://schemas.openxmlformats.org/presentationml/2006/main">
  <p:tag name="AS_UNIQUEID" val="7297"/>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13.xml><?xml version="1.0" encoding="utf-8"?>
<p:tagLst xmlns:a="http://schemas.openxmlformats.org/drawingml/2006/main" xmlns:r="http://schemas.openxmlformats.org/officeDocument/2006/relationships" xmlns:p="http://schemas.openxmlformats.org/presentationml/2006/main">
  <p:tag name="AS_UNIQUEID" val="7298"/>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14.xml><?xml version="1.0" encoding="utf-8"?>
<p:tagLst xmlns:a="http://schemas.openxmlformats.org/drawingml/2006/main" xmlns:r="http://schemas.openxmlformats.org/officeDocument/2006/relationships" xmlns:p="http://schemas.openxmlformats.org/presentationml/2006/main">
  <p:tag name="AS_UNIQUEID" val="7299"/>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15.xml><?xml version="1.0" encoding="utf-8"?>
<p:tagLst xmlns:a="http://schemas.openxmlformats.org/drawingml/2006/main" xmlns:r="http://schemas.openxmlformats.org/officeDocument/2006/relationships" xmlns:p="http://schemas.openxmlformats.org/presentationml/2006/main">
  <p:tag name="AS_UNIQUEID" val="7300"/>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16.xml><?xml version="1.0" encoding="utf-8"?>
<p:tagLst xmlns:a="http://schemas.openxmlformats.org/drawingml/2006/main" xmlns:r="http://schemas.openxmlformats.org/officeDocument/2006/relationships" xmlns:p="http://schemas.openxmlformats.org/presentationml/2006/main">
  <p:tag name="AS_UNIQUEID" val="7301"/>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17.xml><?xml version="1.0" encoding="utf-8"?>
<p:tagLst xmlns:a="http://schemas.openxmlformats.org/drawingml/2006/main" xmlns:r="http://schemas.openxmlformats.org/officeDocument/2006/relationships" xmlns:p="http://schemas.openxmlformats.org/presentationml/2006/main">
  <p:tag name="AS_UNIQUEID" val="7302"/>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18.xml><?xml version="1.0" encoding="utf-8"?>
<p:tagLst xmlns:a="http://schemas.openxmlformats.org/drawingml/2006/main" xmlns:r="http://schemas.openxmlformats.org/officeDocument/2006/relationships" xmlns:p="http://schemas.openxmlformats.org/presentationml/2006/main">
  <p:tag name="AS_UNIQUEID" val="7304"/>
  <p:tag name="KSO_WM_BEAUTIFY_FLAG" val="#wm#"/>
  <p:tag name="KSO_WM_SLIDE_BACKGROUND_TYPE" val="navigation"/>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7*i*1"/>
  <p:tag name="KSO_WM_UNIT_INDEX" val="1"/>
  <p:tag name="KSO_WM_UNIT_LAYERLEVEL" val="1"/>
  <p:tag name="KSO_WM_UNIT_SUBTYPE" val="h"/>
  <p:tag name="KSO_WM_UNIT_TYPE" val="i"/>
</p:tagLst>
</file>

<file path=ppt/tags/tag119.xml><?xml version="1.0" encoding="utf-8"?>
<p:tagLst xmlns:a="http://schemas.openxmlformats.org/drawingml/2006/main" xmlns:r="http://schemas.openxmlformats.org/officeDocument/2006/relationships" xmlns:p="http://schemas.openxmlformats.org/presentationml/2006/main">
  <p:tag name="AS_UNIQUEID" val="7305"/>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2.xml><?xml version="1.0" encoding="utf-8"?>
<p:tagLst xmlns:a="http://schemas.openxmlformats.org/drawingml/2006/main" xmlns:r="http://schemas.openxmlformats.org/officeDocument/2006/relationships" xmlns:p="http://schemas.openxmlformats.org/presentationml/2006/main">
  <p:tag name="AS_UNIQUEID" val="7188"/>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20.xml><?xml version="1.0" encoding="utf-8"?>
<p:tagLst xmlns:a="http://schemas.openxmlformats.org/drawingml/2006/main" xmlns:r="http://schemas.openxmlformats.org/officeDocument/2006/relationships" xmlns:p="http://schemas.openxmlformats.org/presentationml/2006/main">
  <p:tag name="AS_UNIQUEID" val="7306"/>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21.xml><?xml version="1.0" encoding="utf-8"?>
<p:tagLst xmlns:a="http://schemas.openxmlformats.org/drawingml/2006/main" xmlns:r="http://schemas.openxmlformats.org/officeDocument/2006/relationships" xmlns:p="http://schemas.openxmlformats.org/presentationml/2006/main">
  <p:tag name="AS_UNIQUEID" val="7307"/>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22.xml><?xml version="1.0" encoding="utf-8"?>
<p:tagLst xmlns:a="http://schemas.openxmlformats.org/drawingml/2006/main" xmlns:r="http://schemas.openxmlformats.org/officeDocument/2006/relationships" xmlns:p="http://schemas.openxmlformats.org/presentationml/2006/main">
  <p:tag name="AS_UNIQUEID" val="7308"/>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23.xml><?xml version="1.0" encoding="utf-8"?>
<p:tagLst xmlns:a="http://schemas.openxmlformats.org/drawingml/2006/main" xmlns:r="http://schemas.openxmlformats.org/officeDocument/2006/relationships" xmlns:p="http://schemas.openxmlformats.org/presentationml/2006/main">
  <p:tag name="AS_UNIQUEID" val="7309"/>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24.xml><?xml version="1.0" encoding="utf-8"?>
<p:tagLst xmlns:a="http://schemas.openxmlformats.org/drawingml/2006/main" xmlns:r="http://schemas.openxmlformats.org/officeDocument/2006/relationships" xmlns:p="http://schemas.openxmlformats.org/presentationml/2006/main">
  <p:tag name="AS_UNIQUEID" val="7310"/>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25.xml><?xml version="1.0" encoding="utf-8"?>
<p:tagLst xmlns:a="http://schemas.openxmlformats.org/drawingml/2006/main" xmlns:r="http://schemas.openxmlformats.org/officeDocument/2006/relationships" xmlns:p="http://schemas.openxmlformats.org/presentationml/2006/main">
  <p:tag name="AS_UNIQUEID" val="7311"/>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26.xml><?xml version="1.0" encoding="utf-8"?>
<p:tagLst xmlns:a="http://schemas.openxmlformats.org/drawingml/2006/main" xmlns:r="http://schemas.openxmlformats.org/officeDocument/2006/relationships" xmlns:p="http://schemas.openxmlformats.org/presentationml/2006/main">
  <p:tag name="AS_UNIQUEID" val="7312"/>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27.xml><?xml version="1.0" encoding="utf-8"?>
<p:tagLst xmlns:a="http://schemas.openxmlformats.org/drawingml/2006/main" xmlns:r="http://schemas.openxmlformats.org/officeDocument/2006/relationships" xmlns:p="http://schemas.openxmlformats.org/presentationml/2006/main">
  <p:tag name="AS_UNIQUEID" val="7314"/>
  <p:tag name="KSO_WM_BEAUTIFY_FLAG" val="#wm#"/>
  <p:tag name="KSO_WM_SLIDE_BACKGROUND_TYPE" val="belt"/>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8*i*1"/>
  <p:tag name="KSO_WM_UNIT_INDEX" val="1"/>
  <p:tag name="KSO_WM_UNIT_LAYERLEVEL" val="1"/>
  <p:tag name="KSO_WM_UNIT_SUBTYPE" val="h"/>
  <p:tag name="KSO_WM_UNIT_TYPE" val="i"/>
</p:tagLst>
</file>

<file path=ppt/tags/tag128.xml><?xml version="1.0" encoding="utf-8"?>
<p:tagLst xmlns:a="http://schemas.openxmlformats.org/drawingml/2006/main" xmlns:r="http://schemas.openxmlformats.org/officeDocument/2006/relationships" xmlns:p="http://schemas.openxmlformats.org/presentationml/2006/main">
  <p:tag name="AS_UNIQUEID" val="7315"/>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29.xml><?xml version="1.0" encoding="utf-8"?>
<p:tagLst xmlns:a="http://schemas.openxmlformats.org/drawingml/2006/main" xmlns:r="http://schemas.openxmlformats.org/officeDocument/2006/relationships" xmlns:p="http://schemas.openxmlformats.org/presentationml/2006/main">
  <p:tag name="AS_UNIQUEID" val="7316"/>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3.xml><?xml version="1.0" encoding="utf-8"?>
<p:tagLst xmlns:a="http://schemas.openxmlformats.org/drawingml/2006/main" xmlns:r="http://schemas.openxmlformats.org/officeDocument/2006/relationships" xmlns:p="http://schemas.openxmlformats.org/presentationml/2006/main">
  <p:tag name="AS_UNIQUEID" val="7189"/>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30.xml><?xml version="1.0" encoding="utf-8"?>
<p:tagLst xmlns:a="http://schemas.openxmlformats.org/drawingml/2006/main" xmlns:r="http://schemas.openxmlformats.org/officeDocument/2006/relationships" xmlns:p="http://schemas.openxmlformats.org/presentationml/2006/main">
  <p:tag name="AS_UNIQUEID" val="7317"/>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31.xml><?xml version="1.0" encoding="utf-8"?>
<p:tagLst xmlns:a="http://schemas.openxmlformats.org/drawingml/2006/main" xmlns:r="http://schemas.openxmlformats.org/officeDocument/2006/relationships" xmlns:p="http://schemas.openxmlformats.org/presentationml/2006/main">
  <p:tag name="AS_UNIQUEID" val="7318"/>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32.xml><?xml version="1.0" encoding="utf-8"?>
<p:tagLst xmlns:a="http://schemas.openxmlformats.org/drawingml/2006/main" xmlns:r="http://schemas.openxmlformats.org/officeDocument/2006/relationships" xmlns:p="http://schemas.openxmlformats.org/presentationml/2006/main">
  <p:tag name="AS_UNIQUEID" val="7319"/>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33.xml><?xml version="1.0" encoding="utf-8"?>
<p:tagLst xmlns:a="http://schemas.openxmlformats.org/drawingml/2006/main" xmlns:r="http://schemas.openxmlformats.org/officeDocument/2006/relationships" xmlns:p="http://schemas.openxmlformats.org/presentationml/2006/main">
  <p:tag name="AS_UNIQUEID" val="7356"/>
</p:tagLst>
</file>

<file path=ppt/tags/tag134.xml><?xml version="1.0" encoding="utf-8"?>
<p:tagLst xmlns:a="http://schemas.openxmlformats.org/drawingml/2006/main" xmlns:r="http://schemas.openxmlformats.org/officeDocument/2006/relationships" xmlns:p="http://schemas.openxmlformats.org/presentationml/2006/main">
  <p:tag name="AS_UNIQUEID" val="1508"/>
</p:tagLst>
</file>

<file path=ppt/tags/tag135.xml><?xml version="1.0" encoding="utf-8"?>
<p:tagLst xmlns:a="http://schemas.openxmlformats.org/drawingml/2006/main" xmlns:r="http://schemas.openxmlformats.org/officeDocument/2006/relationships" xmlns:p="http://schemas.openxmlformats.org/presentationml/2006/main">
  <p:tag name="AS_UNIQUEID" val="7353"/>
</p:tagLst>
</file>

<file path=ppt/tags/tag13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614"/>
</p:tagLst>
</file>

<file path=ppt/tags/tag137.xml><?xml version="1.0" encoding="utf-8"?>
<p:tagLst xmlns:a="http://schemas.openxmlformats.org/drawingml/2006/main" xmlns:r="http://schemas.openxmlformats.org/officeDocument/2006/relationships" xmlns:p="http://schemas.openxmlformats.org/presentationml/2006/main">
  <p:tag name="AS_UNIQUEID" val="7358"/>
</p:tagLst>
</file>

<file path=ppt/tags/tag138.xml><?xml version="1.0" encoding="utf-8"?>
<p:tagLst xmlns:a="http://schemas.openxmlformats.org/drawingml/2006/main" xmlns:r="http://schemas.openxmlformats.org/officeDocument/2006/relationships" xmlns:p="http://schemas.openxmlformats.org/presentationml/2006/main">
  <p:tag name="AS_UNIQUEID" val="1507"/>
</p:tagLst>
</file>

<file path=ppt/tags/tag139.xml><?xml version="1.0" encoding="utf-8"?>
<p:tagLst xmlns:a="http://schemas.openxmlformats.org/drawingml/2006/main" xmlns:r="http://schemas.openxmlformats.org/officeDocument/2006/relationships" xmlns:p="http://schemas.openxmlformats.org/presentationml/2006/main">
  <p:tag name="AS_UNIQUEID" val="1530"/>
</p:tagLst>
</file>

<file path=ppt/tags/tag14.xml><?xml version="1.0" encoding="utf-8"?>
<p:tagLst xmlns:a="http://schemas.openxmlformats.org/drawingml/2006/main" xmlns:r="http://schemas.openxmlformats.org/officeDocument/2006/relationships" xmlns:p="http://schemas.openxmlformats.org/presentationml/2006/main">
  <p:tag name="AS_UNIQUEID" val="7190"/>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40.xml><?xml version="1.0" encoding="utf-8"?>
<p:tagLst xmlns:a="http://schemas.openxmlformats.org/drawingml/2006/main" xmlns:r="http://schemas.openxmlformats.org/officeDocument/2006/relationships" xmlns:p="http://schemas.openxmlformats.org/presentationml/2006/main">
  <p:tag name="AS_UNIQUEID" val="1531"/>
</p:tagLst>
</file>

<file path=ppt/tags/tag141.xml><?xml version="1.0" encoding="utf-8"?>
<p:tagLst xmlns:a="http://schemas.openxmlformats.org/drawingml/2006/main" xmlns:r="http://schemas.openxmlformats.org/officeDocument/2006/relationships" xmlns:p="http://schemas.openxmlformats.org/presentationml/2006/main">
  <p:tag name="AS_UNIQUEID" val="7359"/>
</p:tagLst>
</file>

<file path=ppt/tags/tag14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614"/>
</p:tagLst>
</file>

<file path=ppt/tags/tag143.xml><?xml version="1.0" encoding="utf-8"?>
<p:tagLst xmlns:a="http://schemas.openxmlformats.org/drawingml/2006/main" xmlns:r="http://schemas.openxmlformats.org/officeDocument/2006/relationships" xmlns:p="http://schemas.openxmlformats.org/presentationml/2006/main">
  <p:tag name="AS_UNIQUEID" val="7361"/>
</p:tagLst>
</file>

<file path=ppt/tags/tag144.xml><?xml version="1.0" encoding="utf-8"?>
<p:tagLst xmlns:a="http://schemas.openxmlformats.org/drawingml/2006/main" xmlns:r="http://schemas.openxmlformats.org/officeDocument/2006/relationships" xmlns:p="http://schemas.openxmlformats.org/presentationml/2006/main">
  <p:tag name="AS_UNIQUEID" val="1530"/>
</p:tagLst>
</file>

<file path=ppt/tags/tag145.xml><?xml version="1.0" encoding="utf-8"?>
<p:tagLst xmlns:a="http://schemas.openxmlformats.org/drawingml/2006/main" xmlns:r="http://schemas.openxmlformats.org/officeDocument/2006/relationships" xmlns:p="http://schemas.openxmlformats.org/presentationml/2006/main">
  <p:tag name="AS_UNIQUEID" val="1531"/>
</p:tagLst>
</file>

<file path=ppt/tags/tag146.xml><?xml version="1.0" encoding="utf-8"?>
<p:tagLst xmlns:a="http://schemas.openxmlformats.org/drawingml/2006/main" xmlns:r="http://schemas.openxmlformats.org/officeDocument/2006/relationships" xmlns:p="http://schemas.openxmlformats.org/presentationml/2006/main">
  <p:tag name="AS_UNIQUEID" val="1530"/>
</p:tagLst>
</file>

<file path=ppt/tags/tag147.xml><?xml version="1.0" encoding="utf-8"?>
<p:tagLst xmlns:a="http://schemas.openxmlformats.org/drawingml/2006/main" xmlns:r="http://schemas.openxmlformats.org/officeDocument/2006/relationships" xmlns:p="http://schemas.openxmlformats.org/presentationml/2006/main">
  <p:tag name="AS_UNIQUEID" val="1531"/>
</p:tagLst>
</file>

<file path=ppt/tags/tag148.xml><?xml version="1.0" encoding="utf-8"?>
<p:tagLst xmlns:a="http://schemas.openxmlformats.org/drawingml/2006/main" xmlns:r="http://schemas.openxmlformats.org/officeDocument/2006/relationships" xmlns:p="http://schemas.openxmlformats.org/presentationml/2006/main">
  <p:tag name="AS_UNIQUEID" val="7362"/>
</p:tagLst>
</file>

<file path=ppt/tags/tag149.xml><?xml version="1.0" encoding="utf-8"?>
<p:tagLst xmlns:a="http://schemas.openxmlformats.org/drawingml/2006/main" xmlns:r="http://schemas.openxmlformats.org/officeDocument/2006/relationships" xmlns:p="http://schemas.openxmlformats.org/presentationml/2006/main">
  <p:tag name="AS_UNIQUEID" val="7363"/>
</p:tagLst>
</file>

<file path=ppt/tags/tag15.xml><?xml version="1.0" encoding="utf-8"?>
<p:tagLst xmlns:a="http://schemas.openxmlformats.org/drawingml/2006/main" xmlns:r="http://schemas.openxmlformats.org/officeDocument/2006/relationships" xmlns:p="http://schemas.openxmlformats.org/presentationml/2006/main">
  <p:tag name="AS_UNIQUEID" val="7191"/>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5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614"/>
</p:tagLst>
</file>

<file path=ppt/tags/tag151.xml><?xml version="1.0" encoding="utf-8"?>
<p:tagLst xmlns:a="http://schemas.openxmlformats.org/drawingml/2006/main" xmlns:r="http://schemas.openxmlformats.org/officeDocument/2006/relationships" xmlns:p="http://schemas.openxmlformats.org/presentationml/2006/main">
  <p:tag name="AS_UNIQUEID" val="99"/>
  <p:tag name="KSO_WM_UNIT_TABLE_BEAUTIFY" val="smartTable{561df8c5-4830-4f41-a666-7cb24836843b}"/>
  <p:tag name="TABLE_ENDDRAG_ORIGIN_RECT" val="856*389"/>
  <p:tag name="TABLE_ENDDRAG_RECT" val="8*80*856*389"/>
</p:tagLst>
</file>

<file path=ppt/tags/tag152.xml><?xml version="1.0" encoding="utf-8"?>
<p:tagLst xmlns:a="http://schemas.openxmlformats.org/drawingml/2006/main" xmlns:r="http://schemas.openxmlformats.org/officeDocument/2006/relationships" xmlns:p="http://schemas.openxmlformats.org/presentationml/2006/main">
  <p:tag name="AS_UNIQUEID" val="100"/>
</p:tagLst>
</file>

<file path=ppt/tags/tag153.xml><?xml version="1.0" encoding="utf-8"?>
<p:tagLst xmlns:a="http://schemas.openxmlformats.org/drawingml/2006/main" xmlns:r="http://schemas.openxmlformats.org/officeDocument/2006/relationships" xmlns:p="http://schemas.openxmlformats.org/presentationml/2006/main">
  <p:tag name="AS_UNIQUEID" val="1178"/>
</p:tagLst>
</file>

<file path=ppt/tags/tag154.xml><?xml version="1.0" encoding="utf-8"?>
<p:tagLst xmlns:a="http://schemas.openxmlformats.org/drawingml/2006/main" xmlns:r="http://schemas.openxmlformats.org/officeDocument/2006/relationships" xmlns:p="http://schemas.openxmlformats.org/presentationml/2006/main">
  <p:tag name="AS_UNIQUEID" val="1179"/>
</p:tagLst>
</file>

<file path=ppt/tags/tag155.xml><?xml version="1.0" encoding="utf-8"?>
<p:tagLst xmlns:a="http://schemas.openxmlformats.org/drawingml/2006/main" xmlns:r="http://schemas.openxmlformats.org/officeDocument/2006/relationships" xmlns:p="http://schemas.openxmlformats.org/presentationml/2006/main">
  <p:tag name="AS_UNIQUEID" val="1180"/>
</p:tagLst>
</file>

<file path=ppt/tags/tag156.xml><?xml version="1.0" encoding="utf-8"?>
<p:tagLst xmlns:a="http://schemas.openxmlformats.org/drawingml/2006/main" xmlns:r="http://schemas.openxmlformats.org/officeDocument/2006/relationships" xmlns:p="http://schemas.openxmlformats.org/presentationml/2006/main">
  <p:tag name="AS_UNIQUEID" val="1181"/>
</p:tagLst>
</file>

<file path=ppt/tags/tag157.xml><?xml version="1.0" encoding="utf-8"?>
<p:tagLst xmlns:a="http://schemas.openxmlformats.org/drawingml/2006/main" xmlns:r="http://schemas.openxmlformats.org/officeDocument/2006/relationships" xmlns:p="http://schemas.openxmlformats.org/presentationml/2006/main">
  <p:tag name="AS_UNIQUEID" val="1182"/>
</p:tagLst>
</file>

<file path=ppt/tags/tag158.xml><?xml version="1.0" encoding="utf-8"?>
<p:tagLst xmlns:a="http://schemas.openxmlformats.org/drawingml/2006/main" xmlns:r="http://schemas.openxmlformats.org/officeDocument/2006/relationships" xmlns:p="http://schemas.openxmlformats.org/presentationml/2006/main">
  <p:tag name="AS_UNIQUEID" val="1183"/>
</p:tagLst>
</file>

<file path=ppt/tags/tag159.xml><?xml version="1.0" encoding="utf-8"?>
<p:tagLst xmlns:a="http://schemas.openxmlformats.org/drawingml/2006/main" xmlns:r="http://schemas.openxmlformats.org/officeDocument/2006/relationships" xmlns:p="http://schemas.openxmlformats.org/presentationml/2006/main">
  <p:tag name="AS_UNIQUEID" val="1184"/>
</p:tagLst>
</file>

<file path=ppt/tags/tag16.xml><?xml version="1.0" encoding="utf-8"?>
<p:tagLst xmlns:a="http://schemas.openxmlformats.org/drawingml/2006/main" xmlns:r="http://schemas.openxmlformats.org/officeDocument/2006/relationships" xmlns:p="http://schemas.openxmlformats.org/presentationml/2006/main">
  <p:tag name="AS_UNIQUEID" val="7181"/>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60.xml><?xml version="1.0" encoding="utf-8"?>
<p:tagLst xmlns:a="http://schemas.openxmlformats.org/drawingml/2006/main" xmlns:r="http://schemas.openxmlformats.org/officeDocument/2006/relationships" xmlns:p="http://schemas.openxmlformats.org/presentationml/2006/main">
  <p:tag name="AS_UNIQUEID" val="1185"/>
</p:tagLst>
</file>

<file path=ppt/tags/tag161.xml><?xml version="1.0" encoding="utf-8"?>
<p:tagLst xmlns:a="http://schemas.openxmlformats.org/drawingml/2006/main" xmlns:r="http://schemas.openxmlformats.org/officeDocument/2006/relationships" xmlns:p="http://schemas.openxmlformats.org/presentationml/2006/main">
  <p:tag name="AS_UNIQUEID" val="1186"/>
</p:tagLst>
</file>

<file path=ppt/tags/tag16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614"/>
</p:tagLst>
</file>

<file path=ppt/tags/tag163.xml><?xml version="1.0" encoding="utf-8"?>
<p:tagLst xmlns:a="http://schemas.openxmlformats.org/drawingml/2006/main" xmlns:r="http://schemas.openxmlformats.org/officeDocument/2006/relationships" xmlns:p="http://schemas.openxmlformats.org/presentationml/2006/main">
  <p:tag name="AS_UNIQUEID" val="7370"/>
</p:tagLst>
</file>

<file path=ppt/tags/tag164.xml><?xml version="1.0" encoding="utf-8"?>
<p:tagLst xmlns:a="http://schemas.openxmlformats.org/drawingml/2006/main" xmlns:r="http://schemas.openxmlformats.org/officeDocument/2006/relationships" xmlns:p="http://schemas.openxmlformats.org/presentationml/2006/main">
  <p:tag name="AS_UNIQUEID" val="1530"/>
</p:tagLst>
</file>

<file path=ppt/tags/tag165.xml><?xml version="1.0" encoding="utf-8"?>
<p:tagLst xmlns:a="http://schemas.openxmlformats.org/drawingml/2006/main" xmlns:r="http://schemas.openxmlformats.org/officeDocument/2006/relationships" xmlns:p="http://schemas.openxmlformats.org/presentationml/2006/main">
  <p:tag name="AS_UNIQUEID" val="7371"/>
</p:tagLst>
</file>

<file path=ppt/tags/tag16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614"/>
</p:tagLst>
</file>

<file path=ppt/tags/tag167.xml><?xml version="1.0" encoding="utf-8"?>
<p:tagLst xmlns:a="http://schemas.openxmlformats.org/drawingml/2006/main" xmlns:r="http://schemas.openxmlformats.org/officeDocument/2006/relationships" xmlns:p="http://schemas.openxmlformats.org/presentationml/2006/main">
  <p:tag name="AS_UNIQUEID" val="1064"/>
</p:tagLst>
</file>

<file path=ppt/tags/tag168.xml><?xml version="1.0" encoding="utf-8"?>
<p:tagLst xmlns:a="http://schemas.openxmlformats.org/drawingml/2006/main" xmlns:r="http://schemas.openxmlformats.org/officeDocument/2006/relationships" xmlns:p="http://schemas.openxmlformats.org/presentationml/2006/main">
  <p:tag name="AS_UNIQUEID" val="7370"/>
</p:tagLst>
</file>

<file path=ppt/tags/tag16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614"/>
</p:tagLst>
</file>

<file path=ppt/tags/tag17.xml><?xml version="1.0" encoding="utf-8"?>
<p:tagLst xmlns:a="http://schemas.openxmlformats.org/drawingml/2006/main" xmlns:r="http://schemas.openxmlformats.org/officeDocument/2006/relationships" xmlns:p="http://schemas.openxmlformats.org/presentationml/2006/main">
  <p:tag name="AS_UNIQUEID" val="7182"/>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70.xml><?xml version="1.0" encoding="utf-8"?>
<p:tagLst xmlns:a="http://schemas.openxmlformats.org/drawingml/2006/main" xmlns:r="http://schemas.openxmlformats.org/officeDocument/2006/relationships" xmlns:p="http://schemas.openxmlformats.org/presentationml/2006/main">
  <p:tag name="AS_UNIQUEID" val="1064"/>
</p:tagLst>
</file>

<file path=ppt/tags/tag171.xml><?xml version="1.0" encoding="utf-8"?>
<p:tagLst xmlns:a="http://schemas.openxmlformats.org/drawingml/2006/main" xmlns:r="http://schemas.openxmlformats.org/officeDocument/2006/relationships" xmlns:p="http://schemas.openxmlformats.org/presentationml/2006/main">
  <p:tag name="AS_UNIQUEID" val="1595"/>
</p:tagLst>
</file>

<file path=ppt/tags/tag172.xml><?xml version="1.0" encoding="utf-8"?>
<p:tagLst xmlns:a="http://schemas.openxmlformats.org/drawingml/2006/main" xmlns:r="http://schemas.openxmlformats.org/officeDocument/2006/relationships" xmlns:p="http://schemas.openxmlformats.org/presentationml/2006/main">
  <p:tag name="AS_UNIQUEID" val="7379"/>
</p:tagLst>
</file>

<file path=ppt/tags/tag173.xml><?xml version="1.0" encoding="utf-8"?>
<p:tagLst xmlns:a="http://schemas.openxmlformats.org/drawingml/2006/main" xmlns:r="http://schemas.openxmlformats.org/officeDocument/2006/relationships" xmlns:p="http://schemas.openxmlformats.org/presentationml/2006/main">
  <p:tag name="AS_UNIQUEID" val="7370"/>
</p:tagLst>
</file>

<file path=ppt/tags/tag17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614"/>
</p:tagLst>
</file>

<file path=ppt/tags/tag175.xml><?xml version="1.0" encoding="utf-8"?>
<p:tagLst xmlns:a="http://schemas.openxmlformats.org/drawingml/2006/main" xmlns:r="http://schemas.openxmlformats.org/officeDocument/2006/relationships" xmlns:p="http://schemas.openxmlformats.org/presentationml/2006/main">
  <p:tag name="AS_UNIQUEID" val="1064"/>
</p:tagLst>
</file>

<file path=ppt/tags/tag176.xml><?xml version="1.0" encoding="utf-8"?>
<p:tagLst xmlns:a="http://schemas.openxmlformats.org/drawingml/2006/main" xmlns:r="http://schemas.openxmlformats.org/officeDocument/2006/relationships" xmlns:p="http://schemas.openxmlformats.org/presentationml/2006/main">
  <p:tag name="AS_UNIQUEID" val="1811"/>
</p:tagLst>
</file>

<file path=ppt/tags/tag177.xml><?xml version="1.0" encoding="utf-8"?>
<p:tagLst xmlns:a="http://schemas.openxmlformats.org/drawingml/2006/main" xmlns:r="http://schemas.openxmlformats.org/officeDocument/2006/relationships" xmlns:p="http://schemas.openxmlformats.org/presentationml/2006/main">
  <p:tag name="AS_UNIQUEID" val="1812"/>
</p:tagLst>
</file>

<file path=ppt/tags/tag178.xml><?xml version="1.0" encoding="utf-8"?>
<p:tagLst xmlns:a="http://schemas.openxmlformats.org/drawingml/2006/main" xmlns:r="http://schemas.openxmlformats.org/officeDocument/2006/relationships" xmlns:p="http://schemas.openxmlformats.org/presentationml/2006/main">
  <p:tag name="AS_UNIQUEID" val="1813"/>
</p:tagLst>
</file>

<file path=ppt/tags/tag17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614"/>
</p:tagLst>
</file>

<file path=ppt/tags/tag18.xml><?xml version="1.0" encoding="utf-8"?>
<p:tagLst xmlns:a="http://schemas.openxmlformats.org/drawingml/2006/main" xmlns:r="http://schemas.openxmlformats.org/officeDocument/2006/relationships" xmlns:p="http://schemas.openxmlformats.org/presentationml/2006/main">
  <p:tag name="AS_UNIQUEID" val="7183"/>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80.xml><?xml version="1.0" encoding="utf-8"?>
<p:tagLst xmlns:a="http://schemas.openxmlformats.org/drawingml/2006/main" xmlns:r="http://schemas.openxmlformats.org/officeDocument/2006/relationships" xmlns:p="http://schemas.openxmlformats.org/presentationml/2006/main">
  <p:tag name="AS_UNIQUEID" val="1064"/>
</p:tagLst>
</file>

<file path=ppt/tags/tag181.xml><?xml version="1.0" encoding="utf-8"?>
<p:tagLst xmlns:a="http://schemas.openxmlformats.org/drawingml/2006/main" xmlns:r="http://schemas.openxmlformats.org/officeDocument/2006/relationships" xmlns:p="http://schemas.openxmlformats.org/presentationml/2006/main">
  <p:tag name="AS_UNIQUEID" val="1812"/>
</p:tagLst>
</file>

<file path=ppt/tags/tag18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614"/>
</p:tagLst>
</file>

<file path=ppt/tags/tag183.xml><?xml version="1.0" encoding="utf-8"?>
<p:tagLst xmlns:a="http://schemas.openxmlformats.org/drawingml/2006/main" xmlns:r="http://schemas.openxmlformats.org/officeDocument/2006/relationships" xmlns:p="http://schemas.openxmlformats.org/presentationml/2006/main">
  <p:tag name="AS_UNIQUEID" val="7366"/>
</p:tagLst>
</file>

<file path=ppt/tags/tag184.xml><?xml version="1.0" encoding="utf-8"?>
<p:tagLst xmlns:a="http://schemas.openxmlformats.org/drawingml/2006/main" xmlns:r="http://schemas.openxmlformats.org/officeDocument/2006/relationships" xmlns:p="http://schemas.openxmlformats.org/presentationml/2006/main">
  <p:tag name="AS_UNIQUEID" val="7367"/>
</p:tagLst>
</file>

<file path=ppt/tags/tag185.xml><?xml version="1.0" encoding="utf-8"?>
<p:tagLst xmlns:a="http://schemas.openxmlformats.org/drawingml/2006/main" xmlns:r="http://schemas.openxmlformats.org/officeDocument/2006/relationships" xmlns:p="http://schemas.openxmlformats.org/presentationml/2006/main">
  <p:tag name="AS_UNIQUEID" val="1748"/>
</p:tagLst>
</file>

<file path=ppt/tags/tag186.xml><?xml version="1.0" encoding="utf-8"?>
<p:tagLst xmlns:a="http://schemas.openxmlformats.org/drawingml/2006/main" xmlns:r="http://schemas.openxmlformats.org/officeDocument/2006/relationships" xmlns:p="http://schemas.openxmlformats.org/presentationml/2006/main">
  <p:tag name="AS_UNIQUEID" val="7368"/>
</p:tagLst>
</file>

<file path=ppt/tags/tag18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614"/>
</p:tagLst>
</file>

<file path=ppt/tags/tag188.xml><?xml version="1.0" encoding="utf-8"?>
<p:tagLst xmlns:a="http://schemas.openxmlformats.org/drawingml/2006/main" xmlns:r="http://schemas.openxmlformats.org/officeDocument/2006/relationships" xmlns:p="http://schemas.openxmlformats.org/presentationml/2006/main">
  <p:tag name="AS_UNIQUEID" val="1063"/>
</p:tagLst>
</file>

<file path=ppt/tags/tag189.xml><?xml version="1.0" encoding="utf-8"?>
<p:tagLst xmlns:a="http://schemas.openxmlformats.org/drawingml/2006/main" xmlns:r="http://schemas.openxmlformats.org/officeDocument/2006/relationships" xmlns:p="http://schemas.openxmlformats.org/presentationml/2006/main">
  <p:tag name="AS_UNIQUEID" val="1595"/>
</p:tagLst>
</file>

<file path=ppt/tags/tag19.xml><?xml version="1.0" encoding="utf-8"?>
<p:tagLst xmlns:a="http://schemas.openxmlformats.org/drawingml/2006/main" xmlns:r="http://schemas.openxmlformats.org/officeDocument/2006/relationships" xmlns:p="http://schemas.openxmlformats.org/presentationml/2006/main">
  <p:tag name="AS_UNIQUEID" val="7184"/>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90.xml><?xml version="1.0" encoding="utf-8"?>
<p:tagLst xmlns:a="http://schemas.openxmlformats.org/drawingml/2006/main" xmlns:r="http://schemas.openxmlformats.org/officeDocument/2006/relationships" xmlns:p="http://schemas.openxmlformats.org/presentationml/2006/main">
  <p:tag name="AS_UNIQUEID" val="7384"/>
</p:tagLst>
</file>

<file path=ppt/tags/tag191.xml><?xml version="1.0" encoding="utf-8"?>
<p:tagLst xmlns:a="http://schemas.openxmlformats.org/drawingml/2006/main" xmlns:r="http://schemas.openxmlformats.org/officeDocument/2006/relationships" xmlns:p="http://schemas.openxmlformats.org/presentationml/2006/main">
  <p:tag name="AS_UNIQUEID" val="1595"/>
</p:tagLst>
</file>

<file path=ppt/tags/tag192.xml><?xml version="1.0" encoding="utf-8"?>
<p:tagLst xmlns:a="http://schemas.openxmlformats.org/drawingml/2006/main" xmlns:r="http://schemas.openxmlformats.org/officeDocument/2006/relationships" xmlns:p="http://schemas.openxmlformats.org/presentationml/2006/main">
  <p:tag name="AS_UNIQUEID" val="7385"/>
</p:tagLst>
</file>

<file path=ppt/tags/tag19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614"/>
</p:tagLst>
</file>

<file path=ppt/tags/tag194.xml><?xml version="1.0" encoding="utf-8"?>
<p:tagLst xmlns:a="http://schemas.openxmlformats.org/drawingml/2006/main" xmlns:r="http://schemas.openxmlformats.org/officeDocument/2006/relationships" xmlns:p="http://schemas.openxmlformats.org/presentationml/2006/main">
  <p:tag name="AS_UNIQUEID" val="1063"/>
</p:tagLst>
</file>

<file path=ppt/tags/tag195.xml><?xml version="1.0" encoding="utf-8"?>
<p:tagLst xmlns:a="http://schemas.openxmlformats.org/drawingml/2006/main" xmlns:r="http://schemas.openxmlformats.org/officeDocument/2006/relationships" xmlns:p="http://schemas.openxmlformats.org/presentationml/2006/main">
  <p:tag name="AS_UNIQUEID" val="1622"/>
</p:tagLst>
</file>

<file path=ppt/tags/tag196.xml><?xml version="1.0" encoding="utf-8"?>
<p:tagLst xmlns:a="http://schemas.openxmlformats.org/drawingml/2006/main" xmlns:r="http://schemas.openxmlformats.org/officeDocument/2006/relationships" xmlns:p="http://schemas.openxmlformats.org/presentationml/2006/main">
  <p:tag name="AS_UNIQUEID" val="1623"/>
</p:tagLst>
</file>

<file path=ppt/tags/tag197.xml><?xml version="1.0" encoding="utf-8"?>
<p:tagLst xmlns:a="http://schemas.openxmlformats.org/drawingml/2006/main" xmlns:r="http://schemas.openxmlformats.org/officeDocument/2006/relationships" xmlns:p="http://schemas.openxmlformats.org/presentationml/2006/main">
  <p:tag name="AS_UNIQUEID" val="1624"/>
</p:tagLst>
</file>

<file path=ppt/tags/tag2.xml><?xml version="1.0" encoding="utf-8"?>
<p:tagLst xmlns:a="http://schemas.openxmlformats.org/drawingml/2006/main" xmlns:r="http://schemas.openxmlformats.org/officeDocument/2006/relationships" xmlns:p="http://schemas.openxmlformats.org/presentationml/2006/main">
  <p:tag name="AS_UNIQUEID" val="7321"/>
  <p:tag name="KSO_WM_BEAUTIFY_FLAG" val="#wm#"/>
  <p:tag name="KSO_WM_TAG_VERSION" val="1.0"/>
  <p:tag name="KSO_WM_TEMPLATE_CATEGORY" val="custom"/>
  <p:tag name="KSO_WM_TEMPLATE_INDEX" val="20202614"/>
  <p:tag name="KSO_WM_UNIT_COMPATIBLE" val="0"/>
  <p:tag name="KSO_WM_UNIT_DIAGRAM_ISNUMVISUAL" val="0"/>
  <p:tag name="KSO_WM_UNIT_DIAGRAM_ISREFERUNIT" val="0"/>
  <p:tag name="KSO_WM_UNIT_HIGHLIGHT" val="0"/>
  <p:tag name="KSO_WM_UNIT_ID" val="_0**"/>
  <p:tag name="KSO_WM_UNIT_LAYERLEVEL" val="1"/>
</p:tagLst>
</file>

<file path=ppt/tags/tag20.xml><?xml version="1.0" encoding="utf-8"?>
<p:tagLst xmlns:a="http://schemas.openxmlformats.org/drawingml/2006/main" xmlns:r="http://schemas.openxmlformats.org/officeDocument/2006/relationships" xmlns:p="http://schemas.openxmlformats.org/presentationml/2006/main">
  <p:tag name="AS_UNIQUEID" val="7185"/>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1.xml><?xml version="1.0" encoding="utf-8"?>
<p:tagLst xmlns:a="http://schemas.openxmlformats.org/drawingml/2006/main" xmlns:r="http://schemas.openxmlformats.org/officeDocument/2006/relationships" xmlns:p="http://schemas.openxmlformats.org/presentationml/2006/main">
  <p:tag name="AS_UNIQUEID" val="7186"/>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2.xml><?xml version="1.0" encoding="utf-8"?>
<p:tagLst xmlns:a="http://schemas.openxmlformats.org/drawingml/2006/main" xmlns:r="http://schemas.openxmlformats.org/officeDocument/2006/relationships" xmlns:p="http://schemas.openxmlformats.org/presentationml/2006/main">
  <p:tag name="AS_UNIQUEID" val="7193"/>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3.xml><?xml version="1.0" encoding="utf-8"?>
<p:tagLst xmlns:a="http://schemas.openxmlformats.org/drawingml/2006/main" xmlns:r="http://schemas.openxmlformats.org/officeDocument/2006/relationships" xmlns:p="http://schemas.openxmlformats.org/presentationml/2006/main">
  <p:tag name="AS_UNIQUEID" val="7194"/>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4.xml><?xml version="1.0" encoding="utf-8"?>
<p:tagLst xmlns:a="http://schemas.openxmlformats.org/drawingml/2006/main" xmlns:r="http://schemas.openxmlformats.org/officeDocument/2006/relationships" xmlns:p="http://schemas.openxmlformats.org/presentationml/2006/main">
  <p:tag name="AS_UNIQUEID" val="7195"/>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5.xml><?xml version="1.0" encoding="utf-8"?>
<p:tagLst xmlns:a="http://schemas.openxmlformats.org/drawingml/2006/main" xmlns:r="http://schemas.openxmlformats.org/officeDocument/2006/relationships" xmlns:p="http://schemas.openxmlformats.org/presentationml/2006/main">
  <p:tag name="AS_UNIQUEID" val="7196"/>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6.xml><?xml version="1.0" encoding="utf-8"?>
<p:tagLst xmlns:a="http://schemas.openxmlformats.org/drawingml/2006/main" xmlns:r="http://schemas.openxmlformats.org/officeDocument/2006/relationships" xmlns:p="http://schemas.openxmlformats.org/presentationml/2006/main">
  <p:tag name="AS_UNIQUEID" val="7197"/>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7.xml><?xml version="1.0" encoding="utf-8"?>
<p:tagLst xmlns:a="http://schemas.openxmlformats.org/drawingml/2006/main" xmlns:r="http://schemas.openxmlformats.org/officeDocument/2006/relationships" xmlns:p="http://schemas.openxmlformats.org/presentationml/2006/main">
  <p:tag name="AS_UNIQUEID" val="7199"/>
  <p:tag name="KSO_WM_BEAUTIFY_FLAG" val="#wm#"/>
  <p:tag name="KSO_WM_TAG_VERSION" val="1.0"/>
  <p:tag name="KSO_WM_UNIT_BK_DARK_LIGHT" val="2"/>
  <p:tag name="KSO_WM_UNIT_COMPATIBLE" val="0"/>
  <p:tag name="KSO_WM_UNIT_DIAGRAM_ISNUMVISUAL" val="0"/>
  <p:tag name="KSO_WM_UNIT_DIAGRAM_ISREFERUNIT" val="0"/>
  <p:tag name="KSO_WM_UNIT_HIGHLIGHT" val="0"/>
  <p:tag name="KSO_WM_UNIT_ID" val="_3**"/>
  <p:tag name="KSO_WM_UNIT_LAYERLEVEL" val="1"/>
</p:tagLst>
</file>

<file path=ppt/tags/tag28.xml><?xml version="1.0" encoding="utf-8"?>
<p:tagLst xmlns:a="http://schemas.openxmlformats.org/drawingml/2006/main" xmlns:r="http://schemas.openxmlformats.org/officeDocument/2006/relationships" xmlns:p="http://schemas.openxmlformats.org/presentationml/2006/main">
  <p:tag name="AS_UNIQUEID" val="7200"/>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9.xml><?xml version="1.0" encoding="utf-8"?>
<p:tagLst xmlns:a="http://schemas.openxmlformats.org/drawingml/2006/main" xmlns:r="http://schemas.openxmlformats.org/officeDocument/2006/relationships" xmlns:p="http://schemas.openxmlformats.org/presentationml/2006/main">
  <p:tag name="AS_UNIQUEID" val="7201"/>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xml><?xml version="1.0" encoding="utf-8"?>
<p:tagLst xmlns:a="http://schemas.openxmlformats.org/drawingml/2006/main" xmlns:r="http://schemas.openxmlformats.org/officeDocument/2006/relationships" xmlns:p="http://schemas.openxmlformats.org/presentationml/2006/main">
  <p:tag name="AS_UNIQUEID" val="7322"/>
  <p:tag name="KSO_WM_BEAUTIFY_FLAG" val="#wm#"/>
  <p:tag name="KSO_WM_TAG_VERSION" val="1.0"/>
  <p:tag name="KSO_WM_TEMPLATE_CATEGORY" val="custom"/>
  <p:tag name="KSO_WM_TEMPLATE_INDEX" val="20202614"/>
  <p:tag name="KSO_WM_UNIT_COMPATIBLE" val="0"/>
  <p:tag name="KSO_WM_UNIT_DIAGRAM_ISNUMVISUAL" val="0"/>
  <p:tag name="KSO_WM_UNIT_DIAGRAM_ISREFERUNIT" val="0"/>
  <p:tag name="KSO_WM_UNIT_HIGHLIGHT" val="0"/>
  <p:tag name="KSO_WM_UNIT_ID" val="_0**"/>
  <p:tag name="KSO_WM_UNIT_LAYERLEVEL" val="1"/>
</p:tagLst>
</file>

<file path=ppt/tags/tag30.xml><?xml version="1.0" encoding="utf-8"?>
<p:tagLst xmlns:a="http://schemas.openxmlformats.org/drawingml/2006/main" xmlns:r="http://schemas.openxmlformats.org/officeDocument/2006/relationships" xmlns:p="http://schemas.openxmlformats.org/presentationml/2006/main">
  <p:tag name="AS_UNIQUEID" val="7202"/>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1.xml><?xml version="1.0" encoding="utf-8"?>
<p:tagLst xmlns:a="http://schemas.openxmlformats.org/drawingml/2006/main" xmlns:r="http://schemas.openxmlformats.org/officeDocument/2006/relationships" xmlns:p="http://schemas.openxmlformats.org/presentationml/2006/main">
  <p:tag name="AS_UNIQUEID" val="7203"/>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2.xml><?xml version="1.0" encoding="utf-8"?>
<p:tagLst xmlns:a="http://schemas.openxmlformats.org/drawingml/2006/main" xmlns:r="http://schemas.openxmlformats.org/officeDocument/2006/relationships" xmlns:p="http://schemas.openxmlformats.org/presentationml/2006/main">
  <p:tag name="AS_UNIQUEID" val="7204"/>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3.xml><?xml version="1.0" encoding="utf-8"?>
<p:tagLst xmlns:a="http://schemas.openxmlformats.org/drawingml/2006/main" xmlns:r="http://schemas.openxmlformats.org/officeDocument/2006/relationships" xmlns:p="http://schemas.openxmlformats.org/presentationml/2006/main">
  <p:tag name="AS_UNIQUEID" val="7206"/>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4.xml><?xml version="1.0" encoding="utf-8"?>
<p:tagLst xmlns:a="http://schemas.openxmlformats.org/drawingml/2006/main" xmlns:r="http://schemas.openxmlformats.org/officeDocument/2006/relationships" xmlns:p="http://schemas.openxmlformats.org/presentationml/2006/main">
  <p:tag name="AS_UNIQUEID" val="7207"/>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5.xml><?xml version="1.0" encoding="utf-8"?>
<p:tagLst xmlns:a="http://schemas.openxmlformats.org/drawingml/2006/main" xmlns:r="http://schemas.openxmlformats.org/officeDocument/2006/relationships" xmlns:p="http://schemas.openxmlformats.org/presentationml/2006/main">
  <p:tag name="AS_UNIQUEID" val="7208"/>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6.xml><?xml version="1.0" encoding="utf-8"?>
<p:tagLst xmlns:a="http://schemas.openxmlformats.org/drawingml/2006/main" xmlns:r="http://schemas.openxmlformats.org/officeDocument/2006/relationships" xmlns:p="http://schemas.openxmlformats.org/presentationml/2006/main">
  <p:tag name="AS_UNIQUEID" val="7209"/>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7.xml><?xml version="1.0" encoding="utf-8"?>
<p:tagLst xmlns:a="http://schemas.openxmlformats.org/drawingml/2006/main" xmlns:r="http://schemas.openxmlformats.org/officeDocument/2006/relationships" xmlns:p="http://schemas.openxmlformats.org/presentationml/2006/main">
  <p:tag name="AS_UNIQUEID" val="7210"/>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8.xml><?xml version="1.0" encoding="utf-8"?>
<p:tagLst xmlns:a="http://schemas.openxmlformats.org/drawingml/2006/main" xmlns:r="http://schemas.openxmlformats.org/officeDocument/2006/relationships" xmlns:p="http://schemas.openxmlformats.org/presentationml/2006/main">
  <p:tag name="AS_UNIQUEID" val="7211"/>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9.xml><?xml version="1.0" encoding="utf-8"?>
<p:tagLst xmlns:a="http://schemas.openxmlformats.org/drawingml/2006/main" xmlns:r="http://schemas.openxmlformats.org/officeDocument/2006/relationships" xmlns:p="http://schemas.openxmlformats.org/presentationml/2006/main">
  <p:tag name="AS_UNIQUEID" val="7213"/>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xml><?xml version="1.0" encoding="utf-8"?>
<p:tagLst xmlns:a="http://schemas.openxmlformats.org/drawingml/2006/main" xmlns:r="http://schemas.openxmlformats.org/officeDocument/2006/relationships" xmlns:p="http://schemas.openxmlformats.org/presentationml/2006/main">
  <p:tag name="AS_UNIQUEID" val="7323"/>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40.xml><?xml version="1.0" encoding="utf-8"?>
<p:tagLst xmlns:a="http://schemas.openxmlformats.org/drawingml/2006/main" xmlns:r="http://schemas.openxmlformats.org/officeDocument/2006/relationships" xmlns:p="http://schemas.openxmlformats.org/presentationml/2006/main">
  <p:tag name="AS_UNIQUEID" val="7214"/>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1.xml><?xml version="1.0" encoding="utf-8"?>
<p:tagLst xmlns:a="http://schemas.openxmlformats.org/drawingml/2006/main" xmlns:r="http://schemas.openxmlformats.org/officeDocument/2006/relationships" xmlns:p="http://schemas.openxmlformats.org/presentationml/2006/main">
  <p:tag name="AS_UNIQUEID" val="7215"/>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2.xml><?xml version="1.0" encoding="utf-8"?>
<p:tagLst xmlns:a="http://schemas.openxmlformats.org/drawingml/2006/main" xmlns:r="http://schemas.openxmlformats.org/officeDocument/2006/relationships" xmlns:p="http://schemas.openxmlformats.org/presentationml/2006/main">
  <p:tag name="AS_UNIQUEID" val="7216"/>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3.xml><?xml version="1.0" encoding="utf-8"?>
<p:tagLst xmlns:a="http://schemas.openxmlformats.org/drawingml/2006/main" xmlns:r="http://schemas.openxmlformats.org/officeDocument/2006/relationships" xmlns:p="http://schemas.openxmlformats.org/presentationml/2006/main">
  <p:tag name="AS_UNIQUEID" val="7217"/>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4.xml><?xml version="1.0" encoding="utf-8"?>
<p:tagLst xmlns:a="http://schemas.openxmlformats.org/drawingml/2006/main" xmlns:r="http://schemas.openxmlformats.org/officeDocument/2006/relationships" xmlns:p="http://schemas.openxmlformats.org/presentationml/2006/main">
  <p:tag name="AS_UNIQUEID" val="7218"/>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5.xml><?xml version="1.0" encoding="utf-8"?>
<p:tagLst xmlns:a="http://schemas.openxmlformats.org/drawingml/2006/main" xmlns:r="http://schemas.openxmlformats.org/officeDocument/2006/relationships" xmlns:p="http://schemas.openxmlformats.org/presentationml/2006/main">
  <p:tag name="AS_UNIQUEID" val="7219"/>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6.xml><?xml version="1.0" encoding="utf-8"?>
<p:tagLst xmlns:a="http://schemas.openxmlformats.org/drawingml/2006/main" xmlns:r="http://schemas.openxmlformats.org/officeDocument/2006/relationships" xmlns:p="http://schemas.openxmlformats.org/presentationml/2006/main">
  <p:tag name="AS_UNIQUEID" val="7220"/>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7.xml><?xml version="1.0" encoding="utf-8"?>
<p:tagLst xmlns:a="http://schemas.openxmlformats.org/drawingml/2006/main" xmlns:r="http://schemas.openxmlformats.org/officeDocument/2006/relationships" xmlns:p="http://schemas.openxmlformats.org/presentationml/2006/main">
  <p:tag name="AS_UNIQUEID" val="7222"/>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8.xml><?xml version="1.0" encoding="utf-8"?>
<p:tagLst xmlns:a="http://schemas.openxmlformats.org/drawingml/2006/main" xmlns:r="http://schemas.openxmlformats.org/officeDocument/2006/relationships" xmlns:p="http://schemas.openxmlformats.org/presentationml/2006/main">
  <p:tag name="AS_UNIQUEID" val="7223"/>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9.xml><?xml version="1.0" encoding="utf-8"?>
<p:tagLst xmlns:a="http://schemas.openxmlformats.org/drawingml/2006/main" xmlns:r="http://schemas.openxmlformats.org/officeDocument/2006/relationships" xmlns:p="http://schemas.openxmlformats.org/presentationml/2006/main">
  <p:tag name="AS_UNIQUEID" val="7224"/>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xml><?xml version="1.0" encoding="utf-8"?>
<p:tagLst xmlns:a="http://schemas.openxmlformats.org/drawingml/2006/main" xmlns:r="http://schemas.openxmlformats.org/officeDocument/2006/relationships" xmlns:p="http://schemas.openxmlformats.org/presentationml/2006/main">
  <p:tag name="AS_UNIQUEID" val="7324"/>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50.xml><?xml version="1.0" encoding="utf-8"?>
<p:tagLst xmlns:a="http://schemas.openxmlformats.org/drawingml/2006/main" xmlns:r="http://schemas.openxmlformats.org/officeDocument/2006/relationships" xmlns:p="http://schemas.openxmlformats.org/presentationml/2006/main">
  <p:tag name="AS_UNIQUEID" val="7225"/>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1.xml><?xml version="1.0" encoding="utf-8"?>
<p:tagLst xmlns:a="http://schemas.openxmlformats.org/drawingml/2006/main" xmlns:r="http://schemas.openxmlformats.org/officeDocument/2006/relationships" xmlns:p="http://schemas.openxmlformats.org/presentationml/2006/main">
  <p:tag name="AS_UNIQUEID" val="7226"/>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2.xml><?xml version="1.0" encoding="utf-8"?>
<p:tagLst xmlns:a="http://schemas.openxmlformats.org/drawingml/2006/main" xmlns:r="http://schemas.openxmlformats.org/officeDocument/2006/relationships" xmlns:p="http://schemas.openxmlformats.org/presentationml/2006/main">
  <p:tag name="AS_UNIQUEID" val="7227"/>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3.xml><?xml version="1.0" encoding="utf-8"?>
<p:tagLst xmlns:a="http://schemas.openxmlformats.org/drawingml/2006/main" xmlns:r="http://schemas.openxmlformats.org/officeDocument/2006/relationships" xmlns:p="http://schemas.openxmlformats.org/presentationml/2006/main">
  <p:tag name="AS_UNIQUEID" val="7228"/>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4.xml><?xml version="1.0" encoding="utf-8"?>
<p:tagLst xmlns:a="http://schemas.openxmlformats.org/drawingml/2006/main" xmlns:r="http://schemas.openxmlformats.org/officeDocument/2006/relationships" xmlns:p="http://schemas.openxmlformats.org/presentationml/2006/main">
  <p:tag name="AS_UNIQUEID" val="7229"/>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5.xml><?xml version="1.0" encoding="utf-8"?>
<p:tagLst xmlns:a="http://schemas.openxmlformats.org/drawingml/2006/main" xmlns:r="http://schemas.openxmlformats.org/officeDocument/2006/relationships" xmlns:p="http://schemas.openxmlformats.org/presentationml/2006/main">
  <p:tag name="AS_UNIQUEID" val="7231"/>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56.xml><?xml version="1.0" encoding="utf-8"?>
<p:tagLst xmlns:a="http://schemas.openxmlformats.org/drawingml/2006/main" xmlns:r="http://schemas.openxmlformats.org/officeDocument/2006/relationships" xmlns:p="http://schemas.openxmlformats.org/presentationml/2006/main">
  <p:tag name="AS_UNIQUEID" val="7232"/>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57.xml><?xml version="1.0" encoding="utf-8"?>
<p:tagLst xmlns:a="http://schemas.openxmlformats.org/drawingml/2006/main" xmlns:r="http://schemas.openxmlformats.org/officeDocument/2006/relationships" xmlns:p="http://schemas.openxmlformats.org/presentationml/2006/main">
  <p:tag name="AS_UNIQUEID" val="7233"/>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58.xml><?xml version="1.0" encoding="utf-8"?>
<p:tagLst xmlns:a="http://schemas.openxmlformats.org/drawingml/2006/main" xmlns:r="http://schemas.openxmlformats.org/officeDocument/2006/relationships" xmlns:p="http://schemas.openxmlformats.org/presentationml/2006/main">
  <p:tag name="AS_UNIQUEID" val="7235"/>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59.xml><?xml version="1.0" encoding="utf-8"?>
<p:tagLst xmlns:a="http://schemas.openxmlformats.org/drawingml/2006/main" xmlns:r="http://schemas.openxmlformats.org/officeDocument/2006/relationships" xmlns:p="http://schemas.openxmlformats.org/presentationml/2006/main">
  <p:tag name="AS_UNIQUEID" val="7236"/>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xml><?xml version="1.0" encoding="utf-8"?>
<p:tagLst xmlns:a="http://schemas.openxmlformats.org/drawingml/2006/main" xmlns:r="http://schemas.openxmlformats.org/officeDocument/2006/relationships" xmlns:p="http://schemas.openxmlformats.org/presentationml/2006/main">
  <p:tag name="AS_UNIQUEID" val="7325"/>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0.xml><?xml version="1.0" encoding="utf-8"?>
<p:tagLst xmlns:a="http://schemas.openxmlformats.org/drawingml/2006/main" xmlns:r="http://schemas.openxmlformats.org/officeDocument/2006/relationships" xmlns:p="http://schemas.openxmlformats.org/presentationml/2006/main">
  <p:tag name="AS_UNIQUEID" val="7237"/>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1.xml><?xml version="1.0" encoding="utf-8"?>
<p:tagLst xmlns:a="http://schemas.openxmlformats.org/drawingml/2006/main" xmlns:r="http://schemas.openxmlformats.org/officeDocument/2006/relationships" xmlns:p="http://schemas.openxmlformats.org/presentationml/2006/main">
  <p:tag name="AS_UNIQUEID" val="7238"/>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2.xml><?xml version="1.0" encoding="utf-8"?>
<p:tagLst xmlns:a="http://schemas.openxmlformats.org/drawingml/2006/main" xmlns:r="http://schemas.openxmlformats.org/officeDocument/2006/relationships" xmlns:p="http://schemas.openxmlformats.org/presentationml/2006/main">
  <p:tag name="AS_UNIQUEID" val="7239"/>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3.xml><?xml version="1.0" encoding="utf-8"?>
<p:tagLst xmlns:a="http://schemas.openxmlformats.org/drawingml/2006/main" xmlns:r="http://schemas.openxmlformats.org/officeDocument/2006/relationships" xmlns:p="http://schemas.openxmlformats.org/presentationml/2006/main">
  <p:tag name="AS_UNIQUEID" val="7240"/>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4.xml><?xml version="1.0" encoding="utf-8"?>
<p:tagLst xmlns:a="http://schemas.openxmlformats.org/drawingml/2006/main" xmlns:r="http://schemas.openxmlformats.org/officeDocument/2006/relationships" xmlns:p="http://schemas.openxmlformats.org/presentationml/2006/main">
  <p:tag name="AS_UNIQUEID" val="7242"/>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65.xml><?xml version="1.0" encoding="utf-8"?>
<p:tagLst xmlns:a="http://schemas.openxmlformats.org/drawingml/2006/main" xmlns:r="http://schemas.openxmlformats.org/officeDocument/2006/relationships" xmlns:p="http://schemas.openxmlformats.org/presentationml/2006/main">
  <p:tag name="AS_UNIQUEID" val="7243"/>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66.xml><?xml version="1.0" encoding="utf-8"?>
<p:tagLst xmlns:a="http://schemas.openxmlformats.org/drawingml/2006/main" xmlns:r="http://schemas.openxmlformats.org/officeDocument/2006/relationships" xmlns:p="http://schemas.openxmlformats.org/presentationml/2006/main">
  <p:tag name="AS_UNIQUEID" val="7244"/>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67.xml><?xml version="1.0" encoding="utf-8"?>
<p:tagLst xmlns:a="http://schemas.openxmlformats.org/drawingml/2006/main" xmlns:r="http://schemas.openxmlformats.org/officeDocument/2006/relationships" xmlns:p="http://schemas.openxmlformats.org/presentationml/2006/main">
  <p:tag name="AS_UNIQUEID" val="7245"/>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68.xml><?xml version="1.0" encoding="utf-8"?>
<p:tagLst xmlns:a="http://schemas.openxmlformats.org/drawingml/2006/main" xmlns:r="http://schemas.openxmlformats.org/officeDocument/2006/relationships" xmlns:p="http://schemas.openxmlformats.org/presentationml/2006/main">
  <p:tag name="AS_UNIQUEID" val="7246"/>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69.xml><?xml version="1.0" encoding="utf-8"?>
<p:tagLst xmlns:a="http://schemas.openxmlformats.org/drawingml/2006/main" xmlns:r="http://schemas.openxmlformats.org/officeDocument/2006/relationships" xmlns:p="http://schemas.openxmlformats.org/presentationml/2006/main">
  <p:tag name="AS_UNIQUEID" val="7248"/>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xml><?xml version="1.0" encoding="utf-8"?>
<p:tagLst xmlns:a="http://schemas.openxmlformats.org/drawingml/2006/main" xmlns:r="http://schemas.openxmlformats.org/officeDocument/2006/relationships" xmlns:p="http://schemas.openxmlformats.org/presentationml/2006/main">
  <p:tag name="AS_UNIQUEID" val="7326"/>
  <p:tag name="KSO_WM_BEAUTIFY_FLAG" val="#wm#"/>
  <p:tag name="KSO_WM_TAG_VERSION" val="1.0"/>
  <p:tag name="KSO_WM_TEMPLATE_CATEGORY" val="custom"/>
  <p:tag name="KSO_WM_TEMPLATE_COLOR_TYPE" val="1"/>
  <p:tag name="KSO_WM_TEMPLATE_INDEX" val="20202614"/>
  <p:tag name="KSO_WM_TEMPLATE_MASTER_THUMB_INDEX" val="12"/>
  <p:tag name="KSO_WM_TEMPLATE_MASTER_TYPE" val="1"/>
  <p:tag name="KSO_WM_TEMPLATE_SUBCATEGORY" val="0"/>
  <p:tag name="KSO_WM_TEMPLATE_THUMBS_INDEX" val="1、5、6、7、8、9、10、11、12、13、14"/>
  <p:tag name="KSO_WM_UNIT_SHOW_EDIT_AREA_INDICATION" val="0"/>
</p:tagLst>
</file>

<file path=ppt/tags/tag70.xml><?xml version="1.0" encoding="utf-8"?>
<p:tagLst xmlns:a="http://schemas.openxmlformats.org/drawingml/2006/main" xmlns:r="http://schemas.openxmlformats.org/officeDocument/2006/relationships" xmlns:p="http://schemas.openxmlformats.org/presentationml/2006/main">
  <p:tag name="AS_UNIQUEID" val="7249"/>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1.xml><?xml version="1.0" encoding="utf-8"?>
<p:tagLst xmlns:a="http://schemas.openxmlformats.org/drawingml/2006/main" xmlns:r="http://schemas.openxmlformats.org/officeDocument/2006/relationships" xmlns:p="http://schemas.openxmlformats.org/presentationml/2006/main">
  <p:tag name="AS_UNIQUEID" val="7250"/>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2.xml><?xml version="1.0" encoding="utf-8"?>
<p:tagLst xmlns:a="http://schemas.openxmlformats.org/drawingml/2006/main" xmlns:r="http://schemas.openxmlformats.org/officeDocument/2006/relationships" xmlns:p="http://schemas.openxmlformats.org/presentationml/2006/main">
  <p:tag name="AS_UNIQUEID" val="7251"/>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3.xml><?xml version="1.0" encoding="utf-8"?>
<p:tagLst xmlns:a="http://schemas.openxmlformats.org/drawingml/2006/main" xmlns:r="http://schemas.openxmlformats.org/officeDocument/2006/relationships" xmlns:p="http://schemas.openxmlformats.org/presentationml/2006/main">
  <p:tag name="AS_UNIQUEID" val="7253"/>
  <p:tag name="KSO_WM_BEAUTIFY_FLAG" val="#wm#"/>
  <p:tag name="KSO_WM_TAG_VERSION" val="1.0"/>
  <p:tag name="KSO_WM_UNIT_BK_DARK_LIGHT" val="2"/>
  <p:tag name="KSO_WM_UNIT_COMPATIBLE" val="0"/>
  <p:tag name="KSO_WM_UNIT_DIAGRAM_ISNUMVISUAL" val="0"/>
  <p:tag name="KSO_WM_UNIT_DIAGRAM_ISREFERUNIT" val="0"/>
  <p:tag name="KSO_WM_UNIT_HIGHLIGHT" val="0"/>
  <p:tag name="KSO_WM_UNIT_ID" val="_11**"/>
  <p:tag name="KSO_WM_UNIT_LAYERLEVEL" val="1"/>
</p:tagLst>
</file>

<file path=ppt/tags/tag74.xml><?xml version="1.0" encoding="utf-8"?>
<p:tagLst xmlns:a="http://schemas.openxmlformats.org/drawingml/2006/main" xmlns:r="http://schemas.openxmlformats.org/officeDocument/2006/relationships" xmlns:p="http://schemas.openxmlformats.org/presentationml/2006/main">
  <p:tag name="AS_UNIQUEID" val="7254"/>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75.xml><?xml version="1.0" encoding="utf-8"?>
<p:tagLst xmlns:a="http://schemas.openxmlformats.org/drawingml/2006/main" xmlns:r="http://schemas.openxmlformats.org/officeDocument/2006/relationships" xmlns:p="http://schemas.openxmlformats.org/presentationml/2006/main">
  <p:tag name="AS_UNIQUEID" val="7262"/>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76.xml><?xml version="1.0" encoding="utf-8"?>
<p:tagLst xmlns:a="http://schemas.openxmlformats.org/drawingml/2006/main" xmlns:r="http://schemas.openxmlformats.org/officeDocument/2006/relationships" xmlns:p="http://schemas.openxmlformats.org/presentationml/2006/main">
  <p:tag name="AS_UNIQUEID" val="7263"/>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77.xml><?xml version="1.0" encoding="utf-8"?>
<p:tagLst xmlns:a="http://schemas.openxmlformats.org/drawingml/2006/main" xmlns:r="http://schemas.openxmlformats.org/officeDocument/2006/relationships" xmlns:p="http://schemas.openxmlformats.org/presentationml/2006/main">
  <p:tag name="AS_UNIQUEID" val="7264"/>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78.xml><?xml version="1.0" encoding="utf-8"?>
<p:tagLst xmlns:a="http://schemas.openxmlformats.org/drawingml/2006/main" xmlns:r="http://schemas.openxmlformats.org/officeDocument/2006/relationships" xmlns:p="http://schemas.openxmlformats.org/presentationml/2006/main">
  <p:tag name="AS_UNIQUEID" val="7265"/>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79.xml><?xml version="1.0" encoding="utf-8"?>
<p:tagLst xmlns:a="http://schemas.openxmlformats.org/drawingml/2006/main" xmlns:r="http://schemas.openxmlformats.org/officeDocument/2006/relationships" xmlns:p="http://schemas.openxmlformats.org/presentationml/2006/main">
  <p:tag name="AS_UNIQUEID" val="7266"/>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xml><?xml version="1.0" encoding="utf-8"?>
<p:tagLst xmlns:a="http://schemas.openxmlformats.org/drawingml/2006/main" xmlns:r="http://schemas.openxmlformats.org/officeDocument/2006/relationships" xmlns:p="http://schemas.openxmlformats.org/presentationml/2006/main">
  <p:tag name="AS_UNIQUEID" val="7327"/>
</p:tagLst>
</file>

<file path=ppt/tags/tag80.xml><?xml version="1.0" encoding="utf-8"?>
<p:tagLst xmlns:a="http://schemas.openxmlformats.org/drawingml/2006/main" xmlns:r="http://schemas.openxmlformats.org/officeDocument/2006/relationships" xmlns:p="http://schemas.openxmlformats.org/presentationml/2006/main">
  <p:tag name="AS_UNIQUEID" val="7255"/>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1.xml><?xml version="1.0" encoding="utf-8"?>
<p:tagLst xmlns:a="http://schemas.openxmlformats.org/drawingml/2006/main" xmlns:r="http://schemas.openxmlformats.org/officeDocument/2006/relationships" xmlns:p="http://schemas.openxmlformats.org/presentationml/2006/main">
  <p:tag name="AS_UNIQUEID" val="7256"/>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2.xml><?xml version="1.0" encoding="utf-8"?>
<p:tagLst xmlns:a="http://schemas.openxmlformats.org/drawingml/2006/main" xmlns:r="http://schemas.openxmlformats.org/officeDocument/2006/relationships" xmlns:p="http://schemas.openxmlformats.org/presentationml/2006/main">
  <p:tag name="AS_UNIQUEID" val="7257"/>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3.xml><?xml version="1.0" encoding="utf-8"?>
<p:tagLst xmlns:a="http://schemas.openxmlformats.org/drawingml/2006/main" xmlns:r="http://schemas.openxmlformats.org/officeDocument/2006/relationships" xmlns:p="http://schemas.openxmlformats.org/presentationml/2006/main">
  <p:tag name="AS_UNIQUEID" val="7258"/>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4.xml><?xml version="1.0" encoding="utf-8"?>
<p:tagLst xmlns:a="http://schemas.openxmlformats.org/drawingml/2006/main" xmlns:r="http://schemas.openxmlformats.org/officeDocument/2006/relationships" xmlns:p="http://schemas.openxmlformats.org/presentationml/2006/main">
  <p:tag name="AS_UNIQUEID" val="7259"/>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5.xml><?xml version="1.0" encoding="utf-8"?>
<p:tagLst xmlns:a="http://schemas.openxmlformats.org/drawingml/2006/main" xmlns:r="http://schemas.openxmlformats.org/officeDocument/2006/relationships" xmlns:p="http://schemas.openxmlformats.org/presentationml/2006/main">
  <p:tag name="AS_UNIQUEID" val="7260"/>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6.xml><?xml version="1.0" encoding="utf-8"?>
<p:tagLst xmlns:a="http://schemas.openxmlformats.org/drawingml/2006/main" xmlns:r="http://schemas.openxmlformats.org/officeDocument/2006/relationships" xmlns:p="http://schemas.openxmlformats.org/presentationml/2006/main">
  <p:tag name="AS_UNIQUEID" val="7261"/>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7.xml><?xml version="1.0" encoding="utf-8"?>
<p:tagLst xmlns:a="http://schemas.openxmlformats.org/drawingml/2006/main" xmlns:r="http://schemas.openxmlformats.org/officeDocument/2006/relationships" xmlns:p="http://schemas.openxmlformats.org/presentationml/2006/main">
  <p:tag name="AS_UNIQUEID" val="7268"/>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88.xml><?xml version="1.0" encoding="utf-8"?>
<p:tagLst xmlns:a="http://schemas.openxmlformats.org/drawingml/2006/main" xmlns:r="http://schemas.openxmlformats.org/officeDocument/2006/relationships" xmlns:p="http://schemas.openxmlformats.org/presentationml/2006/main">
  <p:tag name="AS_UNIQUEID" val="7269"/>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89.xml><?xml version="1.0" encoding="utf-8"?>
<p:tagLst xmlns:a="http://schemas.openxmlformats.org/drawingml/2006/main" xmlns:r="http://schemas.openxmlformats.org/officeDocument/2006/relationships" xmlns:p="http://schemas.openxmlformats.org/presentationml/2006/main">
  <p:tag name="AS_UNIQUEID" val="7270"/>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xml><?xml version="1.0" encoding="utf-8"?>
<p:tagLst xmlns:a="http://schemas.openxmlformats.org/drawingml/2006/main" xmlns:r="http://schemas.openxmlformats.org/officeDocument/2006/relationships" xmlns:p="http://schemas.openxmlformats.org/presentationml/2006/main">
  <p:tag name="AS_UNIQUEID" val="7179"/>
  <p:tag name="KSO_WM_BEAUTIFY_FLAG" val="#wm#"/>
  <p:tag name="KSO_WM_TAG_VERSION" val="1.0"/>
  <p:tag name="KSO_WM_UNIT_BK_DARK_LIGHT" val="2"/>
  <p:tag name="KSO_WM_UNIT_COMPATIBLE" val="0"/>
  <p:tag name="KSO_WM_UNIT_DIAGRAM_ISNUMVISUAL" val="0"/>
  <p:tag name="KSO_WM_UNIT_DIAGRAM_ISREFERUNIT" val="0"/>
  <p:tag name="KSO_WM_UNIT_HIGHLIGHT" val="0"/>
  <p:tag name="KSO_WM_UNIT_ID" val="_1**"/>
  <p:tag name="KSO_WM_UNIT_LAYERLEVEL" val="1"/>
</p:tagLst>
</file>

<file path=ppt/tags/tag90.xml><?xml version="1.0" encoding="utf-8"?>
<p:tagLst xmlns:a="http://schemas.openxmlformats.org/drawingml/2006/main" xmlns:r="http://schemas.openxmlformats.org/officeDocument/2006/relationships" xmlns:p="http://schemas.openxmlformats.org/presentationml/2006/main">
  <p:tag name="AS_UNIQUEID" val="7271"/>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1.xml><?xml version="1.0" encoding="utf-8"?>
<p:tagLst xmlns:a="http://schemas.openxmlformats.org/drawingml/2006/main" xmlns:r="http://schemas.openxmlformats.org/officeDocument/2006/relationships" xmlns:p="http://schemas.openxmlformats.org/presentationml/2006/main">
  <p:tag name="AS_UNIQUEID" val="7273"/>
  <p:tag name="KSO_WM_BEAUTIFY_FLAG" val="#wm#"/>
  <p:tag name="KSO_WM_SLIDE_BACKGROUND_TYPE" val="frame"/>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3*i*1"/>
  <p:tag name="KSO_WM_UNIT_INDEX" val="1"/>
  <p:tag name="KSO_WM_UNIT_LAYERLEVEL" val="1"/>
  <p:tag name="KSO_WM_UNIT_SUBTYPE" val="h"/>
  <p:tag name="KSO_WM_UNIT_TYPE" val="i"/>
</p:tagLst>
</file>

<file path=ppt/tags/tag92.xml><?xml version="1.0" encoding="utf-8"?>
<p:tagLst xmlns:a="http://schemas.openxmlformats.org/drawingml/2006/main" xmlns:r="http://schemas.openxmlformats.org/officeDocument/2006/relationships" xmlns:p="http://schemas.openxmlformats.org/presentationml/2006/main">
  <p:tag name="AS_UNIQUEID" val="7274"/>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93.xml><?xml version="1.0" encoding="utf-8"?>
<p:tagLst xmlns:a="http://schemas.openxmlformats.org/drawingml/2006/main" xmlns:r="http://schemas.openxmlformats.org/officeDocument/2006/relationships" xmlns:p="http://schemas.openxmlformats.org/presentationml/2006/main">
  <p:tag name="AS_UNIQUEID" val="7275"/>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94.xml><?xml version="1.0" encoding="utf-8"?>
<p:tagLst xmlns:a="http://schemas.openxmlformats.org/drawingml/2006/main" xmlns:r="http://schemas.openxmlformats.org/officeDocument/2006/relationships" xmlns:p="http://schemas.openxmlformats.org/presentationml/2006/main">
  <p:tag name="AS_UNIQUEID" val="7276"/>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95.xml><?xml version="1.0" encoding="utf-8"?>
<p:tagLst xmlns:a="http://schemas.openxmlformats.org/drawingml/2006/main" xmlns:r="http://schemas.openxmlformats.org/officeDocument/2006/relationships" xmlns:p="http://schemas.openxmlformats.org/presentationml/2006/main">
  <p:tag name="AS_UNIQUEID" val="7277"/>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96.xml><?xml version="1.0" encoding="utf-8"?>
<p:tagLst xmlns:a="http://schemas.openxmlformats.org/drawingml/2006/main" xmlns:r="http://schemas.openxmlformats.org/officeDocument/2006/relationships" xmlns:p="http://schemas.openxmlformats.org/presentationml/2006/main">
  <p:tag name="AS_UNIQUEID" val="7278"/>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97.xml><?xml version="1.0" encoding="utf-8"?>
<p:tagLst xmlns:a="http://schemas.openxmlformats.org/drawingml/2006/main" xmlns:r="http://schemas.openxmlformats.org/officeDocument/2006/relationships" xmlns:p="http://schemas.openxmlformats.org/presentationml/2006/main">
  <p:tag name="AS_UNIQUEID" val="7280"/>
  <p:tag name="KSO_WM_BEAUTIFY_FLAG" val="#wm#"/>
  <p:tag name="KSO_WM_SLIDE_BACKGROUND_TYPE" val="leftRight"/>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4*i*1"/>
  <p:tag name="KSO_WM_UNIT_INDEX" val="1"/>
  <p:tag name="KSO_WM_UNIT_LAYERLEVEL" val="1"/>
  <p:tag name="KSO_WM_UNIT_SUBTYPE" val="h"/>
  <p:tag name="KSO_WM_UNIT_TYPE" val="i"/>
</p:tagLst>
</file>

<file path=ppt/tags/tag98.xml><?xml version="1.0" encoding="utf-8"?>
<p:tagLst xmlns:a="http://schemas.openxmlformats.org/drawingml/2006/main" xmlns:r="http://schemas.openxmlformats.org/officeDocument/2006/relationships" xmlns:p="http://schemas.openxmlformats.org/presentationml/2006/main">
  <p:tag name="AS_UNIQUEID" val="7281"/>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99.xml><?xml version="1.0" encoding="utf-8"?>
<p:tagLst xmlns:a="http://schemas.openxmlformats.org/drawingml/2006/main" xmlns:r="http://schemas.openxmlformats.org/officeDocument/2006/relationships" xmlns:p="http://schemas.openxmlformats.org/presentationml/2006/main">
  <p:tag name="AS_UNIQUEID" val="7282"/>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heme/theme1.xml><?xml version="1.0" encoding="utf-8"?>
<a:theme xmlns:a="http://schemas.openxmlformats.org/drawingml/2006/main" name="1_Office 主题​​">
  <a:themeElements>
    <a:clrScheme name="自定义 125">
      <a:dk1>
        <a:srgbClr val="000000"/>
      </a:dk1>
      <a:lt1>
        <a:srgbClr val="FFFFFF"/>
      </a:lt1>
      <a:dk2>
        <a:srgbClr val="EEF3F6"/>
      </a:dk2>
      <a:lt2>
        <a:srgbClr val="F7F8F9"/>
      </a:lt2>
      <a:accent1>
        <a:srgbClr val="66A172"/>
      </a:accent1>
      <a:accent2>
        <a:srgbClr val="749E6A"/>
      </a:accent2>
      <a:accent3>
        <a:srgbClr val="809865"/>
      </a:accent3>
      <a:accent4>
        <a:srgbClr val="8D9762"/>
      </a:accent4>
      <a:accent5>
        <a:srgbClr val="94905E"/>
      </a:accent5>
      <a:accent6>
        <a:srgbClr val="9C8D61"/>
      </a:accent6>
      <a:hlink>
        <a:srgbClr val="5650B7"/>
      </a:hlink>
      <a:folHlink>
        <a:srgbClr val="352949"/>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r="http://schemas.openxmlformats.org/officeDocument/2006/relationships"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945</Words>
  <Application>Microsoft Office PowerPoint</Application>
  <PresentationFormat>自定义</PresentationFormat>
  <Paragraphs>74</Paragraphs>
  <Slides>12</Slides>
  <Notes>0</Notes>
  <HiddenSlides>0</HiddenSlides>
  <MMClips>0</MMClips>
  <ScaleCrop>false</ScaleCrop>
  <HeadingPairs>
    <vt:vector size="4" baseType="variant">
      <vt:variant>
        <vt:lpstr>主题</vt:lpstr>
      </vt:variant>
      <vt:variant>
        <vt:i4>1</vt:i4>
      </vt:variant>
      <vt:variant>
        <vt:lpstr>幻灯片标题</vt:lpstr>
      </vt:variant>
      <vt:variant>
        <vt:i4>12</vt:i4>
      </vt:variant>
    </vt:vector>
  </HeadingPairs>
  <TitlesOfParts>
    <vt:vector size="13" baseType="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7.2  类比推理及其方法</dc:title>
  <dc:creator>rbm.xkw.com</dc:creator>
  <cp:lastModifiedBy>PC</cp:lastModifiedBy>
  <cp:revision>12</cp:revision>
  <cp:lastPrinted>2022-05-26T08:49:04Z</cp:lastPrinted>
  <dcterms:created xsi:type="dcterms:W3CDTF">2022-05-26T08:49:04Z</dcterms:created>
  <dcterms:modified xsi:type="dcterms:W3CDTF">2022-06-01T03:18:47Z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