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handoutMasterIdLst>
    <p:handoutMasterId r:id="rId61"/>
  </p:handoutMasterIdLst>
  <p:sldIdLst>
    <p:sldId id="592" r:id="rId3"/>
    <p:sldId id="319" r:id="rId4"/>
    <p:sldId id="320" r:id="rId5"/>
    <p:sldId id="681" r:id="rId6"/>
    <p:sldId id="321" r:id="rId7"/>
    <p:sldId id="322" r:id="rId8"/>
    <p:sldId id="323" r:id="rId9"/>
    <p:sldId id="324" r:id="rId10"/>
    <p:sldId id="325" r:id="rId11"/>
    <p:sldId id="326" r:id="rId12"/>
    <p:sldId id="327" r:id="rId13"/>
    <p:sldId id="682" r:id="rId14"/>
    <p:sldId id="647" r:id="rId15"/>
    <p:sldId id="328" r:id="rId16"/>
    <p:sldId id="683" r:id="rId17"/>
    <p:sldId id="329" r:id="rId18"/>
    <p:sldId id="642" r:id="rId19"/>
    <p:sldId id="330" r:id="rId20"/>
    <p:sldId id="643" r:id="rId21"/>
    <p:sldId id="684" r:id="rId22"/>
    <p:sldId id="331" r:id="rId23"/>
    <p:sldId id="332" r:id="rId24"/>
    <p:sldId id="333" r:id="rId25"/>
    <p:sldId id="334" r:id="rId26"/>
    <p:sldId id="656" r:id="rId27"/>
    <p:sldId id="595" r:id="rId28"/>
    <p:sldId id="674" r:id="rId29"/>
    <p:sldId id="596" r:id="rId30"/>
    <p:sldId id="659" r:id="rId31"/>
    <p:sldId id="685" r:id="rId32"/>
    <p:sldId id="687" r:id="rId33"/>
    <p:sldId id="686" r:id="rId34"/>
    <p:sldId id="688" r:id="rId35"/>
    <p:sldId id="597" r:id="rId36"/>
    <p:sldId id="689" r:id="rId37"/>
    <p:sldId id="675" r:id="rId38"/>
    <p:sldId id="690" r:id="rId39"/>
    <p:sldId id="676" r:id="rId40"/>
    <p:sldId id="598" r:id="rId41"/>
    <p:sldId id="629" r:id="rId42"/>
    <p:sldId id="664" r:id="rId43"/>
    <p:sldId id="665" r:id="rId44"/>
    <p:sldId id="599" r:id="rId45"/>
    <p:sldId id="691" r:id="rId46"/>
    <p:sldId id="666" r:id="rId47"/>
    <p:sldId id="693" r:id="rId48"/>
    <p:sldId id="692" r:id="rId49"/>
    <p:sldId id="694" r:id="rId50"/>
    <p:sldId id="600" r:id="rId51"/>
    <p:sldId id="695" r:id="rId52"/>
    <p:sldId id="614" r:id="rId53"/>
    <p:sldId id="696" r:id="rId54"/>
    <p:sldId id="699" r:id="rId55"/>
    <p:sldId id="697" r:id="rId56"/>
    <p:sldId id="698" r:id="rId57"/>
    <p:sldId id="679" r:id="rId58"/>
    <p:sldId id="593"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6BCD6"/>
    <a:srgbClr val="34AAD3"/>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3" autoAdjust="0"/>
  </p:normalViewPr>
  <p:slideViewPr>
    <p:cSldViewPr>
      <p:cViewPr varScale="1">
        <p:scale>
          <a:sx n="106" d="100"/>
          <a:sy n="106" d="100"/>
        </p:scale>
        <p:origin x="78" y="228"/>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notesMaster" Target="notesMasters/notesMaster1.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5" Type="http://schemas.openxmlformats.org/officeDocument/2006/relationships/image" Target="../media/image37.emf"/><Relationship Id="rId4" Type="http://schemas.openxmlformats.org/officeDocument/2006/relationships/image" Target="../media/image36.emf"/><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1.vml.rels><?xml version="1.0" encoding="UTF-8" standalone="yes"?>
<Relationships xmlns="http://schemas.openxmlformats.org/package/2006/relationships"><Relationship Id="rId4" Type="http://schemas.openxmlformats.org/officeDocument/2006/relationships/image" Target="../media/image47.emf"/><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3.vml.rels><?xml version="1.0" encoding="UTF-8" standalone="yes"?>
<Relationships xmlns="http://schemas.openxmlformats.org/package/2006/relationships"><Relationship Id="rId4" Type="http://schemas.openxmlformats.org/officeDocument/2006/relationships/image" Target="../media/image52.emf"/><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26.vml.rels><?xml version="1.0" encoding="UTF-8" standalone="yes"?>
<Relationships xmlns="http://schemas.openxmlformats.org/package/2006/relationships"><Relationship Id="rId4" Type="http://schemas.openxmlformats.org/officeDocument/2006/relationships/image" Target="../media/image60.emf"/><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5" Type="http://schemas.openxmlformats.org/officeDocument/2006/relationships/image" Target="../media/image68.emf"/><Relationship Id="rId4" Type="http://schemas.openxmlformats.org/officeDocument/2006/relationships/image" Target="../media/image67.emf"/><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image" Target="../media/image7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vml.rels><?xml version="1.0" encoding="UTF-8" standalone="yes"?>
<Relationships xmlns="http://schemas.openxmlformats.org/package/2006/relationships"><Relationship Id="rId5" Type="http://schemas.openxmlformats.org/officeDocument/2006/relationships/image" Target="../media/image13.emf"/><Relationship Id="rId4" Type="http://schemas.openxmlformats.org/officeDocument/2006/relationships/image" Target="../media/image12.emf"/><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20.emf"/><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3861048"/>
            <a:ext cx="12190413" cy="29985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9">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9" Type="http://schemas.openxmlformats.org/officeDocument/2006/relationships/package" Target="../embeddings/Document10.docx"/><Relationship Id="rId8" Type="http://schemas.openxmlformats.org/officeDocument/2006/relationships/image" Target="../media/image12.emf"/><Relationship Id="rId7" Type="http://schemas.openxmlformats.org/officeDocument/2006/relationships/package" Target="../embeddings/Document9.docx"/><Relationship Id="rId6" Type="http://schemas.openxmlformats.org/officeDocument/2006/relationships/image" Target="../media/image11.emf"/><Relationship Id="rId5" Type="http://schemas.openxmlformats.org/officeDocument/2006/relationships/package" Target="../embeddings/Document8.docx"/><Relationship Id="rId4" Type="http://schemas.openxmlformats.org/officeDocument/2006/relationships/image" Target="../media/image10.emf"/><Relationship Id="rId34" Type="http://schemas.openxmlformats.org/officeDocument/2006/relationships/vmlDrawing" Target="../drawings/vmlDrawing4.vml"/><Relationship Id="rId33" Type="http://schemas.openxmlformats.org/officeDocument/2006/relationships/slideLayout" Target="../slideLayouts/slideLayout8.xml"/><Relationship Id="rId32" Type="http://schemas.openxmlformats.org/officeDocument/2006/relationships/slide" Target="slide49.xml"/><Relationship Id="rId31" Type="http://schemas.openxmlformats.org/officeDocument/2006/relationships/slide" Target="slide43.xml"/><Relationship Id="rId30" Type="http://schemas.openxmlformats.org/officeDocument/2006/relationships/slide" Target="slide39.xml"/><Relationship Id="rId3" Type="http://schemas.openxmlformats.org/officeDocument/2006/relationships/package" Target="../embeddings/Document7.docx"/><Relationship Id="rId29" Type="http://schemas.openxmlformats.org/officeDocument/2006/relationships/slide" Target="slide34.xml"/><Relationship Id="rId28" Type="http://schemas.openxmlformats.org/officeDocument/2006/relationships/slide" Target="slide28.xml"/><Relationship Id="rId27" Type="http://schemas.openxmlformats.org/officeDocument/2006/relationships/slide" Target="slide26.xml"/><Relationship Id="rId26" Type="http://schemas.openxmlformats.org/officeDocument/2006/relationships/slide" Target="slide24.xml"/><Relationship Id="rId25" Type="http://schemas.openxmlformats.org/officeDocument/2006/relationships/slide" Target="slide23.xml"/><Relationship Id="rId24" Type="http://schemas.openxmlformats.org/officeDocument/2006/relationships/slide" Target="slide22.xml"/><Relationship Id="rId23" Type="http://schemas.openxmlformats.org/officeDocument/2006/relationships/slide" Target="slide21.xml"/><Relationship Id="rId22" Type="http://schemas.openxmlformats.org/officeDocument/2006/relationships/slide" Target="slide18.xml"/><Relationship Id="rId21" Type="http://schemas.openxmlformats.org/officeDocument/2006/relationships/slide" Target="slide16.xml"/><Relationship Id="rId20" Type="http://schemas.openxmlformats.org/officeDocument/2006/relationships/slide" Target="slide14.xml"/><Relationship Id="rId2" Type="http://schemas.openxmlformats.org/officeDocument/2006/relationships/image" Target="../media/image9.emf"/><Relationship Id="rId19" Type="http://schemas.openxmlformats.org/officeDocument/2006/relationships/slide" Target="slide11.xml"/><Relationship Id="rId18" Type="http://schemas.openxmlformats.org/officeDocument/2006/relationships/slide" Target="slide10.xml"/><Relationship Id="rId17" Type="http://schemas.openxmlformats.org/officeDocument/2006/relationships/slide" Target="slide9.xml"/><Relationship Id="rId16" Type="http://schemas.openxmlformats.org/officeDocument/2006/relationships/slide" Target="slide8.xml"/><Relationship Id="rId15" Type="http://schemas.openxmlformats.org/officeDocument/2006/relationships/slide" Target="slide7.xml"/><Relationship Id="rId14" Type="http://schemas.openxmlformats.org/officeDocument/2006/relationships/slide" Target="slide6.xml"/><Relationship Id="rId13" Type="http://schemas.openxmlformats.org/officeDocument/2006/relationships/slide" Target="slide5.xml"/><Relationship Id="rId12" Type="http://schemas.openxmlformats.org/officeDocument/2006/relationships/slide" Target="slide3.xml"/><Relationship Id="rId11" Type="http://schemas.openxmlformats.org/officeDocument/2006/relationships/slide" Target="slide2.xml"/><Relationship Id="rId10" Type="http://schemas.openxmlformats.org/officeDocument/2006/relationships/image" Target="../media/image13.emf"/><Relationship Id="rId1" Type="http://schemas.openxmlformats.org/officeDocument/2006/relationships/package" Target="../embeddings/Document6.docx"/></Relationships>
</file>

<file path=ppt/slides/_rels/slide11.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1.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12.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5.vml"/><Relationship Id="rId25" Type="http://schemas.openxmlformats.org/officeDocument/2006/relationships/slideLayout" Target="../slideLayouts/slideLayout1.xml"/><Relationship Id="rId24" Type="http://schemas.openxmlformats.org/officeDocument/2006/relationships/image" Target="../media/image14.emf"/><Relationship Id="rId23" Type="http://schemas.openxmlformats.org/officeDocument/2006/relationships/package" Target="../embeddings/Document11.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13.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6.vml"/><Relationship Id="rId25" Type="http://schemas.openxmlformats.org/officeDocument/2006/relationships/slideLayout" Target="../slideLayouts/slideLayout3.xml"/><Relationship Id="rId24" Type="http://schemas.openxmlformats.org/officeDocument/2006/relationships/image" Target="../media/image15.emf"/><Relationship Id="rId23" Type="http://schemas.openxmlformats.org/officeDocument/2006/relationships/package" Target="../embeddings/Document12.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14.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7.vml"/><Relationship Id="rId25" Type="http://schemas.openxmlformats.org/officeDocument/2006/relationships/slideLayout" Target="../slideLayouts/slideLayout2.xml"/><Relationship Id="rId24" Type="http://schemas.openxmlformats.org/officeDocument/2006/relationships/image" Target="../media/image16.emf"/><Relationship Id="rId23" Type="http://schemas.openxmlformats.org/officeDocument/2006/relationships/package" Target="../embeddings/Document13.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15.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2" Type="http://schemas.openxmlformats.org/officeDocument/2006/relationships/vmlDrawing" Target="../drawings/vmlDrawing8.vml"/><Relationship Id="rId31" Type="http://schemas.openxmlformats.org/officeDocument/2006/relationships/slideLayout" Target="../slideLayouts/slideLayout3.xml"/><Relationship Id="rId30" Type="http://schemas.openxmlformats.org/officeDocument/2006/relationships/image" Target="../media/image20.emf"/><Relationship Id="rId3" Type="http://schemas.openxmlformats.org/officeDocument/2006/relationships/slide" Target="slide5.xml"/><Relationship Id="rId29" Type="http://schemas.openxmlformats.org/officeDocument/2006/relationships/package" Target="../embeddings/Document17.docx"/><Relationship Id="rId28" Type="http://schemas.openxmlformats.org/officeDocument/2006/relationships/image" Target="../media/image19.emf"/><Relationship Id="rId27" Type="http://schemas.openxmlformats.org/officeDocument/2006/relationships/package" Target="../embeddings/Document16.docx"/><Relationship Id="rId26" Type="http://schemas.openxmlformats.org/officeDocument/2006/relationships/image" Target="../media/image18.emf"/><Relationship Id="rId25" Type="http://schemas.openxmlformats.org/officeDocument/2006/relationships/package" Target="../embeddings/Document15.docx"/><Relationship Id="rId24" Type="http://schemas.openxmlformats.org/officeDocument/2006/relationships/image" Target="../media/image17.emf"/><Relationship Id="rId23" Type="http://schemas.openxmlformats.org/officeDocument/2006/relationships/package" Target="../embeddings/Document14.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16.xml.rels><?xml version="1.0" encoding="UTF-8" standalone="yes"?>
<Relationships xmlns="http://schemas.openxmlformats.org/package/2006/relationships"><Relationship Id="rId9" Type="http://schemas.openxmlformats.org/officeDocument/2006/relationships/slide" Target="slide9.xml"/><Relationship Id="rId8" Type="http://schemas.openxmlformats.org/officeDocument/2006/relationships/slide" Target="slide8.xml"/><Relationship Id="rId7" Type="http://schemas.openxmlformats.org/officeDocument/2006/relationships/slide" Target="slide7.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 Id="rId3" Type="http://schemas.openxmlformats.org/officeDocument/2006/relationships/slide" Target="slide2.xml"/><Relationship Id="rId26" Type="http://schemas.openxmlformats.org/officeDocument/2006/relationships/vmlDrawing" Target="../drawings/vmlDrawing9.vml"/><Relationship Id="rId25" Type="http://schemas.openxmlformats.org/officeDocument/2006/relationships/slideLayout" Target="../slideLayouts/slideLayout2.xml"/><Relationship Id="rId24" Type="http://schemas.openxmlformats.org/officeDocument/2006/relationships/slide" Target="slide49.xml"/><Relationship Id="rId23" Type="http://schemas.openxmlformats.org/officeDocument/2006/relationships/slide" Target="slide43.xml"/><Relationship Id="rId22" Type="http://schemas.openxmlformats.org/officeDocument/2006/relationships/slide" Target="slide39.xml"/><Relationship Id="rId21" Type="http://schemas.openxmlformats.org/officeDocument/2006/relationships/slide" Target="slide34.xml"/><Relationship Id="rId20" Type="http://schemas.openxmlformats.org/officeDocument/2006/relationships/slide" Target="slide28.xml"/><Relationship Id="rId2" Type="http://schemas.openxmlformats.org/officeDocument/2006/relationships/image" Target="../media/image21.emf"/><Relationship Id="rId19" Type="http://schemas.openxmlformats.org/officeDocument/2006/relationships/slide" Target="slide26.xml"/><Relationship Id="rId18" Type="http://schemas.openxmlformats.org/officeDocument/2006/relationships/slide" Target="slide24.xml"/><Relationship Id="rId17" Type="http://schemas.openxmlformats.org/officeDocument/2006/relationships/slide" Target="slide23.xml"/><Relationship Id="rId16" Type="http://schemas.openxmlformats.org/officeDocument/2006/relationships/slide" Target="slide22.xml"/><Relationship Id="rId15" Type="http://schemas.openxmlformats.org/officeDocument/2006/relationships/slide" Target="slide21.xml"/><Relationship Id="rId14" Type="http://schemas.openxmlformats.org/officeDocument/2006/relationships/slide" Target="slide18.xml"/><Relationship Id="rId13" Type="http://schemas.openxmlformats.org/officeDocument/2006/relationships/slide" Target="slide16.xml"/><Relationship Id="rId12" Type="http://schemas.openxmlformats.org/officeDocument/2006/relationships/slide" Target="slide14.xml"/><Relationship Id="rId11" Type="http://schemas.openxmlformats.org/officeDocument/2006/relationships/slide" Target="slide11.xml"/><Relationship Id="rId10" Type="http://schemas.openxmlformats.org/officeDocument/2006/relationships/slide" Target="slide10.xml"/><Relationship Id="rId1" Type="http://schemas.openxmlformats.org/officeDocument/2006/relationships/package" Target="../embeddings/Document18.docx"/></Relationships>
</file>

<file path=ppt/slides/_rels/slide17.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3.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18.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0" Type="http://schemas.openxmlformats.org/officeDocument/2006/relationships/vmlDrawing" Target="../drawings/vmlDrawing10.vml"/><Relationship Id="rId3" Type="http://schemas.openxmlformats.org/officeDocument/2006/relationships/slide" Target="slide5.xml"/><Relationship Id="rId29" Type="http://schemas.openxmlformats.org/officeDocument/2006/relationships/slideLayout" Target="../slideLayouts/slideLayout2.xml"/><Relationship Id="rId28" Type="http://schemas.openxmlformats.org/officeDocument/2006/relationships/image" Target="../media/image24.emf"/><Relationship Id="rId27" Type="http://schemas.openxmlformats.org/officeDocument/2006/relationships/package" Target="../embeddings/Document21.docx"/><Relationship Id="rId26" Type="http://schemas.openxmlformats.org/officeDocument/2006/relationships/image" Target="../media/image23.emf"/><Relationship Id="rId25" Type="http://schemas.openxmlformats.org/officeDocument/2006/relationships/package" Target="../embeddings/Document20.docx"/><Relationship Id="rId24" Type="http://schemas.openxmlformats.org/officeDocument/2006/relationships/image" Target="../media/image22.emf"/><Relationship Id="rId23" Type="http://schemas.openxmlformats.org/officeDocument/2006/relationships/package" Target="../embeddings/Document19.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19.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11.vml"/><Relationship Id="rId25" Type="http://schemas.openxmlformats.org/officeDocument/2006/relationships/slideLayout" Target="../slideLayouts/slideLayout3.xml"/><Relationship Id="rId24" Type="http://schemas.openxmlformats.org/officeDocument/2006/relationships/image" Target="../media/image25.emf"/><Relationship Id="rId23" Type="http://schemas.openxmlformats.org/officeDocument/2006/relationships/package" Target="../embeddings/Document22.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1.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20.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12.vml"/><Relationship Id="rId25" Type="http://schemas.openxmlformats.org/officeDocument/2006/relationships/slideLayout" Target="../slideLayouts/slideLayout3.xml"/><Relationship Id="rId24" Type="http://schemas.openxmlformats.org/officeDocument/2006/relationships/image" Target="../media/image26.emf"/><Relationship Id="rId23" Type="http://schemas.openxmlformats.org/officeDocument/2006/relationships/package" Target="../embeddings/Document23.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21.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0" Type="http://schemas.openxmlformats.org/officeDocument/2006/relationships/vmlDrawing" Target="../drawings/vmlDrawing13.vml"/><Relationship Id="rId3" Type="http://schemas.openxmlformats.org/officeDocument/2006/relationships/slide" Target="slide5.xml"/><Relationship Id="rId29" Type="http://schemas.openxmlformats.org/officeDocument/2006/relationships/slideLayout" Target="../slideLayouts/slideLayout7.xml"/><Relationship Id="rId28" Type="http://schemas.openxmlformats.org/officeDocument/2006/relationships/image" Target="../media/image29.emf"/><Relationship Id="rId27" Type="http://schemas.openxmlformats.org/officeDocument/2006/relationships/package" Target="../embeddings/Document26.docx"/><Relationship Id="rId26" Type="http://schemas.openxmlformats.org/officeDocument/2006/relationships/image" Target="../media/image28.emf"/><Relationship Id="rId25" Type="http://schemas.openxmlformats.org/officeDocument/2006/relationships/package" Target="../embeddings/Document25.docx"/><Relationship Id="rId24" Type="http://schemas.openxmlformats.org/officeDocument/2006/relationships/image" Target="../media/image27.emf"/><Relationship Id="rId23" Type="http://schemas.openxmlformats.org/officeDocument/2006/relationships/package" Target="../embeddings/Document24.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22.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0" Type="http://schemas.openxmlformats.org/officeDocument/2006/relationships/vmlDrawing" Target="../drawings/vmlDrawing14.vml"/><Relationship Id="rId3" Type="http://schemas.openxmlformats.org/officeDocument/2006/relationships/slide" Target="slide5.xml"/><Relationship Id="rId29" Type="http://schemas.openxmlformats.org/officeDocument/2006/relationships/slideLayout" Target="../slideLayouts/slideLayout8.xml"/><Relationship Id="rId28" Type="http://schemas.openxmlformats.org/officeDocument/2006/relationships/image" Target="../media/image32.emf"/><Relationship Id="rId27" Type="http://schemas.openxmlformats.org/officeDocument/2006/relationships/package" Target="../embeddings/Document29.docx"/><Relationship Id="rId26" Type="http://schemas.openxmlformats.org/officeDocument/2006/relationships/image" Target="../media/image31.emf"/><Relationship Id="rId25" Type="http://schemas.openxmlformats.org/officeDocument/2006/relationships/package" Target="../embeddings/Document28.docx"/><Relationship Id="rId24" Type="http://schemas.openxmlformats.org/officeDocument/2006/relationships/image" Target="../media/image30.emf"/><Relationship Id="rId23" Type="http://schemas.openxmlformats.org/officeDocument/2006/relationships/package" Target="../embeddings/Document27.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23.xml.rels><?xml version="1.0" encoding="UTF-8" standalone="yes"?>
<Relationships xmlns="http://schemas.openxmlformats.org/package/2006/relationships"><Relationship Id="rId9" Type="http://schemas.openxmlformats.org/officeDocument/2006/relationships/package" Target="../embeddings/Document34.docx"/><Relationship Id="rId8" Type="http://schemas.openxmlformats.org/officeDocument/2006/relationships/image" Target="../media/image36.emf"/><Relationship Id="rId7" Type="http://schemas.openxmlformats.org/officeDocument/2006/relationships/package" Target="../embeddings/Document33.docx"/><Relationship Id="rId6" Type="http://schemas.openxmlformats.org/officeDocument/2006/relationships/image" Target="../media/image35.emf"/><Relationship Id="rId5" Type="http://schemas.openxmlformats.org/officeDocument/2006/relationships/package" Target="../embeddings/Document32.docx"/><Relationship Id="rId4" Type="http://schemas.openxmlformats.org/officeDocument/2006/relationships/image" Target="../media/image34.emf"/><Relationship Id="rId34" Type="http://schemas.openxmlformats.org/officeDocument/2006/relationships/vmlDrawing" Target="../drawings/vmlDrawing15.vml"/><Relationship Id="rId33" Type="http://schemas.openxmlformats.org/officeDocument/2006/relationships/slideLayout" Target="../slideLayouts/slideLayout8.xml"/><Relationship Id="rId32" Type="http://schemas.openxmlformats.org/officeDocument/2006/relationships/slide" Target="slide49.xml"/><Relationship Id="rId31" Type="http://schemas.openxmlformats.org/officeDocument/2006/relationships/slide" Target="slide43.xml"/><Relationship Id="rId30" Type="http://schemas.openxmlformats.org/officeDocument/2006/relationships/slide" Target="slide39.xml"/><Relationship Id="rId3" Type="http://schemas.openxmlformats.org/officeDocument/2006/relationships/package" Target="../embeddings/Document31.docx"/><Relationship Id="rId29" Type="http://schemas.openxmlformats.org/officeDocument/2006/relationships/slide" Target="slide34.xml"/><Relationship Id="rId28" Type="http://schemas.openxmlformats.org/officeDocument/2006/relationships/slide" Target="slide28.xml"/><Relationship Id="rId27" Type="http://schemas.openxmlformats.org/officeDocument/2006/relationships/slide" Target="slide26.xml"/><Relationship Id="rId26" Type="http://schemas.openxmlformats.org/officeDocument/2006/relationships/slide" Target="slide24.xml"/><Relationship Id="rId25" Type="http://schemas.openxmlformats.org/officeDocument/2006/relationships/slide" Target="slide23.xml"/><Relationship Id="rId24" Type="http://schemas.openxmlformats.org/officeDocument/2006/relationships/slide" Target="slide22.xml"/><Relationship Id="rId23" Type="http://schemas.openxmlformats.org/officeDocument/2006/relationships/slide" Target="slide21.xml"/><Relationship Id="rId22" Type="http://schemas.openxmlformats.org/officeDocument/2006/relationships/slide" Target="slide18.xml"/><Relationship Id="rId21" Type="http://schemas.openxmlformats.org/officeDocument/2006/relationships/slide" Target="slide16.xml"/><Relationship Id="rId20" Type="http://schemas.openxmlformats.org/officeDocument/2006/relationships/slide" Target="slide14.xml"/><Relationship Id="rId2" Type="http://schemas.openxmlformats.org/officeDocument/2006/relationships/image" Target="../media/image33.emf"/><Relationship Id="rId19" Type="http://schemas.openxmlformats.org/officeDocument/2006/relationships/slide" Target="slide11.xml"/><Relationship Id="rId18" Type="http://schemas.openxmlformats.org/officeDocument/2006/relationships/slide" Target="slide10.xml"/><Relationship Id="rId17" Type="http://schemas.openxmlformats.org/officeDocument/2006/relationships/slide" Target="slide9.xml"/><Relationship Id="rId16" Type="http://schemas.openxmlformats.org/officeDocument/2006/relationships/slide" Target="slide8.xml"/><Relationship Id="rId15" Type="http://schemas.openxmlformats.org/officeDocument/2006/relationships/slide" Target="slide7.xml"/><Relationship Id="rId14" Type="http://schemas.openxmlformats.org/officeDocument/2006/relationships/slide" Target="slide6.xml"/><Relationship Id="rId13" Type="http://schemas.openxmlformats.org/officeDocument/2006/relationships/slide" Target="slide5.xml"/><Relationship Id="rId12" Type="http://schemas.openxmlformats.org/officeDocument/2006/relationships/slide" Target="slide3.xml"/><Relationship Id="rId11" Type="http://schemas.openxmlformats.org/officeDocument/2006/relationships/slide" Target="slide2.xml"/><Relationship Id="rId10" Type="http://schemas.openxmlformats.org/officeDocument/2006/relationships/image" Target="../media/image37.emf"/><Relationship Id="rId1" Type="http://schemas.openxmlformats.org/officeDocument/2006/relationships/package" Target="../embeddings/Document30.docx"/></Relationships>
</file>

<file path=ppt/slides/_rels/slide24.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16.vml"/><Relationship Id="rId25" Type="http://schemas.openxmlformats.org/officeDocument/2006/relationships/slideLayout" Target="../slideLayouts/slideLayout2.xml"/><Relationship Id="rId24" Type="http://schemas.openxmlformats.org/officeDocument/2006/relationships/image" Target="../media/image38.emf"/><Relationship Id="rId23" Type="http://schemas.openxmlformats.org/officeDocument/2006/relationships/package" Target="../embeddings/Document35.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25.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17.vml"/><Relationship Id="rId25" Type="http://schemas.openxmlformats.org/officeDocument/2006/relationships/slideLayout" Target="../slideLayouts/slideLayout3.xml"/><Relationship Id="rId24" Type="http://schemas.openxmlformats.org/officeDocument/2006/relationships/image" Target="../media/image39.emf"/><Relationship Id="rId23" Type="http://schemas.openxmlformats.org/officeDocument/2006/relationships/package" Target="../embeddings/Document36.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26.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1.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27.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3.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28.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2.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29.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18.vml"/><Relationship Id="rId25" Type="http://schemas.openxmlformats.org/officeDocument/2006/relationships/slideLayout" Target="../slideLayouts/slideLayout7.xml"/><Relationship Id="rId24" Type="http://schemas.openxmlformats.org/officeDocument/2006/relationships/image" Target="../media/image40.emf"/><Relationship Id="rId23" Type="http://schemas.openxmlformats.org/officeDocument/2006/relationships/package" Target="../embeddings/Document37.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4" Type="http://schemas.openxmlformats.org/officeDocument/2006/relationships/slideLayout" Target="../slideLayouts/slideLayout1.xml"/><Relationship Id="rId23" Type="http://schemas.openxmlformats.org/officeDocument/2006/relationships/image" Target="../media/image2.png"/><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0.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1.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1.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3.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2.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19.vml"/><Relationship Id="rId25" Type="http://schemas.openxmlformats.org/officeDocument/2006/relationships/slideLayout" Target="../slideLayouts/slideLayout1.xml"/><Relationship Id="rId24" Type="http://schemas.openxmlformats.org/officeDocument/2006/relationships/image" Target="../media/image41.emf"/><Relationship Id="rId23" Type="http://schemas.openxmlformats.org/officeDocument/2006/relationships/package" Target="../embeddings/Document38.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3.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8" Type="http://schemas.openxmlformats.org/officeDocument/2006/relationships/vmlDrawing" Target="../drawings/vmlDrawing20.vml"/><Relationship Id="rId27" Type="http://schemas.openxmlformats.org/officeDocument/2006/relationships/slideLayout" Target="../slideLayouts/slideLayout3.xml"/><Relationship Id="rId26" Type="http://schemas.openxmlformats.org/officeDocument/2006/relationships/image" Target="../media/image43.emf"/><Relationship Id="rId25" Type="http://schemas.openxmlformats.org/officeDocument/2006/relationships/package" Target="../embeddings/Document40.docx"/><Relationship Id="rId24" Type="http://schemas.openxmlformats.org/officeDocument/2006/relationships/image" Target="../media/image42.emf"/><Relationship Id="rId23" Type="http://schemas.openxmlformats.org/officeDocument/2006/relationships/package" Target="../embeddings/Document39.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4.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1.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5.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2" Type="http://schemas.openxmlformats.org/officeDocument/2006/relationships/vmlDrawing" Target="../drawings/vmlDrawing21.vml"/><Relationship Id="rId31" Type="http://schemas.openxmlformats.org/officeDocument/2006/relationships/slideLayout" Target="../slideLayouts/slideLayout3.xml"/><Relationship Id="rId30" Type="http://schemas.openxmlformats.org/officeDocument/2006/relationships/image" Target="../media/image47.emf"/><Relationship Id="rId3" Type="http://schemas.openxmlformats.org/officeDocument/2006/relationships/slide" Target="slide5.xml"/><Relationship Id="rId29" Type="http://schemas.openxmlformats.org/officeDocument/2006/relationships/package" Target="../embeddings/Document44.docx"/><Relationship Id="rId28" Type="http://schemas.openxmlformats.org/officeDocument/2006/relationships/image" Target="../media/image46.emf"/><Relationship Id="rId27" Type="http://schemas.openxmlformats.org/officeDocument/2006/relationships/package" Target="../embeddings/Document43.docx"/><Relationship Id="rId26" Type="http://schemas.openxmlformats.org/officeDocument/2006/relationships/image" Target="../media/image45.emf"/><Relationship Id="rId25" Type="http://schemas.openxmlformats.org/officeDocument/2006/relationships/package" Target="../embeddings/Document42.docx"/><Relationship Id="rId24" Type="http://schemas.openxmlformats.org/officeDocument/2006/relationships/image" Target="../media/image44.emf"/><Relationship Id="rId23" Type="http://schemas.openxmlformats.org/officeDocument/2006/relationships/package" Target="../embeddings/Document41.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6.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22.vml"/><Relationship Id="rId25" Type="http://schemas.openxmlformats.org/officeDocument/2006/relationships/slideLayout" Target="../slideLayouts/slideLayout1.xml"/><Relationship Id="rId24" Type="http://schemas.openxmlformats.org/officeDocument/2006/relationships/image" Target="../media/image48.emf"/><Relationship Id="rId23" Type="http://schemas.openxmlformats.org/officeDocument/2006/relationships/package" Target="../embeddings/Document45.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7.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2" Type="http://schemas.openxmlformats.org/officeDocument/2006/relationships/vmlDrawing" Target="../drawings/vmlDrawing23.vml"/><Relationship Id="rId31" Type="http://schemas.openxmlformats.org/officeDocument/2006/relationships/slideLayout" Target="../slideLayouts/slideLayout3.xml"/><Relationship Id="rId30" Type="http://schemas.openxmlformats.org/officeDocument/2006/relationships/image" Target="../media/image52.emf"/><Relationship Id="rId3" Type="http://schemas.openxmlformats.org/officeDocument/2006/relationships/slide" Target="slide5.xml"/><Relationship Id="rId29" Type="http://schemas.openxmlformats.org/officeDocument/2006/relationships/package" Target="../embeddings/Document49.docx"/><Relationship Id="rId28" Type="http://schemas.openxmlformats.org/officeDocument/2006/relationships/image" Target="../media/image51.emf"/><Relationship Id="rId27" Type="http://schemas.openxmlformats.org/officeDocument/2006/relationships/package" Target="../embeddings/Document48.docx"/><Relationship Id="rId26" Type="http://schemas.openxmlformats.org/officeDocument/2006/relationships/image" Target="../media/image50.emf"/><Relationship Id="rId25" Type="http://schemas.openxmlformats.org/officeDocument/2006/relationships/package" Target="../embeddings/Document47.docx"/><Relationship Id="rId24" Type="http://schemas.openxmlformats.org/officeDocument/2006/relationships/image" Target="../media/image49.emf"/><Relationship Id="rId23" Type="http://schemas.openxmlformats.org/officeDocument/2006/relationships/package" Target="../embeddings/Document46.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8.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8" Type="http://schemas.openxmlformats.org/officeDocument/2006/relationships/vmlDrawing" Target="../drawings/vmlDrawing24.vml"/><Relationship Id="rId27" Type="http://schemas.openxmlformats.org/officeDocument/2006/relationships/slideLayout" Target="../slideLayouts/slideLayout8.xml"/><Relationship Id="rId26" Type="http://schemas.openxmlformats.org/officeDocument/2006/relationships/image" Target="../media/image54.emf"/><Relationship Id="rId25" Type="http://schemas.openxmlformats.org/officeDocument/2006/relationships/package" Target="../embeddings/Document51.docx"/><Relationship Id="rId24" Type="http://schemas.openxmlformats.org/officeDocument/2006/relationships/image" Target="../media/image53.emf"/><Relationship Id="rId23" Type="http://schemas.openxmlformats.org/officeDocument/2006/relationships/package" Target="../embeddings/Document50.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39.xml.rels><?xml version="1.0" encoding="UTF-8" standalone="yes"?>
<Relationships xmlns="http://schemas.openxmlformats.org/package/2006/relationships"><Relationship Id="rId9" Type="http://schemas.openxmlformats.org/officeDocument/2006/relationships/slide" Target="slide7.xml"/><Relationship Id="rId8" Type="http://schemas.openxmlformats.org/officeDocument/2006/relationships/slide" Target="slide6.xml"/><Relationship Id="rId7" Type="http://schemas.openxmlformats.org/officeDocument/2006/relationships/slide" Target="slide5.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56.emf"/><Relationship Id="rId3" Type="http://schemas.openxmlformats.org/officeDocument/2006/relationships/package" Target="../embeddings/Document53.docx"/><Relationship Id="rId28" Type="http://schemas.openxmlformats.org/officeDocument/2006/relationships/vmlDrawing" Target="../drawings/vmlDrawing25.vml"/><Relationship Id="rId27" Type="http://schemas.openxmlformats.org/officeDocument/2006/relationships/slideLayout" Target="../slideLayouts/slideLayout1.xml"/><Relationship Id="rId26" Type="http://schemas.openxmlformats.org/officeDocument/2006/relationships/slide" Target="slide49.xml"/><Relationship Id="rId25" Type="http://schemas.openxmlformats.org/officeDocument/2006/relationships/slide" Target="slide43.xml"/><Relationship Id="rId24" Type="http://schemas.openxmlformats.org/officeDocument/2006/relationships/slide" Target="slide39.xml"/><Relationship Id="rId23" Type="http://schemas.openxmlformats.org/officeDocument/2006/relationships/slide" Target="slide34.xml"/><Relationship Id="rId22" Type="http://schemas.openxmlformats.org/officeDocument/2006/relationships/slide" Target="slide28.xml"/><Relationship Id="rId21" Type="http://schemas.openxmlformats.org/officeDocument/2006/relationships/slide" Target="slide26.xml"/><Relationship Id="rId20" Type="http://schemas.openxmlformats.org/officeDocument/2006/relationships/slide" Target="slide24.xml"/><Relationship Id="rId2" Type="http://schemas.openxmlformats.org/officeDocument/2006/relationships/image" Target="../media/image55.emf"/><Relationship Id="rId19" Type="http://schemas.openxmlformats.org/officeDocument/2006/relationships/slide" Target="slide23.xml"/><Relationship Id="rId18" Type="http://schemas.openxmlformats.org/officeDocument/2006/relationships/slide" Target="slide22.xml"/><Relationship Id="rId17" Type="http://schemas.openxmlformats.org/officeDocument/2006/relationships/slide" Target="slide21.xml"/><Relationship Id="rId16" Type="http://schemas.openxmlformats.org/officeDocument/2006/relationships/slide" Target="slide18.xml"/><Relationship Id="rId15" Type="http://schemas.openxmlformats.org/officeDocument/2006/relationships/slide" Target="slide16.xml"/><Relationship Id="rId14" Type="http://schemas.openxmlformats.org/officeDocument/2006/relationships/slide" Target="slide14.xml"/><Relationship Id="rId13" Type="http://schemas.openxmlformats.org/officeDocument/2006/relationships/slide" Target="slide11.xml"/><Relationship Id="rId12" Type="http://schemas.openxmlformats.org/officeDocument/2006/relationships/slide" Target="slide10.xml"/><Relationship Id="rId11" Type="http://schemas.openxmlformats.org/officeDocument/2006/relationships/slide" Target="slide9.xml"/><Relationship Id="rId10" Type="http://schemas.openxmlformats.org/officeDocument/2006/relationships/slide" Target="slide8.xml"/><Relationship Id="rId1" Type="http://schemas.openxmlformats.org/officeDocument/2006/relationships/package" Target="../embeddings/Document52.docx"/></Relationships>
</file>

<file path=ppt/slides/_rels/slide4.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4" Type="http://schemas.openxmlformats.org/officeDocument/2006/relationships/slideLayout" Target="../slideLayouts/slideLayout3.xml"/><Relationship Id="rId23" Type="http://schemas.openxmlformats.org/officeDocument/2006/relationships/image" Target="../media/image2.png"/><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40.xml.rels><?xml version="1.0" encoding="UTF-8" standalone="yes"?>
<Relationships xmlns="http://schemas.openxmlformats.org/package/2006/relationships"><Relationship Id="rId9" Type="http://schemas.openxmlformats.org/officeDocument/2006/relationships/slide" Target="slide5.xml"/><Relationship Id="rId8" Type="http://schemas.openxmlformats.org/officeDocument/2006/relationships/slide" Target="slide3.xml"/><Relationship Id="rId7" Type="http://schemas.openxmlformats.org/officeDocument/2006/relationships/slide" Target="slide2.xml"/><Relationship Id="rId6" Type="http://schemas.openxmlformats.org/officeDocument/2006/relationships/image" Target="../media/image59.emf"/><Relationship Id="rId5" Type="http://schemas.openxmlformats.org/officeDocument/2006/relationships/package" Target="../embeddings/Document56.docx"/><Relationship Id="rId4" Type="http://schemas.openxmlformats.org/officeDocument/2006/relationships/image" Target="../media/image58.emf"/><Relationship Id="rId32" Type="http://schemas.openxmlformats.org/officeDocument/2006/relationships/vmlDrawing" Target="../drawings/vmlDrawing26.vml"/><Relationship Id="rId31" Type="http://schemas.openxmlformats.org/officeDocument/2006/relationships/slideLayout" Target="../slideLayouts/slideLayout3.xml"/><Relationship Id="rId30" Type="http://schemas.openxmlformats.org/officeDocument/2006/relationships/image" Target="../media/image60.emf"/><Relationship Id="rId3" Type="http://schemas.openxmlformats.org/officeDocument/2006/relationships/package" Target="../embeddings/Document55.docx"/><Relationship Id="rId29" Type="http://schemas.openxmlformats.org/officeDocument/2006/relationships/package" Target="../embeddings/Document57.docx"/><Relationship Id="rId28" Type="http://schemas.openxmlformats.org/officeDocument/2006/relationships/slide" Target="slide49.xml"/><Relationship Id="rId27" Type="http://schemas.openxmlformats.org/officeDocument/2006/relationships/slide" Target="slide43.xml"/><Relationship Id="rId26" Type="http://schemas.openxmlformats.org/officeDocument/2006/relationships/slide" Target="slide39.xml"/><Relationship Id="rId25" Type="http://schemas.openxmlformats.org/officeDocument/2006/relationships/slide" Target="slide34.xml"/><Relationship Id="rId24" Type="http://schemas.openxmlformats.org/officeDocument/2006/relationships/slide" Target="slide28.xml"/><Relationship Id="rId23" Type="http://schemas.openxmlformats.org/officeDocument/2006/relationships/slide" Target="slide26.xml"/><Relationship Id="rId22" Type="http://schemas.openxmlformats.org/officeDocument/2006/relationships/slide" Target="slide24.xml"/><Relationship Id="rId21" Type="http://schemas.openxmlformats.org/officeDocument/2006/relationships/slide" Target="slide23.xml"/><Relationship Id="rId20" Type="http://schemas.openxmlformats.org/officeDocument/2006/relationships/slide" Target="slide22.xml"/><Relationship Id="rId2" Type="http://schemas.openxmlformats.org/officeDocument/2006/relationships/image" Target="../media/image57.emf"/><Relationship Id="rId19" Type="http://schemas.openxmlformats.org/officeDocument/2006/relationships/slide" Target="slide21.xml"/><Relationship Id="rId18" Type="http://schemas.openxmlformats.org/officeDocument/2006/relationships/slide" Target="slide18.xml"/><Relationship Id="rId17" Type="http://schemas.openxmlformats.org/officeDocument/2006/relationships/slide" Target="slide16.xml"/><Relationship Id="rId16" Type="http://schemas.openxmlformats.org/officeDocument/2006/relationships/slide" Target="slide14.xml"/><Relationship Id="rId15" Type="http://schemas.openxmlformats.org/officeDocument/2006/relationships/slide" Target="slide11.xml"/><Relationship Id="rId14" Type="http://schemas.openxmlformats.org/officeDocument/2006/relationships/slide" Target="slide10.xml"/><Relationship Id="rId13" Type="http://schemas.openxmlformats.org/officeDocument/2006/relationships/slide" Target="slide9.xml"/><Relationship Id="rId12" Type="http://schemas.openxmlformats.org/officeDocument/2006/relationships/slide" Target="slide8.xml"/><Relationship Id="rId11" Type="http://schemas.openxmlformats.org/officeDocument/2006/relationships/slide" Target="slide7.xml"/><Relationship Id="rId10" Type="http://schemas.openxmlformats.org/officeDocument/2006/relationships/slide" Target="slide6.xml"/><Relationship Id="rId1" Type="http://schemas.openxmlformats.org/officeDocument/2006/relationships/package" Target="../embeddings/Document54.docx"/></Relationships>
</file>

<file path=ppt/slides/_rels/slide41.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27.vml"/><Relationship Id="rId25" Type="http://schemas.openxmlformats.org/officeDocument/2006/relationships/slideLayout" Target="../slideLayouts/slideLayout1.xml"/><Relationship Id="rId24" Type="http://schemas.openxmlformats.org/officeDocument/2006/relationships/image" Target="../media/image56.emf"/><Relationship Id="rId23" Type="http://schemas.openxmlformats.org/officeDocument/2006/relationships/package" Target="../embeddings/Document58.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42.xml.rels><?xml version="1.0" encoding="UTF-8" standalone="yes"?>
<Relationships xmlns="http://schemas.openxmlformats.org/package/2006/relationships"><Relationship Id="rId9" Type="http://schemas.openxmlformats.org/officeDocument/2006/relationships/slide" Target="slide9.xml"/><Relationship Id="rId8" Type="http://schemas.openxmlformats.org/officeDocument/2006/relationships/slide" Target="slide8.xml"/><Relationship Id="rId7" Type="http://schemas.openxmlformats.org/officeDocument/2006/relationships/slide" Target="slide7.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 Id="rId3" Type="http://schemas.openxmlformats.org/officeDocument/2006/relationships/slide" Target="slide2.xml"/><Relationship Id="rId28" Type="http://schemas.openxmlformats.org/officeDocument/2006/relationships/vmlDrawing" Target="../drawings/vmlDrawing28.vml"/><Relationship Id="rId27" Type="http://schemas.openxmlformats.org/officeDocument/2006/relationships/slideLayout" Target="../slideLayouts/slideLayout3.xml"/><Relationship Id="rId26" Type="http://schemas.openxmlformats.org/officeDocument/2006/relationships/image" Target="../media/image62.emf"/><Relationship Id="rId25" Type="http://schemas.openxmlformats.org/officeDocument/2006/relationships/package" Target="../embeddings/Document60.docx"/><Relationship Id="rId24" Type="http://schemas.openxmlformats.org/officeDocument/2006/relationships/slide" Target="slide49.xml"/><Relationship Id="rId23" Type="http://schemas.openxmlformats.org/officeDocument/2006/relationships/slide" Target="slide43.xml"/><Relationship Id="rId22" Type="http://schemas.openxmlformats.org/officeDocument/2006/relationships/slide" Target="slide39.xml"/><Relationship Id="rId21" Type="http://schemas.openxmlformats.org/officeDocument/2006/relationships/slide" Target="slide34.xml"/><Relationship Id="rId20" Type="http://schemas.openxmlformats.org/officeDocument/2006/relationships/slide" Target="slide28.xml"/><Relationship Id="rId2" Type="http://schemas.openxmlformats.org/officeDocument/2006/relationships/image" Target="../media/image61.emf"/><Relationship Id="rId19" Type="http://schemas.openxmlformats.org/officeDocument/2006/relationships/slide" Target="slide26.xml"/><Relationship Id="rId18" Type="http://schemas.openxmlformats.org/officeDocument/2006/relationships/slide" Target="slide24.xml"/><Relationship Id="rId17" Type="http://schemas.openxmlformats.org/officeDocument/2006/relationships/slide" Target="slide23.xml"/><Relationship Id="rId16" Type="http://schemas.openxmlformats.org/officeDocument/2006/relationships/slide" Target="slide22.xml"/><Relationship Id="rId15" Type="http://schemas.openxmlformats.org/officeDocument/2006/relationships/slide" Target="slide21.xml"/><Relationship Id="rId14" Type="http://schemas.openxmlformats.org/officeDocument/2006/relationships/slide" Target="slide18.xml"/><Relationship Id="rId13" Type="http://schemas.openxmlformats.org/officeDocument/2006/relationships/slide" Target="slide16.xml"/><Relationship Id="rId12" Type="http://schemas.openxmlformats.org/officeDocument/2006/relationships/slide" Target="slide14.xml"/><Relationship Id="rId11" Type="http://schemas.openxmlformats.org/officeDocument/2006/relationships/slide" Target="slide11.xml"/><Relationship Id="rId10" Type="http://schemas.openxmlformats.org/officeDocument/2006/relationships/slide" Target="slide10.xml"/><Relationship Id="rId1" Type="http://schemas.openxmlformats.org/officeDocument/2006/relationships/package" Target="../embeddings/Document59.docx"/></Relationships>
</file>

<file path=ppt/slides/_rels/slide43.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1.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44.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29.vml"/><Relationship Id="rId25" Type="http://schemas.openxmlformats.org/officeDocument/2006/relationships/slideLayout" Target="../slideLayouts/slideLayout1.xml"/><Relationship Id="rId24" Type="http://schemas.openxmlformats.org/officeDocument/2006/relationships/image" Target="../media/image63.emf"/><Relationship Id="rId23" Type="http://schemas.openxmlformats.org/officeDocument/2006/relationships/package" Target="../embeddings/Document61.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45.xml.rels><?xml version="1.0" encoding="UTF-8" standalone="yes"?>
<Relationships xmlns="http://schemas.openxmlformats.org/package/2006/relationships"><Relationship Id="rId9" Type="http://schemas.openxmlformats.org/officeDocument/2006/relationships/package" Target="../embeddings/Document66.docx"/><Relationship Id="rId8" Type="http://schemas.openxmlformats.org/officeDocument/2006/relationships/image" Target="../media/image67.emf"/><Relationship Id="rId7" Type="http://schemas.openxmlformats.org/officeDocument/2006/relationships/package" Target="../embeddings/Document65.docx"/><Relationship Id="rId6" Type="http://schemas.openxmlformats.org/officeDocument/2006/relationships/image" Target="../media/image66.emf"/><Relationship Id="rId5" Type="http://schemas.openxmlformats.org/officeDocument/2006/relationships/package" Target="../embeddings/Document64.docx"/><Relationship Id="rId4" Type="http://schemas.openxmlformats.org/officeDocument/2006/relationships/image" Target="../media/image65.emf"/><Relationship Id="rId34" Type="http://schemas.openxmlformats.org/officeDocument/2006/relationships/vmlDrawing" Target="../drawings/vmlDrawing30.vml"/><Relationship Id="rId33" Type="http://schemas.openxmlformats.org/officeDocument/2006/relationships/slideLayout" Target="../slideLayouts/slideLayout3.xml"/><Relationship Id="rId32" Type="http://schemas.openxmlformats.org/officeDocument/2006/relationships/slide" Target="slide49.xml"/><Relationship Id="rId31" Type="http://schemas.openxmlformats.org/officeDocument/2006/relationships/slide" Target="slide43.xml"/><Relationship Id="rId30" Type="http://schemas.openxmlformats.org/officeDocument/2006/relationships/slide" Target="slide39.xml"/><Relationship Id="rId3" Type="http://schemas.openxmlformats.org/officeDocument/2006/relationships/package" Target="../embeddings/Document63.docx"/><Relationship Id="rId29" Type="http://schemas.openxmlformats.org/officeDocument/2006/relationships/slide" Target="slide34.xml"/><Relationship Id="rId28" Type="http://schemas.openxmlformats.org/officeDocument/2006/relationships/slide" Target="slide28.xml"/><Relationship Id="rId27" Type="http://schemas.openxmlformats.org/officeDocument/2006/relationships/slide" Target="slide26.xml"/><Relationship Id="rId26" Type="http://schemas.openxmlformats.org/officeDocument/2006/relationships/slide" Target="slide24.xml"/><Relationship Id="rId25" Type="http://schemas.openxmlformats.org/officeDocument/2006/relationships/slide" Target="slide23.xml"/><Relationship Id="rId24" Type="http://schemas.openxmlformats.org/officeDocument/2006/relationships/slide" Target="slide22.xml"/><Relationship Id="rId23" Type="http://schemas.openxmlformats.org/officeDocument/2006/relationships/slide" Target="slide21.xml"/><Relationship Id="rId22" Type="http://schemas.openxmlformats.org/officeDocument/2006/relationships/slide" Target="slide18.xml"/><Relationship Id="rId21" Type="http://schemas.openxmlformats.org/officeDocument/2006/relationships/slide" Target="slide16.xml"/><Relationship Id="rId20" Type="http://schemas.openxmlformats.org/officeDocument/2006/relationships/slide" Target="slide14.xml"/><Relationship Id="rId2" Type="http://schemas.openxmlformats.org/officeDocument/2006/relationships/image" Target="../media/image64.emf"/><Relationship Id="rId19" Type="http://schemas.openxmlformats.org/officeDocument/2006/relationships/slide" Target="slide11.xml"/><Relationship Id="rId18" Type="http://schemas.openxmlformats.org/officeDocument/2006/relationships/slide" Target="slide10.xml"/><Relationship Id="rId17" Type="http://schemas.openxmlformats.org/officeDocument/2006/relationships/slide" Target="slide9.xml"/><Relationship Id="rId16" Type="http://schemas.openxmlformats.org/officeDocument/2006/relationships/slide" Target="slide8.xml"/><Relationship Id="rId15" Type="http://schemas.openxmlformats.org/officeDocument/2006/relationships/slide" Target="slide7.xml"/><Relationship Id="rId14" Type="http://schemas.openxmlformats.org/officeDocument/2006/relationships/slide" Target="slide6.xml"/><Relationship Id="rId13" Type="http://schemas.openxmlformats.org/officeDocument/2006/relationships/slide" Target="slide5.xml"/><Relationship Id="rId12" Type="http://schemas.openxmlformats.org/officeDocument/2006/relationships/slide" Target="slide3.xml"/><Relationship Id="rId11" Type="http://schemas.openxmlformats.org/officeDocument/2006/relationships/slide" Target="slide2.xml"/><Relationship Id="rId10" Type="http://schemas.openxmlformats.org/officeDocument/2006/relationships/image" Target="../media/image68.emf"/><Relationship Id="rId1" Type="http://schemas.openxmlformats.org/officeDocument/2006/relationships/package" Target="../embeddings/Document62.docx"/></Relationships>
</file>

<file path=ppt/slides/_rels/slide46.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8" Type="http://schemas.openxmlformats.org/officeDocument/2006/relationships/vmlDrawing" Target="../drawings/vmlDrawing31.vml"/><Relationship Id="rId27" Type="http://schemas.openxmlformats.org/officeDocument/2006/relationships/slideLayout" Target="../slideLayouts/slideLayout3.xml"/><Relationship Id="rId26" Type="http://schemas.openxmlformats.org/officeDocument/2006/relationships/image" Target="../media/image70.emf"/><Relationship Id="rId25" Type="http://schemas.openxmlformats.org/officeDocument/2006/relationships/package" Target="../embeddings/Document68.docx"/><Relationship Id="rId24" Type="http://schemas.openxmlformats.org/officeDocument/2006/relationships/image" Target="../media/image69.emf"/><Relationship Id="rId23" Type="http://schemas.openxmlformats.org/officeDocument/2006/relationships/package" Target="../embeddings/Document67.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47.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32.vml"/><Relationship Id="rId25" Type="http://schemas.openxmlformats.org/officeDocument/2006/relationships/slideLayout" Target="../slideLayouts/slideLayout1.xml"/><Relationship Id="rId24" Type="http://schemas.openxmlformats.org/officeDocument/2006/relationships/image" Target="../media/image63.emf"/><Relationship Id="rId23" Type="http://schemas.openxmlformats.org/officeDocument/2006/relationships/package" Target="../embeddings/Document69.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48.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33.vml"/><Relationship Id="rId25" Type="http://schemas.openxmlformats.org/officeDocument/2006/relationships/slideLayout" Target="../slideLayouts/slideLayout3.xml"/><Relationship Id="rId24" Type="http://schemas.openxmlformats.org/officeDocument/2006/relationships/image" Target="../media/image71.emf"/><Relationship Id="rId23" Type="http://schemas.openxmlformats.org/officeDocument/2006/relationships/package" Target="../embeddings/Document70.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49.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4" Type="http://schemas.openxmlformats.org/officeDocument/2006/relationships/slideLayout" Target="../slideLayouts/slideLayout1.xml"/><Relationship Id="rId23" Type="http://schemas.openxmlformats.org/officeDocument/2006/relationships/image" Target="../media/image72.png"/><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9" Type="http://schemas.openxmlformats.org/officeDocument/2006/relationships/slide" Target="slide7.xml"/><Relationship Id="rId8" Type="http://schemas.openxmlformats.org/officeDocument/2006/relationships/slide" Target="slide6.xml"/><Relationship Id="rId7" Type="http://schemas.openxmlformats.org/officeDocument/2006/relationships/slide" Target="slide5.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4.emf"/><Relationship Id="rId3" Type="http://schemas.openxmlformats.org/officeDocument/2006/relationships/package" Target="../embeddings/Document2.docx"/><Relationship Id="rId28" Type="http://schemas.openxmlformats.org/officeDocument/2006/relationships/vmlDrawing" Target="../drawings/vmlDrawing1.vml"/><Relationship Id="rId27" Type="http://schemas.openxmlformats.org/officeDocument/2006/relationships/slideLayout" Target="../slideLayouts/slideLayout15.xml"/><Relationship Id="rId26" Type="http://schemas.openxmlformats.org/officeDocument/2006/relationships/slide" Target="slide49.xml"/><Relationship Id="rId25" Type="http://schemas.openxmlformats.org/officeDocument/2006/relationships/slide" Target="slide43.xml"/><Relationship Id="rId24" Type="http://schemas.openxmlformats.org/officeDocument/2006/relationships/slide" Target="slide39.xml"/><Relationship Id="rId23" Type="http://schemas.openxmlformats.org/officeDocument/2006/relationships/slide" Target="slide34.xml"/><Relationship Id="rId22" Type="http://schemas.openxmlformats.org/officeDocument/2006/relationships/slide" Target="slide28.xml"/><Relationship Id="rId21" Type="http://schemas.openxmlformats.org/officeDocument/2006/relationships/slide" Target="slide26.xml"/><Relationship Id="rId20" Type="http://schemas.openxmlformats.org/officeDocument/2006/relationships/slide" Target="slide24.xml"/><Relationship Id="rId2" Type="http://schemas.openxmlformats.org/officeDocument/2006/relationships/image" Target="../media/image3.emf"/><Relationship Id="rId19" Type="http://schemas.openxmlformats.org/officeDocument/2006/relationships/slide" Target="slide23.xml"/><Relationship Id="rId18" Type="http://schemas.openxmlformats.org/officeDocument/2006/relationships/slide" Target="slide22.xml"/><Relationship Id="rId17" Type="http://schemas.openxmlformats.org/officeDocument/2006/relationships/slide" Target="slide21.xml"/><Relationship Id="rId16" Type="http://schemas.openxmlformats.org/officeDocument/2006/relationships/slide" Target="slide18.xml"/><Relationship Id="rId15" Type="http://schemas.openxmlformats.org/officeDocument/2006/relationships/slide" Target="slide16.xml"/><Relationship Id="rId14" Type="http://schemas.openxmlformats.org/officeDocument/2006/relationships/slide" Target="slide14.xml"/><Relationship Id="rId13" Type="http://schemas.openxmlformats.org/officeDocument/2006/relationships/slide" Target="slide11.xml"/><Relationship Id="rId12" Type="http://schemas.openxmlformats.org/officeDocument/2006/relationships/slide" Target="slide10.xml"/><Relationship Id="rId11" Type="http://schemas.openxmlformats.org/officeDocument/2006/relationships/slide" Target="slide9.xml"/><Relationship Id="rId10" Type="http://schemas.openxmlformats.org/officeDocument/2006/relationships/slide" Target="slide8.xml"/><Relationship Id="rId1" Type="http://schemas.openxmlformats.org/officeDocument/2006/relationships/package" Target="../embeddings/Document1.docx"/></Relationships>
</file>

<file path=ppt/slides/_rels/slide50.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1.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51.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7" Type="http://schemas.openxmlformats.org/officeDocument/2006/relationships/vmlDrawing" Target="../drawings/vmlDrawing34.vml"/><Relationship Id="rId26" Type="http://schemas.openxmlformats.org/officeDocument/2006/relationships/slideLayout" Target="../slideLayouts/slideLayout3.xml"/><Relationship Id="rId25" Type="http://schemas.openxmlformats.org/officeDocument/2006/relationships/image" Target="../media/image72.png"/><Relationship Id="rId24" Type="http://schemas.openxmlformats.org/officeDocument/2006/relationships/image" Target="../media/image73.emf"/><Relationship Id="rId23" Type="http://schemas.openxmlformats.org/officeDocument/2006/relationships/package" Target="../embeddings/Document71.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52.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1.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53.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0" Type="http://schemas.openxmlformats.org/officeDocument/2006/relationships/vmlDrawing" Target="../drawings/vmlDrawing35.vml"/><Relationship Id="rId3" Type="http://schemas.openxmlformats.org/officeDocument/2006/relationships/slide" Target="slide5.xml"/><Relationship Id="rId29" Type="http://schemas.openxmlformats.org/officeDocument/2006/relationships/slideLayout" Target="../slideLayouts/slideLayout3.xml"/><Relationship Id="rId28" Type="http://schemas.openxmlformats.org/officeDocument/2006/relationships/image" Target="../media/image76.emf"/><Relationship Id="rId27" Type="http://schemas.openxmlformats.org/officeDocument/2006/relationships/package" Target="../embeddings/Document74.docx"/><Relationship Id="rId26" Type="http://schemas.openxmlformats.org/officeDocument/2006/relationships/image" Target="../media/image75.emf"/><Relationship Id="rId25" Type="http://schemas.openxmlformats.org/officeDocument/2006/relationships/package" Target="../embeddings/Document73.docx"/><Relationship Id="rId24" Type="http://schemas.openxmlformats.org/officeDocument/2006/relationships/image" Target="../media/image74.emf"/><Relationship Id="rId23" Type="http://schemas.openxmlformats.org/officeDocument/2006/relationships/package" Target="../embeddings/Document72.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54.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36.vml"/><Relationship Id="rId25" Type="http://schemas.openxmlformats.org/officeDocument/2006/relationships/slideLayout" Target="../slideLayouts/slideLayout1.xml"/><Relationship Id="rId24" Type="http://schemas.openxmlformats.org/officeDocument/2006/relationships/image" Target="../media/image77.emf"/><Relationship Id="rId23" Type="http://schemas.openxmlformats.org/officeDocument/2006/relationships/package" Target="../embeddings/Document75.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55.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1.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56.xml.rels><?xml version="1.0" encoding="UTF-8" standalone="yes"?>
<Relationships xmlns="http://schemas.openxmlformats.org/package/2006/relationships"><Relationship Id="rId9" Type="http://schemas.openxmlformats.org/officeDocument/2006/relationships/slide" Target="slide9.xml"/><Relationship Id="rId8" Type="http://schemas.openxmlformats.org/officeDocument/2006/relationships/slide" Target="slide8.xml"/><Relationship Id="rId7" Type="http://schemas.openxmlformats.org/officeDocument/2006/relationships/slide" Target="slide7.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 Id="rId3" Type="http://schemas.openxmlformats.org/officeDocument/2006/relationships/slide" Target="slide2.xml"/><Relationship Id="rId26" Type="http://schemas.openxmlformats.org/officeDocument/2006/relationships/vmlDrawing" Target="../drawings/vmlDrawing37.vml"/><Relationship Id="rId25" Type="http://schemas.openxmlformats.org/officeDocument/2006/relationships/slideLayout" Target="../slideLayouts/slideLayout3.xml"/><Relationship Id="rId24" Type="http://schemas.openxmlformats.org/officeDocument/2006/relationships/slide" Target="slide49.xml"/><Relationship Id="rId23" Type="http://schemas.openxmlformats.org/officeDocument/2006/relationships/slide" Target="slide43.xml"/><Relationship Id="rId22" Type="http://schemas.openxmlformats.org/officeDocument/2006/relationships/slide" Target="slide39.xml"/><Relationship Id="rId21" Type="http://schemas.openxmlformats.org/officeDocument/2006/relationships/slide" Target="slide34.xml"/><Relationship Id="rId20" Type="http://schemas.openxmlformats.org/officeDocument/2006/relationships/slide" Target="slide28.xml"/><Relationship Id="rId2" Type="http://schemas.openxmlformats.org/officeDocument/2006/relationships/image" Target="../media/image78.emf"/><Relationship Id="rId19" Type="http://schemas.openxmlformats.org/officeDocument/2006/relationships/slide" Target="slide26.xml"/><Relationship Id="rId18" Type="http://schemas.openxmlformats.org/officeDocument/2006/relationships/slide" Target="slide24.xml"/><Relationship Id="rId17" Type="http://schemas.openxmlformats.org/officeDocument/2006/relationships/slide" Target="slide23.xml"/><Relationship Id="rId16" Type="http://schemas.openxmlformats.org/officeDocument/2006/relationships/slide" Target="slide22.xml"/><Relationship Id="rId15" Type="http://schemas.openxmlformats.org/officeDocument/2006/relationships/slide" Target="slide21.xml"/><Relationship Id="rId14" Type="http://schemas.openxmlformats.org/officeDocument/2006/relationships/slide" Target="slide18.xml"/><Relationship Id="rId13" Type="http://schemas.openxmlformats.org/officeDocument/2006/relationships/slide" Target="slide16.xml"/><Relationship Id="rId12" Type="http://schemas.openxmlformats.org/officeDocument/2006/relationships/slide" Target="slide14.xml"/><Relationship Id="rId11" Type="http://schemas.openxmlformats.org/officeDocument/2006/relationships/slide" Target="slide11.xml"/><Relationship Id="rId10" Type="http://schemas.openxmlformats.org/officeDocument/2006/relationships/slide" Target="slide10.xml"/><Relationship Id="rId1" Type="http://schemas.openxmlformats.org/officeDocument/2006/relationships/package" Target="../embeddings/Document76.docx"/></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3" Type="http://schemas.openxmlformats.org/officeDocument/2006/relationships/slideLayout" Target="../slideLayouts/slideLayout15.xml"/><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7.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6" Type="http://schemas.openxmlformats.org/officeDocument/2006/relationships/vmlDrawing" Target="../drawings/vmlDrawing2.vml"/><Relationship Id="rId25" Type="http://schemas.openxmlformats.org/officeDocument/2006/relationships/slideLayout" Target="../slideLayouts/slideLayout11.xml"/><Relationship Id="rId24" Type="http://schemas.openxmlformats.org/officeDocument/2006/relationships/image" Target="../media/image5.emf"/><Relationship Id="rId23" Type="http://schemas.openxmlformats.org/officeDocument/2006/relationships/package" Target="../embeddings/Document3.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4" Type="http://schemas.openxmlformats.org/officeDocument/2006/relationships/slideLayout" Target="../slideLayouts/slideLayout12.xml"/><Relationship Id="rId23" Type="http://schemas.openxmlformats.org/officeDocument/2006/relationships/image" Target="../media/image6.png"/><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_rels/slide9.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8" Type="http://schemas.openxmlformats.org/officeDocument/2006/relationships/vmlDrawing" Target="../drawings/vmlDrawing3.vml"/><Relationship Id="rId27" Type="http://schemas.openxmlformats.org/officeDocument/2006/relationships/slideLayout" Target="../slideLayouts/slideLayout14.xml"/><Relationship Id="rId26" Type="http://schemas.openxmlformats.org/officeDocument/2006/relationships/image" Target="../media/image8.emf"/><Relationship Id="rId25" Type="http://schemas.openxmlformats.org/officeDocument/2006/relationships/package" Target="../embeddings/Document5.docx"/><Relationship Id="rId24" Type="http://schemas.openxmlformats.org/officeDocument/2006/relationships/image" Target="../media/image7.emf"/><Relationship Id="rId23" Type="http://schemas.openxmlformats.org/officeDocument/2006/relationships/package" Target="../embeddings/Document4.docx"/><Relationship Id="rId22" Type="http://schemas.openxmlformats.org/officeDocument/2006/relationships/slide" Target="slide49.xml"/><Relationship Id="rId21" Type="http://schemas.openxmlformats.org/officeDocument/2006/relationships/slide" Target="slide43.xml"/><Relationship Id="rId20" Type="http://schemas.openxmlformats.org/officeDocument/2006/relationships/slide" Target="slide39.xml"/><Relationship Id="rId2" Type="http://schemas.openxmlformats.org/officeDocument/2006/relationships/slide" Target="slide3.xml"/><Relationship Id="rId19" Type="http://schemas.openxmlformats.org/officeDocument/2006/relationships/slide" Target="slide34.xml"/><Relationship Id="rId18" Type="http://schemas.openxmlformats.org/officeDocument/2006/relationships/slide" Target="slide28.xml"/><Relationship Id="rId17" Type="http://schemas.openxmlformats.org/officeDocument/2006/relationships/slide" Target="slide26.xml"/><Relationship Id="rId16" Type="http://schemas.openxmlformats.org/officeDocument/2006/relationships/slide" Target="slide24.xml"/><Relationship Id="rId15" Type="http://schemas.openxmlformats.org/officeDocument/2006/relationships/slide" Target="slide23.xml"/><Relationship Id="rId14" Type="http://schemas.openxmlformats.org/officeDocument/2006/relationships/slide" Target="slide22.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6.xml"/><Relationship Id="rId10" Type="http://schemas.openxmlformats.org/officeDocument/2006/relationships/slide" Target="slide14.xml"/><Relationship Id="rId1"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Freeform 8"/>
          <p:cNvSpPr/>
          <p:nvPr/>
        </p:nvSpPr>
        <p:spPr bwMode="auto">
          <a:xfrm>
            <a:off x="3726227" y="-9526"/>
            <a:ext cx="8489950" cy="6864350"/>
          </a:xfrm>
          <a:custGeom>
            <a:avLst/>
            <a:gdLst>
              <a:gd name="T0" fmla="*/ 1806 w 5348"/>
              <a:gd name="T1" fmla="*/ 0 h 4324"/>
              <a:gd name="T2" fmla="*/ 0 w 5348"/>
              <a:gd name="T3" fmla="*/ 4324 h 4324"/>
              <a:gd name="T4" fmla="*/ 4241 w 5348"/>
              <a:gd name="T5" fmla="*/ 4324 h 4324"/>
              <a:gd name="T6" fmla="*/ 5348 w 5348"/>
              <a:gd name="T7" fmla="*/ 1689 h 4324"/>
              <a:gd name="T8" fmla="*/ 5348 w 5348"/>
              <a:gd name="T9" fmla="*/ 0 h 4324"/>
              <a:gd name="T10" fmla="*/ 1806 w 5348"/>
              <a:gd name="T11" fmla="*/ 0 h 4324"/>
            </a:gdLst>
            <a:ahLst/>
            <a:cxnLst>
              <a:cxn ang="0">
                <a:pos x="T0" y="T1"/>
              </a:cxn>
              <a:cxn ang="0">
                <a:pos x="T2" y="T3"/>
              </a:cxn>
              <a:cxn ang="0">
                <a:pos x="T4" y="T5"/>
              </a:cxn>
              <a:cxn ang="0">
                <a:pos x="T6" y="T7"/>
              </a:cxn>
              <a:cxn ang="0">
                <a:pos x="T8" y="T9"/>
              </a:cxn>
              <a:cxn ang="0">
                <a:pos x="T10" y="T11"/>
              </a:cxn>
            </a:cxnLst>
            <a:rect l="0" t="0" r="r" b="b"/>
            <a:pathLst>
              <a:path w="5348" h="4324">
                <a:moveTo>
                  <a:pt x="1806" y="0"/>
                </a:moveTo>
                <a:lnTo>
                  <a:pt x="0" y="4324"/>
                </a:lnTo>
                <a:lnTo>
                  <a:pt x="4241" y="4324"/>
                </a:lnTo>
                <a:lnTo>
                  <a:pt x="5348" y="1689"/>
                </a:lnTo>
                <a:lnTo>
                  <a:pt x="5348" y="0"/>
                </a:lnTo>
                <a:lnTo>
                  <a:pt x="1806" y="0"/>
                </a:lnTo>
                <a:close/>
              </a:path>
            </a:pathLst>
          </a:custGeom>
          <a:solidFill>
            <a:srgbClr val="A6BCD6">
              <a:alpha val="38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894BA">
              <a:alpha val="5000"/>
            </a:srgbClr>
          </a:solidFill>
          <a:ln>
            <a:noFill/>
          </a:ln>
        </p:spPr>
        <p:txBody>
          <a:bodyPr vert="horz" wrap="square" lIns="91440" tIns="45720" rIns="91440" bIns="45720" numCol="1" anchor="t" anchorCtr="0" compatLnSpc="1"/>
          <a:lstStyle/>
          <a:p>
            <a:endParaRPr lang="zh-CN" altLang="en-US"/>
          </a:p>
        </p:txBody>
      </p:sp>
      <p:sp>
        <p:nvSpPr>
          <p:cNvPr id="4" name="矩形 3"/>
          <p:cNvSpPr/>
          <p:nvPr/>
        </p:nvSpPr>
        <p:spPr>
          <a:xfrm>
            <a:off x="982662" y="2060345"/>
            <a:ext cx="11209337" cy="2223358"/>
          </a:xfrm>
          <a:prstGeom prst="rect">
            <a:avLst/>
          </a:prstGeom>
          <a:solidFill>
            <a:srgbClr val="2894BA">
              <a:alpha val="85000"/>
            </a:srgbClr>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5" name="文本框 4"/>
          <p:cNvSpPr txBox="1"/>
          <p:nvPr/>
        </p:nvSpPr>
        <p:spPr>
          <a:xfrm>
            <a:off x="1525336" y="2971014"/>
            <a:ext cx="7811023" cy="992579"/>
          </a:xfrm>
          <a:prstGeom prst="rect">
            <a:avLst/>
          </a:prstGeom>
          <a:noFill/>
        </p:spPr>
        <p:txBody>
          <a:bodyPr wrap="square" rtlCol="0">
            <a:spAutoFit/>
            <a:scene3d>
              <a:camera prst="orthographicFront"/>
              <a:lightRig rig="threePt" dir="t"/>
            </a:scene3d>
            <a:sp3d contourW="12700"/>
          </a:bodyPr>
          <a:lstStyle/>
          <a:p>
            <a:pPr defTabSz="1218565">
              <a:lnSpc>
                <a:spcPct val="130000"/>
              </a:lnSpc>
              <a:tabLst>
                <a:tab pos="2249805" algn="l"/>
              </a:tabLst>
            </a:pPr>
            <a:r>
              <a:rPr lang="zh-CN" altLang="zh-CN" sz="4500" b="1" dirty="0">
                <a:solidFill>
                  <a:schemeClr val="bg1"/>
                </a:solidFill>
                <a:latin typeface="微软雅黑" panose="020B0503020204020204" pitchFamily="34" charset="-122"/>
              </a:rPr>
              <a:t>章末检测</a:t>
            </a:r>
            <a:r>
              <a:rPr lang="zh-CN" altLang="zh-CN" sz="4500" b="1" dirty="0" smtClean="0">
                <a:solidFill>
                  <a:schemeClr val="bg1"/>
                </a:solidFill>
                <a:latin typeface="微软雅黑" panose="020B0503020204020204" pitchFamily="34" charset="-122"/>
              </a:rPr>
              <a:t>试卷</a:t>
            </a:r>
            <a:r>
              <a:rPr lang="zh-CN" altLang="en-US" sz="4500" b="1" dirty="0" smtClean="0">
                <a:solidFill>
                  <a:schemeClr val="bg1"/>
                </a:solidFill>
                <a:latin typeface="微软雅黑" panose="020B0503020204020204" pitchFamily="34" charset="-122"/>
              </a:rPr>
              <a:t>四</a:t>
            </a:r>
            <a:r>
              <a:rPr lang="en-US" altLang="zh-CN" sz="45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4500" b="1" dirty="0" smtClean="0">
                <a:solidFill>
                  <a:schemeClr val="bg1"/>
                </a:solidFill>
                <a:latin typeface="微软雅黑" panose="020B0503020204020204" pitchFamily="34" charset="-122"/>
              </a:rPr>
              <a:t>第</a:t>
            </a:r>
            <a:r>
              <a:rPr lang="en-US" altLang="zh-CN" sz="4500" b="1" dirty="0" smtClean="0">
                <a:solidFill>
                  <a:schemeClr val="bg1"/>
                </a:solidFill>
                <a:latin typeface="微软雅黑" panose="020B0503020204020204" pitchFamily="34" charset="-122"/>
              </a:rPr>
              <a:t>9</a:t>
            </a:r>
            <a:r>
              <a:rPr lang="zh-CN" altLang="zh-CN" sz="4500" b="1" dirty="0" smtClean="0">
                <a:solidFill>
                  <a:schemeClr val="bg1"/>
                </a:solidFill>
                <a:latin typeface="微软雅黑" panose="020B0503020204020204" pitchFamily="34" charset="-122"/>
              </a:rPr>
              <a:t>章</a:t>
            </a:r>
            <a:r>
              <a:rPr lang="en-US" altLang="zh-CN" sz="4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4500" b="1" dirty="0">
              <a:solidFill>
                <a:schemeClr val="bg1"/>
              </a:solidFill>
              <a:latin typeface="Times New Roman" panose="02020603050405020304" pitchFamily="18" charset="0"/>
              <a:cs typeface="Times New Roman" panose="02020603050405020304" pitchFamily="18" charset="0"/>
            </a:endParaRPr>
          </a:p>
        </p:txBody>
      </p:sp>
      <p:sp>
        <p:nvSpPr>
          <p:cNvPr id="6"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419FC0"/>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5000"/>
            </a:srgbClr>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7801054" y="3691614"/>
            <a:ext cx="4390946" cy="576248"/>
          </a:xfrm>
          <a:prstGeom prst="rect">
            <a:avLst/>
          </a:prstGeom>
        </p:spPr>
        <p:txBody>
          <a:bodyPr wrap="none">
            <a:spAutoFit/>
          </a:bodyPr>
          <a:lstStyle/>
          <a:p>
            <a:pPr algn="r">
              <a:lnSpc>
                <a:spcPct val="150000"/>
              </a:lnSpc>
              <a:spcAft>
                <a:spcPts val="0"/>
              </a:spcAft>
            </a:pPr>
            <a:r>
              <a:rPr lang="en-US" altLang="zh-CN" sz="2400" dirty="0" smtClean="0">
                <a:solidFill>
                  <a:schemeClr val="bg1">
                    <a:lumMod val="95000"/>
                  </a:schemeClr>
                </a:solidFill>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400" dirty="0" smtClean="0">
                <a:solidFill>
                  <a:schemeClr val="bg1">
                    <a:lumMod val="95000"/>
                  </a:schemeClr>
                </a:solidFill>
                <a:latin typeface="Times New Roman" panose="02020603050405020304" pitchFamily="18" charset="0"/>
                <a:ea typeface="楷体_GB2312" panose="02010609030101010101" pitchFamily="49" charset="-122"/>
                <a:cs typeface="Times New Roman" panose="02020603050405020304" pitchFamily="18" charset="0"/>
              </a:rPr>
              <a:t>时间：</a:t>
            </a:r>
            <a:r>
              <a:rPr lang="en-US" altLang="zh-CN" sz="2400" dirty="0" smtClean="0">
                <a:solidFill>
                  <a:schemeClr val="bg1">
                    <a:lumMod val="95000"/>
                  </a:schemeClr>
                </a:solidFill>
                <a:latin typeface="Times New Roman" panose="02020603050405020304" pitchFamily="18" charset="0"/>
                <a:ea typeface="楷体_GB2312" panose="02010609030101010101" pitchFamily="49" charset="-122"/>
                <a:cs typeface="Times New Roman" panose="02020603050405020304" pitchFamily="18" charset="0"/>
              </a:rPr>
              <a:t>120</a:t>
            </a:r>
            <a:r>
              <a:rPr lang="zh-CN" altLang="zh-CN" sz="2400" dirty="0" smtClean="0">
                <a:solidFill>
                  <a:schemeClr val="bg1">
                    <a:lumMod val="95000"/>
                  </a:schemeClr>
                </a:solidFill>
                <a:latin typeface="Times New Roman" panose="02020603050405020304" pitchFamily="18" charset="0"/>
                <a:ea typeface="楷体_GB2312" panose="02010609030101010101" pitchFamily="49" charset="-122"/>
                <a:cs typeface="Times New Roman" panose="02020603050405020304" pitchFamily="18" charset="0"/>
              </a:rPr>
              <a:t>分钟 </a:t>
            </a:r>
            <a:r>
              <a:rPr lang="en-US" altLang="zh-CN" sz="2400" dirty="0" smtClean="0">
                <a:solidFill>
                  <a:schemeClr val="bg1">
                    <a:lumMod val="95000"/>
                  </a:schemeClr>
                </a:solidFill>
                <a:latin typeface="Times New Roman" panose="02020603050405020304" pitchFamily="18" charset="0"/>
                <a:ea typeface="楷体_GB2312" panose="02010609030101010101" pitchFamily="49" charset="-122"/>
                <a:cs typeface="Times New Roman" panose="02020603050405020304" pitchFamily="18" charset="0"/>
              </a:rPr>
              <a:t>   </a:t>
            </a:r>
            <a:r>
              <a:rPr lang="zh-CN" altLang="zh-CN" sz="2400" dirty="0" smtClean="0">
                <a:solidFill>
                  <a:schemeClr val="bg1">
                    <a:lumMod val="95000"/>
                  </a:schemeClr>
                </a:solidFill>
                <a:latin typeface="Times New Roman" panose="02020603050405020304" pitchFamily="18" charset="0"/>
                <a:ea typeface="楷体_GB2312" panose="02010609030101010101" pitchFamily="49" charset="-122"/>
                <a:cs typeface="Times New Roman" panose="02020603050405020304" pitchFamily="18" charset="0"/>
              </a:rPr>
              <a:t>满分：</a:t>
            </a:r>
            <a:r>
              <a:rPr lang="en-US" altLang="zh-CN" sz="2400" dirty="0" smtClean="0">
                <a:solidFill>
                  <a:schemeClr val="bg1">
                    <a:lumMod val="95000"/>
                  </a:schemeClr>
                </a:solidFill>
                <a:latin typeface="Times New Roman" panose="02020603050405020304" pitchFamily="18" charset="0"/>
                <a:ea typeface="楷体_GB2312" panose="02010609030101010101" pitchFamily="49" charset="-122"/>
                <a:cs typeface="Times New Roman" panose="02020603050405020304" pitchFamily="18" charset="0"/>
              </a:rPr>
              <a:t>150</a:t>
            </a:r>
            <a:r>
              <a:rPr lang="zh-CN" altLang="zh-CN" sz="2400" dirty="0" smtClean="0">
                <a:solidFill>
                  <a:schemeClr val="bg1">
                    <a:lumMod val="95000"/>
                  </a:schemeClr>
                </a:solidFill>
                <a:latin typeface="Times New Roman" panose="02020603050405020304" pitchFamily="18" charset="0"/>
                <a:ea typeface="楷体_GB2312" panose="02010609030101010101" pitchFamily="49" charset="-122"/>
                <a:cs typeface="Times New Roman" panose="02020603050405020304" pitchFamily="18" charset="0"/>
              </a:rPr>
              <a:t>分</a:t>
            </a:r>
            <a:r>
              <a:rPr lang="en-US" altLang="zh-CN" sz="2400" dirty="0" smtClean="0">
                <a:solidFill>
                  <a:schemeClr val="bg1">
                    <a:lumMod val="95000"/>
                  </a:schemeClr>
                </a:solidFill>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400" dirty="0">
              <a:solidFill>
                <a:schemeClr val="bg1">
                  <a:lumMod val="95000"/>
                </a:schemeClr>
              </a:solidFill>
              <a:latin typeface="Times New Roman" panose="02020603050405020304" pitchFamily="18" charset="0"/>
              <a:ea typeface="楷体_GB2312" panose="02010609030101010101" pitchFamily="49" charset="-122"/>
              <a:cs typeface="Times New Roman" panose="02020603050405020304" pitchFamily="18" charset="0"/>
            </a:endParaRPr>
          </a:p>
        </p:txBody>
      </p:sp>
      <p:sp>
        <p:nvSpPr>
          <p:cNvPr id="10" name="矩形 9"/>
          <p:cNvSpPr/>
          <p:nvPr/>
        </p:nvSpPr>
        <p:spPr>
          <a:xfrm>
            <a:off x="1525336" y="2420888"/>
            <a:ext cx="7811023"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bg1"/>
                </a:solidFill>
                <a:latin typeface="微软雅黑" panose="020B0503020204020204" pitchFamily="34" charset="-122"/>
                <a:cs typeface="Times New Roman" panose="02020603050405020304" pitchFamily="18" charset="0"/>
              </a:rPr>
              <a:t>第</a:t>
            </a:r>
            <a:r>
              <a:rPr lang="en-US" altLang="zh-CN" sz="2400" dirty="0" smtClean="0">
                <a:solidFill>
                  <a:schemeClr val="bg1"/>
                </a:solidFill>
                <a:latin typeface="微软雅黑" panose="020B0503020204020204" pitchFamily="34" charset="-122"/>
                <a:cs typeface="Times New Roman" panose="02020603050405020304" pitchFamily="18" charset="0"/>
              </a:rPr>
              <a:t>9</a:t>
            </a:r>
            <a:r>
              <a:rPr lang="zh-CN" altLang="zh-CN" sz="2400" dirty="0" smtClean="0">
                <a:solidFill>
                  <a:schemeClr val="bg1"/>
                </a:solidFill>
                <a:latin typeface="微软雅黑" panose="020B0503020204020204" pitchFamily="34" charset="-122"/>
                <a:cs typeface="Times New Roman" panose="02020603050405020304" pitchFamily="18" charset="0"/>
              </a:rPr>
              <a:t>章</a:t>
            </a:r>
            <a:r>
              <a:rPr lang="zh-CN" altLang="zh-CN" sz="2400" smtClean="0">
                <a:solidFill>
                  <a:schemeClr val="bg1"/>
                </a:solidFill>
                <a:latin typeface="微软雅黑" panose="020B0503020204020204" pitchFamily="34" charset="-122"/>
                <a:cs typeface="Times New Roman" panose="02020603050405020304" pitchFamily="18" charset="0"/>
              </a:rPr>
              <a:t>　</a:t>
            </a:r>
            <a:r>
              <a:rPr lang="zh-CN" altLang="en-US" sz="2400" smtClean="0">
                <a:solidFill>
                  <a:schemeClr val="bg1"/>
                </a:solidFill>
                <a:latin typeface="微软雅黑" panose="020B0503020204020204" pitchFamily="34" charset="-122"/>
                <a:cs typeface="Times New Roman" panose="02020603050405020304" pitchFamily="18" charset="0"/>
              </a:rPr>
              <a:t>统　计</a:t>
            </a:r>
            <a:endParaRPr lang="zh-CN" altLang="zh-CN" sz="2400" dirty="0">
              <a:solidFill>
                <a:schemeClr val="bg1"/>
              </a:solidFill>
              <a:latin typeface="微软雅黑" panose="020B0503020204020204" pitchFamily="34" charset="-122"/>
              <a:cs typeface="Times New Roman" panose="02020603050405020304" pitchFamily="18" charset="0"/>
            </a:endParaRPr>
          </a:p>
        </p:txBody>
      </p:sp>
      <p:sp>
        <p:nvSpPr>
          <p:cNvPr id="7" name="文本框 6"/>
          <p:cNvSpPr txBox="1"/>
          <p:nvPr/>
        </p:nvSpPr>
        <p:spPr>
          <a:xfrm>
            <a:off x="4826000" y="1859915"/>
            <a:ext cx="2540000" cy="3138170"/>
          </a:xfrm>
          <a:prstGeom prst="rect">
            <a:avLst/>
          </a:prstGeom>
          <a:noFill/>
        </p:spPr>
        <p:txBody>
          <a:bodyPr wrap="square" rtlCol="0" anchor="t">
            <a:spAutoFit/>
          </a:bodyPr>
          <a:p>
            <a:r>
              <a:rPr lang="zh-CN" altLang="en-US"/>
              <a:t>本资料分享自高中数学同步资源大全QQ群483122854 专注收集同步资源期待你的加入与分享</a:t>
            </a:r>
            <a:endParaRPr lang="zh-CN" altLang="en-US"/>
          </a:p>
          <a:p>
            <a:endParaRPr lang="zh-CN" altLang="en-US"/>
          </a:p>
          <a:p>
            <a:r>
              <a:rPr lang="zh-CN" altLang="en-US"/>
              <a:t>联系QQ309000116加入百度网盘群2500G一线老师必备资料一键转存，自动更新，一劳永逸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25475" y="61045"/>
          <a:ext cx="10941050" cy="3062287"/>
        </p:xfrm>
        <a:graphic>
          <a:graphicData uri="http://schemas.openxmlformats.org/presentationml/2006/ole">
            <mc:AlternateContent xmlns:mc="http://schemas.openxmlformats.org/markup-compatibility/2006">
              <mc:Choice xmlns:v="urn:schemas-microsoft-com:vml" Requires="v">
                <p:oleObj spid="_x0000_s596089" name="文档" r:id="rId1" imgW="11201400" imgH="3117850" progId="Word.Document.12">
                  <p:embed/>
                </p:oleObj>
              </mc:Choice>
              <mc:Fallback>
                <p:oleObj name="文档" r:id="rId1" imgW="11201400" imgH="3117850" progId="Word.Document.12">
                  <p:embed/>
                  <p:pic>
                    <p:nvPicPr>
                      <p:cNvPr id="0" name="图片 596088"/>
                      <p:cNvPicPr/>
                      <p:nvPr/>
                    </p:nvPicPr>
                    <p:blipFill>
                      <a:blip r:embed="rId2"/>
                      <a:stretch>
                        <a:fillRect/>
                      </a:stretch>
                    </p:blipFill>
                    <p:spPr>
                      <a:xfrm>
                        <a:off x="625475" y="61045"/>
                        <a:ext cx="10941050" cy="3062287"/>
                      </a:xfrm>
                      <a:prstGeom prst="rect">
                        <a:avLst/>
                      </a:prstGeom>
                    </p:spPr>
                  </p:pic>
                </p:oleObj>
              </mc:Fallback>
            </mc:AlternateContent>
          </a:graphicData>
        </a:graphic>
      </p:graphicFrame>
      <p:sp>
        <p:nvSpPr>
          <p:cNvPr id="31" name="TextBox 19"/>
          <p:cNvSpPr txBox="1"/>
          <p:nvPr/>
        </p:nvSpPr>
        <p:spPr>
          <a:xfrm>
            <a:off x="1922892" y="201691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2" name="对象 31"/>
          <p:cNvGraphicFramePr>
            <a:graphicFrameLocks noChangeAspect="1"/>
          </p:cNvGraphicFramePr>
          <p:nvPr/>
        </p:nvGraphicFramePr>
        <p:xfrm>
          <a:off x="628650" y="2789238"/>
          <a:ext cx="10861675" cy="1422400"/>
        </p:xfrm>
        <a:graphic>
          <a:graphicData uri="http://schemas.openxmlformats.org/presentationml/2006/ole">
            <mc:AlternateContent xmlns:mc="http://schemas.openxmlformats.org/markup-compatibility/2006">
              <mc:Choice xmlns:v="urn:schemas-microsoft-com:vml" Requires="v">
                <p:oleObj spid="_x0000_s596090" name="文档" r:id="rId3" imgW="11209020" imgH="1473835" progId="Word.Document.12">
                  <p:embed/>
                </p:oleObj>
              </mc:Choice>
              <mc:Fallback>
                <p:oleObj name="文档" r:id="rId3" imgW="11209020" imgH="1473835" progId="Word.Document.12">
                  <p:embed/>
                  <p:pic>
                    <p:nvPicPr>
                      <p:cNvPr id="0" name="图片 596089"/>
                      <p:cNvPicPr/>
                      <p:nvPr/>
                    </p:nvPicPr>
                    <p:blipFill>
                      <a:blip r:embed="rId4"/>
                      <a:stretch>
                        <a:fillRect/>
                      </a:stretch>
                    </p:blipFill>
                    <p:spPr>
                      <a:xfrm>
                        <a:off x="628650" y="2789238"/>
                        <a:ext cx="10861675" cy="1422400"/>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627063" y="4085282"/>
          <a:ext cx="10877550" cy="1423988"/>
        </p:xfrm>
        <a:graphic>
          <a:graphicData uri="http://schemas.openxmlformats.org/presentationml/2006/ole">
            <mc:AlternateContent xmlns:mc="http://schemas.openxmlformats.org/markup-compatibility/2006">
              <mc:Choice xmlns:v="urn:schemas-microsoft-com:vml" Requires="v">
                <p:oleObj spid="_x0000_s596091" name="文档" r:id="rId5" imgW="11201400" imgH="1478280" progId="Word.Document.12">
                  <p:embed/>
                </p:oleObj>
              </mc:Choice>
              <mc:Fallback>
                <p:oleObj name="文档" r:id="rId5" imgW="11201400" imgH="1478280" progId="Word.Document.12">
                  <p:embed/>
                  <p:pic>
                    <p:nvPicPr>
                      <p:cNvPr id="0" name="图片 596090"/>
                      <p:cNvPicPr/>
                      <p:nvPr/>
                    </p:nvPicPr>
                    <p:blipFill>
                      <a:blip r:embed="rId6"/>
                      <a:stretch>
                        <a:fillRect/>
                      </a:stretch>
                    </p:blipFill>
                    <p:spPr>
                      <a:xfrm>
                        <a:off x="627063" y="4085282"/>
                        <a:ext cx="10877550" cy="1423988"/>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627063" y="4877370"/>
          <a:ext cx="10877550" cy="1423988"/>
        </p:xfrm>
        <a:graphic>
          <a:graphicData uri="http://schemas.openxmlformats.org/presentationml/2006/ole">
            <mc:AlternateContent xmlns:mc="http://schemas.openxmlformats.org/markup-compatibility/2006">
              <mc:Choice xmlns:v="urn:schemas-microsoft-com:vml" Requires="v">
                <p:oleObj spid="_x0000_s596092" name="文档" r:id="rId7" imgW="11201400" imgH="1478280" progId="Word.Document.12">
                  <p:embed/>
                </p:oleObj>
              </mc:Choice>
              <mc:Fallback>
                <p:oleObj name="文档" r:id="rId7" imgW="11201400" imgH="1478280" progId="Word.Document.12">
                  <p:embed/>
                  <p:pic>
                    <p:nvPicPr>
                      <p:cNvPr id="0" name="图片 596091"/>
                      <p:cNvPicPr/>
                      <p:nvPr/>
                    </p:nvPicPr>
                    <p:blipFill>
                      <a:blip r:embed="rId8"/>
                      <a:stretch>
                        <a:fillRect/>
                      </a:stretch>
                    </p:blipFill>
                    <p:spPr>
                      <a:xfrm>
                        <a:off x="627063" y="4877370"/>
                        <a:ext cx="10877550" cy="1423988"/>
                      </a:xfrm>
                      <a:prstGeom prst="rect">
                        <a:avLst/>
                      </a:prstGeom>
                    </p:spPr>
                  </p:pic>
                </p:oleObj>
              </mc:Fallback>
            </mc:AlternateContent>
          </a:graphicData>
        </a:graphic>
      </p:graphicFrame>
      <p:graphicFrame>
        <p:nvGraphicFramePr>
          <p:cNvPr id="35" name="对象 34"/>
          <p:cNvGraphicFramePr>
            <a:graphicFrameLocks noChangeAspect="1"/>
          </p:cNvGraphicFramePr>
          <p:nvPr/>
        </p:nvGraphicFramePr>
        <p:xfrm>
          <a:off x="628650" y="5662613"/>
          <a:ext cx="10879138" cy="1006475"/>
        </p:xfrm>
        <a:graphic>
          <a:graphicData uri="http://schemas.openxmlformats.org/presentationml/2006/ole">
            <mc:AlternateContent xmlns:mc="http://schemas.openxmlformats.org/markup-compatibility/2006">
              <mc:Choice xmlns:v="urn:schemas-microsoft-com:vml" Requires="v">
                <p:oleObj spid="_x0000_s596093" name="文档" r:id="rId9" imgW="11209020" imgH="1037590" progId="Word.Document.12">
                  <p:embed/>
                </p:oleObj>
              </mc:Choice>
              <mc:Fallback>
                <p:oleObj name="文档" r:id="rId9" imgW="11209020" imgH="1037590" progId="Word.Document.12">
                  <p:embed/>
                  <p:pic>
                    <p:nvPicPr>
                      <p:cNvPr id="0" name="图片 596092"/>
                      <p:cNvPicPr/>
                      <p:nvPr/>
                    </p:nvPicPr>
                    <p:blipFill>
                      <a:blip r:embed="rId10"/>
                      <a:stretch>
                        <a:fillRect/>
                      </a:stretch>
                    </p:blipFill>
                    <p:spPr>
                      <a:xfrm>
                        <a:off x="628650" y="5662613"/>
                        <a:ext cx="10879138" cy="1006475"/>
                      </a:xfrm>
                      <a:prstGeom prst="rect">
                        <a:avLst/>
                      </a:prstGeom>
                    </p:spPr>
                  </p:pic>
                </p:oleObj>
              </mc:Fallback>
            </mc:AlternateContent>
          </a:graphicData>
        </a:graphic>
      </p:graphicFrame>
      <p:sp>
        <p:nvSpPr>
          <p:cNvPr id="59" name="Rectangle 21">
            <a:hlinkClick r:id="rId1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1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1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1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1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1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1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1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2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2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2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2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2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2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2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2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2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3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3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3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矩形 26"/>
          <p:cNvSpPr/>
          <p:nvPr/>
        </p:nvSpPr>
        <p:spPr>
          <a:xfrm>
            <a:off x="446495" y="386080"/>
            <a:ext cx="1129901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二、多项选择题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本大题共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小题，每小题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分，全部选对的得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分，部分选对的得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分，有选错的得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28" name="矩形 27"/>
          <p:cNvSpPr/>
          <p:nvPr/>
        </p:nvSpPr>
        <p:spPr>
          <a:xfrm>
            <a:off x="446495" y="1690175"/>
            <a:ext cx="11299010"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有甲、乙两个班级进行数学考试，按照大于或等于</a:t>
            </a:r>
            <a:r>
              <a:rPr lang="en-US" altLang="zh-CN" sz="2800" kern="100">
                <a:latin typeface="Times New Roman" panose="02020603050405020304" pitchFamily="18" charset="0"/>
                <a:ea typeface="方正中等线简体" panose="03000509000000000000" pitchFamily="65" charset="-122"/>
              </a:rPr>
              <a:t>85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分为优秀，</a:t>
            </a:r>
            <a:r>
              <a:rPr lang="en-US" altLang="zh-CN" sz="2800" kern="100">
                <a:latin typeface="Times New Roman" panose="02020603050405020304" pitchFamily="18" charset="0"/>
                <a:ea typeface="方正中等线简体" panose="03000509000000000000" pitchFamily="65" charset="-122"/>
              </a:rPr>
              <a:t>85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分以下为非优秀统计成绩，得到如下列联表：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4" name="表格 33"/>
          <p:cNvGraphicFramePr>
            <a:graphicFrameLocks noGrp="1"/>
          </p:cNvGraphicFramePr>
          <p:nvPr/>
        </p:nvGraphicFramePr>
        <p:xfrm>
          <a:off x="551382" y="3212976"/>
          <a:ext cx="11017225" cy="2560320"/>
        </p:xfrm>
        <a:graphic>
          <a:graphicData uri="http://schemas.openxmlformats.org/drawingml/2006/table">
            <a:tbl>
              <a:tblPr/>
              <a:tblGrid>
                <a:gridCol w="2587810"/>
                <a:gridCol w="2587810"/>
                <a:gridCol w="3253795"/>
                <a:gridCol w="2587810"/>
              </a:tblGrid>
              <a:tr h="540000">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优秀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非优秀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甲班</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b</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宋体" panose="02010600030101010101" pitchFamily="2" charset="-122"/>
                          <a:cs typeface="宋体" panose="02010600030101010101" pitchFamily="2" charset="-122"/>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乙班</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c</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宋体" panose="02010600030101010101" pitchFamily="2" charset="-122"/>
                          <a:cs typeface="宋体" panose="02010600030101010101" pitchFamily="2" charset="-122"/>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105</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28" name="矩形 27"/>
          <p:cNvSpPr/>
          <p:nvPr/>
        </p:nvSpPr>
        <p:spPr>
          <a:xfrm>
            <a:off x="446495" y="2191504"/>
            <a:ext cx="11299010" cy="2677656"/>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列联表中</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的值为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的值为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35</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列联表中</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的值为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的值为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45</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根据列联表中的数据，有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95%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的把握认为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成绩与班级有关系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根据列联表中的数据，没有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95%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的把握认为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成绩与班级有关系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30118" y="617961"/>
          <a:ext cx="11082337" cy="1630362"/>
        </p:xfrm>
        <a:graphic>
          <a:graphicData uri="http://schemas.openxmlformats.org/presentationml/2006/ole">
            <mc:AlternateContent xmlns:mc="http://schemas.openxmlformats.org/markup-compatibility/2006">
              <mc:Choice xmlns:v="urn:schemas-microsoft-com:vml" Requires="v">
                <p:oleObj spid="_x0000_s598041" name="文档" r:id="rId23" imgW="11083925" imgH="1631950" progId="Word.Document.12">
                  <p:embed/>
                </p:oleObj>
              </mc:Choice>
              <mc:Fallback>
                <p:oleObj name="文档" r:id="rId23" imgW="11083925" imgH="1631950" progId="Word.Document.12">
                  <p:embed/>
                  <p:pic>
                    <p:nvPicPr>
                      <p:cNvPr id="0" name="图片 598040"/>
                      <p:cNvPicPr/>
                      <p:nvPr/>
                    </p:nvPicPr>
                    <p:blipFill>
                      <a:blip r:embed="rId24"/>
                      <a:stretch>
                        <a:fillRect/>
                      </a:stretch>
                    </p:blipFill>
                    <p:spPr>
                      <a:xfrm>
                        <a:off x="530118" y="617961"/>
                        <a:ext cx="11082337" cy="1630362"/>
                      </a:xfrm>
                      <a:prstGeom prst="rect">
                        <a:avLst/>
                      </a:prstGeom>
                    </p:spPr>
                  </p:pic>
                </p:oleObj>
              </mc:Fallback>
            </mc:AlternateContent>
          </a:graphicData>
        </a:graphic>
      </p:graphicFrame>
      <p:sp>
        <p:nvSpPr>
          <p:cNvPr id="33" name="TextBox 19"/>
          <p:cNvSpPr txBox="1"/>
          <p:nvPr/>
        </p:nvSpPr>
        <p:spPr>
          <a:xfrm>
            <a:off x="289817" y="292024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2" name="TextBox 19"/>
          <p:cNvSpPr txBox="1"/>
          <p:nvPr/>
        </p:nvSpPr>
        <p:spPr>
          <a:xfrm>
            <a:off x="304176" y="349473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28" name="矩形 27"/>
          <p:cNvSpPr/>
          <p:nvPr/>
        </p:nvSpPr>
        <p:spPr>
          <a:xfrm>
            <a:off x="446495" y="755930"/>
            <a:ext cx="11299010" cy="193033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由题意知成绩优秀的学生数是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，成绩非优秀的学生数是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根据列联表中的数据，得到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16890" y="2866560"/>
          <a:ext cx="8134350" cy="1201738"/>
        </p:xfrm>
        <a:graphic>
          <a:graphicData uri="http://schemas.openxmlformats.org/presentationml/2006/ole">
            <mc:AlternateContent xmlns:mc="http://schemas.openxmlformats.org/markup-compatibility/2006">
              <mc:Choice xmlns:v="urn:schemas-microsoft-com:vml" Requires="v">
                <p:oleObj spid="_x0000_s599065" name="文档" r:id="rId23" imgW="8232775" imgH="1207770" progId="Word.Document.12">
                  <p:embed/>
                </p:oleObj>
              </mc:Choice>
              <mc:Fallback>
                <p:oleObj name="文档" r:id="rId23" imgW="8232775" imgH="1207770" progId="Word.Document.12">
                  <p:embed/>
                  <p:pic>
                    <p:nvPicPr>
                      <p:cNvPr id="0" name="图片 599064"/>
                      <p:cNvPicPr/>
                      <p:nvPr/>
                    </p:nvPicPr>
                    <p:blipFill>
                      <a:blip r:embed="rId24"/>
                      <a:stretch>
                        <a:fillRect/>
                      </a:stretch>
                    </p:blipFill>
                    <p:spPr>
                      <a:xfrm>
                        <a:off x="416890" y="2866560"/>
                        <a:ext cx="8134350" cy="1201738"/>
                      </a:xfrm>
                      <a:prstGeom prst="rect">
                        <a:avLst/>
                      </a:prstGeom>
                    </p:spPr>
                  </p:pic>
                </p:oleObj>
              </mc:Fallback>
            </mc:AlternateContent>
          </a:graphicData>
        </a:graphic>
      </p:graphicFrame>
      <p:sp>
        <p:nvSpPr>
          <p:cNvPr id="27" name="矩形 26"/>
          <p:cNvSpPr/>
          <p:nvPr/>
        </p:nvSpPr>
        <p:spPr>
          <a:xfrm>
            <a:off x="446495" y="3852274"/>
            <a:ext cx="11299010"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因此有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95%</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的把握认为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成绩与班级有关系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blinds(horizontal)">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blinds(horizontal)">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blinds(horizontal)">
                                      <p:cBhvr>
                                        <p:cTn id="2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95313" y="332656"/>
          <a:ext cx="11196637" cy="1562100"/>
        </p:xfrm>
        <a:graphic>
          <a:graphicData uri="http://schemas.openxmlformats.org/presentationml/2006/ole">
            <mc:AlternateContent xmlns:mc="http://schemas.openxmlformats.org/markup-compatibility/2006">
              <mc:Choice xmlns:v="urn:schemas-microsoft-com:vml" Requires="v">
                <p:oleObj spid="_x0000_s544818" name="文档" r:id="rId23" imgW="11469370" imgH="1610995" progId="Word.Document.12">
                  <p:embed/>
                </p:oleObj>
              </mc:Choice>
              <mc:Fallback>
                <p:oleObj name="文档" r:id="rId23" imgW="11469370" imgH="1610995" progId="Word.Document.12">
                  <p:embed/>
                  <p:pic>
                    <p:nvPicPr>
                      <p:cNvPr id="0" name="图片 544817"/>
                      <p:cNvPicPr/>
                      <p:nvPr/>
                    </p:nvPicPr>
                    <p:blipFill>
                      <a:blip r:embed="rId24"/>
                      <a:stretch>
                        <a:fillRect/>
                      </a:stretch>
                    </p:blipFill>
                    <p:spPr>
                      <a:xfrm>
                        <a:off x="595313" y="332656"/>
                        <a:ext cx="11196637" cy="1562100"/>
                      </a:xfrm>
                      <a:prstGeom prst="rect">
                        <a:avLst/>
                      </a:prstGeom>
                    </p:spPr>
                  </p:pic>
                </p:oleObj>
              </mc:Fallback>
            </mc:AlternateContent>
          </a:graphicData>
        </a:graphic>
      </p:graphicFrame>
      <p:graphicFrame>
        <p:nvGraphicFramePr>
          <p:cNvPr id="5" name="表格 4"/>
          <p:cNvGraphicFramePr>
            <a:graphicFrameLocks noGrp="1"/>
          </p:cNvGraphicFramePr>
          <p:nvPr/>
        </p:nvGraphicFramePr>
        <p:xfrm>
          <a:off x="602713" y="1772816"/>
          <a:ext cx="4709908" cy="1280160"/>
        </p:xfrm>
        <a:graphic>
          <a:graphicData uri="http://schemas.openxmlformats.org/drawingml/2006/table">
            <a:tbl>
              <a:tblPr/>
              <a:tblGrid>
                <a:gridCol w="838915"/>
                <a:gridCol w="857748"/>
                <a:gridCol w="938215"/>
                <a:gridCol w="1037515"/>
                <a:gridCol w="1037515"/>
              </a:tblGrid>
              <a:tr h="0">
                <a:tc>
                  <a:txBody>
                    <a:bodyPr/>
                    <a:lstStyle/>
                    <a:p>
                      <a:pPr algn="ctr">
                        <a:lnSpc>
                          <a:spcPct val="150000"/>
                        </a:lnSpc>
                        <a:spcAft>
                          <a:spcPts val="0"/>
                        </a:spcAft>
                      </a:pPr>
                      <a:r>
                        <a:rPr lang="en-US"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m</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 name="矩形 34"/>
          <p:cNvSpPr/>
          <p:nvPr/>
        </p:nvSpPr>
        <p:spPr>
          <a:xfrm>
            <a:off x="486085" y="3356992"/>
            <a:ext cx="11219830"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之间呈负相关关系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可以预测，当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2.6</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由表格数据知，该线性回归直线必过点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TextBox 19"/>
          <p:cNvSpPr txBox="1"/>
          <p:nvPr/>
        </p:nvSpPr>
        <p:spPr>
          <a:xfrm>
            <a:off x="335360" y="469582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2" name="TextBox 19"/>
          <p:cNvSpPr txBox="1"/>
          <p:nvPr/>
        </p:nvSpPr>
        <p:spPr>
          <a:xfrm>
            <a:off x="338053" y="526045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4" name="TextBox 19"/>
          <p:cNvSpPr txBox="1"/>
          <p:nvPr/>
        </p:nvSpPr>
        <p:spPr>
          <a:xfrm>
            <a:off x="335360" y="340580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95313" y="365844"/>
          <a:ext cx="11133137" cy="1550988"/>
        </p:xfrm>
        <a:graphic>
          <a:graphicData uri="http://schemas.openxmlformats.org/presentationml/2006/ole">
            <mc:AlternateContent xmlns:mc="http://schemas.openxmlformats.org/markup-compatibility/2006">
              <mc:Choice xmlns:v="urn:schemas-microsoft-com:vml" Requires="v">
                <p:oleObj spid="_x0000_s600152" name="文档" r:id="rId23" imgW="11469370" imgH="1609090" progId="Word.Document.12">
                  <p:embed/>
                </p:oleObj>
              </mc:Choice>
              <mc:Fallback>
                <p:oleObj name="文档" r:id="rId23" imgW="11469370" imgH="1609090" progId="Word.Document.12">
                  <p:embed/>
                  <p:pic>
                    <p:nvPicPr>
                      <p:cNvPr id="0" name="图片 600151"/>
                      <p:cNvPicPr/>
                      <p:nvPr/>
                    </p:nvPicPr>
                    <p:blipFill>
                      <a:blip r:embed="rId24"/>
                      <a:stretch>
                        <a:fillRect/>
                      </a:stretch>
                    </p:blipFill>
                    <p:spPr>
                      <a:xfrm>
                        <a:off x="595313" y="365844"/>
                        <a:ext cx="11133137" cy="1550988"/>
                      </a:xfrm>
                      <a:prstGeom prst="rect">
                        <a:avLst/>
                      </a:prstGeom>
                    </p:spPr>
                  </p:pic>
                </p:oleObj>
              </mc:Fallback>
            </mc:AlternateContent>
          </a:graphicData>
        </a:graphic>
      </p:graphicFrame>
      <p:sp>
        <p:nvSpPr>
          <p:cNvPr id="4" name="矩形 3"/>
          <p:cNvSpPr/>
          <p:nvPr/>
        </p:nvSpPr>
        <p:spPr>
          <a:xfrm>
            <a:off x="463440" y="908720"/>
            <a:ext cx="11033159"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的预测值为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4" name="对象 33"/>
          <p:cNvGraphicFramePr>
            <a:graphicFrameLocks noChangeAspect="1"/>
          </p:cNvGraphicFramePr>
          <p:nvPr/>
        </p:nvGraphicFramePr>
        <p:xfrm>
          <a:off x="595313" y="1684214"/>
          <a:ext cx="11133137" cy="1550988"/>
        </p:xfrm>
        <a:graphic>
          <a:graphicData uri="http://schemas.openxmlformats.org/presentationml/2006/ole">
            <mc:AlternateContent xmlns:mc="http://schemas.openxmlformats.org/markup-compatibility/2006">
              <mc:Choice xmlns:v="urn:schemas-microsoft-com:vml" Requires="v">
                <p:oleObj spid="_x0000_s600153" name="文档" r:id="rId25" imgW="11469370" imgH="1609090" progId="Word.Document.12">
                  <p:embed/>
                </p:oleObj>
              </mc:Choice>
              <mc:Fallback>
                <p:oleObj name="文档" r:id="rId25" imgW="11469370" imgH="1609090" progId="Word.Document.12">
                  <p:embed/>
                  <p:pic>
                    <p:nvPicPr>
                      <p:cNvPr id="0" name="图片 600152"/>
                      <p:cNvPicPr/>
                      <p:nvPr/>
                    </p:nvPicPr>
                    <p:blipFill>
                      <a:blip r:embed="rId26"/>
                      <a:stretch>
                        <a:fillRect/>
                      </a:stretch>
                    </p:blipFill>
                    <p:spPr>
                      <a:xfrm>
                        <a:off x="595313" y="1684214"/>
                        <a:ext cx="11133137" cy="1550988"/>
                      </a:xfrm>
                      <a:prstGeom prst="rect">
                        <a:avLst/>
                      </a:prstGeom>
                    </p:spPr>
                  </p:pic>
                </p:oleObj>
              </mc:Fallback>
            </mc:AlternateContent>
          </a:graphicData>
        </a:graphic>
      </p:graphicFrame>
      <p:graphicFrame>
        <p:nvGraphicFramePr>
          <p:cNvPr id="36" name="对象 35"/>
          <p:cNvGraphicFramePr>
            <a:graphicFrameLocks noChangeAspect="1"/>
          </p:cNvGraphicFramePr>
          <p:nvPr/>
        </p:nvGraphicFramePr>
        <p:xfrm>
          <a:off x="595313" y="2636912"/>
          <a:ext cx="11133137" cy="1550988"/>
        </p:xfrm>
        <a:graphic>
          <a:graphicData uri="http://schemas.openxmlformats.org/presentationml/2006/ole">
            <mc:AlternateContent xmlns:mc="http://schemas.openxmlformats.org/markup-compatibility/2006">
              <mc:Choice xmlns:v="urn:schemas-microsoft-com:vml" Requires="v">
                <p:oleObj spid="_x0000_s600154" name="文档" r:id="rId27" imgW="11469370" imgH="1609090" progId="Word.Document.12">
                  <p:embed/>
                </p:oleObj>
              </mc:Choice>
              <mc:Fallback>
                <p:oleObj name="文档" r:id="rId27" imgW="11469370" imgH="1609090" progId="Word.Document.12">
                  <p:embed/>
                  <p:pic>
                    <p:nvPicPr>
                      <p:cNvPr id="0" name="图片 600153"/>
                      <p:cNvPicPr/>
                      <p:nvPr/>
                    </p:nvPicPr>
                    <p:blipFill>
                      <a:blip r:embed="rId28"/>
                      <a:stretch>
                        <a:fillRect/>
                      </a:stretch>
                    </p:blipFill>
                    <p:spPr>
                      <a:xfrm>
                        <a:off x="595313" y="2636912"/>
                        <a:ext cx="11133137" cy="1550988"/>
                      </a:xfrm>
                      <a:prstGeom prst="rect">
                        <a:avLst/>
                      </a:prstGeom>
                    </p:spPr>
                  </p:pic>
                </p:oleObj>
              </mc:Fallback>
            </mc:AlternateContent>
          </a:graphicData>
        </a:graphic>
      </p:graphicFrame>
      <p:sp>
        <p:nvSpPr>
          <p:cNvPr id="37" name="矩形 36"/>
          <p:cNvSpPr/>
          <p:nvPr/>
        </p:nvSpPr>
        <p:spPr>
          <a:xfrm>
            <a:off x="463440" y="3272032"/>
            <a:ext cx="11033159"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故线性回归直线过</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8" name="对象 37"/>
          <p:cNvGraphicFramePr>
            <a:graphicFrameLocks noChangeAspect="1"/>
          </p:cNvGraphicFramePr>
          <p:nvPr/>
        </p:nvGraphicFramePr>
        <p:xfrm>
          <a:off x="595313" y="4083050"/>
          <a:ext cx="11004550" cy="1328738"/>
        </p:xfrm>
        <a:graphic>
          <a:graphicData uri="http://schemas.openxmlformats.org/presentationml/2006/ole">
            <mc:AlternateContent xmlns:mc="http://schemas.openxmlformats.org/markup-compatibility/2006">
              <mc:Choice xmlns:v="urn:schemas-microsoft-com:vml" Requires="v">
                <p:oleObj spid="_x0000_s600155" name="文档" r:id="rId29" imgW="11403965" imgH="1385570" progId="Word.Document.12">
                  <p:embed/>
                </p:oleObj>
              </mc:Choice>
              <mc:Fallback>
                <p:oleObj name="文档" r:id="rId29" imgW="11403965" imgH="1385570" progId="Word.Document.12">
                  <p:embed/>
                  <p:pic>
                    <p:nvPicPr>
                      <p:cNvPr id="0" name="图片 600154"/>
                      <p:cNvPicPr/>
                      <p:nvPr/>
                    </p:nvPicPr>
                    <p:blipFill>
                      <a:blip r:embed="rId30"/>
                      <a:stretch>
                        <a:fillRect/>
                      </a:stretch>
                    </p:blipFill>
                    <p:spPr>
                      <a:xfrm>
                        <a:off x="595313" y="4083050"/>
                        <a:ext cx="11004550" cy="1328738"/>
                      </a:xfrm>
                      <a:prstGeom prst="rect">
                        <a:avLst/>
                      </a:prstGeom>
                    </p:spPr>
                  </p:pic>
                </p:oleObj>
              </mc:Fallback>
            </mc:AlternateContent>
          </a:graphicData>
        </a:graphic>
      </p:graphicFrame>
      <p:sp>
        <p:nvSpPr>
          <p:cNvPr id="39" name="矩形 38"/>
          <p:cNvSpPr/>
          <p:nvPr/>
        </p:nvSpPr>
        <p:spPr>
          <a:xfrm>
            <a:off x="463440" y="4886254"/>
            <a:ext cx="11033159"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综上，选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ACD.</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linds(horizont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404813" y="583976"/>
          <a:ext cx="11226800" cy="5221288"/>
        </p:xfrm>
        <a:graphic>
          <a:graphicData uri="http://schemas.openxmlformats.org/presentationml/2006/ole">
            <mc:AlternateContent xmlns:mc="http://schemas.openxmlformats.org/markup-compatibility/2006">
              <mc:Choice xmlns:v="urn:schemas-microsoft-com:vml" Requires="v">
                <p:oleObj spid="_x0000_s499822" name="文档" r:id="rId1" imgW="11498580" imgH="5317490" progId="Word.Document.12">
                  <p:embed/>
                </p:oleObj>
              </mc:Choice>
              <mc:Fallback>
                <p:oleObj name="文档" r:id="rId1" imgW="11498580" imgH="5317490" progId="Word.Document.12">
                  <p:embed/>
                  <p:pic>
                    <p:nvPicPr>
                      <p:cNvPr id="0" name="图片 499821"/>
                      <p:cNvPicPr/>
                      <p:nvPr/>
                    </p:nvPicPr>
                    <p:blipFill>
                      <a:blip r:embed="rId2"/>
                      <a:stretch>
                        <a:fillRect/>
                      </a:stretch>
                    </p:blipFill>
                    <p:spPr>
                      <a:xfrm>
                        <a:off x="404813" y="583976"/>
                        <a:ext cx="11226800" cy="5221288"/>
                      </a:xfrm>
                      <a:prstGeom prst="rect">
                        <a:avLst/>
                      </a:prstGeom>
                    </p:spPr>
                  </p:pic>
                </p:oleObj>
              </mc:Fallback>
            </mc:AlternateContent>
          </a:graphicData>
        </a:graphic>
      </p:graphicFrame>
      <p:sp>
        <p:nvSpPr>
          <p:cNvPr id="81"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20"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21"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22"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23"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24"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27" name="TextBox 19"/>
          <p:cNvSpPr txBox="1"/>
          <p:nvPr/>
        </p:nvSpPr>
        <p:spPr>
          <a:xfrm>
            <a:off x="187225" y="278674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0" name="TextBox 19"/>
          <p:cNvSpPr txBox="1"/>
          <p:nvPr/>
        </p:nvSpPr>
        <p:spPr>
          <a:xfrm>
            <a:off x="151235" y="351449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9" name="TextBox 19"/>
          <p:cNvSpPr txBox="1"/>
          <p:nvPr/>
        </p:nvSpPr>
        <p:spPr>
          <a:xfrm>
            <a:off x="161868" y="430712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4" name="矩形 3"/>
          <p:cNvSpPr/>
          <p:nvPr/>
        </p:nvSpPr>
        <p:spPr>
          <a:xfrm>
            <a:off x="515380" y="1340768"/>
            <a:ext cx="11161240" cy="138499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均正确，是线性回归方程的性质</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项是错误的，线性回归方程只能预测学生的体重，应为大约</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58.79 kg.</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4" name="矩形 3"/>
          <p:cNvSpPr/>
          <p:nvPr/>
        </p:nvSpPr>
        <p:spPr>
          <a:xfrm>
            <a:off x="523050" y="116632"/>
            <a:ext cx="11145901"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针对时下的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抖音热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，某校团委对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学生性别和喜欢抖音是否有关</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作了一次调查，其中被调查的男女生人数相同，男生喜欢抖音的人数占男生人数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女生喜欢抖音的人数占女生人数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的把握认为是否喜欢抖音和性别有关，则调查人数中男生可能有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临界值表：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0" name="对象 49"/>
          <p:cNvGraphicFramePr>
            <a:graphicFrameLocks noChangeAspect="1"/>
          </p:cNvGraphicFramePr>
          <p:nvPr/>
        </p:nvGraphicFramePr>
        <p:xfrm>
          <a:off x="9603126" y="1341894"/>
          <a:ext cx="862012" cy="1009650"/>
        </p:xfrm>
        <a:graphic>
          <a:graphicData uri="http://schemas.openxmlformats.org/presentationml/2006/ole">
            <mc:AlternateContent xmlns:mc="http://schemas.openxmlformats.org/markup-compatibility/2006">
              <mc:Choice xmlns:v="urn:schemas-microsoft-com:vml" Requires="v">
                <p:oleObj spid="_x0000_s601157" name="文档" r:id="rId23" imgW="868680" imgH="1016635" progId="Word.Document.12">
                  <p:embed/>
                </p:oleObj>
              </mc:Choice>
              <mc:Fallback>
                <p:oleObj name="文档" r:id="rId23" imgW="868680" imgH="1016635" progId="Word.Document.12">
                  <p:embed/>
                  <p:pic>
                    <p:nvPicPr>
                      <p:cNvPr id="0" name="图片 601156"/>
                      <p:cNvPicPr/>
                      <p:nvPr/>
                    </p:nvPicPr>
                    <p:blipFill>
                      <a:blip r:embed="rId24"/>
                      <a:stretch>
                        <a:fillRect/>
                      </a:stretch>
                    </p:blipFill>
                    <p:spPr>
                      <a:xfrm>
                        <a:off x="9603126" y="1341894"/>
                        <a:ext cx="862012" cy="1009650"/>
                      </a:xfrm>
                      <a:prstGeom prst="rect">
                        <a:avLst/>
                      </a:prstGeom>
                    </p:spPr>
                  </p:pic>
                </p:oleObj>
              </mc:Fallback>
            </mc:AlternateContent>
          </a:graphicData>
        </a:graphic>
      </p:graphicFrame>
      <p:graphicFrame>
        <p:nvGraphicFramePr>
          <p:cNvPr id="5" name="表格 4"/>
          <p:cNvGraphicFramePr>
            <a:graphicFrameLocks noGrp="1"/>
          </p:cNvGraphicFramePr>
          <p:nvPr/>
        </p:nvGraphicFramePr>
        <p:xfrm>
          <a:off x="662831" y="3516992"/>
          <a:ext cx="4425057" cy="1280160"/>
        </p:xfrm>
        <a:graphic>
          <a:graphicData uri="http://schemas.openxmlformats.org/drawingml/2006/table">
            <a:tbl>
              <a:tblPr/>
              <a:tblGrid>
                <a:gridCol w="1688753"/>
                <a:gridCol w="1512168"/>
                <a:gridCol w="1224136"/>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χ</a:t>
                      </a:r>
                      <a:r>
                        <a:rPr lang="en-US" sz="2800" kern="100" baseline="300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0</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0.050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3.841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6.635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对象 5"/>
          <p:cNvGraphicFramePr>
            <a:graphicFrameLocks noChangeAspect="1"/>
          </p:cNvGraphicFramePr>
          <p:nvPr/>
        </p:nvGraphicFramePr>
        <p:xfrm>
          <a:off x="5710745" y="3341803"/>
          <a:ext cx="6353175" cy="1454150"/>
        </p:xfrm>
        <a:graphic>
          <a:graphicData uri="http://schemas.openxmlformats.org/presentationml/2006/ole">
            <mc:AlternateContent xmlns:mc="http://schemas.openxmlformats.org/markup-compatibility/2006">
              <mc:Choice xmlns:v="urn:schemas-microsoft-com:vml" Requires="v">
                <p:oleObj spid="_x0000_s601158" name="文档" r:id="rId25" imgW="6353810" imgH="1456690" progId="Word.Document.12">
                  <p:embed/>
                </p:oleObj>
              </mc:Choice>
              <mc:Fallback>
                <p:oleObj name="文档" r:id="rId25" imgW="6353810" imgH="1456690" progId="Word.Document.12">
                  <p:embed/>
                  <p:pic>
                    <p:nvPicPr>
                      <p:cNvPr id="0" name="图片 601157"/>
                      <p:cNvPicPr/>
                      <p:nvPr/>
                    </p:nvPicPr>
                    <p:blipFill>
                      <a:blip r:embed="rId26"/>
                      <a:stretch>
                        <a:fillRect/>
                      </a:stretch>
                    </p:blipFill>
                    <p:spPr>
                      <a:xfrm>
                        <a:off x="5710745" y="3341803"/>
                        <a:ext cx="6353175" cy="1454150"/>
                      </a:xfrm>
                      <a:prstGeom prst="rect">
                        <a:avLst/>
                      </a:prstGeom>
                    </p:spPr>
                  </p:pic>
                </p:oleObj>
              </mc:Fallback>
            </mc:AlternateContent>
          </a:graphicData>
        </a:graphic>
      </p:graphicFrame>
      <p:sp>
        <p:nvSpPr>
          <p:cNvPr id="51" name="矩形 50"/>
          <p:cNvSpPr/>
          <p:nvPr/>
        </p:nvSpPr>
        <p:spPr>
          <a:xfrm>
            <a:off x="479376" y="4998512"/>
            <a:ext cx="11145901"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B.54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TextBox 19"/>
          <p:cNvSpPr txBox="1"/>
          <p:nvPr/>
        </p:nvSpPr>
        <p:spPr>
          <a:xfrm>
            <a:off x="3051967" y="502590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9" name="TextBox 19"/>
          <p:cNvSpPr txBox="1"/>
          <p:nvPr/>
        </p:nvSpPr>
        <p:spPr>
          <a:xfrm>
            <a:off x="335360" y="569100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nvGraphicFramePr>
        <p:xfrm>
          <a:off x="3586423" y="1335544"/>
          <a:ext cx="866775" cy="1016000"/>
        </p:xfrm>
        <a:graphic>
          <a:graphicData uri="http://schemas.openxmlformats.org/presentationml/2006/ole">
            <mc:AlternateContent xmlns:mc="http://schemas.openxmlformats.org/markup-compatibility/2006">
              <mc:Choice xmlns:v="urn:schemas-microsoft-com:vml" Requires="v">
                <p:oleObj spid="_x0000_s601159" name="文档" r:id="rId27" imgW="868680" imgH="1017905" progId="Word.Document.12">
                  <p:embed/>
                </p:oleObj>
              </mc:Choice>
              <mc:Fallback>
                <p:oleObj name="文档" r:id="rId27" imgW="868680" imgH="1017905" progId="Word.Document.12">
                  <p:embed/>
                  <p:pic>
                    <p:nvPicPr>
                      <p:cNvPr id="0" name="图片 601158"/>
                      <p:cNvPicPr/>
                      <p:nvPr/>
                    </p:nvPicPr>
                    <p:blipFill>
                      <a:blip r:embed="rId28"/>
                      <a:stretch>
                        <a:fillRect/>
                      </a:stretch>
                    </p:blipFill>
                    <p:spPr>
                      <a:xfrm>
                        <a:off x="3586423" y="1335544"/>
                        <a:ext cx="866775" cy="1016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260648"/>
            <a:ext cx="11233248" cy="13108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设男生的人数为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kern="100" dirty="0" err="1">
                <a:latin typeface="Times New Roman" panose="02020603050405020304" pitchFamily="18" charset="0"/>
                <a:ea typeface="黑体" panose="02010609060101010101" pitchFamily="49" charset="-122"/>
                <a:cs typeface="Courier New" panose="02070309020205020404" pitchFamily="49" charset="0"/>
              </a:rPr>
              <a:t>N</a:t>
            </a:r>
            <a:r>
              <a:rPr lang="en-US" altLang="zh-CN" sz="2800" b="1" kern="100" baseline="300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根据题意列出</a:t>
            </a:r>
            <a:r>
              <a:rPr lang="en-US" altLang="zh-CN" sz="2800" kern="100" dirty="0">
                <a:latin typeface="Times New Roman" panose="02020603050405020304" pitchFamily="18" charset="0"/>
                <a:ea typeface="黑体" panose="02010609060101010101" pitchFamily="49" charset="-122"/>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列联表如下表所示：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29" name="表格 28"/>
          <p:cNvGraphicFramePr>
            <a:graphicFrameLocks noGrp="1"/>
          </p:cNvGraphicFramePr>
          <p:nvPr/>
        </p:nvGraphicFramePr>
        <p:xfrm>
          <a:off x="623391" y="1660768"/>
          <a:ext cx="6407916" cy="2560320"/>
        </p:xfrm>
        <a:graphic>
          <a:graphicData uri="http://schemas.openxmlformats.org/drawingml/2006/table">
            <a:tbl>
              <a:tblPr/>
              <a:tblGrid>
                <a:gridCol w="2379519"/>
                <a:gridCol w="1342799"/>
                <a:gridCol w="1342799"/>
                <a:gridCol w="1342799"/>
              </a:tblGrid>
              <a:tr h="540000">
                <a:tc>
                  <a:txBody>
                    <a:bodyPr/>
                    <a:lstStyle/>
                    <a:p>
                      <a:pPr algn="ctr">
                        <a:lnSpc>
                          <a:spcPct val="150000"/>
                        </a:lnSpc>
                        <a:spcAft>
                          <a:spcPts val="0"/>
                        </a:spcAft>
                      </a:pPr>
                      <a:r>
                        <a:rPr lang="en-US" sz="2800" i="1" kern="100">
                          <a:effectLst/>
                          <a:latin typeface="Times New Roman" panose="02020603050405020304" pitchFamily="18" charset="0"/>
                          <a:ea typeface="仿宋_GB2312" panose="02010609030101010101" pitchFamily="49"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男生</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女生</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喜欢抖音</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5</a:t>
                      </a:r>
                      <a:r>
                        <a:rPr lang="en-US" sz="2800" i="1" kern="100">
                          <a:effectLst/>
                          <a:latin typeface="Times New Roman" panose="02020603050405020304" pitchFamily="18" charset="0"/>
                          <a:ea typeface="黑体" panose="02010609060101010101" pitchFamily="49"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a:t>
                      </a:r>
                      <a:r>
                        <a:rPr lang="en-US" sz="2800" i="1" kern="100">
                          <a:effectLst/>
                          <a:latin typeface="Times New Roman" panose="02020603050405020304" pitchFamily="18" charset="0"/>
                          <a:ea typeface="黑体" panose="02010609060101010101" pitchFamily="49"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9</a:t>
                      </a:r>
                      <a:r>
                        <a:rPr lang="en-US" sz="2800" i="1" kern="100">
                          <a:effectLst/>
                          <a:latin typeface="Times New Roman" panose="02020603050405020304" pitchFamily="18" charset="0"/>
                          <a:ea typeface="黑体" panose="02010609060101010101" pitchFamily="49"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不喜欢抖音</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pitchFamily="49"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a:t>
                      </a:r>
                      <a:r>
                        <a:rPr lang="en-US" sz="2800" i="1" kern="100">
                          <a:effectLst/>
                          <a:latin typeface="Times New Roman" panose="02020603050405020304" pitchFamily="18" charset="0"/>
                          <a:ea typeface="黑体" panose="02010609060101010101" pitchFamily="49"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3</a:t>
                      </a:r>
                      <a:r>
                        <a:rPr lang="en-US" sz="2800" i="1" kern="100">
                          <a:effectLst/>
                          <a:latin typeface="Times New Roman" panose="02020603050405020304" pitchFamily="18" charset="0"/>
                          <a:ea typeface="黑体" panose="02010609060101010101" pitchFamily="49"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a:t>
                      </a:r>
                      <a:r>
                        <a:rPr lang="en-US" sz="2800" i="1" kern="100">
                          <a:effectLst/>
                          <a:latin typeface="Times New Roman" panose="02020603050405020304" pitchFamily="18" charset="0"/>
                          <a:ea typeface="黑体" panose="02010609060101010101" pitchFamily="49"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a:t>
                      </a:r>
                      <a:r>
                        <a:rPr lang="en-US" sz="2800" i="1" kern="100">
                          <a:effectLst/>
                          <a:latin typeface="Times New Roman" panose="02020603050405020304" pitchFamily="18" charset="0"/>
                          <a:ea typeface="黑体" panose="02010609060101010101" pitchFamily="49"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12</a:t>
                      </a:r>
                      <a:r>
                        <a:rPr lang="en-US" sz="2800" i="1" kern="100" dirty="0">
                          <a:effectLst/>
                          <a:latin typeface="Times New Roman" panose="02020603050405020304" pitchFamily="18" charset="0"/>
                          <a:ea typeface="黑体" panose="02010609060101010101" pitchFamily="49" charset="-122"/>
                          <a:cs typeface="Courier New" panose="02070309020205020404" pitchFamily="49" charset="0"/>
                        </a:rPr>
                        <a:t>n</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对象 4"/>
          <p:cNvGraphicFramePr>
            <a:graphicFrameLocks noChangeAspect="1"/>
          </p:cNvGraphicFramePr>
          <p:nvPr/>
        </p:nvGraphicFramePr>
        <p:xfrm>
          <a:off x="583845" y="4532089"/>
          <a:ext cx="8156575" cy="1273175"/>
        </p:xfrm>
        <a:graphic>
          <a:graphicData uri="http://schemas.openxmlformats.org/presentationml/2006/ole">
            <mc:AlternateContent xmlns:mc="http://schemas.openxmlformats.org/markup-compatibility/2006">
              <mc:Choice xmlns:v="urn:schemas-microsoft-com:vml" Requires="v">
                <p:oleObj spid="_x0000_s602134" name="文档" r:id="rId23" imgW="8171815" imgH="1276350" progId="Word.Document.12">
                  <p:embed/>
                </p:oleObj>
              </mc:Choice>
              <mc:Fallback>
                <p:oleObj name="文档" r:id="rId23" imgW="8171815" imgH="1276350" progId="Word.Document.12">
                  <p:embed/>
                  <p:pic>
                    <p:nvPicPr>
                      <p:cNvPr id="0" name="图片 602133"/>
                      <p:cNvPicPr/>
                      <p:nvPr/>
                    </p:nvPicPr>
                    <p:blipFill>
                      <a:blip r:embed="rId24"/>
                      <a:stretch>
                        <a:fillRect/>
                      </a:stretch>
                    </p:blipFill>
                    <p:spPr>
                      <a:xfrm>
                        <a:off x="583845" y="4532089"/>
                        <a:ext cx="8156575" cy="1273175"/>
                      </a:xfrm>
                      <a:prstGeom prst="rect">
                        <a:avLst/>
                      </a:prstGeom>
                    </p:spPr>
                  </p:pic>
                </p:oleObj>
              </mc:Fallback>
            </mc:AlternateContent>
          </a:graphicData>
        </a:graphic>
      </p:graphicFrame>
      <p:sp>
        <p:nvSpPr>
          <p:cNvPr id="30" name="矩形 29"/>
          <p:cNvSpPr/>
          <p:nvPr/>
        </p:nvSpPr>
        <p:spPr>
          <a:xfrm>
            <a:off x="479376" y="5568458"/>
            <a:ext cx="11233248"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由于有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95%</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的把握认为是否喜欢抖音和性别有关，</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blinds(horizontal)">
                                      <p:cBhvr>
                                        <p:cTn id="25"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矩形 33"/>
          <p:cNvSpPr/>
          <p:nvPr/>
        </p:nvSpPr>
        <p:spPr>
          <a:xfrm>
            <a:off x="407368" y="404664"/>
            <a:ext cx="1141200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一、单项选择题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本大题共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小题，每小题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在每小题给出的四个选项中，只有一项是符合题目要求的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5" name="矩形 34"/>
          <p:cNvSpPr/>
          <p:nvPr/>
        </p:nvSpPr>
        <p:spPr>
          <a:xfrm>
            <a:off x="407368" y="1705992"/>
            <a:ext cx="11412000"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取值一定时，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的取值带有一定的随机性，</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之间的这种非确定性关系称为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函数关系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线性关系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相关关系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回归关系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TextBox 19"/>
          <p:cNvSpPr txBox="1"/>
          <p:nvPr/>
        </p:nvSpPr>
        <p:spPr>
          <a:xfrm>
            <a:off x="263352" y="364260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117711"/>
            <a:ext cx="11233248"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3.841</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χ</a:t>
            </a:r>
            <a:r>
              <a:rPr lang="en-US" altLang="zh-CN" sz="2800" kern="100" baseline="3000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&lt;6.635</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5" name="对象 4"/>
          <p:cNvGraphicFramePr>
            <a:graphicFrameLocks noChangeAspect="1"/>
          </p:cNvGraphicFramePr>
          <p:nvPr/>
        </p:nvGraphicFramePr>
        <p:xfrm>
          <a:off x="584200" y="1909799"/>
          <a:ext cx="8113713" cy="1255712"/>
        </p:xfrm>
        <a:graphic>
          <a:graphicData uri="http://schemas.openxmlformats.org/presentationml/2006/ole">
            <mc:AlternateContent xmlns:mc="http://schemas.openxmlformats.org/markup-compatibility/2006">
              <mc:Choice xmlns:v="urn:schemas-microsoft-com:vml" Requires="v">
                <p:oleObj spid="_x0000_s603160" name="文档" r:id="rId23" imgW="8171815" imgH="1276350" progId="Word.Document.12">
                  <p:embed/>
                </p:oleObj>
              </mc:Choice>
              <mc:Fallback>
                <p:oleObj name="文档" r:id="rId23" imgW="8171815" imgH="1276350" progId="Word.Document.12">
                  <p:embed/>
                  <p:pic>
                    <p:nvPicPr>
                      <p:cNvPr id="0" name="图片 603159"/>
                      <p:cNvPicPr/>
                      <p:nvPr/>
                    </p:nvPicPr>
                    <p:blipFill>
                      <a:blip r:embed="rId24"/>
                      <a:stretch>
                        <a:fillRect/>
                      </a:stretch>
                    </p:blipFill>
                    <p:spPr>
                      <a:xfrm>
                        <a:off x="584200" y="1909799"/>
                        <a:ext cx="8113713" cy="1255712"/>
                      </a:xfrm>
                      <a:prstGeom prst="rect">
                        <a:avLst/>
                      </a:prstGeom>
                    </p:spPr>
                  </p:pic>
                </p:oleObj>
              </mc:Fallback>
            </mc:AlternateContent>
          </a:graphicData>
        </a:graphic>
      </p:graphicFrame>
      <p:sp>
        <p:nvSpPr>
          <p:cNvPr id="30" name="矩形 29"/>
          <p:cNvSpPr/>
          <p:nvPr/>
        </p:nvSpPr>
        <p:spPr>
          <a:xfrm>
            <a:off x="479376" y="2845903"/>
            <a:ext cx="11233248"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kern="100" dirty="0" err="1">
                <a:latin typeface="Times New Roman" panose="02020603050405020304" pitchFamily="18" charset="0"/>
                <a:ea typeface="黑体" panose="02010609060101010101" pitchFamily="49" charset="-122"/>
                <a:cs typeface="Courier New" panose="02070309020205020404" pitchFamily="49" charset="0"/>
              </a:rPr>
              <a:t>N</a:t>
            </a:r>
            <a:r>
              <a:rPr lang="en-US" altLang="zh-CN" sz="2800" b="1" kern="100" baseline="300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的可能取值有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9,10,11,12,13,14</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，调查人数中男生人数的可能值为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54,60,66,72,78,84.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blinds(horizontal)">
                                      <p:cBhvr>
                                        <p:cTn id="17" dur="500"/>
                                        <p:tgtEl>
                                          <p:spTgt spid="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linds(horizontal)">
                                      <p:cBhvr>
                                        <p:cTn id="22"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矩形 20"/>
          <p:cNvSpPr/>
          <p:nvPr/>
        </p:nvSpPr>
        <p:spPr>
          <a:xfrm>
            <a:off x="502431" y="692696"/>
            <a:ext cx="11187139" cy="738664"/>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三、填空题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本大题共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小题，每小题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 name="矩形 2"/>
          <p:cNvSpPr/>
          <p:nvPr/>
        </p:nvSpPr>
        <p:spPr>
          <a:xfrm>
            <a:off x="10653770" y="1466182"/>
            <a:ext cx="813043"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58.5</a:t>
            </a:r>
            <a:endParaRPr lang="zh-CN" altLang="en-US" dirty="0"/>
          </a:p>
        </p:txBody>
      </p:sp>
      <p:graphicFrame>
        <p:nvGraphicFramePr>
          <p:cNvPr id="2" name="对象 1"/>
          <p:cNvGraphicFramePr>
            <a:graphicFrameLocks noChangeAspect="1"/>
          </p:cNvGraphicFramePr>
          <p:nvPr/>
        </p:nvGraphicFramePr>
        <p:xfrm>
          <a:off x="531813" y="1446213"/>
          <a:ext cx="11163300" cy="1179512"/>
        </p:xfrm>
        <a:graphic>
          <a:graphicData uri="http://schemas.openxmlformats.org/presentationml/2006/ole">
            <mc:AlternateContent xmlns:mc="http://schemas.openxmlformats.org/markup-compatibility/2006">
              <mc:Choice xmlns:v="urn:schemas-microsoft-com:vml" Requires="v">
                <p:oleObj spid="_x0000_s579656" name="文档" r:id="rId23" imgW="11303635" imgH="1188720" progId="Word.Document.12">
                  <p:embed/>
                </p:oleObj>
              </mc:Choice>
              <mc:Fallback>
                <p:oleObj name="文档" r:id="rId23" imgW="11303635" imgH="1188720" progId="Word.Document.12">
                  <p:embed/>
                  <p:pic>
                    <p:nvPicPr>
                      <p:cNvPr id="0" name="图片 579655"/>
                      <p:cNvPicPr/>
                      <p:nvPr/>
                    </p:nvPicPr>
                    <p:blipFill>
                      <a:blip r:embed="rId24"/>
                      <a:stretch>
                        <a:fillRect/>
                      </a:stretch>
                    </p:blipFill>
                    <p:spPr>
                      <a:xfrm>
                        <a:off x="531813" y="1446213"/>
                        <a:ext cx="11163300" cy="1179512"/>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531813" y="2486149"/>
          <a:ext cx="11099800" cy="1158875"/>
        </p:xfrm>
        <a:graphic>
          <a:graphicData uri="http://schemas.openxmlformats.org/presentationml/2006/ole">
            <mc:AlternateContent xmlns:mc="http://schemas.openxmlformats.org/markup-compatibility/2006">
              <mc:Choice xmlns:v="urn:schemas-microsoft-com:vml" Requires="v">
                <p:oleObj spid="_x0000_s579657" name="文档" r:id="rId25" imgW="11303635" imgH="1188720" progId="Word.Document.12">
                  <p:embed/>
                </p:oleObj>
              </mc:Choice>
              <mc:Fallback>
                <p:oleObj name="文档" r:id="rId25" imgW="11303635" imgH="1188720" progId="Word.Document.12">
                  <p:embed/>
                  <p:pic>
                    <p:nvPicPr>
                      <p:cNvPr id="0" name="图片 579656"/>
                      <p:cNvPicPr/>
                      <p:nvPr/>
                    </p:nvPicPr>
                    <p:blipFill>
                      <a:blip r:embed="rId26"/>
                      <a:stretch>
                        <a:fillRect/>
                      </a:stretch>
                    </p:blipFill>
                    <p:spPr>
                      <a:xfrm>
                        <a:off x="531813" y="2486149"/>
                        <a:ext cx="11099800" cy="1158875"/>
                      </a:xfrm>
                      <a:prstGeom prst="rect">
                        <a:avLst/>
                      </a:prstGeom>
                    </p:spPr>
                  </p:pic>
                </p:oleObj>
              </mc:Fallback>
            </mc:AlternateContent>
          </a:graphicData>
        </a:graphic>
      </p:graphicFrame>
      <p:graphicFrame>
        <p:nvGraphicFramePr>
          <p:cNvPr id="35" name="对象 34"/>
          <p:cNvGraphicFramePr>
            <a:graphicFrameLocks noChangeAspect="1"/>
          </p:cNvGraphicFramePr>
          <p:nvPr/>
        </p:nvGraphicFramePr>
        <p:xfrm>
          <a:off x="531813" y="3472377"/>
          <a:ext cx="11099800" cy="1158875"/>
        </p:xfrm>
        <a:graphic>
          <a:graphicData uri="http://schemas.openxmlformats.org/presentationml/2006/ole">
            <mc:AlternateContent xmlns:mc="http://schemas.openxmlformats.org/markup-compatibility/2006">
              <mc:Choice xmlns:v="urn:schemas-microsoft-com:vml" Requires="v">
                <p:oleObj spid="_x0000_s579658" name="文档" r:id="rId27" imgW="11303635" imgH="1188720" progId="Word.Document.12">
                  <p:embed/>
                </p:oleObj>
              </mc:Choice>
              <mc:Fallback>
                <p:oleObj name="文档" r:id="rId27" imgW="11303635" imgH="1188720" progId="Word.Document.12">
                  <p:embed/>
                  <p:pic>
                    <p:nvPicPr>
                      <p:cNvPr id="0" name="图片 579657"/>
                      <p:cNvPicPr/>
                      <p:nvPr/>
                    </p:nvPicPr>
                    <p:blipFill>
                      <a:blip r:embed="rId28"/>
                      <a:stretch>
                        <a:fillRect/>
                      </a:stretch>
                    </p:blipFill>
                    <p:spPr>
                      <a:xfrm>
                        <a:off x="531813" y="3472377"/>
                        <a:ext cx="11099800" cy="11588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31" name="对象 30"/>
          <p:cNvGraphicFramePr>
            <a:graphicFrameLocks noChangeAspect="1"/>
          </p:cNvGraphicFramePr>
          <p:nvPr/>
        </p:nvGraphicFramePr>
        <p:xfrm>
          <a:off x="595313" y="764233"/>
          <a:ext cx="10952162" cy="1944687"/>
        </p:xfrm>
        <a:graphic>
          <a:graphicData uri="http://schemas.openxmlformats.org/presentationml/2006/ole">
            <mc:AlternateContent xmlns:mc="http://schemas.openxmlformats.org/markup-compatibility/2006">
              <mc:Choice xmlns:v="urn:schemas-microsoft-com:vml" Requires="v">
                <p:oleObj spid="_x0000_s384692" name="文档" r:id="rId23" imgW="11152505" imgH="1982470" progId="Word.Document.12">
                  <p:embed/>
                </p:oleObj>
              </mc:Choice>
              <mc:Fallback>
                <p:oleObj name="文档" r:id="rId23" imgW="11152505" imgH="1982470" progId="Word.Document.12">
                  <p:embed/>
                  <p:pic>
                    <p:nvPicPr>
                      <p:cNvPr id="0" name="图片 384691"/>
                      <p:cNvPicPr/>
                      <p:nvPr/>
                    </p:nvPicPr>
                    <p:blipFill>
                      <a:blip r:embed="rId24"/>
                      <a:stretch>
                        <a:fillRect/>
                      </a:stretch>
                    </p:blipFill>
                    <p:spPr>
                      <a:xfrm>
                        <a:off x="595313" y="764233"/>
                        <a:ext cx="10952162" cy="1944687"/>
                      </a:xfrm>
                      <a:prstGeom prst="rect">
                        <a:avLst/>
                      </a:prstGeom>
                    </p:spPr>
                  </p:pic>
                </p:oleObj>
              </mc:Fallback>
            </mc:AlternateContent>
          </a:graphicData>
        </a:graphic>
      </p:graphicFrame>
      <p:sp>
        <p:nvSpPr>
          <p:cNvPr id="11" name="矩形 10"/>
          <p:cNvSpPr/>
          <p:nvPr/>
        </p:nvSpPr>
        <p:spPr>
          <a:xfrm>
            <a:off x="3984229" y="1916361"/>
            <a:ext cx="813043"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10.5</a:t>
            </a:r>
            <a:endParaRPr lang="zh-CN" altLang="en-US" dirty="0"/>
          </a:p>
        </p:txBody>
      </p:sp>
      <p:graphicFrame>
        <p:nvGraphicFramePr>
          <p:cNvPr id="29" name="对象 28"/>
          <p:cNvGraphicFramePr>
            <a:graphicFrameLocks noChangeAspect="1"/>
          </p:cNvGraphicFramePr>
          <p:nvPr/>
        </p:nvGraphicFramePr>
        <p:xfrm>
          <a:off x="595313" y="2924175"/>
          <a:ext cx="10823575" cy="1190625"/>
        </p:xfrm>
        <a:graphic>
          <a:graphicData uri="http://schemas.openxmlformats.org/presentationml/2006/ole">
            <mc:AlternateContent xmlns:mc="http://schemas.openxmlformats.org/markup-compatibility/2006">
              <mc:Choice xmlns:v="urn:schemas-microsoft-com:vml" Requires="v">
                <p:oleObj spid="_x0000_s384693" name="文档" r:id="rId25" imgW="11080750" imgH="1226820" progId="Word.Document.12">
                  <p:embed/>
                </p:oleObj>
              </mc:Choice>
              <mc:Fallback>
                <p:oleObj name="文档" r:id="rId25" imgW="11080750" imgH="1226820" progId="Word.Document.12">
                  <p:embed/>
                  <p:pic>
                    <p:nvPicPr>
                      <p:cNvPr id="0" name="图片 384692"/>
                      <p:cNvPicPr/>
                      <p:nvPr/>
                    </p:nvPicPr>
                    <p:blipFill>
                      <a:blip r:embed="rId26"/>
                      <a:stretch>
                        <a:fillRect/>
                      </a:stretch>
                    </p:blipFill>
                    <p:spPr>
                      <a:xfrm>
                        <a:off x="595313" y="2924175"/>
                        <a:ext cx="10823575" cy="1190625"/>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499616" y="3904084"/>
          <a:ext cx="10760075" cy="1181100"/>
        </p:xfrm>
        <a:graphic>
          <a:graphicData uri="http://schemas.openxmlformats.org/presentationml/2006/ole">
            <mc:AlternateContent xmlns:mc="http://schemas.openxmlformats.org/markup-compatibility/2006">
              <mc:Choice xmlns:v="urn:schemas-microsoft-com:vml" Requires="v">
                <p:oleObj spid="_x0000_s384694" name="文档" r:id="rId27" imgW="11080750" imgH="1226820" progId="Word.Document.12">
                  <p:embed/>
                </p:oleObj>
              </mc:Choice>
              <mc:Fallback>
                <p:oleObj name="文档" r:id="rId27" imgW="11080750" imgH="1226820" progId="Word.Document.12">
                  <p:embed/>
                  <p:pic>
                    <p:nvPicPr>
                      <p:cNvPr id="0" name="图片 384693"/>
                      <p:cNvPicPr/>
                      <p:nvPr/>
                    </p:nvPicPr>
                    <p:blipFill>
                      <a:blip r:embed="rId28"/>
                      <a:stretch>
                        <a:fillRect/>
                      </a:stretch>
                    </p:blipFill>
                    <p:spPr>
                      <a:xfrm>
                        <a:off x="499616" y="3904084"/>
                        <a:ext cx="10760075" cy="1181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对象 30"/>
          <p:cNvGraphicFramePr>
            <a:graphicFrameLocks noChangeAspect="1"/>
          </p:cNvGraphicFramePr>
          <p:nvPr/>
        </p:nvGraphicFramePr>
        <p:xfrm>
          <a:off x="631032" y="199273"/>
          <a:ext cx="10929937" cy="3105150"/>
        </p:xfrm>
        <a:graphic>
          <a:graphicData uri="http://schemas.openxmlformats.org/presentationml/2006/ole">
            <mc:AlternateContent xmlns:mc="http://schemas.openxmlformats.org/markup-compatibility/2006">
              <mc:Choice xmlns:v="urn:schemas-microsoft-com:vml" Requires="v">
                <p:oleObj spid="_x0000_s528531" name="文档" r:id="rId1" imgW="11192510" imgH="3161030" progId="Word.Document.12">
                  <p:embed/>
                </p:oleObj>
              </mc:Choice>
              <mc:Fallback>
                <p:oleObj name="文档" r:id="rId1" imgW="11192510" imgH="3161030" progId="Word.Document.12">
                  <p:embed/>
                  <p:pic>
                    <p:nvPicPr>
                      <p:cNvPr id="0" name="图片 528530"/>
                      <p:cNvPicPr/>
                      <p:nvPr/>
                    </p:nvPicPr>
                    <p:blipFill>
                      <a:blip r:embed="rId2"/>
                      <a:stretch>
                        <a:fillRect/>
                      </a:stretch>
                    </p:blipFill>
                    <p:spPr>
                      <a:xfrm>
                        <a:off x="631032" y="199273"/>
                        <a:ext cx="10929937" cy="3105150"/>
                      </a:xfrm>
                      <a:prstGeom prst="rect">
                        <a:avLst/>
                      </a:prstGeom>
                    </p:spPr>
                  </p:pic>
                </p:oleObj>
              </mc:Fallback>
            </mc:AlternateContent>
          </a:graphicData>
        </a:graphic>
      </p:graphicFrame>
      <p:graphicFrame>
        <p:nvGraphicFramePr>
          <p:cNvPr id="2" name="对象 1"/>
          <p:cNvGraphicFramePr>
            <a:graphicFrameLocks noChangeAspect="1"/>
          </p:cNvGraphicFramePr>
          <p:nvPr/>
        </p:nvGraphicFramePr>
        <p:xfrm>
          <a:off x="6202704" y="2060848"/>
          <a:ext cx="3084513" cy="790575"/>
        </p:xfrm>
        <a:graphic>
          <a:graphicData uri="http://schemas.openxmlformats.org/presentationml/2006/ole">
            <mc:AlternateContent xmlns:mc="http://schemas.openxmlformats.org/markup-compatibility/2006">
              <mc:Choice xmlns:v="urn:schemas-microsoft-com:vml" Requires="v">
                <p:oleObj spid="_x0000_s528532" name="文档" r:id="rId3" imgW="3086100" imgH="792480" progId="Word.Document.12">
                  <p:embed/>
                </p:oleObj>
              </mc:Choice>
              <mc:Fallback>
                <p:oleObj name="文档" r:id="rId3" imgW="3086100" imgH="792480" progId="Word.Document.12">
                  <p:embed/>
                  <p:pic>
                    <p:nvPicPr>
                      <p:cNvPr id="0" name="图片 528531"/>
                      <p:cNvPicPr/>
                      <p:nvPr/>
                    </p:nvPicPr>
                    <p:blipFill>
                      <a:blip r:embed="rId4"/>
                      <a:stretch>
                        <a:fillRect/>
                      </a:stretch>
                    </p:blipFill>
                    <p:spPr>
                      <a:xfrm>
                        <a:off x="6202704" y="2060848"/>
                        <a:ext cx="3084513" cy="790575"/>
                      </a:xfrm>
                      <a:prstGeom prst="rect">
                        <a:avLst/>
                      </a:prstGeom>
                    </p:spPr>
                  </p:pic>
                </p:oleObj>
              </mc:Fallback>
            </mc:AlternateContent>
          </a:graphicData>
        </a:graphic>
      </p:graphicFrame>
      <p:graphicFrame>
        <p:nvGraphicFramePr>
          <p:cNvPr id="45" name="对象 44"/>
          <p:cNvGraphicFramePr>
            <a:graphicFrameLocks noChangeAspect="1"/>
          </p:cNvGraphicFramePr>
          <p:nvPr/>
        </p:nvGraphicFramePr>
        <p:xfrm>
          <a:off x="628650" y="2573869"/>
          <a:ext cx="10787063" cy="2687638"/>
        </p:xfrm>
        <a:graphic>
          <a:graphicData uri="http://schemas.openxmlformats.org/presentationml/2006/ole">
            <mc:AlternateContent xmlns:mc="http://schemas.openxmlformats.org/markup-compatibility/2006">
              <mc:Choice xmlns:v="urn:schemas-microsoft-com:vml" Requires="v">
                <p:oleObj spid="_x0000_s528533" name="文档" r:id="rId5" imgW="11132820" imgH="2770505" progId="Word.Document.12">
                  <p:embed/>
                </p:oleObj>
              </mc:Choice>
              <mc:Fallback>
                <p:oleObj name="文档" r:id="rId5" imgW="11132820" imgH="2770505" progId="Word.Document.12">
                  <p:embed/>
                  <p:pic>
                    <p:nvPicPr>
                      <p:cNvPr id="0" name="图片 528532"/>
                      <p:cNvPicPr/>
                      <p:nvPr/>
                    </p:nvPicPr>
                    <p:blipFill>
                      <a:blip r:embed="rId6"/>
                      <a:stretch>
                        <a:fillRect/>
                      </a:stretch>
                    </p:blipFill>
                    <p:spPr>
                      <a:xfrm>
                        <a:off x="628650" y="2573869"/>
                        <a:ext cx="10787063" cy="2687638"/>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627063" y="5085184"/>
          <a:ext cx="10802937" cy="936625"/>
        </p:xfrm>
        <a:graphic>
          <a:graphicData uri="http://schemas.openxmlformats.org/presentationml/2006/ole">
            <mc:AlternateContent xmlns:mc="http://schemas.openxmlformats.org/markup-compatibility/2006">
              <mc:Choice xmlns:v="urn:schemas-microsoft-com:vml" Requires="v">
                <p:oleObj spid="_x0000_s528534" name="文档" r:id="rId7" imgW="11059795" imgH="964565" progId="Word.Document.12">
                  <p:embed/>
                </p:oleObj>
              </mc:Choice>
              <mc:Fallback>
                <p:oleObj name="文档" r:id="rId7" imgW="11059795" imgH="964565" progId="Word.Document.12">
                  <p:embed/>
                  <p:pic>
                    <p:nvPicPr>
                      <p:cNvPr id="0" name="图片 528533"/>
                      <p:cNvPicPr/>
                      <p:nvPr/>
                    </p:nvPicPr>
                    <p:blipFill>
                      <a:blip r:embed="rId8"/>
                      <a:stretch>
                        <a:fillRect/>
                      </a:stretch>
                    </p:blipFill>
                    <p:spPr>
                      <a:xfrm>
                        <a:off x="627063" y="5085184"/>
                        <a:ext cx="10802937" cy="936625"/>
                      </a:xfrm>
                      <a:prstGeom prst="rect">
                        <a:avLst/>
                      </a:prstGeom>
                    </p:spPr>
                  </p:pic>
                </p:oleObj>
              </mc:Fallback>
            </mc:AlternateContent>
          </a:graphicData>
        </a:graphic>
      </p:graphicFrame>
      <p:graphicFrame>
        <p:nvGraphicFramePr>
          <p:cNvPr id="51" name="对象 50"/>
          <p:cNvGraphicFramePr>
            <a:graphicFrameLocks noChangeAspect="1"/>
          </p:cNvGraphicFramePr>
          <p:nvPr/>
        </p:nvGraphicFramePr>
        <p:xfrm>
          <a:off x="628650" y="5679178"/>
          <a:ext cx="10806113" cy="646113"/>
        </p:xfrm>
        <a:graphic>
          <a:graphicData uri="http://schemas.openxmlformats.org/presentationml/2006/ole">
            <mc:AlternateContent xmlns:mc="http://schemas.openxmlformats.org/markup-compatibility/2006">
              <mc:Choice xmlns:v="urn:schemas-microsoft-com:vml" Requires="v">
                <p:oleObj spid="_x0000_s528535" name="文档" r:id="rId9" imgW="11152505" imgH="667385" progId="Word.Document.12">
                  <p:embed/>
                </p:oleObj>
              </mc:Choice>
              <mc:Fallback>
                <p:oleObj name="文档" r:id="rId9" imgW="11152505" imgH="667385" progId="Word.Document.12">
                  <p:embed/>
                  <p:pic>
                    <p:nvPicPr>
                      <p:cNvPr id="0" name="图片 528534"/>
                      <p:cNvPicPr/>
                      <p:nvPr/>
                    </p:nvPicPr>
                    <p:blipFill>
                      <a:blip r:embed="rId10"/>
                      <a:stretch>
                        <a:fillRect/>
                      </a:stretch>
                    </p:blipFill>
                    <p:spPr>
                      <a:xfrm>
                        <a:off x="628650" y="5679178"/>
                        <a:ext cx="10806113" cy="646113"/>
                      </a:xfrm>
                      <a:prstGeom prst="rect">
                        <a:avLst/>
                      </a:prstGeom>
                    </p:spPr>
                  </p:pic>
                </p:oleObj>
              </mc:Fallback>
            </mc:AlternateContent>
          </a:graphicData>
        </a:graphic>
      </p:graphicFrame>
      <p:sp>
        <p:nvSpPr>
          <p:cNvPr id="32" name="Rectangle 21">
            <a:hlinkClick r:id="rId1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1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2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2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2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2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2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2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3" name="Rectangle 21">
            <a:hlinkClick r:id="rId2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2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3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3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3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5" name="矩形 4"/>
          <p:cNvSpPr/>
          <p:nvPr/>
        </p:nvSpPr>
        <p:spPr>
          <a:xfrm>
            <a:off x="479376" y="-99392"/>
            <a:ext cx="11233248" cy="1235403"/>
          </a:xfrm>
          <a:prstGeom prst="rect">
            <a:avLst/>
          </a:prstGeom>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为了调查患慢性气管炎是否与吸烟有关，调查了</a:t>
            </a:r>
            <a:r>
              <a:rPr lang="en-US" altLang="zh-CN" sz="2800" kern="100" dirty="0">
                <a:latin typeface="Times New Roman" panose="02020603050405020304" pitchFamily="18" charset="0"/>
                <a:ea typeface="方正中等线简体" panose="03000509000000000000" pitchFamily="65" charset="-122"/>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a:t>
            </a:r>
            <a:r>
              <a:rPr lang="en-US" altLang="zh-CN" sz="2800" kern="100" dirty="0">
                <a:latin typeface="Times New Roman" panose="02020603050405020304" pitchFamily="18" charset="0"/>
                <a:ea typeface="方正中等线简体" panose="03000509000000000000" pitchFamily="65" charset="-122"/>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岁以下的人，调查结果如下表：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479376" y="3645024"/>
            <a:ext cx="11233248" cy="1298817"/>
          </a:xfrm>
          <a:prstGeom prst="rect">
            <a:avLst/>
          </a:prstGeom>
        </p:spPr>
        <p:txBody>
          <a:bodyPr wrap="square">
            <a:spAutoFit/>
          </a:bodyPr>
          <a:lstStyle/>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根据列联表数据，求得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χ</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保留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位有效数字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，根据下表，有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的把握认为患慢性气管炎与吸烟有关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矩形 29"/>
          <p:cNvSpPr/>
          <p:nvPr/>
        </p:nvSpPr>
        <p:spPr>
          <a:xfrm>
            <a:off x="479376" y="4762830"/>
            <a:ext cx="11233248"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表格 5"/>
          <p:cNvGraphicFramePr>
            <a:graphicFrameLocks noGrp="1"/>
          </p:cNvGraphicFramePr>
          <p:nvPr/>
        </p:nvGraphicFramePr>
        <p:xfrm>
          <a:off x="1195020" y="5067267"/>
          <a:ext cx="5044996" cy="1280160"/>
        </p:xfrm>
        <a:graphic>
          <a:graphicData uri="http://schemas.openxmlformats.org/drawingml/2006/table">
            <a:tbl>
              <a:tblPr/>
              <a:tblGrid>
                <a:gridCol w="1781153"/>
                <a:gridCol w="1045826"/>
                <a:gridCol w="1045826"/>
                <a:gridCol w="1172191"/>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χ</a:t>
                      </a:r>
                      <a:r>
                        <a:rPr lang="en-US" sz="2800" kern="100" baseline="300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0</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0.050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0.001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3.841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6.635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10.828</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对象 6"/>
          <p:cNvGraphicFramePr>
            <a:graphicFrameLocks noChangeAspect="1"/>
          </p:cNvGraphicFramePr>
          <p:nvPr/>
        </p:nvGraphicFramePr>
        <p:xfrm>
          <a:off x="6349714" y="5120076"/>
          <a:ext cx="5075238" cy="1208087"/>
        </p:xfrm>
        <a:graphic>
          <a:graphicData uri="http://schemas.openxmlformats.org/presentationml/2006/ole">
            <mc:AlternateContent xmlns:mc="http://schemas.openxmlformats.org/markup-compatibility/2006">
              <mc:Choice xmlns:v="urn:schemas-microsoft-com:vml" Requires="v">
                <p:oleObj spid="_x0000_s604183" name="文档" r:id="rId23" imgW="5085080" imgH="1212215" progId="Word.Document.12">
                  <p:embed/>
                </p:oleObj>
              </mc:Choice>
              <mc:Fallback>
                <p:oleObj name="文档" r:id="rId23" imgW="5085080" imgH="1212215" progId="Word.Document.12">
                  <p:embed/>
                  <p:pic>
                    <p:nvPicPr>
                      <p:cNvPr id="0" name="图片 604182"/>
                      <p:cNvPicPr/>
                      <p:nvPr/>
                    </p:nvPicPr>
                    <p:blipFill>
                      <a:blip r:embed="rId24"/>
                      <a:stretch>
                        <a:fillRect/>
                      </a:stretch>
                    </p:blipFill>
                    <p:spPr>
                      <a:xfrm>
                        <a:off x="6349714" y="5120076"/>
                        <a:ext cx="5075238" cy="1208087"/>
                      </a:xfrm>
                      <a:prstGeom prst="rect">
                        <a:avLst/>
                      </a:prstGeom>
                    </p:spPr>
                  </p:pic>
                </p:oleObj>
              </mc:Fallback>
            </mc:AlternateContent>
          </a:graphicData>
        </a:graphic>
      </p:graphicFrame>
      <p:graphicFrame>
        <p:nvGraphicFramePr>
          <p:cNvPr id="39" name="表格 38"/>
          <p:cNvGraphicFramePr>
            <a:graphicFrameLocks noGrp="1"/>
          </p:cNvGraphicFramePr>
          <p:nvPr/>
        </p:nvGraphicFramePr>
        <p:xfrm>
          <a:off x="623392" y="1124744"/>
          <a:ext cx="10945215" cy="2389632"/>
        </p:xfrm>
        <a:graphic>
          <a:graphicData uri="http://schemas.openxmlformats.org/drawingml/2006/table">
            <a:tbl>
              <a:tblPr/>
              <a:tblGrid>
                <a:gridCol w="2031437"/>
                <a:gridCol w="2447228"/>
                <a:gridCol w="2781845"/>
                <a:gridCol w="3684705"/>
              </a:tblGrid>
              <a:tr h="540000">
                <a:tc>
                  <a:txBody>
                    <a:bodyPr/>
                    <a:lstStyle/>
                    <a:p>
                      <a:pPr algn="ctr">
                        <a:lnSpc>
                          <a:spcPct val="14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4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患慢性气管炎</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未患慢性气管炎</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4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吸烟</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m</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4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不吸烟</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4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4922917" y="3739505"/>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22.2</a:t>
            </a:r>
            <a:endParaRPr lang="zh-CN" altLang="en-US" dirty="0"/>
          </a:p>
        </p:txBody>
      </p:sp>
      <p:sp>
        <p:nvSpPr>
          <p:cNvPr id="56" name="矩形 55"/>
          <p:cNvSpPr/>
          <p:nvPr/>
        </p:nvSpPr>
        <p:spPr>
          <a:xfrm>
            <a:off x="623392" y="4317949"/>
            <a:ext cx="1112805"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99.9%</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blinds(horizontal)">
                                      <p:cBhvr>
                                        <p:cTn id="10"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nvGraphicFramePr>
        <p:xfrm>
          <a:off x="509588" y="2467651"/>
          <a:ext cx="10963275" cy="1744663"/>
        </p:xfrm>
        <a:graphic>
          <a:graphicData uri="http://schemas.openxmlformats.org/presentationml/2006/ole">
            <mc:AlternateContent xmlns:mc="http://schemas.openxmlformats.org/markup-compatibility/2006">
              <mc:Choice xmlns:v="urn:schemas-microsoft-com:vml" Requires="v">
                <p:oleObj spid="_x0000_s555075" name="文档" r:id="rId23" imgW="11158855" imgH="1784350" progId="Word.Document.12">
                  <p:embed/>
                </p:oleObj>
              </mc:Choice>
              <mc:Fallback>
                <p:oleObj name="文档" r:id="rId23" imgW="11158855" imgH="1784350" progId="Word.Document.12">
                  <p:embed/>
                  <p:pic>
                    <p:nvPicPr>
                      <p:cNvPr id="0" name="图片 555074"/>
                      <p:cNvPicPr/>
                      <p:nvPr/>
                    </p:nvPicPr>
                    <p:blipFill>
                      <a:blip r:embed="rId24"/>
                      <a:stretch>
                        <a:fillRect/>
                      </a:stretch>
                    </p:blipFill>
                    <p:spPr>
                      <a:xfrm>
                        <a:off x="509588" y="2467651"/>
                        <a:ext cx="10963275" cy="1744663"/>
                      </a:xfrm>
                      <a:prstGeom prst="rect">
                        <a:avLst/>
                      </a:prstGeom>
                    </p:spPr>
                  </p:pic>
                </p:oleObj>
              </mc:Fallback>
            </mc:AlternateContent>
          </a:graphicData>
        </a:graphic>
      </p:graphicFrame>
      <p:sp>
        <p:nvSpPr>
          <p:cNvPr id="5" name="矩形 4"/>
          <p:cNvSpPr/>
          <p:nvPr/>
        </p:nvSpPr>
        <p:spPr>
          <a:xfrm>
            <a:off x="457176" y="1047177"/>
            <a:ext cx="11204599"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9" name="矩形 38"/>
          <p:cNvSpPr/>
          <p:nvPr/>
        </p:nvSpPr>
        <p:spPr>
          <a:xfrm>
            <a:off x="457176" y="3564242"/>
            <a:ext cx="11204599"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所以有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99.9%</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的把握认为患慢性气管炎与吸烟有关</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矩形 21"/>
          <p:cNvSpPr/>
          <p:nvPr/>
        </p:nvSpPr>
        <p:spPr>
          <a:xfrm>
            <a:off x="502431" y="674481"/>
            <a:ext cx="11187139" cy="738664"/>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四、解答题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本大题共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小题，共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矩形 31"/>
          <p:cNvSpPr/>
          <p:nvPr/>
        </p:nvSpPr>
        <p:spPr>
          <a:xfrm>
            <a:off x="502431" y="1413145"/>
            <a:ext cx="11187139" cy="2677656"/>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17.(10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在国家未实施西部开发战略前，一新闻单位在应届大学毕业生中随机抽取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1 000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人问卷，只有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人志愿加入西部建设</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而国家实施西部开发战略后，随机抽取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1 200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名应届大学毕业生问卷，有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400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人志愿加入国家西部建设</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根据以上数据建立一个</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的列联表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矩形 32"/>
          <p:cNvSpPr/>
          <p:nvPr/>
        </p:nvSpPr>
        <p:spPr>
          <a:xfrm>
            <a:off x="491798" y="866257"/>
            <a:ext cx="11187139"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黑体" panose="02010609060101010101" pitchFamily="49" charset="-122"/>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rPr>
              <a:t>2</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列联表如下</a:t>
            </a:r>
            <a:r>
              <a:rPr lang="en-US" altLang="zh-CN" sz="2800" kern="100">
                <a:latin typeface="Times New Roman" panose="02020603050405020304" pitchFamily="18" charset="0"/>
                <a:ea typeface="黑体" panose="02010609060101010101" pitchFamily="49" charset="-122"/>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8" name="表格 37"/>
          <p:cNvGraphicFramePr>
            <a:graphicFrameLocks noGrp="1"/>
          </p:cNvGraphicFramePr>
          <p:nvPr/>
        </p:nvGraphicFramePr>
        <p:xfrm>
          <a:off x="576860" y="1588760"/>
          <a:ext cx="11102076" cy="2560320"/>
        </p:xfrm>
        <a:graphic>
          <a:graphicData uri="http://schemas.openxmlformats.org/drawingml/2006/table">
            <a:tbl>
              <a:tblPr/>
              <a:tblGrid>
                <a:gridCol w="4131725"/>
                <a:gridCol w="2271783"/>
                <a:gridCol w="2736774"/>
                <a:gridCol w="1961794"/>
              </a:tblGrid>
              <a:tr h="540000">
                <a:tc>
                  <a:txBody>
                    <a:bodyPr/>
                    <a:lstStyle/>
                    <a:p>
                      <a:pPr algn="ctr">
                        <a:lnSpc>
                          <a:spcPct val="150000"/>
                        </a:lnSpc>
                        <a:spcAft>
                          <a:spcPts val="0"/>
                        </a:spcAft>
                      </a:pPr>
                      <a:r>
                        <a:rPr lang="en-US" sz="2800" i="1" kern="100">
                          <a:effectLst/>
                          <a:latin typeface="Times New Roman" panose="02020603050405020304" pitchFamily="18" charset="0"/>
                          <a:ea typeface="仿宋_GB2312" panose="02010609030101010101" pitchFamily="49"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志愿者</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非志愿者</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开发战略公布前</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80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920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1 000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开发战略公布后</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800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1 200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480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1 720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2 200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矩形 21"/>
          <p:cNvSpPr/>
          <p:nvPr/>
        </p:nvSpPr>
        <p:spPr>
          <a:xfrm>
            <a:off x="390000" y="390000"/>
            <a:ext cx="11412000" cy="2031325"/>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18.(12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为加强环境保护，治理空气污染，环境监测部门对某市空气质量进行调研，随机抽查了</a:t>
            </a:r>
            <a:r>
              <a:rPr lang="en-US" altLang="zh-CN" sz="2800" kern="100">
                <a:latin typeface="Times New Roman" panose="02020603050405020304" pitchFamily="18" charset="0"/>
                <a:ea typeface="方正中等线简体" panose="03000509000000000000" pitchFamily="65" charset="-122"/>
              </a:rPr>
              <a:t>100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天空气中的</a:t>
            </a:r>
            <a:r>
              <a:rPr lang="en-US" altLang="zh-CN" sz="2800" kern="100">
                <a:latin typeface="Times New Roman" panose="02020603050405020304" pitchFamily="18" charset="0"/>
                <a:ea typeface="方正中等线简体" panose="03000509000000000000" pitchFamily="65" charset="-122"/>
              </a:rPr>
              <a:t>PM</a:t>
            </a:r>
            <a:r>
              <a:rPr lang="en-US" altLang="zh-CN" sz="2800" kern="100" baseline="-25000">
                <a:latin typeface="Times New Roman" panose="02020603050405020304" pitchFamily="18" charset="0"/>
                <a:ea typeface="方正中等线简体" panose="03000509000000000000" pitchFamily="65" charset="-122"/>
              </a:rPr>
              <a:t>2.5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a:latin typeface="Times New Roman" panose="02020603050405020304" pitchFamily="18" charset="0"/>
                <a:ea typeface="方正中等线简体" panose="03000509000000000000" pitchFamily="65" charset="-122"/>
              </a:rPr>
              <a:t>SO</a:t>
            </a:r>
            <a:r>
              <a:rPr lang="en-US" altLang="zh-CN" sz="2800" kern="100" baseline="-25000">
                <a:latin typeface="Times New Roman" panose="02020603050405020304" pitchFamily="18" charset="0"/>
                <a:ea typeface="方正中等线简体" panose="03000509000000000000" pitchFamily="65" charset="-122"/>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浓度</a:t>
            </a:r>
            <a:r>
              <a:rPr lang="en-US" altLang="zh-CN" sz="2800" kern="100">
                <a:latin typeface="Times New Roman" panose="02020603050405020304" pitchFamily="18" charset="0"/>
                <a:ea typeface="方正中等线简体" panose="03000509000000000000" pitchFamily="65" charset="-122"/>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a:latin typeface="Times New Roman" panose="02020603050405020304" pitchFamily="18" charset="0"/>
                <a:ea typeface="方正中等线简体" panose="03000509000000000000" pitchFamily="65" charset="-122"/>
              </a:rPr>
              <a:t>μg/m</a:t>
            </a:r>
            <a:r>
              <a:rPr lang="en-US" altLang="zh-CN" sz="2800" kern="100" baseline="30000">
                <a:latin typeface="Times New Roman" panose="02020603050405020304" pitchFamily="18" charset="0"/>
                <a:ea typeface="方正中等线简体" panose="03000509000000000000" pitchFamily="65" charset="-122"/>
              </a:rPr>
              <a:t>3</a:t>
            </a:r>
            <a:r>
              <a:rPr lang="en-US" altLang="zh-CN" sz="2800" kern="100">
                <a:latin typeface="Times New Roman" panose="02020603050405020304" pitchFamily="18" charset="0"/>
                <a:ea typeface="方正中等线简体" panose="03000509000000000000" pitchFamily="65" charset="-122"/>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，得下表：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35" name="表格 34"/>
          <p:cNvGraphicFramePr>
            <a:graphicFrameLocks noGrp="1"/>
          </p:cNvGraphicFramePr>
          <p:nvPr/>
        </p:nvGraphicFramePr>
        <p:xfrm>
          <a:off x="551384" y="2532856"/>
          <a:ext cx="10945215" cy="3200400"/>
        </p:xfrm>
        <a:graphic>
          <a:graphicData uri="http://schemas.openxmlformats.org/drawingml/2006/table">
            <a:tbl>
              <a:tblPr/>
              <a:tblGrid>
                <a:gridCol w="2774034"/>
                <a:gridCol w="2409313"/>
                <a:gridCol w="2786610"/>
                <a:gridCol w="2975258"/>
              </a:tblGrid>
              <a:tr h="540000">
                <a:tc>
                  <a:txBody>
                    <a:bodyPr/>
                    <a:lstStyle/>
                    <a:p>
                      <a:pPr algn="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SO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p>
                      <a:pPr algn="l">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PM</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(50,150]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(150,475]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[0,35]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(35,75]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(75,115]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矩形 32"/>
          <p:cNvSpPr/>
          <p:nvPr/>
        </p:nvSpPr>
        <p:spPr>
          <a:xfrm>
            <a:off x="390000" y="620688"/>
            <a:ext cx="1141200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估计事件</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该市一天空气中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浓度不超过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浓度不超过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矩形 33"/>
          <p:cNvSpPr/>
          <p:nvPr/>
        </p:nvSpPr>
        <p:spPr>
          <a:xfrm>
            <a:off x="390000" y="2348880"/>
            <a:ext cx="11412000"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由表格可知，该市</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天中，空气中的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PM</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浓度不超过</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浓度不超过</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的天数为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11654" y="3796073"/>
          <a:ext cx="11147425" cy="1641475"/>
        </p:xfrm>
        <a:graphic>
          <a:graphicData uri="http://schemas.openxmlformats.org/presentationml/2006/ole">
            <mc:AlternateContent xmlns:mc="http://schemas.openxmlformats.org/markup-compatibility/2006">
              <mc:Choice xmlns:v="urn:schemas-microsoft-com:vml" Requires="v">
                <p:oleObj spid="_x0000_s560214" name="文档" r:id="rId23" imgW="11149330" imgH="1642745" progId="Word.Document.12">
                  <p:embed/>
                </p:oleObj>
              </mc:Choice>
              <mc:Fallback>
                <p:oleObj name="文档" r:id="rId23" imgW="11149330" imgH="1642745" progId="Word.Document.12">
                  <p:embed/>
                  <p:pic>
                    <p:nvPicPr>
                      <p:cNvPr id="0" name="图片 560213"/>
                      <p:cNvPicPr/>
                      <p:nvPr/>
                    </p:nvPicPr>
                    <p:blipFill>
                      <a:blip r:embed="rId24"/>
                      <a:stretch>
                        <a:fillRect/>
                      </a:stretch>
                    </p:blipFill>
                    <p:spPr>
                      <a:xfrm>
                        <a:off x="511654" y="3796073"/>
                        <a:ext cx="11147425" cy="16414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矩形 28"/>
          <p:cNvSpPr/>
          <p:nvPr/>
        </p:nvSpPr>
        <p:spPr>
          <a:xfrm>
            <a:off x="446495" y="489032"/>
            <a:ext cx="1129901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两个变量的相关关系有</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正相关，</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负相关，</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不相关，则下列散点图从左到右分别反映的变量间的相关关系是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pic>
        <p:nvPicPr>
          <p:cNvPr id="534553" name="Picture 25" descr="9-13"/>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1785" y="1902489"/>
            <a:ext cx="6408430" cy="2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p:cNvSpPr/>
          <p:nvPr/>
        </p:nvSpPr>
        <p:spPr>
          <a:xfrm>
            <a:off x="446495" y="4167234"/>
            <a:ext cx="11299010"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②①③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①③②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9"/>
          <p:cNvSpPr txBox="1"/>
          <p:nvPr/>
        </p:nvSpPr>
        <p:spPr>
          <a:xfrm>
            <a:off x="6610440" y="422834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矩形 32"/>
          <p:cNvSpPr/>
          <p:nvPr/>
        </p:nvSpPr>
        <p:spPr>
          <a:xfrm>
            <a:off x="390000" y="260648"/>
            <a:ext cx="1141200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根据所给数据，完成下面的</a:t>
            </a:r>
            <a:r>
              <a:rPr lang="en-US" altLang="zh-CN" sz="2800" kern="100">
                <a:latin typeface="Times New Roman" panose="02020603050405020304" pitchFamily="18" charset="0"/>
                <a:ea typeface="方正中等线简体" panose="03000509000000000000" pitchFamily="65" charset="-122"/>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列联表：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nvGraphicFramePr>
        <p:xfrm>
          <a:off x="499070" y="1124744"/>
          <a:ext cx="7181106" cy="2560320"/>
        </p:xfrm>
        <a:graphic>
          <a:graphicData uri="http://schemas.openxmlformats.org/drawingml/2006/table">
            <a:tbl>
              <a:tblPr/>
              <a:tblGrid>
                <a:gridCol w="2386489"/>
                <a:gridCol w="2235015"/>
                <a:gridCol w="2559602"/>
              </a:tblGrid>
              <a:tr h="0">
                <a:tc>
                  <a:txBody>
                    <a:bodyPr/>
                    <a:lstStyle/>
                    <a:p>
                      <a:pPr algn="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SO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p>
                      <a:pPr algn="l">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PM</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[0,150]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(150,475]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[0,75]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(75,115]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矩形 32"/>
          <p:cNvSpPr/>
          <p:nvPr/>
        </p:nvSpPr>
        <p:spPr>
          <a:xfrm>
            <a:off x="390000" y="908720"/>
            <a:ext cx="11412000"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由所给数据，可得</a:t>
            </a:r>
            <a:r>
              <a:rPr lang="en-US" altLang="zh-CN" sz="2800" kern="100">
                <a:latin typeface="Times New Roman" panose="02020603050405020304" pitchFamily="18" charset="0"/>
                <a:ea typeface="黑体" panose="02010609060101010101" pitchFamily="49" charset="-122"/>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rPr>
              <a:t>2</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列联表：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479376" y="1804784"/>
          <a:ext cx="7019721" cy="2560320"/>
        </p:xfrm>
        <a:graphic>
          <a:graphicData uri="http://schemas.openxmlformats.org/drawingml/2006/table">
            <a:tbl>
              <a:tblPr/>
              <a:tblGrid>
                <a:gridCol w="2332856"/>
                <a:gridCol w="2184786"/>
                <a:gridCol w="2502079"/>
              </a:tblGrid>
              <a:tr h="0">
                <a:tc>
                  <a:txBody>
                    <a:bodyPr/>
                    <a:lstStyle/>
                    <a:p>
                      <a:pPr algn="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SO</a:t>
                      </a:r>
                      <a:r>
                        <a:rPr lang="en-US" sz="2800" kern="100" baseline="-25000">
                          <a:effectLst/>
                          <a:latin typeface="Times New Roman" panose="02020603050405020304" pitchFamily="18" charset="0"/>
                          <a:ea typeface="黑体" panose="02010609060101010101" pitchFamily="49"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p>
                      <a:pPr algn="l">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PM</a:t>
                      </a:r>
                      <a:r>
                        <a:rPr lang="en-US" sz="2800" kern="100" baseline="-25000">
                          <a:effectLst/>
                          <a:latin typeface="Times New Roman" panose="02020603050405020304" pitchFamily="18" charset="0"/>
                          <a:ea typeface="黑体" panose="02010609060101010101" pitchFamily="49" charset="-122"/>
                          <a:cs typeface="Courier New" panose="02070309020205020404" pitchFamily="49" charset="0"/>
                        </a:rPr>
                        <a:t>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[0,150]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(150,475]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[0,75]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(75,115]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10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矩形 32"/>
          <p:cNvSpPr/>
          <p:nvPr/>
        </p:nvSpPr>
        <p:spPr>
          <a:xfrm>
            <a:off x="390000" y="260648"/>
            <a:ext cx="11412000" cy="664477"/>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根据</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中的列联表，分析该市一天空气中</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PM</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浓度与</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浓度是否有关</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95183" y="1064593"/>
          <a:ext cx="8156575" cy="1284287"/>
        </p:xfrm>
        <a:graphic>
          <a:graphicData uri="http://schemas.openxmlformats.org/presentationml/2006/ole">
            <mc:AlternateContent xmlns:mc="http://schemas.openxmlformats.org/markup-compatibility/2006">
              <mc:Choice xmlns:v="urn:schemas-microsoft-com:vml" Requires="v">
                <p:oleObj spid="_x0000_s606229" name="文档" r:id="rId23" imgW="8171815" imgH="1287145" progId="Word.Document.12">
                  <p:embed/>
                </p:oleObj>
              </mc:Choice>
              <mc:Fallback>
                <p:oleObj name="文档" r:id="rId23" imgW="8171815" imgH="1287145" progId="Word.Document.12">
                  <p:embed/>
                  <p:pic>
                    <p:nvPicPr>
                      <p:cNvPr id="0" name="图片 606228"/>
                      <p:cNvPicPr/>
                      <p:nvPr/>
                    </p:nvPicPr>
                    <p:blipFill>
                      <a:blip r:embed="rId24"/>
                      <a:stretch>
                        <a:fillRect/>
                      </a:stretch>
                    </p:blipFill>
                    <p:spPr>
                      <a:xfrm>
                        <a:off x="495183" y="1064593"/>
                        <a:ext cx="8156575" cy="1284287"/>
                      </a:xfrm>
                      <a:prstGeom prst="rect">
                        <a:avLst/>
                      </a:prstGeom>
                    </p:spPr>
                  </p:pic>
                </p:oleObj>
              </mc:Fallback>
            </mc:AlternateContent>
          </a:graphicData>
        </a:graphic>
      </p:graphicFrame>
      <p:graphicFrame>
        <p:nvGraphicFramePr>
          <p:cNvPr id="32" name="表格 31"/>
          <p:cNvGraphicFramePr>
            <a:graphicFrameLocks noGrp="1"/>
          </p:cNvGraphicFramePr>
          <p:nvPr/>
        </p:nvGraphicFramePr>
        <p:xfrm>
          <a:off x="479376" y="2308840"/>
          <a:ext cx="7019721" cy="2560320"/>
        </p:xfrm>
        <a:graphic>
          <a:graphicData uri="http://schemas.openxmlformats.org/drawingml/2006/table">
            <a:tbl>
              <a:tblPr/>
              <a:tblGrid>
                <a:gridCol w="2332856"/>
                <a:gridCol w="2184786"/>
                <a:gridCol w="2502079"/>
              </a:tblGrid>
              <a:tr h="0">
                <a:tc>
                  <a:txBody>
                    <a:bodyPr/>
                    <a:lstStyle/>
                    <a:p>
                      <a:pPr algn="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SO</a:t>
                      </a:r>
                      <a:r>
                        <a:rPr lang="en-US" sz="2800" kern="100" baseline="-25000">
                          <a:effectLst/>
                          <a:latin typeface="Times New Roman" panose="02020603050405020304" pitchFamily="18" charset="0"/>
                          <a:ea typeface="黑体" panose="02010609060101010101" pitchFamily="49"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p>
                      <a:pPr algn="l">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PM</a:t>
                      </a:r>
                      <a:r>
                        <a:rPr lang="en-US" sz="2800" kern="100" baseline="-25000">
                          <a:effectLst/>
                          <a:latin typeface="Times New Roman" panose="02020603050405020304" pitchFamily="18" charset="0"/>
                          <a:ea typeface="黑体" panose="02010609060101010101" pitchFamily="49" charset="-122"/>
                          <a:cs typeface="Courier New" panose="02070309020205020404" pitchFamily="49" charset="0"/>
                        </a:rPr>
                        <a:t>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[0,150]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(150,475]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[0,75]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(75,115]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10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矩形 32"/>
          <p:cNvSpPr/>
          <p:nvPr/>
        </p:nvSpPr>
        <p:spPr>
          <a:xfrm>
            <a:off x="390000" y="506930"/>
            <a:ext cx="11412000" cy="1284006"/>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提出假设</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：该市一天空气中</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PM</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浓度与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浓度无关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根据列联表中数据，经计算得到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383681" y="1947090"/>
          <a:ext cx="8156575" cy="1284287"/>
        </p:xfrm>
        <a:graphic>
          <a:graphicData uri="http://schemas.openxmlformats.org/presentationml/2006/ole">
            <mc:AlternateContent xmlns:mc="http://schemas.openxmlformats.org/markup-compatibility/2006">
              <mc:Choice xmlns:v="urn:schemas-microsoft-com:vml" Requires="v">
                <p:oleObj spid="_x0000_s608299" name="文档" r:id="rId23" imgW="8171815" imgH="1287145" progId="Word.Document.12">
                  <p:embed/>
                </p:oleObj>
              </mc:Choice>
              <mc:Fallback>
                <p:oleObj name="文档" r:id="rId23" imgW="8171815" imgH="1287145" progId="Word.Document.12">
                  <p:embed/>
                  <p:pic>
                    <p:nvPicPr>
                      <p:cNvPr id="0" name="图片 608298"/>
                      <p:cNvPicPr/>
                      <p:nvPr/>
                    </p:nvPicPr>
                    <p:blipFill>
                      <a:blip r:embed="rId24"/>
                      <a:stretch>
                        <a:fillRect/>
                      </a:stretch>
                    </p:blipFill>
                    <p:spPr>
                      <a:xfrm>
                        <a:off x="383681" y="1947090"/>
                        <a:ext cx="8156575" cy="1284287"/>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491604" y="3206771"/>
          <a:ext cx="8156575" cy="1284287"/>
        </p:xfrm>
        <a:graphic>
          <a:graphicData uri="http://schemas.openxmlformats.org/presentationml/2006/ole">
            <mc:AlternateContent xmlns:mc="http://schemas.openxmlformats.org/markup-compatibility/2006">
              <mc:Choice xmlns:v="urn:schemas-microsoft-com:vml" Requires="v">
                <p:oleObj spid="_x0000_s608300" name="文档" r:id="rId25" imgW="8171815" imgH="1287145" progId="Word.Document.12">
                  <p:embed/>
                </p:oleObj>
              </mc:Choice>
              <mc:Fallback>
                <p:oleObj name="文档" r:id="rId25" imgW="8171815" imgH="1287145" progId="Word.Document.12">
                  <p:embed/>
                  <p:pic>
                    <p:nvPicPr>
                      <p:cNvPr id="0" name="图片 608299"/>
                      <p:cNvPicPr/>
                      <p:nvPr/>
                    </p:nvPicPr>
                    <p:blipFill>
                      <a:blip r:embed="rId26"/>
                      <a:stretch>
                        <a:fillRect/>
                      </a:stretch>
                    </p:blipFill>
                    <p:spPr>
                      <a:xfrm>
                        <a:off x="491604" y="3206771"/>
                        <a:ext cx="8156575" cy="1284287"/>
                      </a:xfrm>
                      <a:prstGeom prst="rect">
                        <a:avLst/>
                      </a:prstGeom>
                    </p:spPr>
                  </p:pic>
                </p:oleObj>
              </mc:Fallback>
            </mc:AlternateContent>
          </a:graphicData>
        </a:graphic>
      </p:graphicFrame>
      <p:sp>
        <p:nvSpPr>
          <p:cNvPr id="34" name="矩形 33"/>
          <p:cNvSpPr/>
          <p:nvPr/>
        </p:nvSpPr>
        <p:spPr>
          <a:xfrm>
            <a:off x="390000" y="4214055"/>
            <a:ext cx="11412000" cy="1303177"/>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7.484&gt;6.635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的把握认为该市一天空气中</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PM</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浓度与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浓度有关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linds(horizont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linds(horizont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blinds(horizontal)">
                                      <p:cBhvr>
                                        <p:cTn id="27" dur="500"/>
                                        <p:tgtEl>
                                          <p:spTgt spid="3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4">
                                            <p:txEl>
                                              <p:pRg st="1" end="1"/>
                                            </p:txEl>
                                          </p:spTgt>
                                        </p:tgtEl>
                                        <p:attrNameLst>
                                          <p:attrName>style.visibility</p:attrName>
                                        </p:attrNameLst>
                                      </p:cBhvr>
                                      <p:to>
                                        <p:strVal val="visible"/>
                                      </p:to>
                                    </p:set>
                                    <p:animEffect transition="in" filter="blinds(horizontal)">
                                      <p:cBhvr>
                                        <p:cTn id="3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矩形 31"/>
          <p:cNvSpPr/>
          <p:nvPr/>
        </p:nvSpPr>
        <p:spPr>
          <a:xfrm>
            <a:off x="390000" y="101156"/>
            <a:ext cx="1141200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19.(12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某农科所对冬季昼夜温差大小与某反季节大豆新品种发芽多少之间的关系进行分析研究，他们分别记录了</a:t>
            </a:r>
            <a:r>
              <a:rPr lang="en-US" altLang="zh-CN" sz="2800" kern="100" dirty="0">
                <a:latin typeface="Times New Roman" panose="02020603050405020304" pitchFamily="18" charset="0"/>
                <a:ea typeface="方正中等线简体" panose="03000509000000000000" pitchFamily="65" charset="-122"/>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日至</a:t>
            </a:r>
            <a:r>
              <a:rPr lang="en-US" altLang="zh-CN" sz="2800" kern="100" dirty="0">
                <a:latin typeface="Times New Roman" panose="02020603050405020304" pitchFamily="18" charset="0"/>
                <a:ea typeface="方正中等线简体" panose="03000509000000000000" pitchFamily="65" charset="-122"/>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日的每天昼夜温差与实验室每天每</a:t>
            </a:r>
            <a:r>
              <a:rPr lang="en-US" altLang="zh-CN" sz="2800" kern="100" dirty="0">
                <a:latin typeface="Times New Roman" panose="02020603050405020304" pitchFamily="18" charset="0"/>
                <a:ea typeface="方正中等线简体" panose="03000509000000000000" pitchFamily="65" charset="-122"/>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颗种子中的发芽数，得到如下资料：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4" name="表格 33"/>
          <p:cNvGraphicFramePr>
            <a:graphicFrameLocks noGrp="1"/>
          </p:cNvGraphicFramePr>
          <p:nvPr/>
        </p:nvGraphicFramePr>
        <p:xfrm>
          <a:off x="519484" y="2322114"/>
          <a:ext cx="11161242" cy="1920240"/>
        </p:xfrm>
        <a:graphic>
          <a:graphicData uri="http://schemas.openxmlformats.org/drawingml/2006/table">
            <a:tbl>
              <a:tblPr/>
              <a:tblGrid>
                <a:gridCol w="2160241"/>
                <a:gridCol w="1481323"/>
                <a:gridCol w="1774096"/>
                <a:gridCol w="1774096"/>
                <a:gridCol w="2016869"/>
                <a:gridCol w="1954617"/>
              </a:tblGrid>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日期</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月</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日</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月</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日</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月</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日</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月</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日</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月</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日</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温差</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发芽数</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颗</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16</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 name="矩形 34"/>
          <p:cNvSpPr/>
          <p:nvPr/>
        </p:nvSpPr>
        <p:spPr>
          <a:xfrm>
            <a:off x="390000" y="4390112"/>
            <a:ext cx="11412000"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该农科所确定的研究方案是：先从这五组数据中选取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组，用剩下的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组数据求线性回归方程，再对被选取的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组数据进行检验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求选取的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组数据恰好是不相邻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天数据的概率；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478632" y="612031"/>
          <a:ext cx="11234737" cy="1531938"/>
        </p:xfrm>
        <a:graphic>
          <a:graphicData uri="http://schemas.openxmlformats.org/presentationml/2006/ole">
            <mc:AlternateContent xmlns:mc="http://schemas.openxmlformats.org/markup-compatibility/2006">
              <mc:Choice xmlns:v="urn:schemas-microsoft-com:vml" Requires="v">
                <p:oleObj spid="_x0000_s610379" name="文档" r:id="rId23" imgW="11236325" imgH="1532890" progId="Word.Document.12">
                  <p:embed/>
                </p:oleObj>
              </mc:Choice>
              <mc:Fallback>
                <p:oleObj name="文档" r:id="rId23" imgW="11236325" imgH="1532890" progId="Word.Document.12">
                  <p:embed/>
                  <p:pic>
                    <p:nvPicPr>
                      <p:cNvPr id="0" name="图片 610378"/>
                      <p:cNvPicPr/>
                      <p:nvPr/>
                    </p:nvPicPr>
                    <p:blipFill>
                      <a:blip r:embed="rId24"/>
                      <a:stretch>
                        <a:fillRect/>
                      </a:stretch>
                    </p:blipFill>
                    <p:spPr>
                      <a:xfrm>
                        <a:off x="478632" y="612031"/>
                        <a:ext cx="11234737" cy="1531938"/>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478632" y="2107593"/>
          <a:ext cx="11234737" cy="1531938"/>
        </p:xfrm>
        <a:graphic>
          <a:graphicData uri="http://schemas.openxmlformats.org/presentationml/2006/ole">
            <mc:AlternateContent xmlns:mc="http://schemas.openxmlformats.org/markup-compatibility/2006">
              <mc:Choice xmlns:v="urn:schemas-microsoft-com:vml" Requires="v">
                <p:oleObj spid="_x0000_s610380" name="文档" r:id="rId25" imgW="11236325" imgH="1532890" progId="Word.Document.12">
                  <p:embed/>
                </p:oleObj>
              </mc:Choice>
              <mc:Fallback>
                <p:oleObj name="文档" r:id="rId25" imgW="11236325" imgH="1532890" progId="Word.Document.12">
                  <p:embed/>
                  <p:pic>
                    <p:nvPicPr>
                      <p:cNvPr id="0" name="图片 610379"/>
                      <p:cNvPicPr/>
                      <p:nvPr/>
                    </p:nvPicPr>
                    <p:blipFill>
                      <a:blip r:embed="rId26"/>
                      <a:stretch>
                        <a:fillRect/>
                      </a:stretch>
                    </p:blipFill>
                    <p:spPr>
                      <a:xfrm>
                        <a:off x="478632" y="2107593"/>
                        <a:ext cx="11234737" cy="1531938"/>
                      </a:xfrm>
                      <a:prstGeom prst="rect">
                        <a:avLst/>
                      </a:prstGeom>
                    </p:spPr>
                  </p:pic>
                </p:oleObj>
              </mc:Fallback>
            </mc:AlternateContent>
          </a:graphicData>
        </a:graphic>
      </p:graphicFrame>
      <p:graphicFrame>
        <p:nvGraphicFramePr>
          <p:cNvPr id="36" name="对象 35"/>
          <p:cNvGraphicFramePr>
            <a:graphicFrameLocks noChangeAspect="1"/>
          </p:cNvGraphicFramePr>
          <p:nvPr/>
        </p:nvGraphicFramePr>
        <p:xfrm>
          <a:off x="477838" y="2875955"/>
          <a:ext cx="11164887" cy="1520825"/>
        </p:xfrm>
        <a:graphic>
          <a:graphicData uri="http://schemas.openxmlformats.org/presentationml/2006/ole">
            <mc:AlternateContent xmlns:mc="http://schemas.openxmlformats.org/markup-compatibility/2006">
              <mc:Choice xmlns:v="urn:schemas-microsoft-com:vml" Requires="v">
                <p:oleObj spid="_x0000_s610381" name="文档" r:id="rId27" imgW="11236325" imgH="1532890" progId="Word.Document.12">
                  <p:embed/>
                </p:oleObj>
              </mc:Choice>
              <mc:Fallback>
                <p:oleObj name="文档" r:id="rId27" imgW="11236325" imgH="1532890" progId="Word.Document.12">
                  <p:embed/>
                  <p:pic>
                    <p:nvPicPr>
                      <p:cNvPr id="0" name="图片 610380"/>
                      <p:cNvPicPr/>
                      <p:nvPr/>
                    </p:nvPicPr>
                    <p:blipFill>
                      <a:blip r:embed="rId28"/>
                      <a:stretch>
                        <a:fillRect/>
                      </a:stretch>
                    </p:blipFill>
                    <p:spPr>
                      <a:xfrm>
                        <a:off x="477838" y="2875955"/>
                        <a:ext cx="11164887" cy="1520825"/>
                      </a:xfrm>
                      <a:prstGeom prst="rect">
                        <a:avLst/>
                      </a:prstGeom>
                    </p:spPr>
                  </p:pic>
                </p:oleObj>
              </mc:Fallback>
            </mc:AlternateContent>
          </a:graphicData>
        </a:graphic>
      </p:graphicFrame>
      <p:graphicFrame>
        <p:nvGraphicFramePr>
          <p:cNvPr id="37" name="对象 36"/>
          <p:cNvGraphicFramePr>
            <a:graphicFrameLocks noChangeAspect="1"/>
          </p:cNvGraphicFramePr>
          <p:nvPr/>
        </p:nvGraphicFramePr>
        <p:xfrm>
          <a:off x="477838" y="3852391"/>
          <a:ext cx="11164887" cy="1520825"/>
        </p:xfrm>
        <a:graphic>
          <a:graphicData uri="http://schemas.openxmlformats.org/presentationml/2006/ole">
            <mc:AlternateContent xmlns:mc="http://schemas.openxmlformats.org/markup-compatibility/2006">
              <mc:Choice xmlns:v="urn:schemas-microsoft-com:vml" Requires="v">
                <p:oleObj spid="_x0000_s610382" name="文档" r:id="rId29" imgW="11236325" imgH="1532890" progId="Word.Document.12">
                  <p:embed/>
                </p:oleObj>
              </mc:Choice>
              <mc:Fallback>
                <p:oleObj name="文档" r:id="rId29" imgW="11236325" imgH="1532890" progId="Word.Document.12">
                  <p:embed/>
                  <p:pic>
                    <p:nvPicPr>
                      <p:cNvPr id="0" name="图片 610381"/>
                      <p:cNvPicPr/>
                      <p:nvPr/>
                    </p:nvPicPr>
                    <p:blipFill>
                      <a:blip r:embed="rId30"/>
                      <a:stretch>
                        <a:fillRect/>
                      </a:stretch>
                    </p:blipFill>
                    <p:spPr>
                      <a:xfrm>
                        <a:off x="477838" y="3852391"/>
                        <a:ext cx="11164887" cy="15208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82613" y="951756"/>
          <a:ext cx="11026775" cy="1181100"/>
        </p:xfrm>
        <a:graphic>
          <a:graphicData uri="http://schemas.openxmlformats.org/presentationml/2006/ole">
            <mc:AlternateContent xmlns:mc="http://schemas.openxmlformats.org/markup-compatibility/2006">
              <mc:Choice xmlns:v="urn:schemas-microsoft-com:vml" Requires="v">
                <p:oleObj spid="_x0000_s582686" name="文档" r:id="rId23" imgW="11156950" imgH="1189990" progId="Word.Document.12">
                  <p:embed/>
                </p:oleObj>
              </mc:Choice>
              <mc:Fallback>
                <p:oleObj name="文档" r:id="rId23" imgW="11156950" imgH="1189990" progId="Word.Document.12">
                  <p:embed/>
                  <p:pic>
                    <p:nvPicPr>
                      <p:cNvPr id="0" name="图片 582685"/>
                      <p:cNvPicPr/>
                      <p:nvPr/>
                    </p:nvPicPr>
                    <p:blipFill>
                      <a:blip r:embed="rId24"/>
                      <a:stretch>
                        <a:fillRect/>
                      </a:stretch>
                    </p:blipFill>
                    <p:spPr>
                      <a:xfrm>
                        <a:off x="582613" y="951756"/>
                        <a:ext cx="11026775" cy="1181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84200" y="332656"/>
          <a:ext cx="10952163" cy="1360487"/>
        </p:xfrm>
        <a:graphic>
          <a:graphicData uri="http://schemas.openxmlformats.org/presentationml/2006/ole">
            <mc:AlternateContent xmlns:mc="http://schemas.openxmlformats.org/markup-compatibility/2006">
              <mc:Choice xmlns:v="urn:schemas-microsoft-com:vml" Requires="v">
                <p:oleObj spid="_x0000_s611401" name="文档" r:id="rId23" imgW="11156950" imgH="1388110" progId="Word.Document.12">
                  <p:embed/>
                </p:oleObj>
              </mc:Choice>
              <mc:Fallback>
                <p:oleObj name="文档" r:id="rId23" imgW="11156950" imgH="1388110" progId="Word.Document.12">
                  <p:embed/>
                  <p:pic>
                    <p:nvPicPr>
                      <p:cNvPr id="0" name="图片 611400"/>
                      <p:cNvPicPr/>
                      <p:nvPr/>
                    </p:nvPicPr>
                    <p:blipFill>
                      <a:blip r:embed="rId24"/>
                      <a:stretch>
                        <a:fillRect/>
                      </a:stretch>
                    </p:blipFill>
                    <p:spPr>
                      <a:xfrm>
                        <a:off x="584200" y="332656"/>
                        <a:ext cx="10952163" cy="1360487"/>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584200" y="1319502"/>
          <a:ext cx="10952163" cy="1360487"/>
        </p:xfrm>
        <a:graphic>
          <a:graphicData uri="http://schemas.openxmlformats.org/presentationml/2006/ole">
            <mc:AlternateContent xmlns:mc="http://schemas.openxmlformats.org/markup-compatibility/2006">
              <mc:Choice xmlns:v="urn:schemas-microsoft-com:vml" Requires="v">
                <p:oleObj spid="_x0000_s611402" name="文档" r:id="rId25" imgW="11156950" imgH="1388110" progId="Word.Document.12">
                  <p:embed/>
                </p:oleObj>
              </mc:Choice>
              <mc:Fallback>
                <p:oleObj name="文档" r:id="rId25" imgW="11156950" imgH="1388110" progId="Word.Document.12">
                  <p:embed/>
                  <p:pic>
                    <p:nvPicPr>
                      <p:cNvPr id="0" name="图片 611401"/>
                      <p:cNvPicPr/>
                      <p:nvPr/>
                    </p:nvPicPr>
                    <p:blipFill>
                      <a:blip r:embed="rId26"/>
                      <a:stretch>
                        <a:fillRect/>
                      </a:stretch>
                    </p:blipFill>
                    <p:spPr>
                      <a:xfrm>
                        <a:off x="584200" y="1319502"/>
                        <a:ext cx="10952163" cy="1360487"/>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581025" y="2495550"/>
          <a:ext cx="10820400" cy="2686050"/>
        </p:xfrm>
        <a:graphic>
          <a:graphicData uri="http://schemas.openxmlformats.org/presentationml/2006/ole">
            <mc:AlternateContent xmlns:mc="http://schemas.openxmlformats.org/markup-compatibility/2006">
              <mc:Choice xmlns:v="urn:schemas-microsoft-com:vml" Requires="v">
                <p:oleObj spid="_x0000_s611403" name="文档" r:id="rId27" imgW="11164570" imgH="2770505" progId="Word.Document.12">
                  <p:embed/>
                </p:oleObj>
              </mc:Choice>
              <mc:Fallback>
                <p:oleObj name="文档" r:id="rId27" imgW="11164570" imgH="2770505" progId="Word.Document.12">
                  <p:embed/>
                  <p:pic>
                    <p:nvPicPr>
                      <p:cNvPr id="0" name="图片 611402"/>
                      <p:cNvPicPr/>
                      <p:nvPr/>
                    </p:nvPicPr>
                    <p:blipFill>
                      <a:blip r:embed="rId28"/>
                      <a:stretch>
                        <a:fillRect/>
                      </a:stretch>
                    </p:blipFill>
                    <p:spPr>
                      <a:xfrm>
                        <a:off x="581025" y="2495550"/>
                        <a:ext cx="10820400" cy="2686050"/>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584200" y="5157192"/>
          <a:ext cx="10834688" cy="860425"/>
        </p:xfrm>
        <a:graphic>
          <a:graphicData uri="http://schemas.openxmlformats.org/presentationml/2006/ole">
            <mc:AlternateContent xmlns:mc="http://schemas.openxmlformats.org/markup-compatibility/2006">
              <mc:Choice xmlns:v="urn:schemas-microsoft-com:vml" Requires="v">
                <p:oleObj spid="_x0000_s611404" name="文档" r:id="rId29" imgW="11095990" imgH="888365" progId="Word.Document.12">
                  <p:embed/>
                </p:oleObj>
              </mc:Choice>
              <mc:Fallback>
                <p:oleObj name="文档" r:id="rId29" imgW="11095990" imgH="888365" progId="Word.Document.12">
                  <p:embed/>
                  <p:pic>
                    <p:nvPicPr>
                      <p:cNvPr id="0" name="图片 611403"/>
                      <p:cNvPicPr/>
                      <p:nvPr/>
                    </p:nvPicPr>
                    <p:blipFill>
                      <a:blip r:embed="rId30"/>
                      <a:stretch>
                        <a:fillRect/>
                      </a:stretch>
                    </p:blipFill>
                    <p:spPr>
                      <a:xfrm>
                        <a:off x="584200" y="5157192"/>
                        <a:ext cx="10834688" cy="8604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矩形 31"/>
          <p:cNvSpPr/>
          <p:nvPr/>
        </p:nvSpPr>
        <p:spPr>
          <a:xfrm>
            <a:off x="390000" y="677640"/>
            <a:ext cx="1141200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若由线性回归方程得到的估计数据与所选出的检验数据的误差均不超过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颗，则认为得到的线性回归方程是可靠的，试问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中所得的线性回归方程是否可靠？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88950" y="2761283"/>
          <a:ext cx="11047413" cy="1362075"/>
        </p:xfrm>
        <a:graphic>
          <a:graphicData uri="http://schemas.openxmlformats.org/presentationml/2006/ole">
            <mc:AlternateContent xmlns:mc="http://schemas.openxmlformats.org/markup-compatibility/2006">
              <mc:Choice xmlns:v="urn:schemas-microsoft-com:vml" Requires="v">
                <p:oleObj spid="_x0000_s583728" name="文档" r:id="rId23" imgW="11253470" imgH="1386840" progId="Word.Document.12">
                  <p:embed/>
                </p:oleObj>
              </mc:Choice>
              <mc:Fallback>
                <p:oleObj name="文档" r:id="rId23" imgW="11253470" imgH="1386840" progId="Word.Document.12">
                  <p:embed/>
                  <p:pic>
                    <p:nvPicPr>
                      <p:cNvPr id="0" name="图片 583727"/>
                      <p:cNvPicPr/>
                      <p:nvPr/>
                    </p:nvPicPr>
                    <p:blipFill>
                      <a:blip r:embed="rId24"/>
                      <a:stretch>
                        <a:fillRect/>
                      </a:stretch>
                    </p:blipFill>
                    <p:spPr>
                      <a:xfrm>
                        <a:off x="488950" y="2761283"/>
                        <a:ext cx="11047413" cy="1362075"/>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488950" y="3507085"/>
          <a:ext cx="11047413" cy="1362075"/>
        </p:xfrm>
        <a:graphic>
          <a:graphicData uri="http://schemas.openxmlformats.org/presentationml/2006/ole">
            <mc:AlternateContent xmlns:mc="http://schemas.openxmlformats.org/markup-compatibility/2006">
              <mc:Choice xmlns:v="urn:schemas-microsoft-com:vml" Requires="v">
                <p:oleObj spid="_x0000_s583729" name="文档" r:id="rId25" imgW="11253470" imgH="1386840" progId="Word.Document.12">
                  <p:embed/>
                </p:oleObj>
              </mc:Choice>
              <mc:Fallback>
                <p:oleObj name="文档" r:id="rId25" imgW="11253470" imgH="1386840" progId="Word.Document.12">
                  <p:embed/>
                  <p:pic>
                    <p:nvPicPr>
                      <p:cNvPr id="0" name="图片 583728"/>
                      <p:cNvPicPr/>
                      <p:nvPr/>
                    </p:nvPicPr>
                    <p:blipFill>
                      <a:blip r:embed="rId26"/>
                      <a:stretch>
                        <a:fillRect/>
                      </a:stretch>
                    </p:blipFill>
                    <p:spPr>
                      <a:xfrm>
                        <a:off x="488950" y="3507085"/>
                        <a:ext cx="11047413" cy="1362075"/>
                      </a:xfrm>
                      <a:prstGeom prst="rect">
                        <a:avLst/>
                      </a:prstGeom>
                    </p:spPr>
                  </p:pic>
                </p:oleObj>
              </mc:Fallback>
            </mc:AlternateContent>
          </a:graphicData>
        </a:graphic>
      </p:graphicFrame>
      <p:sp>
        <p:nvSpPr>
          <p:cNvPr id="34" name="矩形 33"/>
          <p:cNvSpPr/>
          <p:nvPr/>
        </p:nvSpPr>
        <p:spPr>
          <a:xfrm>
            <a:off x="390000" y="4134024"/>
            <a:ext cx="11412000"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故所求得的线性回归方程是可靠的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1364" y="44624"/>
            <a:ext cx="11449272" cy="1315040"/>
          </a:xfrm>
          <a:prstGeom prst="rect">
            <a:avLst/>
          </a:prstGeom>
        </p:spPr>
        <p:txBody>
          <a:bodyPr wrap="square">
            <a:spAutoFit/>
          </a:bodyPr>
          <a:lstStyle/>
          <a:p>
            <a:pPr>
              <a:lnSpc>
                <a:spcPct val="150000"/>
              </a:lnSpc>
            </a:pPr>
            <a:r>
              <a:rPr lang="en-US" altLang="zh-CN" sz="2800" kern="100" spc="-100" dirty="0">
                <a:latin typeface="Times New Roman" panose="02020603050405020304" pitchFamily="18" charset="0"/>
                <a:ea typeface="方正中等线简体" panose="03000509000000000000" pitchFamily="65" charset="-122"/>
              </a:rPr>
              <a:t>20.(12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spc="-100" dirty="0">
                <a:latin typeface="Times New Roman" panose="02020603050405020304" pitchFamily="18" charset="0"/>
                <a:ea typeface="方正中等线简体" panose="03000509000000000000" pitchFamily="65" charset="-122"/>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为了解某地区某种农产品的年产量</a:t>
            </a:r>
            <a:r>
              <a:rPr lang="en-US" altLang="zh-CN" sz="2800" i="1" kern="100" spc="-100" dirty="0">
                <a:latin typeface="Times New Roman" panose="02020603050405020304" pitchFamily="18" charset="0"/>
                <a:ea typeface="方正中等线简体" panose="03000509000000000000" pitchFamily="65" charset="-122"/>
              </a:rPr>
              <a:t>x</a:t>
            </a:r>
            <a:r>
              <a:rPr lang="en-US" altLang="zh-CN" sz="2800" kern="100" spc="-100" dirty="0">
                <a:latin typeface="Times New Roman" panose="02020603050405020304" pitchFamily="18" charset="0"/>
                <a:ea typeface="方正中等线简体" panose="03000509000000000000" pitchFamily="65" charset="-122"/>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单位：吨</a:t>
            </a:r>
            <a:r>
              <a:rPr lang="en-US" altLang="zh-CN" sz="2800" kern="100" spc="-100" dirty="0">
                <a:latin typeface="Times New Roman" panose="02020603050405020304" pitchFamily="18" charset="0"/>
                <a:ea typeface="方正中等线简体" panose="03000509000000000000" pitchFamily="65" charset="-122"/>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对价格</a:t>
            </a:r>
            <a:r>
              <a:rPr lang="en-US" altLang="zh-CN" sz="2800" i="1" kern="100" spc="-100" dirty="0">
                <a:latin typeface="Times New Roman" panose="02020603050405020304" pitchFamily="18" charset="0"/>
                <a:ea typeface="方正中等线简体" panose="03000509000000000000" pitchFamily="65" charset="-122"/>
              </a:rPr>
              <a:t>y</a:t>
            </a:r>
            <a:r>
              <a:rPr lang="en-US" altLang="zh-CN" sz="2800" kern="100" spc="-100" dirty="0">
                <a:latin typeface="Times New Roman" panose="02020603050405020304" pitchFamily="18" charset="0"/>
                <a:ea typeface="方正中等线简体" panose="03000509000000000000" pitchFamily="65" charset="-122"/>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单位：千元</a:t>
            </a:r>
            <a:r>
              <a:rPr lang="en-US" altLang="zh-CN" sz="2800" kern="100" spc="-100" dirty="0">
                <a:latin typeface="Times New Roman" panose="02020603050405020304" pitchFamily="18" charset="0"/>
                <a:ea typeface="方正中等线简体" panose="03000509000000000000" pitchFamily="65" charset="-122"/>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吨</a:t>
            </a:r>
            <a:r>
              <a:rPr lang="en-US" altLang="zh-CN" sz="2800" kern="100" spc="-100" dirty="0">
                <a:latin typeface="Times New Roman" panose="02020603050405020304" pitchFamily="18" charset="0"/>
                <a:ea typeface="方正中等线简体" panose="03000509000000000000" pitchFamily="65" charset="-122"/>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和年利润</a:t>
            </a:r>
            <a:r>
              <a:rPr lang="en-US" altLang="zh-CN" sz="2800" i="1" kern="100" spc="-100" dirty="0">
                <a:latin typeface="Times New Roman" panose="02020603050405020304" pitchFamily="18" charset="0"/>
                <a:ea typeface="方正中等线简体" panose="03000509000000000000" pitchFamily="65" charset="-122"/>
              </a:rPr>
              <a:t>z</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的影响，对近五年该农产品的年产量和价格统计如下表：</a:t>
            </a:r>
            <a:endParaRPr lang="zh-CN" altLang="en-US" spc="-100" dirty="0"/>
          </a:p>
        </p:txBody>
      </p:sp>
      <p:graphicFrame>
        <p:nvGraphicFramePr>
          <p:cNvPr id="6" name="表格 5"/>
          <p:cNvGraphicFramePr>
            <a:graphicFrameLocks noGrp="1"/>
          </p:cNvGraphicFramePr>
          <p:nvPr/>
        </p:nvGraphicFramePr>
        <p:xfrm>
          <a:off x="501777" y="1527316"/>
          <a:ext cx="6458319" cy="1280160"/>
        </p:xfrm>
        <a:graphic>
          <a:graphicData uri="http://schemas.openxmlformats.org/drawingml/2006/table">
            <a:tbl>
              <a:tblPr/>
              <a:tblGrid>
                <a:gridCol w="836084"/>
                <a:gridCol w="1124447"/>
                <a:gridCol w="1124447"/>
                <a:gridCol w="1124447"/>
                <a:gridCol w="1124447"/>
                <a:gridCol w="1124447"/>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对象 6"/>
          <p:cNvGraphicFramePr>
            <a:graphicFrameLocks noChangeAspect="1"/>
          </p:cNvGraphicFramePr>
          <p:nvPr/>
        </p:nvGraphicFramePr>
        <p:xfrm>
          <a:off x="494660" y="3205981"/>
          <a:ext cx="8156575" cy="727075"/>
        </p:xfrm>
        <a:graphic>
          <a:graphicData uri="http://schemas.openxmlformats.org/presentationml/2006/ole">
            <mc:AlternateContent xmlns:mc="http://schemas.openxmlformats.org/markup-compatibility/2006">
              <mc:Choice xmlns:v="urn:schemas-microsoft-com:vml" Requires="v">
                <p:oleObj spid="_x0000_s585763" name="文档" r:id="rId1" imgW="8171815" imgH="729615" progId="Word.Document.12">
                  <p:embed/>
                </p:oleObj>
              </mc:Choice>
              <mc:Fallback>
                <p:oleObj name="文档" r:id="rId1" imgW="8171815" imgH="729615" progId="Word.Document.12">
                  <p:embed/>
                  <p:pic>
                    <p:nvPicPr>
                      <p:cNvPr id="0" name="图片 585762"/>
                      <p:cNvPicPr/>
                      <p:nvPr/>
                    </p:nvPicPr>
                    <p:blipFill>
                      <a:blip r:embed="rId2"/>
                      <a:stretch>
                        <a:fillRect/>
                      </a:stretch>
                    </p:blipFill>
                    <p:spPr>
                      <a:xfrm>
                        <a:off x="494660" y="3205981"/>
                        <a:ext cx="8156575" cy="727075"/>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494660" y="3656948"/>
          <a:ext cx="11010900" cy="3057525"/>
        </p:xfrm>
        <a:graphic>
          <a:graphicData uri="http://schemas.openxmlformats.org/presentationml/2006/ole">
            <mc:AlternateContent xmlns:mc="http://schemas.openxmlformats.org/markup-compatibility/2006">
              <mc:Choice xmlns:v="urn:schemas-microsoft-com:vml" Requires="v">
                <p:oleObj spid="_x0000_s585764" name="文档" r:id="rId3" imgW="11033760" imgH="3056890" progId="Word.Document.12">
                  <p:embed/>
                </p:oleObj>
              </mc:Choice>
              <mc:Fallback>
                <p:oleObj name="文档" r:id="rId3" imgW="11033760" imgH="3056890" progId="Word.Document.12">
                  <p:embed/>
                  <p:pic>
                    <p:nvPicPr>
                      <p:cNvPr id="0" name="图片 585763"/>
                      <p:cNvPicPr/>
                      <p:nvPr/>
                    </p:nvPicPr>
                    <p:blipFill>
                      <a:blip r:embed="rId4"/>
                      <a:stretch>
                        <a:fillRect/>
                      </a:stretch>
                    </p:blipFill>
                    <p:spPr>
                      <a:xfrm>
                        <a:off x="494660" y="3656948"/>
                        <a:ext cx="11010900" cy="3057525"/>
                      </a:xfrm>
                      <a:prstGeom prst="rect">
                        <a:avLst/>
                      </a:prstGeom>
                    </p:spPr>
                  </p:pic>
                </p:oleObj>
              </mc:Fallback>
            </mc:AlternateContent>
          </a:graphicData>
        </a:graphic>
      </p:graphicFrame>
      <p:sp>
        <p:nvSpPr>
          <p:cNvPr id="40"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1"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22"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3"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4"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25"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6"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pic>
        <p:nvPicPr>
          <p:cNvPr id="534553" name="Picture 25" descr="9-13"/>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1785" y="681109"/>
            <a:ext cx="6408430" cy="2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a:xfrm>
            <a:off x="446495" y="2911584"/>
            <a:ext cx="11299010" cy="2677656"/>
          </a:xfrm>
          <a:prstGeom prst="rect">
            <a:avLst/>
          </a:prstGeom>
        </p:spPr>
        <p:txBody>
          <a:bodyPr wrap="square">
            <a:spAutoFit/>
          </a:bodyPr>
          <a:lstStyle/>
          <a:p>
            <a:pPr algn="just">
              <a:lnSpc>
                <a:spcPct val="150000"/>
              </a:lnSpc>
              <a:spcAft>
                <a:spcPts val="0"/>
              </a:spcAft>
            </a:pPr>
            <a:r>
              <a:rPr lang="zh-CN" altLang="zh-CN" sz="2800"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，图中的点成带状分布，且从左到右上升，是</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正相关关系</a:t>
            </a:r>
            <a:r>
              <a:rPr lang="zh-CN"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，图中的点没有明显的带状分布，是</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③</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不相关</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，图中的点成带状分布，且从左到右是下降的，是</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负相关关系</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故</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34553"/>
                                        </p:tgtEl>
                                        <p:attrNameLst>
                                          <p:attrName>style.visibility</p:attrName>
                                        </p:attrNameLst>
                                      </p:cBhvr>
                                      <p:to>
                                        <p:strVal val="visible"/>
                                      </p:to>
                                    </p:set>
                                    <p:animEffect transition="in" filter="blinds(horizontal)">
                                      <p:cBhvr>
                                        <p:cTn id="7" dur="500"/>
                                        <p:tgtEl>
                                          <p:spTgt spid="534553"/>
                                        </p:tgtEl>
                                      </p:cBhvr>
                                    </p:animEffect>
                                  </p:childTnLst>
                                </p:cTn>
                              </p:par>
                              <p:par>
                                <p:cTn id="8" presetID="3" presetClass="entr" presetSubtype="1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blinds(horizontal)">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5">
                                            <p:txEl>
                                              <p:pRg st="1" end="1"/>
                                            </p:txEl>
                                          </p:spTgt>
                                        </p:tgtEl>
                                        <p:attrNameLst>
                                          <p:attrName>style.visibility</p:attrName>
                                        </p:attrNameLst>
                                      </p:cBhvr>
                                      <p:to>
                                        <p:strVal val="visible"/>
                                      </p:to>
                                    </p:set>
                                    <p:animEffect transition="in" filter="blinds(horizontal)">
                                      <p:cBhvr>
                                        <p:cTn id="15" dur="500"/>
                                        <p:tgtEl>
                                          <p:spTgt spid="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5">
                                            <p:txEl>
                                              <p:pRg st="2" end="2"/>
                                            </p:txEl>
                                          </p:spTgt>
                                        </p:tgtEl>
                                        <p:attrNameLst>
                                          <p:attrName>style.visibility</p:attrName>
                                        </p:attrNameLst>
                                      </p:cBhvr>
                                      <p:to>
                                        <p:strVal val="visible"/>
                                      </p:to>
                                    </p:set>
                                    <p:animEffect transition="in" filter="blinds(horizontal)">
                                      <p:cBhvr>
                                        <p:cTn id="20" dur="500"/>
                                        <p:tgtEl>
                                          <p:spTgt spid="3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5">
                                            <p:txEl>
                                              <p:pRg st="3" end="3"/>
                                            </p:txEl>
                                          </p:spTgt>
                                        </p:tgtEl>
                                        <p:attrNameLst>
                                          <p:attrName>style.visibility</p:attrName>
                                        </p:attrNameLst>
                                      </p:cBhvr>
                                      <p:to>
                                        <p:strVal val="visible"/>
                                      </p:to>
                                    </p:set>
                                    <p:animEffect transition="in" filter="blinds(horizontal)">
                                      <p:cBhvr>
                                        <p:cTn id="25"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63563" y="398864"/>
          <a:ext cx="8048625" cy="1371600"/>
        </p:xfrm>
        <a:graphic>
          <a:graphicData uri="http://schemas.openxmlformats.org/presentationml/2006/ole">
            <mc:AlternateContent xmlns:mc="http://schemas.openxmlformats.org/markup-compatibility/2006">
              <mc:Choice xmlns:v="urn:schemas-microsoft-com:vml" Requires="v">
                <p:oleObj spid="_x0000_s565387" name="文档" r:id="rId1" imgW="8107680" imgH="1390650" progId="Word.Document.12">
                  <p:embed/>
                </p:oleObj>
              </mc:Choice>
              <mc:Fallback>
                <p:oleObj name="文档" r:id="rId1" imgW="8107680" imgH="1390650" progId="Word.Document.12">
                  <p:embed/>
                  <p:pic>
                    <p:nvPicPr>
                      <p:cNvPr id="0" name="图片 565386"/>
                      <p:cNvPicPr/>
                      <p:nvPr/>
                    </p:nvPicPr>
                    <p:blipFill>
                      <a:blip r:embed="rId2"/>
                      <a:stretch>
                        <a:fillRect/>
                      </a:stretch>
                    </p:blipFill>
                    <p:spPr>
                      <a:xfrm>
                        <a:off x="563563" y="398864"/>
                        <a:ext cx="8048625" cy="1371600"/>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561975" y="1412776"/>
          <a:ext cx="8020050" cy="2743200"/>
        </p:xfrm>
        <a:graphic>
          <a:graphicData uri="http://schemas.openxmlformats.org/presentationml/2006/ole">
            <mc:AlternateContent xmlns:mc="http://schemas.openxmlformats.org/markup-compatibility/2006">
              <mc:Choice xmlns:v="urn:schemas-microsoft-com:vml" Requires="v">
                <p:oleObj spid="_x0000_s565388" name="文档" r:id="rId3" imgW="8104505" imgH="2778125" progId="Word.Document.12">
                  <p:embed/>
                </p:oleObj>
              </mc:Choice>
              <mc:Fallback>
                <p:oleObj name="文档" r:id="rId3" imgW="8104505" imgH="2778125" progId="Word.Document.12">
                  <p:embed/>
                  <p:pic>
                    <p:nvPicPr>
                      <p:cNvPr id="0" name="图片 565387"/>
                      <p:cNvPicPr/>
                      <p:nvPr/>
                    </p:nvPicPr>
                    <p:blipFill>
                      <a:blip r:embed="rId4"/>
                      <a:stretch>
                        <a:fillRect/>
                      </a:stretch>
                    </p:blipFill>
                    <p:spPr>
                      <a:xfrm>
                        <a:off x="561975" y="1412776"/>
                        <a:ext cx="8020050" cy="2743200"/>
                      </a:xfrm>
                      <a:prstGeom prst="rect">
                        <a:avLst/>
                      </a:prstGeom>
                    </p:spPr>
                  </p:pic>
                </p:oleObj>
              </mc:Fallback>
            </mc:AlternateContent>
          </a:graphicData>
        </a:graphic>
      </p:graphicFrame>
      <p:graphicFrame>
        <p:nvGraphicFramePr>
          <p:cNvPr id="35" name="对象 34"/>
          <p:cNvGraphicFramePr>
            <a:graphicFrameLocks noChangeAspect="1"/>
          </p:cNvGraphicFramePr>
          <p:nvPr/>
        </p:nvGraphicFramePr>
        <p:xfrm>
          <a:off x="563563" y="4143280"/>
          <a:ext cx="8048625" cy="977900"/>
        </p:xfrm>
        <a:graphic>
          <a:graphicData uri="http://schemas.openxmlformats.org/presentationml/2006/ole">
            <mc:AlternateContent xmlns:mc="http://schemas.openxmlformats.org/markup-compatibility/2006">
              <mc:Choice xmlns:v="urn:schemas-microsoft-com:vml" Requires="v">
                <p:oleObj spid="_x0000_s565389" name="文档" r:id="rId5" imgW="8107680" imgH="993775" progId="Word.Document.12">
                  <p:embed/>
                </p:oleObj>
              </mc:Choice>
              <mc:Fallback>
                <p:oleObj name="文档" r:id="rId5" imgW="8107680" imgH="993775" progId="Word.Document.12">
                  <p:embed/>
                  <p:pic>
                    <p:nvPicPr>
                      <p:cNvPr id="0" name="图片 565388"/>
                      <p:cNvPicPr/>
                      <p:nvPr/>
                    </p:nvPicPr>
                    <p:blipFill>
                      <a:blip r:embed="rId6"/>
                      <a:stretch>
                        <a:fillRect/>
                      </a:stretch>
                    </p:blipFill>
                    <p:spPr>
                      <a:xfrm>
                        <a:off x="563563" y="4143280"/>
                        <a:ext cx="8048625" cy="977900"/>
                      </a:xfrm>
                      <a:prstGeom prst="rect">
                        <a:avLst/>
                      </a:prstGeom>
                    </p:spPr>
                  </p:pic>
                </p:oleObj>
              </mc:Fallback>
            </mc:AlternateContent>
          </a:graphicData>
        </a:graphic>
      </p:graphicFrame>
      <p:sp>
        <p:nvSpPr>
          <p:cNvPr id="40" name="Rectangle 21">
            <a:hlinkClick r:id="rId7"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6"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7"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8"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9"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20"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21"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22"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3"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24"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5"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6"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27"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8"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33" name="对象 32"/>
          <p:cNvGraphicFramePr>
            <a:graphicFrameLocks noChangeAspect="1"/>
          </p:cNvGraphicFramePr>
          <p:nvPr/>
        </p:nvGraphicFramePr>
        <p:xfrm>
          <a:off x="563563" y="4899372"/>
          <a:ext cx="8048625" cy="977900"/>
        </p:xfrm>
        <a:graphic>
          <a:graphicData uri="http://schemas.openxmlformats.org/presentationml/2006/ole">
            <mc:AlternateContent xmlns:mc="http://schemas.openxmlformats.org/markup-compatibility/2006">
              <mc:Choice xmlns:v="urn:schemas-microsoft-com:vml" Requires="v">
                <p:oleObj spid="_x0000_s565390" name="文档" r:id="rId29" imgW="8107680" imgH="993775" progId="Word.Document.12">
                  <p:embed/>
                </p:oleObj>
              </mc:Choice>
              <mc:Fallback>
                <p:oleObj name="文档" r:id="rId29" imgW="8107680" imgH="993775" progId="Word.Document.12">
                  <p:embed/>
                  <p:pic>
                    <p:nvPicPr>
                      <p:cNvPr id="0" name="图片 565389"/>
                      <p:cNvPicPr/>
                      <p:nvPr/>
                    </p:nvPicPr>
                    <p:blipFill>
                      <a:blip r:embed="rId30"/>
                      <a:stretch>
                        <a:fillRect/>
                      </a:stretch>
                    </p:blipFill>
                    <p:spPr>
                      <a:xfrm>
                        <a:off x="563563" y="4899372"/>
                        <a:ext cx="8048625" cy="977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5" name="矩形 4"/>
          <p:cNvSpPr/>
          <p:nvPr/>
        </p:nvSpPr>
        <p:spPr>
          <a:xfrm>
            <a:off x="444589" y="750040"/>
            <a:ext cx="11302822" cy="1310808"/>
          </a:xfrm>
          <a:prstGeom prst="rect">
            <a:avLst/>
          </a:prstGeom>
        </p:spPr>
        <p:txBody>
          <a:bodyPr>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若每吨该农产品的成本为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千元，假设该农产品可全部卖出，预测当年产量为多少时，年利润</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取到最大值？</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保留两位小数</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2" name="对象 31"/>
          <p:cNvGraphicFramePr>
            <a:graphicFrameLocks noChangeAspect="1"/>
          </p:cNvGraphicFramePr>
          <p:nvPr/>
        </p:nvGraphicFramePr>
        <p:xfrm>
          <a:off x="494660" y="2041798"/>
          <a:ext cx="11010900" cy="3057525"/>
        </p:xfrm>
        <a:graphic>
          <a:graphicData uri="http://schemas.openxmlformats.org/presentationml/2006/ole">
            <mc:AlternateContent xmlns:mc="http://schemas.openxmlformats.org/markup-compatibility/2006">
              <mc:Choice xmlns:v="urn:schemas-microsoft-com:vml" Requires="v">
                <p:oleObj spid="_x0000_s612371" name="文档" r:id="rId23" imgW="11033760" imgH="3056890" progId="Word.Document.12">
                  <p:embed/>
                </p:oleObj>
              </mc:Choice>
              <mc:Fallback>
                <p:oleObj name="文档" r:id="rId23" imgW="11033760" imgH="3056890" progId="Word.Document.12">
                  <p:embed/>
                  <p:pic>
                    <p:nvPicPr>
                      <p:cNvPr id="0" name="图片 612370"/>
                      <p:cNvPicPr/>
                      <p:nvPr/>
                    </p:nvPicPr>
                    <p:blipFill>
                      <a:blip r:embed="rId24"/>
                      <a:stretch>
                        <a:fillRect/>
                      </a:stretch>
                    </p:blipFill>
                    <p:spPr>
                      <a:xfrm>
                        <a:off x="494660" y="2041798"/>
                        <a:ext cx="11010900" cy="30575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对象 35"/>
          <p:cNvGraphicFramePr>
            <a:graphicFrameLocks noChangeAspect="1"/>
          </p:cNvGraphicFramePr>
          <p:nvPr/>
        </p:nvGraphicFramePr>
        <p:xfrm>
          <a:off x="563563" y="2235076"/>
          <a:ext cx="8048625" cy="977900"/>
        </p:xfrm>
        <a:graphic>
          <a:graphicData uri="http://schemas.openxmlformats.org/presentationml/2006/ole">
            <mc:AlternateContent xmlns:mc="http://schemas.openxmlformats.org/markup-compatibility/2006">
              <mc:Choice xmlns:v="urn:schemas-microsoft-com:vml" Requires="v">
                <p:oleObj spid="_x0000_s567434" name="文档" r:id="rId1" imgW="8107680" imgH="993775" progId="Word.Document.12">
                  <p:embed/>
                </p:oleObj>
              </mc:Choice>
              <mc:Fallback>
                <p:oleObj name="文档" r:id="rId1" imgW="8107680" imgH="993775" progId="Word.Document.12">
                  <p:embed/>
                  <p:pic>
                    <p:nvPicPr>
                      <p:cNvPr id="0" name="图片 567433"/>
                      <p:cNvPicPr/>
                      <p:nvPr/>
                    </p:nvPicPr>
                    <p:blipFill>
                      <a:blip r:embed="rId2"/>
                      <a:stretch>
                        <a:fillRect/>
                      </a:stretch>
                    </p:blipFill>
                    <p:spPr>
                      <a:xfrm>
                        <a:off x="563563" y="2235076"/>
                        <a:ext cx="8048625" cy="977900"/>
                      </a:xfrm>
                      <a:prstGeom prst="rect">
                        <a:avLst/>
                      </a:prstGeom>
                    </p:spPr>
                  </p:pic>
                </p:oleObj>
              </mc:Fallback>
            </mc:AlternateContent>
          </a:graphicData>
        </a:graphic>
      </p:graphicFrame>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20"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1"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2"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23"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4"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32" name="对象 31"/>
          <p:cNvGraphicFramePr>
            <a:graphicFrameLocks noChangeAspect="1"/>
          </p:cNvGraphicFramePr>
          <p:nvPr/>
        </p:nvGraphicFramePr>
        <p:xfrm>
          <a:off x="563563" y="3212976"/>
          <a:ext cx="8048625" cy="977900"/>
        </p:xfrm>
        <a:graphic>
          <a:graphicData uri="http://schemas.openxmlformats.org/presentationml/2006/ole">
            <mc:AlternateContent xmlns:mc="http://schemas.openxmlformats.org/markup-compatibility/2006">
              <mc:Choice xmlns:v="urn:schemas-microsoft-com:vml" Requires="v">
                <p:oleObj spid="_x0000_s567435" name="文档" r:id="rId25" imgW="8107680" imgH="993775" progId="Word.Document.12">
                  <p:embed/>
                </p:oleObj>
              </mc:Choice>
              <mc:Fallback>
                <p:oleObj name="文档" r:id="rId25" imgW="8107680" imgH="993775" progId="Word.Document.12">
                  <p:embed/>
                  <p:pic>
                    <p:nvPicPr>
                      <p:cNvPr id="0" name="图片 567434"/>
                      <p:cNvPicPr/>
                      <p:nvPr/>
                    </p:nvPicPr>
                    <p:blipFill>
                      <a:blip r:embed="rId26"/>
                      <a:stretch>
                        <a:fillRect/>
                      </a:stretch>
                    </p:blipFill>
                    <p:spPr>
                      <a:xfrm>
                        <a:off x="563563" y="3212976"/>
                        <a:ext cx="8048625" cy="977900"/>
                      </a:xfrm>
                      <a:prstGeom prst="rect">
                        <a:avLst/>
                      </a:prstGeom>
                    </p:spPr>
                  </p:pic>
                </p:oleObj>
              </mc:Fallback>
            </mc:AlternateContent>
          </a:graphicData>
        </a:graphic>
      </p:graphicFrame>
      <p:sp>
        <p:nvSpPr>
          <p:cNvPr id="4" name="矩形 3"/>
          <p:cNvSpPr/>
          <p:nvPr/>
        </p:nvSpPr>
        <p:spPr>
          <a:xfrm>
            <a:off x="482694" y="836712"/>
            <a:ext cx="11157922" cy="138499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年利润</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z</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8.69)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6.69</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矩形 37"/>
          <p:cNvSpPr/>
          <p:nvPr/>
        </p:nvSpPr>
        <p:spPr>
          <a:xfrm>
            <a:off x="482694" y="4214380"/>
            <a:ext cx="11157922"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故预测当年产量为</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2.72</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吨时，年利润取到最大值</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blinds(horizontal)">
                                      <p:cBhvr>
                                        <p:cTn id="2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矩形 21"/>
          <p:cNvSpPr/>
          <p:nvPr/>
        </p:nvSpPr>
        <p:spPr>
          <a:xfrm>
            <a:off x="446495" y="404664"/>
            <a:ext cx="1129901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21.(12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dirty="0">
                <a:latin typeface="Times New Roman" panose="02020603050405020304" pitchFamily="18" charset="0"/>
                <a:ea typeface="方正中等线简体" panose="03000509000000000000" pitchFamily="65" charset="-122"/>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绿水青山就是金山银山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的生态文明发展理念已经深入人心，这将推动新能源汽车产业的迅速发展，下表是近几年我国某地区新能源乘用车的年销售量与年份的统计表：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4" name="表格 3"/>
          <p:cNvGraphicFramePr>
            <a:graphicFrameLocks noGrp="1"/>
          </p:cNvGraphicFramePr>
          <p:nvPr/>
        </p:nvGraphicFramePr>
        <p:xfrm>
          <a:off x="551384" y="2724904"/>
          <a:ext cx="7363892" cy="1280160"/>
        </p:xfrm>
        <a:graphic>
          <a:graphicData uri="http://schemas.openxmlformats.org/drawingml/2006/table">
            <a:tbl>
              <a:tblPr/>
              <a:tblGrid>
                <a:gridCol w="2125977"/>
                <a:gridCol w="1047583"/>
                <a:gridCol w="1047583"/>
                <a:gridCol w="1047583"/>
                <a:gridCol w="1047583"/>
                <a:gridCol w="1047583"/>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年份</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2016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2017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2018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2019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销量</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万台</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24</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矩形 33"/>
          <p:cNvSpPr/>
          <p:nvPr/>
        </p:nvSpPr>
        <p:spPr>
          <a:xfrm>
            <a:off x="446495" y="4278432"/>
            <a:ext cx="11299010"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某机构调查了该地区</a:t>
            </a:r>
            <a:r>
              <a:rPr lang="en-US" altLang="zh-CN" sz="2800" kern="100" dirty="0">
                <a:latin typeface="Times New Roman" panose="02020603050405020304" pitchFamily="18" charset="0"/>
                <a:ea typeface="方正中等线简体" panose="03000509000000000000" pitchFamily="65" charset="-122"/>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位购车车主的性别与购车种类情况，得到的部分数据如下表所示：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35" name="表格 34"/>
          <p:cNvGraphicFramePr>
            <a:graphicFrameLocks noGrp="1"/>
          </p:cNvGraphicFramePr>
          <p:nvPr/>
        </p:nvGraphicFramePr>
        <p:xfrm>
          <a:off x="551384" y="692696"/>
          <a:ext cx="11017224" cy="3200400"/>
        </p:xfrm>
        <a:graphic>
          <a:graphicData uri="http://schemas.openxmlformats.org/drawingml/2006/table">
            <a:tbl>
              <a:tblPr/>
              <a:tblGrid>
                <a:gridCol w="2905942"/>
                <a:gridCol w="2905942"/>
                <a:gridCol w="2724620"/>
                <a:gridCol w="2480720"/>
              </a:tblGrid>
              <a:tr h="540000">
                <a:tc rowSpan="2">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车主</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购车种类</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vMerge="1">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传统燃油车</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新能源车</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男性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女性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458110" y="4060229"/>
            <a:ext cx="11110498"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求新能源乘用车的销量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关于年份</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的相关系数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，并判断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是否线性相关；</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2" name="对象 31"/>
          <p:cNvGraphicFramePr>
            <a:graphicFrameLocks noChangeAspect="1"/>
          </p:cNvGraphicFramePr>
          <p:nvPr/>
        </p:nvGraphicFramePr>
        <p:xfrm>
          <a:off x="551051" y="5589240"/>
          <a:ext cx="4695825" cy="781050"/>
        </p:xfrm>
        <a:graphic>
          <a:graphicData uri="http://schemas.openxmlformats.org/presentationml/2006/ole">
            <mc:AlternateContent xmlns:mc="http://schemas.openxmlformats.org/markup-compatibility/2006">
              <mc:Choice xmlns:v="urn:schemas-microsoft-com:vml" Requires="v">
                <p:oleObj spid="_x0000_s624648" name="文档" r:id="rId23" imgW="4698365" imgH="781685" progId="Word.Document.12">
                  <p:embed/>
                </p:oleObj>
              </mc:Choice>
              <mc:Fallback>
                <p:oleObj name="文档" r:id="rId23" imgW="4698365" imgH="781685" progId="Word.Document.12">
                  <p:embed/>
                  <p:pic>
                    <p:nvPicPr>
                      <p:cNvPr id="0" name="图片 624647"/>
                      <p:cNvPicPr/>
                      <p:nvPr/>
                    </p:nvPicPr>
                    <p:blipFill>
                      <a:blip r:embed="rId24"/>
                      <a:stretch>
                        <a:fillRect/>
                      </a:stretch>
                    </p:blipFill>
                    <p:spPr>
                      <a:xfrm>
                        <a:off x="551051" y="5589240"/>
                        <a:ext cx="4695825" cy="7810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46495" y="44624"/>
            <a:ext cx="11299010"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依题意，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42925" y="836712"/>
          <a:ext cx="10090150" cy="977900"/>
        </p:xfrm>
        <a:graphic>
          <a:graphicData uri="http://schemas.openxmlformats.org/presentationml/2006/ole">
            <mc:AlternateContent xmlns:mc="http://schemas.openxmlformats.org/markup-compatibility/2006">
              <mc:Choice xmlns:v="urn:schemas-microsoft-com:vml" Requires="v">
                <p:oleObj spid="_x0000_s587896" name="文档" r:id="rId1" imgW="10158730" imgH="991870" progId="Word.Document.12">
                  <p:embed/>
                </p:oleObj>
              </mc:Choice>
              <mc:Fallback>
                <p:oleObj name="文档" r:id="rId1" imgW="10158730" imgH="991870" progId="Word.Document.12">
                  <p:embed/>
                  <p:pic>
                    <p:nvPicPr>
                      <p:cNvPr id="0" name="图片 587895"/>
                      <p:cNvPicPr/>
                      <p:nvPr/>
                    </p:nvPicPr>
                    <p:blipFill>
                      <a:blip r:embed="rId2"/>
                      <a:stretch>
                        <a:fillRect/>
                      </a:stretch>
                    </p:blipFill>
                    <p:spPr>
                      <a:xfrm>
                        <a:off x="542925" y="836712"/>
                        <a:ext cx="10090150" cy="977900"/>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542925" y="1803028"/>
          <a:ext cx="10090150" cy="977900"/>
        </p:xfrm>
        <a:graphic>
          <a:graphicData uri="http://schemas.openxmlformats.org/presentationml/2006/ole">
            <mc:AlternateContent xmlns:mc="http://schemas.openxmlformats.org/markup-compatibility/2006">
              <mc:Choice xmlns:v="urn:schemas-microsoft-com:vml" Requires="v">
                <p:oleObj spid="_x0000_s587897" name="文档" r:id="rId3" imgW="10158730" imgH="991870" progId="Word.Document.12">
                  <p:embed/>
                </p:oleObj>
              </mc:Choice>
              <mc:Fallback>
                <p:oleObj name="文档" r:id="rId3" imgW="10158730" imgH="991870" progId="Word.Document.12">
                  <p:embed/>
                  <p:pic>
                    <p:nvPicPr>
                      <p:cNvPr id="0" name="图片 587896"/>
                      <p:cNvPicPr/>
                      <p:nvPr/>
                    </p:nvPicPr>
                    <p:blipFill>
                      <a:blip r:embed="rId4"/>
                      <a:stretch>
                        <a:fillRect/>
                      </a:stretch>
                    </p:blipFill>
                    <p:spPr>
                      <a:xfrm>
                        <a:off x="542925" y="1803028"/>
                        <a:ext cx="10090150" cy="977900"/>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542925" y="2708920"/>
          <a:ext cx="11152188" cy="1935162"/>
        </p:xfrm>
        <a:graphic>
          <a:graphicData uri="http://schemas.openxmlformats.org/presentationml/2006/ole">
            <mc:AlternateContent xmlns:mc="http://schemas.openxmlformats.org/markup-compatibility/2006">
              <mc:Choice xmlns:v="urn:schemas-microsoft-com:vml" Requires="v">
                <p:oleObj spid="_x0000_s587898" name="文档" r:id="rId5" imgW="11422380" imgH="1970405" progId="Word.Document.12">
                  <p:embed/>
                </p:oleObj>
              </mc:Choice>
              <mc:Fallback>
                <p:oleObj name="文档" r:id="rId5" imgW="11422380" imgH="1970405" progId="Word.Document.12">
                  <p:embed/>
                  <p:pic>
                    <p:nvPicPr>
                      <p:cNvPr id="0" name="图片 587897"/>
                      <p:cNvPicPr/>
                      <p:nvPr/>
                    </p:nvPicPr>
                    <p:blipFill>
                      <a:blip r:embed="rId6"/>
                      <a:stretch>
                        <a:fillRect/>
                      </a:stretch>
                    </p:blipFill>
                    <p:spPr>
                      <a:xfrm>
                        <a:off x="542925" y="2708920"/>
                        <a:ext cx="11152188" cy="1935162"/>
                      </a:xfrm>
                      <a:prstGeom prst="rect">
                        <a:avLst/>
                      </a:prstGeom>
                    </p:spPr>
                  </p:pic>
                </p:oleObj>
              </mc:Fallback>
            </mc:AlternateContent>
          </a:graphicData>
        </a:graphic>
      </p:graphicFrame>
      <p:graphicFrame>
        <p:nvGraphicFramePr>
          <p:cNvPr id="36" name="对象 35"/>
          <p:cNvGraphicFramePr>
            <a:graphicFrameLocks noChangeAspect="1"/>
          </p:cNvGraphicFramePr>
          <p:nvPr/>
        </p:nvGraphicFramePr>
        <p:xfrm>
          <a:off x="542925" y="3816350"/>
          <a:ext cx="11088688" cy="1393825"/>
        </p:xfrm>
        <a:graphic>
          <a:graphicData uri="http://schemas.openxmlformats.org/presentationml/2006/ole">
            <mc:AlternateContent xmlns:mc="http://schemas.openxmlformats.org/markup-compatibility/2006">
              <mc:Choice xmlns:v="urn:schemas-microsoft-com:vml" Requires="v">
                <p:oleObj spid="_x0000_s587899" name="文档" r:id="rId7" imgW="11355070" imgH="1435735" progId="Word.Document.12">
                  <p:embed/>
                </p:oleObj>
              </mc:Choice>
              <mc:Fallback>
                <p:oleObj name="文档" r:id="rId7" imgW="11355070" imgH="1435735" progId="Word.Document.12">
                  <p:embed/>
                  <p:pic>
                    <p:nvPicPr>
                      <p:cNvPr id="0" name="图片 587898"/>
                      <p:cNvPicPr/>
                      <p:nvPr/>
                    </p:nvPicPr>
                    <p:blipFill>
                      <a:blip r:embed="rId8"/>
                      <a:stretch>
                        <a:fillRect/>
                      </a:stretch>
                    </p:blipFill>
                    <p:spPr>
                      <a:xfrm>
                        <a:off x="542925" y="3816350"/>
                        <a:ext cx="11088688" cy="1393825"/>
                      </a:xfrm>
                      <a:prstGeom prst="rect">
                        <a:avLst/>
                      </a:prstGeom>
                    </p:spPr>
                  </p:pic>
                </p:oleObj>
              </mc:Fallback>
            </mc:AlternateContent>
          </a:graphicData>
        </a:graphic>
      </p:graphicFrame>
      <p:graphicFrame>
        <p:nvGraphicFramePr>
          <p:cNvPr id="37" name="对象 36"/>
          <p:cNvGraphicFramePr>
            <a:graphicFrameLocks noChangeAspect="1"/>
          </p:cNvGraphicFramePr>
          <p:nvPr/>
        </p:nvGraphicFramePr>
        <p:xfrm>
          <a:off x="542925" y="5013176"/>
          <a:ext cx="11088688" cy="1393825"/>
        </p:xfrm>
        <a:graphic>
          <a:graphicData uri="http://schemas.openxmlformats.org/presentationml/2006/ole">
            <mc:AlternateContent xmlns:mc="http://schemas.openxmlformats.org/markup-compatibility/2006">
              <mc:Choice xmlns:v="urn:schemas-microsoft-com:vml" Requires="v">
                <p:oleObj spid="_x0000_s587900" name="文档" r:id="rId9" imgW="11355070" imgH="1433830" progId="Word.Document.12">
                  <p:embed/>
                </p:oleObj>
              </mc:Choice>
              <mc:Fallback>
                <p:oleObj name="文档" r:id="rId9" imgW="11355070" imgH="1433830" progId="Word.Document.12">
                  <p:embed/>
                  <p:pic>
                    <p:nvPicPr>
                      <p:cNvPr id="0" name="图片 587899"/>
                      <p:cNvPicPr/>
                      <p:nvPr/>
                    </p:nvPicPr>
                    <p:blipFill>
                      <a:blip r:embed="rId10"/>
                      <a:stretch>
                        <a:fillRect/>
                      </a:stretch>
                    </p:blipFill>
                    <p:spPr>
                      <a:xfrm>
                        <a:off x="542925" y="5013176"/>
                        <a:ext cx="11088688" cy="1393825"/>
                      </a:xfrm>
                      <a:prstGeom prst="rect">
                        <a:avLst/>
                      </a:prstGeom>
                    </p:spPr>
                  </p:pic>
                </p:oleObj>
              </mc:Fallback>
            </mc:AlternateContent>
          </a:graphicData>
        </a:graphic>
      </p:graphicFrame>
      <p:sp>
        <p:nvSpPr>
          <p:cNvPr id="40" name="Rectangle 21">
            <a:hlinkClick r:id="rId1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2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2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2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2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2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2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2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2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3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3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3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42925" y="692696"/>
          <a:ext cx="10090150" cy="2754312"/>
        </p:xfrm>
        <a:graphic>
          <a:graphicData uri="http://schemas.openxmlformats.org/presentationml/2006/ole">
            <mc:AlternateContent xmlns:mc="http://schemas.openxmlformats.org/markup-compatibility/2006">
              <mc:Choice xmlns:v="urn:schemas-microsoft-com:vml" Requires="v">
                <p:oleObj spid="_x0000_s614438" name="文档" r:id="rId23" imgW="10158730" imgH="2774950" progId="Word.Document.12">
                  <p:embed/>
                </p:oleObj>
              </mc:Choice>
              <mc:Fallback>
                <p:oleObj name="文档" r:id="rId23" imgW="10158730" imgH="2774950" progId="Word.Document.12">
                  <p:embed/>
                  <p:pic>
                    <p:nvPicPr>
                      <p:cNvPr id="0" name="图片 614437"/>
                      <p:cNvPicPr/>
                      <p:nvPr/>
                    </p:nvPicPr>
                    <p:blipFill>
                      <a:blip r:embed="rId24"/>
                      <a:stretch>
                        <a:fillRect/>
                      </a:stretch>
                    </p:blipFill>
                    <p:spPr>
                      <a:xfrm>
                        <a:off x="542925" y="692696"/>
                        <a:ext cx="10090150" cy="2754312"/>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542925" y="3582070"/>
          <a:ext cx="11152188" cy="1935162"/>
        </p:xfrm>
        <a:graphic>
          <a:graphicData uri="http://schemas.openxmlformats.org/presentationml/2006/ole">
            <mc:AlternateContent xmlns:mc="http://schemas.openxmlformats.org/markup-compatibility/2006">
              <mc:Choice xmlns:v="urn:schemas-microsoft-com:vml" Requires="v">
                <p:oleObj spid="_x0000_s614439" name="文档" r:id="rId25" imgW="11422380" imgH="1969135" progId="Word.Document.12">
                  <p:embed/>
                </p:oleObj>
              </mc:Choice>
              <mc:Fallback>
                <p:oleObj name="文档" r:id="rId25" imgW="11422380" imgH="1969135" progId="Word.Document.12">
                  <p:embed/>
                  <p:pic>
                    <p:nvPicPr>
                      <p:cNvPr id="0" name="图片 614438"/>
                      <p:cNvPicPr/>
                      <p:nvPr/>
                    </p:nvPicPr>
                    <p:blipFill>
                      <a:blip r:embed="rId26"/>
                      <a:stretch>
                        <a:fillRect/>
                      </a:stretch>
                    </p:blipFill>
                    <p:spPr>
                      <a:xfrm>
                        <a:off x="542925" y="3582070"/>
                        <a:ext cx="11152188" cy="1935162"/>
                      </a:xfrm>
                      <a:prstGeom prst="rect">
                        <a:avLst/>
                      </a:prstGeom>
                    </p:spPr>
                  </p:pic>
                </p:oleObj>
              </mc:Fallback>
            </mc:AlternateContent>
          </a:graphicData>
        </a:graphic>
      </p:graphicFrame>
      <p:sp>
        <p:nvSpPr>
          <p:cNvPr id="4" name="矩形 3"/>
          <p:cNvSpPr/>
          <p:nvPr/>
        </p:nvSpPr>
        <p:spPr>
          <a:xfrm>
            <a:off x="479128" y="4778568"/>
            <a:ext cx="5633273" cy="738664"/>
          </a:xfrm>
          <a:prstGeom prst="rect">
            <a:avLst/>
          </a:prstGeom>
        </p:spPr>
        <p:txBody>
          <a:bodyPr wrap="none">
            <a:spAutoFit/>
          </a:bodyPr>
          <a:lstStyle/>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0.94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接近于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线性相关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矩形 21"/>
          <p:cNvSpPr/>
          <p:nvPr/>
        </p:nvSpPr>
        <p:spPr>
          <a:xfrm>
            <a:off x="446495" y="1010609"/>
            <a:ext cx="11299010"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请将上述</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列联表补充完整，并依据</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χ</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的值判断，购车车主购置新能源乘用车与性别是否有关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nvGraphicFramePr>
        <p:xfrm>
          <a:off x="551051" y="2359918"/>
          <a:ext cx="4695825" cy="781050"/>
        </p:xfrm>
        <a:graphic>
          <a:graphicData uri="http://schemas.openxmlformats.org/presentationml/2006/ole">
            <mc:AlternateContent xmlns:mc="http://schemas.openxmlformats.org/markup-compatibility/2006">
              <mc:Choice xmlns:v="urn:schemas-microsoft-com:vml" Requires="v">
                <p:oleObj spid="_x0000_s613398" name="文档" r:id="rId23" imgW="4698365" imgH="781685" progId="Word.Document.12">
                  <p:embed/>
                </p:oleObj>
              </mc:Choice>
              <mc:Fallback>
                <p:oleObj name="文档" r:id="rId23" imgW="4698365" imgH="781685" progId="Word.Document.12">
                  <p:embed/>
                  <p:pic>
                    <p:nvPicPr>
                      <p:cNvPr id="0" name="图片 613397"/>
                      <p:cNvPicPr/>
                      <p:nvPr/>
                    </p:nvPicPr>
                    <p:blipFill>
                      <a:blip r:embed="rId24"/>
                      <a:stretch>
                        <a:fillRect/>
                      </a:stretch>
                    </p:blipFill>
                    <p:spPr>
                      <a:xfrm>
                        <a:off x="551051" y="2359918"/>
                        <a:ext cx="4695825" cy="7810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矩形 21"/>
          <p:cNvSpPr/>
          <p:nvPr/>
        </p:nvSpPr>
        <p:spPr>
          <a:xfrm>
            <a:off x="446495" y="260648"/>
            <a:ext cx="11299010"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依题意，完善表格如下：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34" name="对象 33"/>
          <p:cNvGraphicFramePr>
            <a:graphicFrameLocks noChangeAspect="1"/>
          </p:cNvGraphicFramePr>
          <p:nvPr/>
        </p:nvGraphicFramePr>
        <p:xfrm>
          <a:off x="542925" y="4560888"/>
          <a:ext cx="10090150" cy="977900"/>
        </p:xfrm>
        <a:graphic>
          <a:graphicData uri="http://schemas.openxmlformats.org/presentationml/2006/ole">
            <mc:AlternateContent xmlns:mc="http://schemas.openxmlformats.org/markup-compatibility/2006">
              <mc:Choice xmlns:v="urn:schemas-microsoft-com:vml" Requires="v">
                <p:oleObj spid="_x0000_s615447" name="文档" r:id="rId23" imgW="10158730" imgH="991870" progId="Word.Document.12">
                  <p:embed/>
                </p:oleObj>
              </mc:Choice>
              <mc:Fallback>
                <p:oleObj name="文档" r:id="rId23" imgW="10158730" imgH="991870" progId="Word.Document.12">
                  <p:embed/>
                  <p:pic>
                    <p:nvPicPr>
                      <p:cNvPr id="0" name="图片 615446"/>
                      <p:cNvPicPr/>
                      <p:nvPr/>
                    </p:nvPicPr>
                    <p:blipFill>
                      <a:blip r:embed="rId24"/>
                      <a:stretch>
                        <a:fillRect/>
                      </a:stretch>
                    </p:blipFill>
                    <p:spPr>
                      <a:xfrm>
                        <a:off x="542925" y="4560888"/>
                        <a:ext cx="10090150" cy="977900"/>
                      </a:xfrm>
                      <a:prstGeom prst="rect">
                        <a:avLst/>
                      </a:prstGeom>
                    </p:spPr>
                  </p:pic>
                </p:oleObj>
              </mc:Fallback>
            </mc:AlternateContent>
          </a:graphicData>
        </a:graphic>
      </p:graphicFrame>
      <p:sp>
        <p:nvSpPr>
          <p:cNvPr id="35" name="矩形 34"/>
          <p:cNvSpPr/>
          <p:nvPr/>
        </p:nvSpPr>
        <p:spPr>
          <a:xfrm>
            <a:off x="446495" y="5580466"/>
            <a:ext cx="11299010"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故有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的把握认为购车车主是否购置新能源乘用车与性别有关</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6" name="表格 35"/>
          <p:cNvGraphicFramePr>
            <a:graphicFrameLocks noGrp="1"/>
          </p:cNvGraphicFramePr>
          <p:nvPr/>
        </p:nvGraphicFramePr>
        <p:xfrm>
          <a:off x="546562" y="1103750"/>
          <a:ext cx="11022046" cy="3200400"/>
        </p:xfrm>
        <a:graphic>
          <a:graphicData uri="http://schemas.openxmlformats.org/drawingml/2006/table">
            <a:tbl>
              <a:tblPr/>
              <a:tblGrid>
                <a:gridCol w="2907214"/>
                <a:gridCol w="2907214"/>
                <a:gridCol w="2725813"/>
                <a:gridCol w="2481805"/>
              </a:tblGrid>
              <a:tr h="540000">
                <a:tc rowSpan="2">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车主</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购车种类</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vMerge="1">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传统燃油车</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新能源车</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男性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女性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30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linds(horizontal)">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32666" y="260648"/>
            <a:ext cx="11126669" cy="2677656"/>
          </a:xfrm>
          <a:prstGeom prst="rect">
            <a:avLst/>
          </a:prstGeom>
        </p:spPr>
        <p:txBody>
          <a:bodyPr>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22.(12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某食品厂为了检查甲、乙两条自动包装流水线的生产情况，随机在这两条流水线上各抽取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件产品作为样本，称出它们的质量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单位：克</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，质量值落在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(495,510]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的产品为合格品，否则为不合格品</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下图是甲流水线样本的频率分布直方图：</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17474" name="Picture 2" descr="9-15"/>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2561" y="2916734"/>
            <a:ext cx="4246879" cy="330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46495" y="44624"/>
            <a:ext cx="1129901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某公司由于改进了经营模式，经济效益与日俱增</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统计了</a:t>
            </a:r>
            <a:r>
              <a:rPr lang="en-US" altLang="zh-CN" sz="2800" kern="100" dirty="0">
                <a:latin typeface="Times New Roman" panose="02020603050405020304" pitchFamily="18" charset="0"/>
                <a:ea typeface="方正中等线简体" panose="03000509000000000000" pitchFamily="65" charset="-122"/>
              </a:rPr>
              <a:t>2020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月到</a:t>
            </a:r>
            <a:r>
              <a:rPr lang="en-US" altLang="zh-CN" sz="2800" kern="100" dirty="0">
                <a:latin typeface="Times New Roman" panose="02020603050405020304" pitchFamily="18" charset="0"/>
                <a:ea typeface="方正中等线简体" panose="03000509000000000000" pitchFamily="65" charset="-122"/>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月的纯收益</a:t>
            </a:r>
            <a:r>
              <a:rPr lang="en-US" altLang="zh-CN" sz="2800" i="1" kern="100" dirty="0">
                <a:latin typeface="Times New Roman" panose="02020603050405020304" pitchFamily="18" charset="0"/>
                <a:ea typeface="方正中等线简体" panose="03000509000000000000" pitchFamily="65" charset="-122"/>
              </a:rPr>
              <a:t>Y</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单位：万元</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的数据，如下表：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表格 29"/>
          <p:cNvGraphicFramePr>
            <a:graphicFrameLocks noGrp="1"/>
          </p:cNvGraphicFramePr>
          <p:nvPr/>
        </p:nvGraphicFramePr>
        <p:xfrm>
          <a:off x="591492" y="1389376"/>
          <a:ext cx="11049125" cy="1920240"/>
        </p:xfrm>
        <a:graphic>
          <a:graphicData uri="http://schemas.openxmlformats.org/drawingml/2006/table">
            <a:tbl>
              <a:tblPr/>
              <a:tblGrid>
                <a:gridCol w="2560161"/>
                <a:gridCol w="1103456"/>
                <a:gridCol w="1485842"/>
                <a:gridCol w="1485842"/>
                <a:gridCol w="1103456"/>
                <a:gridCol w="1103456"/>
                <a:gridCol w="1103456"/>
                <a:gridCol w="1103456"/>
              </a:tblGrid>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月份</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十</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十一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十二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四</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月份代号</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纯收益</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91</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 name="矩形 30"/>
          <p:cNvSpPr/>
          <p:nvPr/>
        </p:nvSpPr>
        <p:spPr>
          <a:xfrm>
            <a:off x="446495" y="3309616"/>
            <a:ext cx="11299010"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得到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的线性回归方程</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4.75</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51.36.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请预测该公司</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月的纯收益为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A.94.11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B.98.86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元</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C.103.61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D.108.36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292502" y="3379201"/>
          <a:ext cx="695325" cy="663575"/>
        </p:xfrm>
        <a:graphic>
          <a:graphicData uri="http://schemas.openxmlformats.org/presentationml/2006/ole">
            <mc:AlternateContent xmlns:mc="http://schemas.openxmlformats.org/markup-compatibility/2006">
              <mc:Choice xmlns:v="urn:schemas-microsoft-com:vml" Requires="v">
                <p:oleObj spid="_x0000_s592944" name="文档" r:id="rId1" imgW="696595" imgH="664210" progId="Word.Document.12">
                  <p:embed/>
                </p:oleObj>
              </mc:Choice>
              <mc:Fallback>
                <p:oleObj name="文档" r:id="rId1" imgW="696595" imgH="664210" progId="Word.Document.12">
                  <p:embed/>
                  <p:pic>
                    <p:nvPicPr>
                      <p:cNvPr id="0" name="图片 592943"/>
                      <p:cNvPicPr/>
                      <p:nvPr/>
                    </p:nvPicPr>
                    <p:blipFill>
                      <a:blip r:embed="rId2"/>
                      <a:stretch>
                        <a:fillRect/>
                      </a:stretch>
                    </p:blipFill>
                    <p:spPr>
                      <a:xfrm>
                        <a:off x="5292502" y="3379201"/>
                        <a:ext cx="695325" cy="663575"/>
                      </a:xfrm>
                      <a:prstGeom prst="rect">
                        <a:avLst/>
                      </a:prstGeom>
                    </p:spPr>
                  </p:pic>
                </p:oleObj>
              </mc:Fallback>
            </mc:AlternateContent>
          </a:graphicData>
        </a:graphic>
      </p:graphicFrame>
      <p:sp>
        <p:nvSpPr>
          <p:cNvPr id="35" name="TextBox 19"/>
          <p:cNvSpPr txBox="1"/>
          <p:nvPr/>
        </p:nvSpPr>
        <p:spPr>
          <a:xfrm>
            <a:off x="5247314" y="462569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1" name="对象 10"/>
          <p:cNvGraphicFramePr>
            <a:graphicFrameLocks noChangeAspect="1"/>
          </p:cNvGraphicFramePr>
          <p:nvPr/>
        </p:nvGraphicFramePr>
        <p:xfrm>
          <a:off x="540751" y="5148227"/>
          <a:ext cx="11010900" cy="1444625"/>
        </p:xfrm>
        <a:graphic>
          <a:graphicData uri="http://schemas.openxmlformats.org/presentationml/2006/ole">
            <mc:AlternateContent xmlns:mc="http://schemas.openxmlformats.org/markup-compatibility/2006">
              <mc:Choice xmlns:v="urn:schemas-microsoft-com:vml" Requires="v">
                <p:oleObj spid="_x0000_s592945" name="文档" r:id="rId3" imgW="11012170" imgH="1446530" progId="Word.Document.12">
                  <p:embed/>
                </p:oleObj>
              </mc:Choice>
              <mc:Fallback>
                <p:oleObj name="文档" r:id="rId3" imgW="11012170" imgH="1446530" progId="Word.Document.12">
                  <p:embed/>
                  <p:pic>
                    <p:nvPicPr>
                      <p:cNvPr id="0" name="图片 592944"/>
                      <p:cNvPicPr/>
                      <p:nvPr/>
                    </p:nvPicPr>
                    <p:blipFill>
                      <a:blip r:embed="rId4"/>
                      <a:stretch>
                        <a:fillRect/>
                      </a:stretch>
                    </p:blipFill>
                    <p:spPr>
                      <a:xfrm>
                        <a:off x="540751" y="5148227"/>
                        <a:ext cx="11010900" cy="1444625"/>
                      </a:xfrm>
                      <a:prstGeom prst="rect">
                        <a:avLst/>
                      </a:prstGeom>
                    </p:spPr>
                  </p:pic>
                </p:oleObj>
              </mc:Fallback>
            </mc:AlternateContent>
          </a:graphicData>
        </a:graphic>
      </p:graphicFrame>
      <p:sp>
        <p:nvSpPr>
          <p:cNvPr id="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21"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22"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23"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4"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25"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26"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32666" y="260648"/>
            <a:ext cx="11126669" cy="664477"/>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乙流水线样本的频数分布表如下：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2" name="表格 31"/>
          <p:cNvGraphicFramePr>
            <a:graphicFrameLocks noGrp="1"/>
          </p:cNvGraphicFramePr>
          <p:nvPr/>
        </p:nvGraphicFramePr>
        <p:xfrm>
          <a:off x="682154" y="1100688"/>
          <a:ext cx="5917902" cy="3840480"/>
        </p:xfrm>
        <a:graphic>
          <a:graphicData uri="http://schemas.openxmlformats.org/drawingml/2006/table">
            <a:tbl>
              <a:tblPr/>
              <a:tblGrid>
                <a:gridCol w="4117378"/>
                <a:gridCol w="1800524"/>
              </a:tblGrid>
              <a:tr h="54000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产品质量</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克</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频数</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[490,495]</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(495,500]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(500,505]</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(505,510]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(510,515]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矩形 32"/>
          <p:cNvSpPr/>
          <p:nvPr/>
        </p:nvSpPr>
        <p:spPr>
          <a:xfrm>
            <a:off x="532666" y="5085184"/>
            <a:ext cx="11126669" cy="1310808"/>
          </a:xfrm>
          <a:prstGeom prst="rect">
            <a:avLst/>
          </a:prstGeom>
        </p:spPr>
        <p:txBody>
          <a:bodyPr>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若以频率作为概率，试估计从甲流水线上任取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件产品，其中合格品的件数</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的均值；</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77032" y="3450266"/>
            <a:ext cx="11237936" cy="664477"/>
          </a:xfrm>
          <a:prstGeom prst="rect">
            <a:avLst/>
          </a:prstGeom>
        </p:spPr>
        <p:txBody>
          <a:bodyPr>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由题图知甲样本中合格品数为</a:t>
            </a:r>
            <a:r>
              <a:rPr lang="en-US" altLang="zh-CN" sz="2800" kern="100">
                <a:latin typeface="Times New Roman" panose="02020603050405020304" pitchFamily="18" charset="0"/>
                <a:ea typeface="黑体" panose="02010609060101010101" pitchFamily="49" charset="-122"/>
              </a:rPr>
              <a:t>(0.06</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rPr>
              <a:t>0.09</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rPr>
              <a:t>0.03)</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rPr>
              <a:t>5</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rPr>
              <a:t>40</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rPr>
              <a:t>36</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2" name="对象 31"/>
          <p:cNvGraphicFramePr>
            <a:graphicFrameLocks noChangeAspect="1"/>
          </p:cNvGraphicFramePr>
          <p:nvPr/>
        </p:nvGraphicFramePr>
        <p:xfrm>
          <a:off x="552450" y="4170346"/>
          <a:ext cx="8113713" cy="977900"/>
        </p:xfrm>
        <a:graphic>
          <a:graphicData uri="http://schemas.openxmlformats.org/presentationml/2006/ole">
            <mc:AlternateContent xmlns:mc="http://schemas.openxmlformats.org/markup-compatibility/2006">
              <mc:Choice xmlns:v="urn:schemas-microsoft-com:vml" Requires="v">
                <p:oleObj spid="_x0000_s589888" name="文档" r:id="rId23" imgW="8171815" imgH="993775" progId="Word.Document.12">
                  <p:embed/>
                </p:oleObj>
              </mc:Choice>
              <mc:Fallback>
                <p:oleObj name="文档" r:id="rId23" imgW="8171815" imgH="993775" progId="Word.Document.12">
                  <p:embed/>
                  <p:pic>
                    <p:nvPicPr>
                      <p:cNvPr id="0" name="图片 589887"/>
                      <p:cNvPicPr/>
                      <p:nvPr/>
                    </p:nvPicPr>
                    <p:blipFill>
                      <a:blip r:embed="rId24"/>
                      <a:stretch>
                        <a:fillRect/>
                      </a:stretch>
                    </p:blipFill>
                    <p:spPr>
                      <a:xfrm>
                        <a:off x="552450" y="4170346"/>
                        <a:ext cx="8113713" cy="977900"/>
                      </a:xfrm>
                      <a:prstGeom prst="rect">
                        <a:avLst/>
                      </a:prstGeom>
                    </p:spPr>
                  </p:pic>
                </p:oleObj>
              </mc:Fallback>
            </mc:AlternateContent>
          </a:graphicData>
        </a:graphic>
      </p:graphicFrame>
      <p:sp>
        <p:nvSpPr>
          <p:cNvPr id="35" name="矩形 34"/>
          <p:cNvSpPr/>
          <p:nvPr/>
        </p:nvSpPr>
        <p:spPr>
          <a:xfrm>
            <a:off x="477032" y="5091786"/>
            <a:ext cx="11237936" cy="1310808"/>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据此可估计从甲流水线上任取</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件产品，该产品为合格品的概率</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0.9</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4" name="Picture 2" descr="9-15"/>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2561" y="180430"/>
            <a:ext cx="4246879" cy="330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5">
                                            <p:txEl>
                                              <p:pRg st="0" end="0"/>
                                            </p:txEl>
                                          </p:spTgt>
                                        </p:tgtEl>
                                        <p:attrNameLst>
                                          <p:attrName>style.visibility</p:attrName>
                                        </p:attrNameLst>
                                      </p:cBhvr>
                                      <p:to>
                                        <p:strVal val="visible"/>
                                      </p:to>
                                    </p:set>
                                    <p:animEffect transition="in" filter="blinds(horizontal)">
                                      <p:cBhvr>
                                        <p:cTn id="20" dur="500"/>
                                        <p:tgtEl>
                                          <p:spTgt spid="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animEffect transition="in" filter="blinds(horizontal)">
                                      <p:cBhvr>
                                        <p:cTn id="25"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32666" y="1398112"/>
            <a:ext cx="11126669" cy="131080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从乙流水线样本的不合格品中任取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件，求其中超过合格品质量的件数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矩形 24"/>
          <p:cNvSpPr/>
          <p:nvPr/>
        </p:nvSpPr>
        <p:spPr>
          <a:xfrm>
            <a:off x="532666" y="260648"/>
            <a:ext cx="11126669" cy="1303177"/>
          </a:xfrm>
          <a:prstGeom prst="rect">
            <a:avLst/>
          </a:prstGeom>
        </p:spPr>
        <p:txBody>
          <a:bodyPr>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由题表知乙流水线样本中不合格品共</a:t>
            </a:r>
            <a:r>
              <a:rPr lang="en-US" altLang="zh-CN" sz="2800" kern="100" dirty="0">
                <a:latin typeface="Times New Roman" panose="02020603050405020304" pitchFamily="18" charset="0"/>
                <a:ea typeface="黑体" panose="02010609060101010101" pitchFamily="49" charset="-122"/>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件，超过合格品质量的有</a:t>
            </a:r>
            <a:r>
              <a:rPr lang="en-US" altLang="zh-CN" sz="2800" kern="100" dirty="0">
                <a:latin typeface="Times New Roman" panose="02020603050405020304" pitchFamily="18" charset="0"/>
                <a:ea typeface="黑体" panose="02010609060101010101" pitchFamily="49" charset="-122"/>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件，则</a:t>
            </a:r>
            <a:r>
              <a:rPr lang="en-US" altLang="zh-CN" sz="2800" i="1" kern="100" dirty="0">
                <a:latin typeface="Times New Roman" panose="02020603050405020304" pitchFamily="18" charset="0"/>
                <a:ea typeface="黑体" panose="02010609060101010101" pitchFamily="49" charset="-122"/>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的可能取值为</a:t>
            </a:r>
            <a:r>
              <a:rPr lang="en-US" altLang="zh-CN" sz="2800" kern="100" dirty="0">
                <a:latin typeface="Times New Roman" panose="02020603050405020304" pitchFamily="18" charset="0"/>
                <a:ea typeface="黑体" panose="02010609060101010101" pitchFamily="49" charset="-122"/>
              </a:rPr>
              <a:t>0,1,2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05111" y="1628800"/>
          <a:ext cx="8156575" cy="1230312"/>
        </p:xfrm>
        <a:graphic>
          <a:graphicData uri="http://schemas.openxmlformats.org/presentationml/2006/ole">
            <mc:AlternateContent xmlns:mc="http://schemas.openxmlformats.org/markup-compatibility/2006">
              <mc:Choice xmlns:v="urn:schemas-microsoft-com:vml" Requires="v">
                <p:oleObj spid="_x0000_s623669" name="文档" r:id="rId23" imgW="8171815" imgH="1233170" progId="Word.Document.12">
                  <p:embed/>
                </p:oleObj>
              </mc:Choice>
              <mc:Fallback>
                <p:oleObj name="文档" r:id="rId23" imgW="8171815" imgH="1233170" progId="Word.Document.12">
                  <p:embed/>
                  <p:pic>
                    <p:nvPicPr>
                      <p:cNvPr id="0" name="图片 623668"/>
                      <p:cNvPicPr/>
                      <p:nvPr/>
                    </p:nvPicPr>
                    <p:blipFill>
                      <a:blip r:embed="rId24"/>
                      <a:stretch>
                        <a:fillRect/>
                      </a:stretch>
                    </p:blipFill>
                    <p:spPr>
                      <a:xfrm>
                        <a:off x="605111" y="1628800"/>
                        <a:ext cx="8156575" cy="1230312"/>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606425" y="2640286"/>
          <a:ext cx="8112125" cy="1212850"/>
        </p:xfrm>
        <a:graphic>
          <a:graphicData uri="http://schemas.openxmlformats.org/presentationml/2006/ole">
            <mc:AlternateContent xmlns:mc="http://schemas.openxmlformats.org/markup-compatibility/2006">
              <mc:Choice xmlns:v="urn:schemas-microsoft-com:vml" Requires="v">
                <p:oleObj spid="_x0000_s623670" name="文档" r:id="rId25" imgW="8171815" imgH="1233170" progId="Word.Document.12">
                  <p:embed/>
                </p:oleObj>
              </mc:Choice>
              <mc:Fallback>
                <p:oleObj name="文档" r:id="rId25" imgW="8171815" imgH="1233170" progId="Word.Document.12">
                  <p:embed/>
                  <p:pic>
                    <p:nvPicPr>
                      <p:cNvPr id="0" name="图片 623669"/>
                      <p:cNvPicPr/>
                      <p:nvPr/>
                    </p:nvPicPr>
                    <p:blipFill>
                      <a:blip r:embed="rId26"/>
                      <a:stretch>
                        <a:fillRect/>
                      </a:stretch>
                    </p:blipFill>
                    <p:spPr>
                      <a:xfrm>
                        <a:off x="606425" y="2640286"/>
                        <a:ext cx="8112125" cy="1212850"/>
                      </a:xfrm>
                      <a:prstGeom prst="rect">
                        <a:avLst/>
                      </a:prstGeom>
                    </p:spPr>
                  </p:pic>
                </p:oleObj>
              </mc:Fallback>
            </mc:AlternateContent>
          </a:graphicData>
        </a:graphic>
      </p:graphicFrame>
      <p:sp>
        <p:nvSpPr>
          <p:cNvPr id="33" name="矩形 32"/>
          <p:cNvSpPr/>
          <p:nvPr/>
        </p:nvSpPr>
        <p:spPr>
          <a:xfrm>
            <a:off x="532666" y="3561445"/>
            <a:ext cx="11126669" cy="656846"/>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302172" y="4365104"/>
          <a:ext cx="4202113" cy="1865312"/>
        </p:xfrm>
        <a:graphic>
          <a:graphicData uri="http://schemas.openxmlformats.org/presentationml/2006/ole">
            <mc:AlternateContent xmlns:mc="http://schemas.openxmlformats.org/markup-compatibility/2006">
              <mc:Choice xmlns:v="urn:schemas-microsoft-com:vml" Requires="v">
                <p:oleObj spid="_x0000_s623671" name="文档" r:id="rId27" imgW="4203065" imgH="1866900" progId="Word.Document.12">
                  <p:embed/>
                </p:oleObj>
              </mc:Choice>
              <mc:Fallback>
                <p:oleObj name="文档" r:id="rId27" imgW="4203065" imgH="1866900" progId="Word.Document.12">
                  <p:embed/>
                  <p:pic>
                    <p:nvPicPr>
                      <p:cNvPr id="0" name="图片 623670"/>
                      <p:cNvPicPr/>
                      <p:nvPr/>
                    </p:nvPicPr>
                    <p:blipFill>
                      <a:blip r:embed="rId28"/>
                      <a:stretch>
                        <a:fillRect/>
                      </a:stretch>
                    </p:blipFill>
                    <p:spPr>
                      <a:xfrm>
                        <a:off x="302172" y="4365104"/>
                        <a:ext cx="4202113" cy="18653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32666" y="29149"/>
            <a:ext cx="11126669" cy="131080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由以上统计数据完成下面的</a:t>
            </a:r>
            <a:r>
              <a:rPr lang="en-US" altLang="zh-CN" sz="2800" kern="100" dirty="0">
                <a:latin typeface="Times New Roman" panose="02020603050405020304" pitchFamily="18" charset="0"/>
                <a:ea typeface="方正中等线简体" panose="03000509000000000000" pitchFamily="65" charset="-122"/>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列联表，并回答有多大的把握认为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产品的包装质量与两条自动包装流水线的选择有关</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2" name="表格 31"/>
          <p:cNvGraphicFramePr>
            <a:graphicFrameLocks noGrp="1"/>
          </p:cNvGraphicFramePr>
          <p:nvPr/>
        </p:nvGraphicFramePr>
        <p:xfrm>
          <a:off x="650447" y="1524893"/>
          <a:ext cx="11008887" cy="2560320"/>
        </p:xfrm>
        <a:graphic>
          <a:graphicData uri="http://schemas.openxmlformats.org/drawingml/2006/table">
            <a:tbl>
              <a:tblPr/>
              <a:tblGrid>
                <a:gridCol w="3007733"/>
                <a:gridCol w="3007733"/>
                <a:gridCol w="3007733"/>
                <a:gridCol w="1985688"/>
              </a:tblGrid>
              <a:tr h="540000">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甲流水线</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乙流水线</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合格品</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b</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不合格品</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c</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d</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n</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矩形 32"/>
          <p:cNvSpPr/>
          <p:nvPr/>
        </p:nvSpPr>
        <p:spPr>
          <a:xfrm>
            <a:off x="532666" y="4204683"/>
            <a:ext cx="11126669" cy="664477"/>
          </a:xfrm>
          <a:prstGeom prst="rect">
            <a:avLst/>
          </a:prstGeom>
        </p:spPr>
        <p:txBody>
          <a:bodyPr>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参考公式：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489191" y="4917082"/>
          <a:ext cx="9453562" cy="1392238"/>
        </p:xfrm>
        <a:graphic>
          <a:graphicData uri="http://schemas.openxmlformats.org/presentationml/2006/ole">
            <mc:AlternateContent xmlns:mc="http://schemas.openxmlformats.org/markup-compatibility/2006">
              <mc:Choice xmlns:v="urn:schemas-microsoft-com:vml" Requires="v">
                <p:oleObj spid="_x0000_s619537" name="文档" r:id="rId23" imgW="9521825" imgH="1408430" progId="Word.Document.12">
                  <p:embed/>
                </p:oleObj>
              </mc:Choice>
              <mc:Fallback>
                <p:oleObj name="文档" r:id="rId23" imgW="9521825" imgH="1408430" progId="Word.Document.12">
                  <p:embed/>
                  <p:pic>
                    <p:nvPicPr>
                      <p:cNvPr id="0" name="图片 619536"/>
                      <p:cNvPicPr/>
                      <p:nvPr/>
                    </p:nvPicPr>
                    <p:blipFill>
                      <a:blip r:embed="rId24"/>
                      <a:stretch>
                        <a:fillRect/>
                      </a:stretch>
                    </p:blipFill>
                    <p:spPr>
                      <a:xfrm>
                        <a:off x="489191" y="4917082"/>
                        <a:ext cx="9453562" cy="139223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32666" y="749229"/>
            <a:ext cx="11126669" cy="664477"/>
          </a:xfrm>
          <a:prstGeom prst="rect">
            <a:avLst/>
          </a:prstGeom>
        </p:spPr>
        <p:txBody>
          <a:bodyPr>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参考数据：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695400" y="1644784"/>
          <a:ext cx="7344269" cy="1280160"/>
        </p:xfrm>
        <a:graphic>
          <a:graphicData uri="http://schemas.openxmlformats.org/drawingml/2006/table">
            <a:tbl>
              <a:tblPr/>
              <a:tblGrid>
                <a:gridCol w="1843854"/>
                <a:gridCol w="1082641"/>
                <a:gridCol w="1082641"/>
                <a:gridCol w="1082641"/>
                <a:gridCol w="1169851"/>
                <a:gridCol w="1082641"/>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χ</a:t>
                      </a:r>
                      <a:r>
                        <a:rPr lang="en-US" sz="2800" kern="100" baseline="300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0</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0.025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2.072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2.706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3.841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5.024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6.635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3331" y="404664"/>
            <a:ext cx="11149293"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列联表如下：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3" name="表格 32"/>
          <p:cNvGraphicFramePr>
            <a:graphicFrameLocks noGrp="1"/>
          </p:cNvGraphicFramePr>
          <p:nvPr/>
        </p:nvGraphicFramePr>
        <p:xfrm>
          <a:off x="695399" y="1366878"/>
          <a:ext cx="6151724" cy="2560320"/>
        </p:xfrm>
        <a:graphic>
          <a:graphicData uri="http://schemas.openxmlformats.org/drawingml/2006/table">
            <a:tbl>
              <a:tblPr/>
              <a:tblGrid>
                <a:gridCol w="1680710"/>
                <a:gridCol w="1680710"/>
                <a:gridCol w="1680710"/>
                <a:gridCol w="1109594"/>
              </a:tblGrid>
              <a:tr h="540000">
                <a:tc>
                  <a:txBody>
                    <a:bodyPr/>
                    <a:lstStyle/>
                    <a:p>
                      <a:pPr algn="ctr">
                        <a:lnSpc>
                          <a:spcPct val="150000"/>
                        </a:lnSpc>
                        <a:spcAft>
                          <a:spcPts val="0"/>
                        </a:spcAft>
                      </a:pPr>
                      <a:r>
                        <a:rPr lang="en-US" sz="2800" i="1" kern="100">
                          <a:effectLst/>
                          <a:latin typeface="Times New Roman" panose="02020603050405020304" pitchFamily="18" charset="0"/>
                          <a:ea typeface="仿宋_GB2312" panose="02010609030101010101" pitchFamily="49"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甲流水线</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乙流水线</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合格品</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36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30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不合格品</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80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对象 6"/>
          <p:cNvGraphicFramePr>
            <a:graphicFrameLocks noChangeAspect="1"/>
          </p:cNvGraphicFramePr>
          <p:nvPr/>
        </p:nvGraphicFramePr>
        <p:xfrm>
          <a:off x="493578" y="4221088"/>
          <a:ext cx="10471150" cy="1222375"/>
        </p:xfrm>
        <a:graphic>
          <a:graphicData uri="http://schemas.openxmlformats.org/presentationml/2006/ole">
            <mc:AlternateContent xmlns:mc="http://schemas.openxmlformats.org/markup-compatibility/2006">
              <mc:Choice xmlns:v="urn:schemas-microsoft-com:vml" Requires="v">
                <p:oleObj spid="_x0000_s590888" name="文档" r:id="rId1" imgW="10473055" imgH="1223645" progId="Word.Document.12">
                  <p:embed/>
                </p:oleObj>
              </mc:Choice>
              <mc:Fallback>
                <p:oleObj name="文档" r:id="rId1" imgW="10473055" imgH="1223645" progId="Word.Document.12">
                  <p:embed/>
                  <p:pic>
                    <p:nvPicPr>
                      <p:cNvPr id="0" name="图片 590887"/>
                      <p:cNvPicPr/>
                      <p:nvPr/>
                    </p:nvPicPr>
                    <p:blipFill>
                      <a:blip r:embed="rId2"/>
                      <a:stretch>
                        <a:fillRect/>
                      </a:stretch>
                    </p:blipFill>
                    <p:spPr>
                      <a:xfrm>
                        <a:off x="493578" y="4221088"/>
                        <a:ext cx="10471150" cy="1222375"/>
                      </a:xfrm>
                      <a:prstGeom prst="rect">
                        <a:avLst/>
                      </a:prstGeom>
                    </p:spPr>
                  </p:pic>
                </p:oleObj>
              </mc:Fallback>
            </mc:AlternateContent>
          </a:graphicData>
        </a:graphic>
      </p:graphicFrame>
      <p:sp>
        <p:nvSpPr>
          <p:cNvPr id="9" name="矩形 8"/>
          <p:cNvSpPr/>
          <p:nvPr/>
        </p:nvSpPr>
        <p:spPr>
          <a:xfrm>
            <a:off x="563330" y="5303148"/>
            <a:ext cx="11149293"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的把握认为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产品的包装质量与两条自动包装流水线的选择有关</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20"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1"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2"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23"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4"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419FC0"/>
        </a:solidFill>
        <a:effectLst/>
      </p:bgPr>
    </p:bg>
    <p:spTree>
      <p:nvGrpSpPr>
        <p:cNvPr id="1" name=""/>
        <p:cNvGrpSpPr/>
        <p:nvPr/>
      </p:nvGrpSpPr>
      <p:grpSpPr>
        <a:xfrm>
          <a:off x="0" y="0"/>
          <a:ext cx="0" cy="0"/>
          <a:chOff x="0" y="0"/>
          <a:chExt cx="0" cy="0"/>
        </a:xfrm>
      </p:grpSpPr>
      <p:sp>
        <p:nvSpPr>
          <p:cNvPr id="4" name="矩形 3"/>
          <p:cNvSpPr/>
          <p:nvPr/>
        </p:nvSpPr>
        <p:spPr>
          <a:xfrm>
            <a:off x="982662" y="2060345"/>
            <a:ext cx="11209337" cy="2223358"/>
          </a:xfrm>
          <a:prstGeom prst="rect">
            <a:avLst/>
          </a:prstGeom>
          <a:solidFill>
            <a:schemeClr val="bg1"/>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7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chemeClr val="bg1">
              <a:lumMod val="95000"/>
              <a:alpha val="30000"/>
            </a:schemeClr>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255955" y="2328244"/>
            <a:ext cx="4648455"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tx1">
                    <a:lumMod val="50000"/>
                    <a:lumOff val="50000"/>
                  </a:schemeClr>
                </a:solidFill>
                <a:latin typeface="微软雅黑" panose="020B0503020204020204" pitchFamily="34" charset="-122"/>
              </a:rPr>
              <a:t>本课结束</a:t>
            </a:r>
            <a:endParaRPr lang="zh-CN" altLang="en-US" sz="3200" b="1" dirty="0">
              <a:solidFill>
                <a:schemeClr val="tx1">
                  <a:lumMod val="50000"/>
                  <a:lumOff val="50000"/>
                </a:schemeClr>
              </a:solidFill>
              <a:latin typeface="微软雅黑" panose="020B0503020204020204" pitchFamily="34" charset="-122"/>
            </a:endParaRPr>
          </a:p>
        </p:txBody>
      </p:sp>
      <p:sp>
        <p:nvSpPr>
          <p:cNvPr id="10" name="标题 1"/>
          <p:cNvSpPr txBox="1"/>
          <p:nvPr/>
        </p:nvSpPr>
        <p:spPr>
          <a:xfrm>
            <a:off x="1847528" y="3092009"/>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rPr>
              <a:t>更多精彩内容请登录：</a:t>
            </a:r>
            <a:r>
              <a:rPr lang="en-US" altLang="zh-CN" sz="2700" b="1" dirty="0" smtClean="0">
                <a:latin typeface="微软雅黑" panose="020B0503020204020204" pitchFamily="34" charset="-122"/>
              </a:rPr>
              <a:t>www.xinjiaoyu.com</a:t>
            </a:r>
            <a:endParaRPr lang="zh-CN" altLang="en-US" sz="2700" b="1" dirty="0">
              <a:latin typeface="微软雅黑" panose="020B0503020204020204" pitchFamily="34" charset="-122"/>
            </a:endParaRPr>
          </a:p>
        </p:txBody>
      </p:sp>
      <p:sp>
        <p:nvSpPr>
          <p:cNvPr id="11"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矩形 21"/>
          <p:cNvSpPr/>
          <p:nvPr/>
        </p:nvSpPr>
        <p:spPr>
          <a:xfrm>
            <a:off x="519799" y="-133714"/>
            <a:ext cx="11187139" cy="5458097"/>
          </a:xfrm>
          <a:prstGeom prst="rect">
            <a:avLst/>
          </a:prstGeom>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某医疗研究所为了检验某种血清预防感冒的作用，把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名使用过血清的人与另外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名未使用过血清的人一年中的感冒记录进行比较，提出假设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这种血清不能起到预防感冒的作用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列联表计算得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χ</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3.918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，经查临界值表知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χ</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3.841)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对此，有以下四个结论，正确的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的把握可以认为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这种血清能起到预防感冒的作用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若某人未使用该血清，那么他在一年中有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的可能性得感冒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这种血清预防感冒的有效率为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这种血清预防感冒的有效率为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TextBox 19"/>
          <p:cNvSpPr txBox="1"/>
          <p:nvPr/>
        </p:nvSpPr>
        <p:spPr>
          <a:xfrm>
            <a:off x="375469" y="292494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7" name="矩形 46"/>
          <p:cNvSpPr/>
          <p:nvPr/>
        </p:nvSpPr>
        <p:spPr>
          <a:xfrm>
            <a:off x="519799" y="5258676"/>
            <a:ext cx="11187139" cy="1298817"/>
          </a:xfrm>
          <a:prstGeom prst="rect">
            <a:avLst/>
          </a:prstGeom>
        </p:spPr>
        <p:txBody>
          <a:bodyPr wrap="square">
            <a:spAutoFit/>
          </a:bodyPr>
          <a:lstStyle/>
          <a:p>
            <a:pPr algn="just">
              <a:lnSpc>
                <a:spcPct val="14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χ</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3.918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χ</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3.841)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的把握可以认为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这种血清能起到预防感冒的作用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矩形 35"/>
          <p:cNvSpPr/>
          <p:nvPr/>
        </p:nvSpPr>
        <p:spPr>
          <a:xfrm>
            <a:off x="557813" y="3854015"/>
            <a:ext cx="11076375"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所有点均在直线上，且直线的斜率大于</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，则样本相关系数最大即为</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D.</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649288" y="620688"/>
          <a:ext cx="10982325" cy="2806700"/>
        </p:xfrm>
        <a:graphic>
          <a:graphicData uri="http://schemas.openxmlformats.org/presentationml/2006/ole">
            <mc:AlternateContent xmlns:mc="http://schemas.openxmlformats.org/markup-compatibility/2006">
              <mc:Choice xmlns:v="urn:schemas-microsoft-com:vml" Requires="v">
                <p:oleObj spid="_x0000_s537656" name="文档" r:id="rId23" imgW="11182985" imgH="2860675" progId="Word.Document.12">
                  <p:embed/>
                </p:oleObj>
              </mc:Choice>
              <mc:Fallback>
                <p:oleObj name="文档" r:id="rId23" imgW="11182985" imgH="2860675" progId="Word.Document.12">
                  <p:embed/>
                  <p:pic>
                    <p:nvPicPr>
                      <p:cNvPr id="0" name="图片 537655"/>
                      <p:cNvPicPr/>
                      <p:nvPr/>
                    </p:nvPicPr>
                    <p:blipFill>
                      <a:blip r:embed="rId24"/>
                      <a:stretch>
                        <a:fillRect/>
                      </a:stretch>
                    </p:blipFill>
                    <p:spPr>
                      <a:xfrm>
                        <a:off x="649288" y="620688"/>
                        <a:ext cx="10982325" cy="2806700"/>
                      </a:xfrm>
                      <a:prstGeom prst="rect">
                        <a:avLst/>
                      </a:prstGeom>
                    </p:spPr>
                  </p:pic>
                </p:oleObj>
              </mc:Fallback>
            </mc:AlternateContent>
          </a:graphicData>
        </a:graphic>
      </p:graphicFrame>
      <p:sp>
        <p:nvSpPr>
          <p:cNvPr id="42" name="TextBox 19"/>
          <p:cNvSpPr txBox="1"/>
          <p:nvPr/>
        </p:nvSpPr>
        <p:spPr>
          <a:xfrm>
            <a:off x="5419066" y="264255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blinds(horizontal)">
                                      <p:cBhvr>
                                        <p:cTn id="1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46495" y="44624"/>
            <a:ext cx="11299010"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下表给出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组数据</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，为选出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组数据使其线性相关程度最大，且保留第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组数据</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，则应去掉</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矩形 32"/>
          <p:cNvSpPr/>
          <p:nvPr/>
        </p:nvSpPr>
        <p:spPr>
          <a:xfrm>
            <a:off x="446495" y="3212976"/>
            <a:ext cx="11299010"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TextBox 19"/>
          <p:cNvSpPr txBox="1"/>
          <p:nvPr/>
        </p:nvSpPr>
        <p:spPr>
          <a:xfrm>
            <a:off x="2222438" y="322695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50" name="矩形 49"/>
          <p:cNvSpPr/>
          <p:nvPr/>
        </p:nvSpPr>
        <p:spPr>
          <a:xfrm>
            <a:off x="446495" y="4023907"/>
            <a:ext cx="6510095" cy="138499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画出散点图如图所示，则应除去第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组，对应点的坐标是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1" name="表格 50"/>
          <p:cNvGraphicFramePr>
            <a:graphicFrameLocks noGrp="1"/>
          </p:cNvGraphicFramePr>
          <p:nvPr/>
        </p:nvGraphicFramePr>
        <p:xfrm>
          <a:off x="605974" y="1412776"/>
          <a:ext cx="6777032" cy="1920240"/>
        </p:xfrm>
        <a:graphic>
          <a:graphicData uri="http://schemas.openxmlformats.org/drawingml/2006/table">
            <a:tbl>
              <a:tblPr/>
              <a:tblGrid>
                <a:gridCol w="925413"/>
                <a:gridCol w="1243797"/>
                <a:gridCol w="1243797"/>
                <a:gridCol w="1243797"/>
                <a:gridCol w="1243797"/>
                <a:gridCol w="876431"/>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i</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i="1"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i</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r>
                        <a:rPr lang="en-US" sz="2800" i="1"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i</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78567" name="Picture 7" descr="9-14"/>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144" y="3920232"/>
            <a:ext cx="2773400" cy="251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par>
                                <p:cTn id="13" presetID="3" presetClass="entr" presetSubtype="10" fill="hold" nodeType="withEffect">
                                  <p:stCondLst>
                                    <p:cond delay="0"/>
                                  </p:stCondLst>
                                  <p:childTnLst>
                                    <p:set>
                                      <p:cBhvr>
                                        <p:cTn id="14" dur="1" fill="hold">
                                          <p:stCondLst>
                                            <p:cond delay="0"/>
                                          </p:stCondLst>
                                        </p:cTn>
                                        <p:tgtEl>
                                          <p:spTgt spid="578567"/>
                                        </p:tgtEl>
                                        <p:attrNameLst>
                                          <p:attrName>style.visibility</p:attrName>
                                        </p:attrNameLst>
                                      </p:cBhvr>
                                      <p:to>
                                        <p:strVal val="visible"/>
                                      </p:to>
                                    </p:set>
                                    <p:animEffect transition="in" filter="blinds(horizontal)">
                                      <p:cBhvr>
                                        <p:cTn id="15" dur="500"/>
                                        <p:tgtEl>
                                          <p:spTgt spid="578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7" action="ppaction://hlinksldjump"/>
          </p:cNvPr>
          <p:cNvSpPr>
            <a:spLocks noChangeArrowheads="1"/>
          </p:cNvSpPr>
          <p:nvPr/>
        </p:nvSpPr>
        <p:spPr bwMode="auto">
          <a:xfrm>
            <a:off x="735643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8" action="ppaction://hlinksldjump"/>
          </p:cNvPr>
          <p:cNvSpPr>
            <a:spLocks noChangeArrowheads="1"/>
          </p:cNvSpPr>
          <p:nvPr/>
        </p:nvSpPr>
        <p:spPr bwMode="auto">
          <a:xfrm>
            <a:off x="770242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19" action="ppaction://hlinksldjump"/>
          </p:cNvPr>
          <p:cNvSpPr>
            <a:spLocks noChangeArrowheads="1"/>
          </p:cNvSpPr>
          <p:nvPr/>
        </p:nvSpPr>
        <p:spPr bwMode="auto">
          <a:xfrm>
            <a:off x="804842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19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20" action="ppaction://hlinksldjump"/>
          </p:cNvPr>
          <p:cNvSpPr>
            <a:spLocks noChangeArrowheads="1"/>
          </p:cNvSpPr>
          <p:nvPr/>
        </p:nvSpPr>
        <p:spPr bwMode="auto">
          <a:xfrm>
            <a:off x="83944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21" action="ppaction://hlinksldjump"/>
          </p:cNvPr>
          <p:cNvSpPr>
            <a:spLocks noChangeArrowheads="1"/>
          </p:cNvSpPr>
          <p:nvPr/>
        </p:nvSpPr>
        <p:spPr bwMode="auto">
          <a:xfrm>
            <a:off x="8740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21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22" action="ppaction://hlinksldjump"/>
          </p:cNvPr>
          <p:cNvSpPr>
            <a:spLocks noChangeArrowheads="1"/>
          </p:cNvSpPr>
          <p:nvPr/>
        </p:nvSpPr>
        <p:spPr bwMode="auto">
          <a:xfrm>
            <a:off x="908642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22</a:t>
            </a:r>
            <a:endParaRPr lang="en-US" altLang="zh-CN" sz="1400" dirty="0">
              <a:latin typeface="Broadway" pitchFamily="82" charset="0"/>
              <a:ea typeface="楷体" panose="02010609060101010101" pitchFamily="49" charset="-122"/>
              <a:cs typeface="经典繁仿黑" pitchFamily="49" charset="-122"/>
            </a:endParaRPr>
          </a:p>
        </p:txBody>
      </p:sp>
      <p:sp>
        <p:nvSpPr>
          <p:cNvPr id="4" name="矩形 3"/>
          <p:cNvSpPr/>
          <p:nvPr/>
        </p:nvSpPr>
        <p:spPr>
          <a:xfrm>
            <a:off x="477032" y="116632"/>
            <a:ext cx="11235592"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有如下样本数据：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63563" y="2420888"/>
          <a:ext cx="10929937" cy="1306512"/>
        </p:xfrm>
        <a:graphic>
          <a:graphicData uri="http://schemas.openxmlformats.org/presentationml/2006/ole">
            <mc:AlternateContent xmlns:mc="http://schemas.openxmlformats.org/markup-compatibility/2006">
              <mc:Choice xmlns:v="urn:schemas-microsoft-com:vml" Requires="v">
                <p:oleObj spid="_x0000_s540750" name="文档" r:id="rId23" imgW="11189335" imgH="1332230" progId="Word.Document.12">
                  <p:embed/>
                </p:oleObj>
              </mc:Choice>
              <mc:Fallback>
                <p:oleObj name="文档" r:id="rId23" imgW="11189335" imgH="1332230" progId="Word.Document.12">
                  <p:embed/>
                  <p:pic>
                    <p:nvPicPr>
                      <p:cNvPr id="0" name="图片 540749"/>
                      <p:cNvPicPr/>
                      <p:nvPr/>
                    </p:nvPicPr>
                    <p:blipFill>
                      <a:blip r:embed="rId24"/>
                      <a:stretch>
                        <a:fillRect/>
                      </a:stretch>
                    </p:blipFill>
                    <p:spPr>
                      <a:xfrm>
                        <a:off x="563563" y="2420888"/>
                        <a:ext cx="10929937" cy="1306512"/>
                      </a:xfrm>
                      <a:prstGeom prst="rect">
                        <a:avLst/>
                      </a:prstGeom>
                    </p:spPr>
                  </p:pic>
                </p:oleObj>
              </mc:Fallback>
            </mc:AlternateContent>
          </a:graphicData>
        </a:graphic>
      </p:graphicFrame>
      <p:graphicFrame>
        <p:nvGraphicFramePr>
          <p:cNvPr id="5" name="表格 4"/>
          <p:cNvGraphicFramePr>
            <a:graphicFrameLocks noGrp="1"/>
          </p:cNvGraphicFramePr>
          <p:nvPr/>
        </p:nvGraphicFramePr>
        <p:xfrm>
          <a:off x="618439" y="852696"/>
          <a:ext cx="10955123" cy="1280160"/>
        </p:xfrm>
        <a:graphic>
          <a:graphicData uri="http://schemas.openxmlformats.org/drawingml/2006/table">
            <a:tbl>
              <a:tblPr/>
              <a:tblGrid>
                <a:gridCol w="1276578"/>
                <a:gridCol w="1716867"/>
                <a:gridCol w="1716867"/>
                <a:gridCol w="2263972"/>
                <a:gridCol w="1716867"/>
                <a:gridCol w="2263972"/>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 name="矩形 28"/>
          <p:cNvSpPr/>
          <p:nvPr/>
        </p:nvSpPr>
        <p:spPr>
          <a:xfrm>
            <a:off x="477032" y="3610617"/>
            <a:ext cx="11235592"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个单位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个单位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个单位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个单位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TextBox 19"/>
          <p:cNvSpPr txBox="1"/>
          <p:nvPr/>
        </p:nvSpPr>
        <p:spPr>
          <a:xfrm>
            <a:off x="3960675" y="363602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5" name="对象 34"/>
          <p:cNvGraphicFramePr>
            <a:graphicFrameLocks noChangeAspect="1"/>
          </p:cNvGraphicFramePr>
          <p:nvPr/>
        </p:nvGraphicFramePr>
        <p:xfrm>
          <a:off x="563563" y="5018088"/>
          <a:ext cx="10866437" cy="1339850"/>
        </p:xfrm>
        <a:graphic>
          <a:graphicData uri="http://schemas.openxmlformats.org/presentationml/2006/ole">
            <mc:AlternateContent xmlns:mc="http://schemas.openxmlformats.org/markup-compatibility/2006">
              <mc:Choice xmlns:v="urn:schemas-microsoft-com:vml" Requires="v">
                <p:oleObj spid="_x0000_s540751" name="文档" r:id="rId25" imgW="11189335" imgH="1388110" progId="Word.Document.12">
                  <p:embed/>
                </p:oleObj>
              </mc:Choice>
              <mc:Fallback>
                <p:oleObj name="文档" r:id="rId25" imgW="11189335" imgH="1388110" progId="Word.Document.12">
                  <p:embed/>
                  <p:pic>
                    <p:nvPicPr>
                      <p:cNvPr id="0" name="图片 540750"/>
                      <p:cNvPicPr/>
                      <p:nvPr/>
                    </p:nvPicPr>
                    <p:blipFill>
                      <a:blip r:embed="rId26"/>
                      <a:stretch>
                        <a:fillRect/>
                      </a:stretch>
                    </p:blipFill>
                    <p:spPr>
                      <a:xfrm>
                        <a:off x="563563" y="5018088"/>
                        <a:ext cx="10866437" cy="13398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6800</Words>
  <Application>WPS 演示</Application>
  <PresentationFormat>宽屏</PresentationFormat>
  <Paragraphs>3312</Paragraphs>
  <Slides>57</Slides>
  <Notes>0</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76</vt:i4>
      </vt:variant>
      <vt:variant>
        <vt:lpstr>幻灯片标题</vt:lpstr>
      </vt:variant>
      <vt:variant>
        <vt:i4>57</vt:i4>
      </vt:variant>
    </vt:vector>
  </HeadingPairs>
  <TitlesOfParts>
    <vt:vector size="153" baseType="lpstr">
      <vt:lpstr>Arial</vt:lpstr>
      <vt:lpstr>宋体</vt:lpstr>
      <vt:lpstr>Wingdings</vt:lpstr>
      <vt:lpstr>微软雅黑</vt:lpstr>
      <vt:lpstr>Times New Roman</vt:lpstr>
      <vt:lpstr>楷体_GB2312</vt:lpstr>
      <vt:lpstr>新宋体</vt:lpstr>
      <vt:lpstr>Broadway</vt:lpstr>
      <vt:lpstr>细等线拼音字体</vt:lpstr>
      <vt:lpstr>楷体</vt:lpstr>
      <vt:lpstr>经典繁仿黑</vt:lpstr>
      <vt:lpstr>方正中等线简体</vt:lpstr>
      <vt:lpstr>Courier New</vt:lpstr>
      <vt:lpstr>华文细黑</vt:lpstr>
      <vt:lpstr>黑体</vt:lpstr>
      <vt:lpstr>Arial Unicode MS</vt:lpstr>
      <vt:lpstr>Calibri</vt:lpstr>
      <vt:lpstr>仿宋_GB2312</vt:lpstr>
      <vt:lpstr>仿宋</vt:lpstr>
      <vt:lpstr>1_Office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木鸟飞²⁰¹⁸</cp:lastModifiedBy>
  <cp:revision>1076</cp:revision>
  <dcterms:created xsi:type="dcterms:W3CDTF">2019-11-13T09:14:00Z</dcterms:created>
  <dcterms:modified xsi:type="dcterms:W3CDTF">2022-02-18T13:53:50Z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7DC14EE6BF544DAFAF46A191E9B97C0E</vt:lpwstr>
  </property>
  <property fmtid="{D5CDD505-2E9C-101B-9397-08002B2CF9AE}" pid="3" name="KSOProductBuildVer">
    <vt:lpwstr>2052-11.1.0.11116</vt:lpwstr>
  </property>
</Properties>
</file>