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65"/>
  </p:handoutMasterIdLst>
  <p:sldIdLst>
    <p:sldId id="592" r:id="rId3"/>
    <p:sldId id="257" r:id="rId4"/>
    <p:sldId id="362" r:id="rId5"/>
    <p:sldId id="624" r:id="rId6"/>
    <p:sldId id="625" r:id="rId8"/>
    <p:sldId id="770" r:id="rId9"/>
    <p:sldId id="827" r:id="rId10"/>
    <p:sldId id="877" r:id="rId11"/>
    <p:sldId id="774" r:id="rId12"/>
    <p:sldId id="844" r:id="rId13"/>
    <p:sldId id="775" r:id="rId14"/>
    <p:sldId id="626" r:id="rId15"/>
    <p:sldId id="847" r:id="rId16"/>
    <p:sldId id="779" r:id="rId17"/>
    <p:sldId id="849" r:id="rId18"/>
    <p:sldId id="878" r:id="rId19"/>
    <p:sldId id="879" r:id="rId20"/>
    <p:sldId id="880" r:id="rId21"/>
    <p:sldId id="807" r:id="rId22"/>
    <p:sldId id="711" r:id="rId23"/>
    <p:sldId id="862" r:id="rId24"/>
    <p:sldId id="627" r:id="rId25"/>
    <p:sldId id="881" r:id="rId26"/>
    <p:sldId id="759" r:id="rId27"/>
    <p:sldId id="813" r:id="rId28"/>
    <p:sldId id="866" r:id="rId29"/>
    <p:sldId id="865" r:id="rId30"/>
    <p:sldId id="725" r:id="rId31"/>
    <p:sldId id="425" r:id="rId32"/>
    <p:sldId id="270" r:id="rId33"/>
    <p:sldId id="291" r:id="rId34"/>
    <p:sldId id="305" r:id="rId35"/>
    <p:sldId id="292" r:id="rId36"/>
    <p:sldId id="293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790" r:id="rId45"/>
    <p:sldId id="325" r:id="rId46"/>
    <p:sldId id="326" r:id="rId47"/>
    <p:sldId id="327" r:id="rId48"/>
    <p:sldId id="853" r:id="rId49"/>
    <p:sldId id="882" r:id="rId50"/>
    <p:sldId id="328" r:id="rId51"/>
    <p:sldId id="874" r:id="rId52"/>
    <p:sldId id="329" r:id="rId53"/>
    <p:sldId id="883" r:id="rId54"/>
    <p:sldId id="330" r:id="rId55"/>
    <p:sldId id="820" r:id="rId56"/>
    <p:sldId id="331" r:id="rId57"/>
    <p:sldId id="332" r:id="rId58"/>
    <p:sldId id="884" r:id="rId59"/>
    <p:sldId id="333" r:id="rId60"/>
    <p:sldId id="885" r:id="rId61"/>
    <p:sldId id="334" r:id="rId62"/>
    <p:sldId id="855" r:id="rId63"/>
    <p:sldId id="593" r:id="rId6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 varScale="1">
        <p:scale>
          <a:sx n="103" d="100"/>
          <a:sy n="103" d="100"/>
        </p:scale>
        <p:origin x="96" y="29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handoutMaster" Target="handoutMasters/handoutMaster1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5.vml.rels><?xml version="1.0" encoding="UTF-8" standalone="yes"?>
<Relationships xmlns="http://schemas.openxmlformats.org/package/2006/relationships"><Relationship Id="rId4" Type="http://schemas.openxmlformats.org/officeDocument/2006/relationships/image" Target="../media/image59.emf"/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7.vml.rels><?xml version="1.0" encoding="UTF-8" standalone="yes"?>
<Relationships xmlns="http://schemas.openxmlformats.org/package/2006/relationships"><Relationship Id="rId4" Type="http://schemas.openxmlformats.org/officeDocument/2006/relationships/image" Target="../media/image66.emf"/><Relationship Id="rId3" Type="http://schemas.openxmlformats.org/officeDocument/2006/relationships/image" Target="../media/image65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75.emf"/><Relationship Id="rId4" Type="http://schemas.openxmlformats.org/officeDocument/2006/relationships/image" Target="../media/image74.emf"/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83.emf"/><Relationship Id="rId4" Type="http://schemas.openxmlformats.org/officeDocument/2006/relationships/image" Target="../media/image82.emf"/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36.vml.rels><?xml version="1.0" encoding="UTF-8" standalone="yes"?>
<Relationships xmlns="http://schemas.openxmlformats.org/package/2006/relationships"><Relationship Id="rId4" Type="http://schemas.openxmlformats.org/officeDocument/2006/relationships/image" Target="../media/image91.emf"/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37.vml.rels><?xml version="1.0" encoding="UTF-8" standalone="yes"?>
<Relationships xmlns="http://schemas.openxmlformats.org/package/2006/relationships"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emf"/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1.png"/><Relationship Id="rId3" Type="http://schemas.openxmlformats.org/officeDocument/2006/relationships/slide" Target="slide4.xml"/><Relationship Id="rId2" Type="http://schemas.openxmlformats.org/officeDocument/2006/relationships/image" Target="../media/image10.emf"/><Relationship Id="rId1" Type="http://schemas.openxmlformats.org/officeDocument/2006/relationships/package" Target="../embeddings/Document7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package" Target="../embeddings/Document8.docx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package" Target="../embeddings/Document10.docx"/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package" Target="../embeddings/Document9.docx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3.png"/><Relationship Id="rId2" Type="http://schemas.openxmlformats.org/officeDocument/2006/relationships/image" Target="../media/image17.emf"/><Relationship Id="rId1" Type="http://schemas.openxmlformats.org/officeDocument/2006/relationships/package" Target="../embeddings/Document1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emf"/><Relationship Id="rId8" Type="http://schemas.openxmlformats.org/officeDocument/2006/relationships/package" Target="../embeddings/Document15.docx"/><Relationship Id="rId7" Type="http://schemas.openxmlformats.org/officeDocument/2006/relationships/image" Target="../media/image20.emf"/><Relationship Id="rId6" Type="http://schemas.openxmlformats.org/officeDocument/2006/relationships/package" Target="../embeddings/Document14.docx"/><Relationship Id="rId5" Type="http://schemas.openxmlformats.org/officeDocument/2006/relationships/image" Target="../media/image19.emf"/><Relationship Id="rId4" Type="http://schemas.openxmlformats.org/officeDocument/2006/relationships/package" Target="../embeddings/Document13.docx"/><Relationship Id="rId3" Type="http://schemas.openxmlformats.org/officeDocument/2006/relationships/image" Target="../media/image13.png"/><Relationship Id="rId2" Type="http://schemas.openxmlformats.org/officeDocument/2006/relationships/image" Target="../media/image18.emf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12.docx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1" Type="http://schemas.openxmlformats.org/officeDocument/2006/relationships/package" Target="../embeddings/Document16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package" Target="../embeddings/Document17.docx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7.emf"/><Relationship Id="rId7" Type="http://schemas.openxmlformats.org/officeDocument/2006/relationships/package" Target="../embeddings/Document20.docx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26.emf"/><Relationship Id="rId3" Type="http://schemas.openxmlformats.org/officeDocument/2006/relationships/package" Target="../embeddings/Document19.docx"/><Relationship Id="rId2" Type="http://schemas.openxmlformats.org/officeDocument/2006/relationships/image" Target="../media/image25.emf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5.xml"/><Relationship Id="rId1" Type="http://schemas.openxmlformats.org/officeDocument/2006/relationships/package" Target="../embeddings/Document18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8.emf"/><Relationship Id="rId1" Type="http://schemas.openxmlformats.org/officeDocument/2006/relationships/package" Target="../embeddings/Document21.docx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1" Type="http://schemas.openxmlformats.org/officeDocument/2006/relationships/package" Target="../embeddings/Document22.docx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30.emf"/><Relationship Id="rId5" Type="http://schemas.openxmlformats.org/officeDocument/2006/relationships/package" Target="../embeddings/Document23.docx"/><Relationship Id="rId4" Type="http://schemas.openxmlformats.org/officeDocument/2006/relationships/slide" Target="slide34.xml"/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image" Target="../media/image31.emf"/><Relationship Id="rId1" Type="http://schemas.openxmlformats.org/officeDocument/2006/relationships/package" Target="../embeddings/Document24.docx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34.xml"/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6.docx"/><Relationship Id="rId8" Type="http://schemas.openxmlformats.org/officeDocument/2006/relationships/slide" Target="slide34.xml"/><Relationship Id="rId7" Type="http://schemas.openxmlformats.org/officeDocument/2006/relationships/slide" Target="slide33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image" Target="../media/image32.emf"/><Relationship Id="rId3" Type="http://schemas.openxmlformats.org/officeDocument/2006/relationships/package" Target="../embeddings/Document25.docx"/><Relationship Id="rId2" Type="http://schemas.openxmlformats.org/officeDocument/2006/relationships/image" Target="../media/image11.png"/><Relationship Id="rId12" Type="http://schemas.openxmlformats.org/officeDocument/2006/relationships/vmlDrawing" Target="../drawings/vmlDrawing16.vml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33.emf"/><Relationship Id="rId1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40.xml"/><Relationship Id="rId7" Type="http://schemas.openxmlformats.org/officeDocument/2006/relationships/slide" Target="slide39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36.xml"/><Relationship Id="rId3" Type="http://schemas.openxmlformats.org/officeDocument/2006/relationships/image" Target="../media/image36.png"/><Relationship Id="rId23" Type="http://schemas.openxmlformats.org/officeDocument/2006/relationships/vmlDrawing" Target="../drawings/vmlDrawing17.vml"/><Relationship Id="rId22" Type="http://schemas.openxmlformats.org/officeDocument/2006/relationships/slideLayout" Target="../slideLayouts/slideLayout11.xml"/><Relationship Id="rId21" Type="http://schemas.openxmlformats.org/officeDocument/2006/relationships/image" Target="../media/image37.emf"/><Relationship Id="rId20" Type="http://schemas.openxmlformats.org/officeDocument/2006/relationships/package" Target="../embeddings/Document27.docx"/><Relationship Id="rId2" Type="http://schemas.microsoft.com/office/2007/relationships/hdphoto" Target="../media/image35.wdp"/><Relationship Id="rId19" Type="http://schemas.openxmlformats.org/officeDocument/2006/relationships/slide" Target="slide59.xml"/><Relationship Id="rId18" Type="http://schemas.openxmlformats.org/officeDocument/2006/relationships/slide" Target="slide57.xml"/><Relationship Id="rId17" Type="http://schemas.openxmlformats.org/officeDocument/2006/relationships/slide" Target="slide55.xml"/><Relationship Id="rId16" Type="http://schemas.openxmlformats.org/officeDocument/2006/relationships/slide" Target="slide54.xml"/><Relationship Id="rId15" Type="http://schemas.openxmlformats.org/officeDocument/2006/relationships/slide" Target="slide52.xml"/><Relationship Id="rId14" Type="http://schemas.openxmlformats.org/officeDocument/2006/relationships/slide" Target="slide50.xml"/><Relationship Id="rId13" Type="http://schemas.openxmlformats.org/officeDocument/2006/relationships/slide" Target="slide48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" Type="http://schemas.openxmlformats.org/officeDocument/2006/relationships/slide" Target="slide37.xml"/><Relationship Id="rId17" Type="http://schemas.openxmlformats.org/officeDocument/2006/relationships/slideLayout" Target="../slideLayouts/slideLayout10.xml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2" Type="http://schemas.openxmlformats.org/officeDocument/2006/relationships/vmlDrawing" Target="../drawings/vmlDrawing18.vml"/><Relationship Id="rId21" Type="http://schemas.openxmlformats.org/officeDocument/2006/relationships/slideLayout" Target="../slideLayouts/slideLayout10.xml"/><Relationship Id="rId20" Type="http://schemas.openxmlformats.org/officeDocument/2006/relationships/image" Target="../media/image39.emf"/><Relationship Id="rId2" Type="http://schemas.openxmlformats.org/officeDocument/2006/relationships/slide" Target="slide37.xml"/><Relationship Id="rId19" Type="http://schemas.openxmlformats.org/officeDocument/2006/relationships/package" Target="../embeddings/Document29.docx"/><Relationship Id="rId18" Type="http://schemas.openxmlformats.org/officeDocument/2006/relationships/image" Target="../media/image38.emf"/><Relationship Id="rId17" Type="http://schemas.openxmlformats.org/officeDocument/2006/relationships/package" Target="../embeddings/Document28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1" Type="http://schemas.openxmlformats.org/officeDocument/2006/relationships/vmlDrawing" Target="../drawings/vmlDrawing19.vml"/><Relationship Id="rId20" Type="http://schemas.openxmlformats.org/officeDocument/2006/relationships/slideLayout" Target="../slideLayouts/slideLayout14.xml"/><Relationship Id="rId2" Type="http://schemas.openxmlformats.org/officeDocument/2006/relationships/slide" Target="slide37.xml"/><Relationship Id="rId19" Type="http://schemas.openxmlformats.org/officeDocument/2006/relationships/image" Target="../media/image41.png"/><Relationship Id="rId18" Type="http://schemas.openxmlformats.org/officeDocument/2006/relationships/image" Target="../media/image40.emf"/><Relationship Id="rId17" Type="http://schemas.openxmlformats.org/officeDocument/2006/relationships/package" Target="../embeddings/Document30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2.xml"/><Relationship Id="rId6" Type="http://schemas.openxmlformats.org/officeDocument/2006/relationships/tags" Target="../tags/tag2.xml"/><Relationship Id="rId5" Type="http://schemas.openxmlformats.org/officeDocument/2006/relationships/slide" Target="slide12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35.xml"/><Relationship Id="rId10" Type="http://schemas.openxmlformats.org/officeDocument/2006/relationships/notesSlide" Target="../notesSlides/notesSlide1.xml"/><Relationship Id="rId1" Type="http://schemas.openxmlformats.org/officeDocument/2006/relationships/slide" Target="slide30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0" Type="http://schemas.openxmlformats.org/officeDocument/2006/relationships/vmlDrawing" Target="../drawings/vmlDrawing20.vml"/><Relationship Id="rId2" Type="http://schemas.openxmlformats.org/officeDocument/2006/relationships/slide" Target="slide37.xml"/><Relationship Id="rId19" Type="http://schemas.openxmlformats.org/officeDocument/2006/relationships/slideLayout" Target="../slideLayouts/slideLayout9.xml"/><Relationship Id="rId18" Type="http://schemas.openxmlformats.org/officeDocument/2006/relationships/image" Target="../media/image42.emf"/><Relationship Id="rId17" Type="http://schemas.openxmlformats.org/officeDocument/2006/relationships/package" Target="../embeddings/Document31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0" Type="http://schemas.openxmlformats.org/officeDocument/2006/relationships/vmlDrawing" Target="../drawings/vmlDrawing21.vml"/><Relationship Id="rId2" Type="http://schemas.openxmlformats.org/officeDocument/2006/relationships/slide" Target="slide37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43.emf"/><Relationship Id="rId17" Type="http://schemas.openxmlformats.org/officeDocument/2006/relationships/package" Target="../embeddings/Document32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0" Type="http://schemas.openxmlformats.org/officeDocument/2006/relationships/vmlDrawing" Target="../drawings/vmlDrawing22.vml"/><Relationship Id="rId3" Type="http://schemas.openxmlformats.org/officeDocument/2006/relationships/slide" Target="slide38.xml"/><Relationship Id="rId29" Type="http://schemas.openxmlformats.org/officeDocument/2006/relationships/slideLayout" Target="../slideLayouts/slideLayout3.xml"/><Relationship Id="rId28" Type="http://schemas.openxmlformats.org/officeDocument/2006/relationships/image" Target="../media/image49.emf"/><Relationship Id="rId27" Type="http://schemas.openxmlformats.org/officeDocument/2006/relationships/package" Target="../embeddings/Document38.docx"/><Relationship Id="rId26" Type="http://schemas.openxmlformats.org/officeDocument/2006/relationships/image" Target="../media/image48.emf"/><Relationship Id="rId25" Type="http://schemas.openxmlformats.org/officeDocument/2006/relationships/package" Target="../embeddings/Document37.docx"/><Relationship Id="rId24" Type="http://schemas.openxmlformats.org/officeDocument/2006/relationships/image" Target="../media/image47.emf"/><Relationship Id="rId23" Type="http://schemas.openxmlformats.org/officeDocument/2006/relationships/package" Target="../embeddings/Document36.docx"/><Relationship Id="rId22" Type="http://schemas.openxmlformats.org/officeDocument/2006/relationships/image" Target="../media/image46.emf"/><Relationship Id="rId21" Type="http://schemas.openxmlformats.org/officeDocument/2006/relationships/package" Target="../embeddings/Document35.docx"/><Relationship Id="rId20" Type="http://schemas.openxmlformats.org/officeDocument/2006/relationships/image" Target="../media/image45.emf"/><Relationship Id="rId2" Type="http://schemas.openxmlformats.org/officeDocument/2006/relationships/slide" Target="slide37.xml"/><Relationship Id="rId19" Type="http://schemas.openxmlformats.org/officeDocument/2006/relationships/package" Target="../embeddings/Document34.docx"/><Relationship Id="rId18" Type="http://schemas.openxmlformats.org/officeDocument/2006/relationships/image" Target="../media/image44.emf"/><Relationship Id="rId17" Type="http://schemas.openxmlformats.org/officeDocument/2006/relationships/package" Target="../embeddings/Document33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4" Type="http://schemas.openxmlformats.org/officeDocument/2006/relationships/vmlDrawing" Target="../drawings/vmlDrawing23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52.emf"/><Relationship Id="rId21" Type="http://schemas.openxmlformats.org/officeDocument/2006/relationships/package" Target="../embeddings/Document41.docx"/><Relationship Id="rId20" Type="http://schemas.openxmlformats.org/officeDocument/2006/relationships/image" Target="../media/image51.emf"/><Relationship Id="rId2" Type="http://schemas.openxmlformats.org/officeDocument/2006/relationships/slide" Target="slide37.xml"/><Relationship Id="rId19" Type="http://schemas.openxmlformats.org/officeDocument/2006/relationships/package" Target="../embeddings/Document40.docx"/><Relationship Id="rId18" Type="http://schemas.openxmlformats.org/officeDocument/2006/relationships/image" Target="../media/image50.emf"/><Relationship Id="rId17" Type="http://schemas.openxmlformats.org/officeDocument/2006/relationships/package" Target="../embeddings/Document39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0" Type="http://schemas.openxmlformats.org/officeDocument/2006/relationships/vmlDrawing" Target="../drawings/vmlDrawing24.vml"/><Relationship Id="rId2" Type="http://schemas.openxmlformats.org/officeDocument/2006/relationships/slide" Target="slide37.xml"/><Relationship Id="rId19" Type="http://schemas.openxmlformats.org/officeDocument/2006/relationships/slideLayout" Target="../slideLayouts/slideLayout11.xml"/><Relationship Id="rId18" Type="http://schemas.openxmlformats.org/officeDocument/2006/relationships/image" Target="../media/image53.emf"/><Relationship Id="rId17" Type="http://schemas.openxmlformats.org/officeDocument/2006/relationships/package" Target="../embeddings/Document42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" Type="http://schemas.openxmlformats.org/officeDocument/2006/relationships/slide" Target="slide37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54.png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7" Type="http://schemas.openxmlformats.org/officeDocument/2006/relationships/vmlDrawing" Target="../drawings/vmlDrawing25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59.emf"/><Relationship Id="rId24" Type="http://schemas.openxmlformats.org/officeDocument/2006/relationships/package" Target="../embeddings/Document46.docx"/><Relationship Id="rId23" Type="http://schemas.openxmlformats.org/officeDocument/2006/relationships/image" Target="../media/image58.emf"/><Relationship Id="rId22" Type="http://schemas.openxmlformats.org/officeDocument/2006/relationships/package" Target="../embeddings/Document45.docx"/><Relationship Id="rId21" Type="http://schemas.openxmlformats.org/officeDocument/2006/relationships/image" Target="../media/image57.emf"/><Relationship Id="rId20" Type="http://schemas.openxmlformats.org/officeDocument/2006/relationships/package" Target="../embeddings/Document44.docx"/><Relationship Id="rId2" Type="http://schemas.openxmlformats.org/officeDocument/2006/relationships/slide" Target="slide37.xml"/><Relationship Id="rId19" Type="http://schemas.openxmlformats.org/officeDocument/2006/relationships/image" Target="../media/image56.emf"/><Relationship Id="rId18" Type="http://schemas.openxmlformats.org/officeDocument/2006/relationships/package" Target="../embeddings/Document43.docx"/><Relationship Id="rId17" Type="http://schemas.openxmlformats.org/officeDocument/2006/relationships/image" Target="../media/image55.png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1" Type="http://schemas.openxmlformats.org/officeDocument/2006/relationships/vmlDrawing" Target="../drawings/vmlDrawing26.vml"/><Relationship Id="rId20" Type="http://schemas.openxmlformats.org/officeDocument/2006/relationships/slideLayout" Target="../slideLayouts/slideLayout3.xml"/><Relationship Id="rId2" Type="http://schemas.openxmlformats.org/officeDocument/2006/relationships/slide" Target="slide37.xml"/><Relationship Id="rId19" Type="http://schemas.openxmlformats.org/officeDocument/2006/relationships/image" Target="../media/image60.emf"/><Relationship Id="rId18" Type="http://schemas.openxmlformats.org/officeDocument/2006/relationships/package" Target="../embeddings/Document47.docx"/><Relationship Id="rId17" Type="http://schemas.openxmlformats.org/officeDocument/2006/relationships/image" Target="../media/image55.png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" Type="http://schemas.openxmlformats.org/officeDocument/2006/relationships/slide" Target="slide37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61.png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emf"/><Relationship Id="rId8" Type="http://schemas.openxmlformats.org/officeDocument/2006/relationships/package" Target="../embeddings/Document51.docx"/><Relationship Id="rId7" Type="http://schemas.openxmlformats.org/officeDocument/2006/relationships/image" Target="../media/image65.emf"/><Relationship Id="rId6" Type="http://schemas.openxmlformats.org/officeDocument/2006/relationships/package" Target="../embeddings/Document50.docx"/><Relationship Id="rId5" Type="http://schemas.openxmlformats.org/officeDocument/2006/relationships/image" Target="../media/image64.png"/><Relationship Id="rId4" Type="http://schemas.openxmlformats.org/officeDocument/2006/relationships/image" Target="../media/image63.emf"/><Relationship Id="rId3" Type="http://schemas.openxmlformats.org/officeDocument/2006/relationships/package" Target="../embeddings/Document49.docx"/><Relationship Id="rId27" Type="http://schemas.openxmlformats.org/officeDocument/2006/relationships/vmlDrawing" Target="../drawings/vmlDrawing27.vml"/><Relationship Id="rId26" Type="http://schemas.openxmlformats.org/officeDocument/2006/relationships/slideLayout" Target="../slideLayouts/slideLayout3.xml"/><Relationship Id="rId25" Type="http://schemas.openxmlformats.org/officeDocument/2006/relationships/slide" Target="slide59.xml"/><Relationship Id="rId24" Type="http://schemas.openxmlformats.org/officeDocument/2006/relationships/slide" Target="slide57.xml"/><Relationship Id="rId23" Type="http://schemas.openxmlformats.org/officeDocument/2006/relationships/slide" Target="slide55.xml"/><Relationship Id="rId22" Type="http://schemas.openxmlformats.org/officeDocument/2006/relationships/slide" Target="slide54.xml"/><Relationship Id="rId21" Type="http://schemas.openxmlformats.org/officeDocument/2006/relationships/slide" Target="slide52.xml"/><Relationship Id="rId20" Type="http://schemas.openxmlformats.org/officeDocument/2006/relationships/slide" Target="slide50.xml"/><Relationship Id="rId2" Type="http://schemas.openxmlformats.org/officeDocument/2006/relationships/image" Target="../media/image62.emf"/><Relationship Id="rId19" Type="http://schemas.openxmlformats.org/officeDocument/2006/relationships/slide" Target="slide48.xml"/><Relationship Id="rId18" Type="http://schemas.openxmlformats.org/officeDocument/2006/relationships/slide" Target="slide45.xml"/><Relationship Id="rId17" Type="http://schemas.openxmlformats.org/officeDocument/2006/relationships/slide" Target="slide44.xml"/><Relationship Id="rId16" Type="http://schemas.openxmlformats.org/officeDocument/2006/relationships/slide" Target="slide43.xml"/><Relationship Id="rId15" Type="http://schemas.openxmlformats.org/officeDocument/2006/relationships/slide" Target="slide41.xml"/><Relationship Id="rId14" Type="http://schemas.openxmlformats.org/officeDocument/2006/relationships/slide" Target="slide40.xml"/><Relationship Id="rId13" Type="http://schemas.openxmlformats.org/officeDocument/2006/relationships/slide" Target="slide39.xml"/><Relationship Id="rId12" Type="http://schemas.openxmlformats.org/officeDocument/2006/relationships/slide" Target="slide38.xml"/><Relationship Id="rId11" Type="http://schemas.openxmlformats.org/officeDocument/2006/relationships/slide" Target="slide37.xml"/><Relationship Id="rId10" Type="http://schemas.openxmlformats.org/officeDocument/2006/relationships/slide" Target="slide36.xml"/><Relationship Id="rId1" Type="http://schemas.openxmlformats.org/officeDocument/2006/relationships/package" Target="../embeddings/Document48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40.xml"/><Relationship Id="rId7" Type="http://schemas.openxmlformats.org/officeDocument/2006/relationships/slide" Target="slide39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36.xml"/><Relationship Id="rId3" Type="http://schemas.openxmlformats.org/officeDocument/2006/relationships/image" Target="../media/image36.png"/><Relationship Id="rId20" Type="http://schemas.openxmlformats.org/officeDocument/2006/relationships/slideLayout" Target="../slideLayouts/slideLayout1.xml"/><Relationship Id="rId2" Type="http://schemas.microsoft.com/office/2007/relationships/hdphoto" Target="../media/image35.wdp"/><Relationship Id="rId19" Type="http://schemas.openxmlformats.org/officeDocument/2006/relationships/slide" Target="slide59.xml"/><Relationship Id="rId18" Type="http://schemas.openxmlformats.org/officeDocument/2006/relationships/slide" Target="slide57.xml"/><Relationship Id="rId17" Type="http://schemas.openxmlformats.org/officeDocument/2006/relationships/slide" Target="slide55.xml"/><Relationship Id="rId16" Type="http://schemas.openxmlformats.org/officeDocument/2006/relationships/slide" Target="slide54.xml"/><Relationship Id="rId15" Type="http://schemas.openxmlformats.org/officeDocument/2006/relationships/slide" Target="slide52.xml"/><Relationship Id="rId14" Type="http://schemas.openxmlformats.org/officeDocument/2006/relationships/slide" Target="slide50.xml"/><Relationship Id="rId13" Type="http://schemas.openxmlformats.org/officeDocument/2006/relationships/slide" Target="slide48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2" Type="http://schemas.openxmlformats.org/officeDocument/2006/relationships/vmlDrawing" Target="../drawings/vmlDrawing28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68.emf"/><Relationship Id="rId2" Type="http://schemas.openxmlformats.org/officeDocument/2006/relationships/slide" Target="slide37.xml"/><Relationship Id="rId19" Type="http://schemas.openxmlformats.org/officeDocument/2006/relationships/package" Target="../embeddings/Document53.docx"/><Relationship Id="rId18" Type="http://schemas.openxmlformats.org/officeDocument/2006/relationships/image" Target="../media/image67.emf"/><Relationship Id="rId17" Type="http://schemas.openxmlformats.org/officeDocument/2006/relationships/package" Target="../embeddings/Document52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1" Type="http://schemas.openxmlformats.org/officeDocument/2006/relationships/vmlDrawing" Target="../drawings/vmlDrawing29.vml"/><Relationship Id="rId20" Type="http://schemas.openxmlformats.org/officeDocument/2006/relationships/slideLayout" Target="../slideLayouts/slideLayout1.xml"/><Relationship Id="rId2" Type="http://schemas.openxmlformats.org/officeDocument/2006/relationships/slide" Target="slide37.xml"/><Relationship Id="rId19" Type="http://schemas.openxmlformats.org/officeDocument/2006/relationships/image" Target="../media/image70.png"/><Relationship Id="rId18" Type="http://schemas.openxmlformats.org/officeDocument/2006/relationships/image" Target="../media/image69.emf"/><Relationship Id="rId17" Type="http://schemas.openxmlformats.org/officeDocument/2006/relationships/package" Target="../embeddings/Document54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74.emf"/><Relationship Id="rId7" Type="http://schemas.openxmlformats.org/officeDocument/2006/relationships/package" Target="../embeddings/Document58.docx"/><Relationship Id="rId6" Type="http://schemas.openxmlformats.org/officeDocument/2006/relationships/image" Target="../media/image73.emf"/><Relationship Id="rId5" Type="http://schemas.openxmlformats.org/officeDocument/2006/relationships/package" Target="../embeddings/Document57.docx"/><Relationship Id="rId4" Type="http://schemas.openxmlformats.org/officeDocument/2006/relationships/image" Target="../media/image72.emf"/><Relationship Id="rId3" Type="http://schemas.openxmlformats.org/officeDocument/2006/relationships/package" Target="../embeddings/Document56.docx"/><Relationship Id="rId29" Type="http://schemas.openxmlformats.org/officeDocument/2006/relationships/vmlDrawing" Target="../drawings/vmlDrawing30.vml"/><Relationship Id="rId28" Type="http://schemas.openxmlformats.org/officeDocument/2006/relationships/slideLayout" Target="../slideLayouts/slideLayout3.xml"/><Relationship Id="rId27" Type="http://schemas.openxmlformats.org/officeDocument/2006/relationships/slide" Target="slide59.xml"/><Relationship Id="rId26" Type="http://schemas.openxmlformats.org/officeDocument/2006/relationships/slide" Target="slide57.xml"/><Relationship Id="rId25" Type="http://schemas.openxmlformats.org/officeDocument/2006/relationships/slide" Target="slide55.xml"/><Relationship Id="rId24" Type="http://schemas.openxmlformats.org/officeDocument/2006/relationships/slide" Target="slide54.xml"/><Relationship Id="rId23" Type="http://schemas.openxmlformats.org/officeDocument/2006/relationships/slide" Target="slide52.xml"/><Relationship Id="rId22" Type="http://schemas.openxmlformats.org/officeDocument/2006/relationships/slide" Target="slide50.xml"/><Relationship Id="rId21" Type="http://schemas.openxmlformats.org/officeDocument/2006/relationships/slide" Target="slide48.xml"/><Relationship Id="rId20" Type="http://schemas.openxmlformats.org/officeDocument/2006/relationships/slide" Target="slide45.xml"/><Relationship Id="rId2" Type="http://schemas.openxmlformats.org/officeDocument/2006/relationships/image" Target="../media/image71.emf"/><Relationship Id="rId19" Type="http://schemas.openxmlformats.org/officeDocument/2006/relationships/slide" Target="slide44.xml"/><Relationship Id="rId18" Type="http://schemas.openxmlformats.org/officeDocument/2006/relationships/slide" Target="slide43.xml"/><Relationship Id="rId17" Type="http://schemas.openxmlformats.org/officeDocument/2006/relationships/slide" Target="slide41.xml"/><Relationship Id="rId16" Type="http://schemas.openxmlformats.org/officeDocument/2006/relationships/slide" Target="slide40.xml"/><Relationship Id="rId15" Type="http://schemas.openxmlformats.org/officeDocument/2006/relationships/slide" Target="slide39.xml"/><Relationship Id="rId14" Type="http://schemas.openxmlformats.org/officeDocument/2006/relationships/slide" Target="slide38.xml"/><Relationship Id="rId13" Type="http://schemas.openxmlformats.org/officeDocument/2006/relationships/slide" Target="slide37.xml"/><Relationship Id="rId12" Type="http://schemas.openxmlformats.org/officeDocument/2006/relationships/slide" Target="slide36.xml"/><Relationship Id="rId11" Type="http://schemas.openxmlformats.org/officeDocument/2006/relationships/image" Target="../media/image75.emf"/><Relationship Id="rId10" Type="http://schemas.openxmlformats.org/officeDocument/2006/relationships/package" Target="../embeddings/Document59.docx"/><Relationship Id="rId1" Type="http://schemas.openxmlformats.org/officeDocument/2006/relationships/package" Target="../embeddings/Document55.docx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2" Type="http://schemas.openxmlformats.org/officeDocument/2006/relationships/vmlDrawing" Target="../drawings/vmlDrawing31.vml"/><Relationship Id="rId21" Type="http://schemas.openxmlformats.org/officeDocument/2006/relationships/slideLayout" Target="../slideLayouts/slideLayout13.xml"/><Relationship Id="rId20" Type="http://schemas.openxmlformats.org/officeDocument/2006/relationships/image" Target="../media/image77.emf"/><Relationship Id="rId2" Type="http://schemas.openxmlformats.org/officeDocument/2006/relationships/image" Target="../media/image76.emf"/><Relationship Id="rId19" Type="http://schemas.openxmlformats.org/officeDocument/2006/relationships/package" Target="../embeddings/Document61.docx"/><Relationship Id="rId18" Type="http://schemas.openxmlformats.org/officeDocument/2006/relationships/slide" Target="slide59.xml"/><Relationship Id="rId17" Type="http://schemas.openxmlformats.org/officeDocument/2006/relationships/slide" Target="slide57.xml"/><Relationship Id="rId16" Type="http://schemas.openxmlformats.org/officeDocument/2006/relationships/slide" Target="slide55.xml"/><Relationship Id="rId15" Type="http://schemas.openxmlformats.org/officeDocument/2006/relationships/slide" Target="slide54.xml"/><Relationship Id="rId14" Type="http://schemas.openxmlformats.org/officeDocument/2006/relationships/slide" Target="slide52.xml"/><Relationship Id="rId13" Type="http://schemas.openxmlformats.org/officeDocument/2006/relationships/slide" Target="slide50.xml"/><Relationship Id="rId12" Type="http://schemas.openxmlformats.org/officeDocument/2006/relationships/slide" Target="slide48.xml"/><Relationship Id="rId11" Type="http://schemas.openxmlformats.org/officeDocument/2006/relationships/slide" Target="slide45.xml"/><Relationship Id="rId10" Type="http://schemas.openxmlformats.org/officeDocument/2006/relationships/slide" Target="slide44.xml"/><Relationship Id="rId1" Type="http://schemas.openxmlformats.org/officeDocument/2006/relationships/package" Target="../embeddings/Document60.docx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0" Type="http://schemas.openxmlformats.org/officeDocument/2006/relationships/vmlDrawing" Target="../drawings/vmlDrawing32.vml"/><Relationship Id="rId2" Type="http://schemas.openxmlformats.org/officeDocument/2006/relationships/slide" Target="slide37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78.emf"/><Relationship Id="rId17" Type="http://schemas.openxmlformats.org/officeDocument/2006/relationships/package" Target="../embeddings/Document62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8" Type="http://schemas.openxmlformats.org/officeDocument/2006/relationships/vmlDrawing" Target="../drawings/vmlDrawing33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83.emf"/><Relationship Id="rId25" Type="http://schemas.openxmlformats.org/officeDocument/2006/relationships/package" Target="../embeddings/Document67.docx"/><Relationship Id="rId24" Type="http://schemas.openxmlformats.org/officeDocument/2006/relationships/image" Target="../media/image82.emf"/><Relationship Id="rId23" Type="http://schemas.openxmlformats.org/officeDocument/2006/relationships/package" Target="../embeddings/Document66.docx"/><Relationship Id="rId22" Type="http://schemas.openxmlformats.org/officeDocument/2006/relationships/image" Target="../media/image81.emf"/><Relationship Id="rId21" Type="http://schemas.openxmlformats.org/officeDocument/2006/relationships/package" Target="../embeddings/Document65.docx"/><Relationship Id="rId20" Type="http://schemas.openxmlformats.org/officeDocument/2006/relationships/image" Target="../media/image80.emf"/><Relationship Id="rId2" Type="http://schemas.openxmlformats.org/officeDocument/2006/relationships/slide" Target="slide37.xml"/><Relationship Id="rId19" Type="http://schemas.openxmlformats.org/officeDocument/2006/relationships/package" Target="../embeddings/Document64.docx"/><Relationship Id="rId18" Type="http://schemas.openxmlformats.org/officeDocument/2006/relationships/image" Target="../media/image79.emf"/><Relationship Id="rId17" Type="http://schemas.openxmlformats.org/officeDocument/2006/relationships/package" Target="../embeddings/Document63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40.xml"/><Relationship Id="rId7" Type="http://schemas.openxmlformats.org/officeDocument/2006/relationships/slide" Target="slide39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36.xml"/><Relationship Id="rId3" Type="http://schemas.openxmlformats.org/officeDocument/2006/relationships/image" Target="../media/image36.png"/><Relationship Id="rId25" Type="http://schemas.openxmlformats.org/officeDocument/2006/relationships/vmlDrawing" Target="../drawings/vmlDrawing34.v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85.emf"/><Relationship Id="rId22" Type="http://schemas.openxmlformats.org/officeDocument/2006/relationships/package" Target="../embeddings/Document69.docx"/><Relationship Id="rId21" Type="http://schemas.openxmlformats.org/officeDocument/2006/relationships/image" Target="../media/image84.emf"/><Relationship Id="rId20" Type="http://schemas.openxmlformats.org/officeDocument/2006/relationships/package" Target="../embeddings/Document68.docx"/><Relationship Id="rId2" Type="http://schemas.microsoft.com/office/2007/relationships/hdphoto" Target="../media/image35.wdp"/><Relationship Id="rId19" Type="http://schemas.openxmlformats.org/officeDocument/2006/relationships/slide" Target="slide59.xml"/><Relationship Id="rId18" Type="http://schemas.openxmlformats.org/officeDocument/2006/relationships/slide" Target="slide57.xml"/><Relationship Id="rId17" Type="http://schemas.openxmlformats.org/officeDocument/2006/relationships/slide" Target="slide55.xml"/><Relationship Id="rId16" Type="http://schemas.openxmlformats.org/officeDocument/2006/relationships/slide" Target="slide54.xml"/><Relationship Id="rId15" Type="http://schemas.openxmlformats.org/officeDocument/2006/relationships/slide" Target="slide52.xml"/><Relationship Id="rId14" Type="http://schemas.openxmlformats.org/officeDocument/2006/relationships/slide" Target="slide50.xml"/><Relationship Id="rId13" Type="http://schemas.openxmlformats.org/officeDocument/2006/relationships/slide" Target="slide48.xml"/><Relationship Id="rId12" Type="http://schemas.openxmlformats.org/officeDocument/2006/relationships/slide" Target="slide45.xml"/><Relationship Id="rId11" Type="http://schemas.openxmlformats.org/officeDocument/2006/relationships/slide" Target="slide44.xml"/><Relationship Id="rId10" Type="http://schemas.openxmlformats.org/officeDocument/2006/relationships/slide" Target="slide43.xml"/><Relationship Id="rId1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2" Type="http://schemas.openxmlformats.org/officeDocument/2006/relationships/vmlDrawing" Target="../drawings/vmlDrawing35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87.emf"/><Relationship Id="rId2" Type="http://schemas.openxmlformats.org/officeDocument/2006/relationships/slide" Target="slide37.xml"/><Relationship Id="rId19" Type="http://schemas.openxmlformats.org/officeDocument/2006/relationships/package" Target="../embeddings/Document71.docx"/><Relationship Id="rId18" Type="http://schemas.openxmlformats.org/officeDocument/2006/relationships/image" Target="../media/image86.emf"/><Relationship Id="rId17" Type="http://schemas.openxmlformats.org/officeDocument/2006/relationships/package" Target="../embeddings/Document70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6" Type="http://schemas.openxmlformats.org/officeDocument/2006/relationships/vmlDrawing" Target="../drawings/vmlDrawing36.vml"/><Relationship Id="rId25" Type="http://schemas.openxmlformats.org/officeDocument/2006/relationships/slideLayout" Target="../slideLayouts/slideLayout9.xml"/><Relationship Id="rId24" Type="http://schemas.openxmlformats.org/officeDocument/2006/relationships/image" Target="../media/image91.emf"/><Relationship Id="rId23" Type="http://schemas.openxmlformats.org/officeDocument/2006/relationships/package" Target="../embeddings/Document75.docx"/><Relationship Id="rId22" Type="http://schemas.openxmlformats.org/officeDocument/2006/relationships/image" Target="../media/image90.emf"/><Relationship Id="rId21" Type="http://schemas.openxmlformats.org/officeDocument/2006/relationships/package" Target="../embeddings/Document74.docx"/><Relationship Id="rId20" Type="http://schemas.openxmlformats.org/officeDocument/2006/relationships/image" Target="../media/image89.emf"/><Relationship Id="rId2" Type="http://schemas.openxmlformats.org/officeDocument/2006/relationships/slide" Target="slide37.xml"/><Relationship Id="rId19" Type="http://schemas.openxmlformats.org/officeDocument/2006/relationships/package" Target="../embeddings/Document73.docx"/><Relationship Id="rId18" Type="http://schemas.openxmlformats.org/officeDocument/2006/relationships/image" Target="../media/image88.emf"/><Relationship Id="rId17" Type="http://schemas.openxmlformats.org/officeDocument/2006/relationships/package" Target="../embeddings/Document72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32" Type="http://schemas.openxmlformats.org/officeDocument/2006/relationships/vmlDrawing" Target="../drawings/vmlDrawing37.vml"/><Relationship Id="rId31" Type="http://schemas.openxmlformats.org/officeDocument/2006/relationships/slideLayout" Target="../slideLayouts/slideLayout4.xml"/><Relationship Id="rId30" Type="http://schemas.openxmlformats.org/officeDocument/2006/relationships/image" Target="../media/image11.png"/><Relationship Id="rId3" Type="http://schemas.openxmlformats.org/officeDocument/2006/relationships/slide" Target="slide38.xml"/><Relationship Id="rId29" Type="http://schemas.openxmlformats.org/officeDocument/2006/relationships/slide" Target="slide4.xml"/><Relationship Id="rId28" Type="http://schemas.openxmlformats.org/officeDocument/2006/relationships/image" Target="../media/image97.emf"/><Relationship Id="rId27" Type="http://schemas.openxmlformats.org/officeDocument/2006/relationships/package" Target="../embeddings/Document81.docx"/><Relationship Id="rId26" Type="http://schemas.openxmlformats.org/officeDocument/2006/relationships/image" Target="../media/image96.emf"/><Relationship Id="rId25" Type="http://schemas.openxmlformats.org/officeDocument/2006/relationships/package" Target="../embeddings/Document80.docx"/><Relationship Id="rId24" Type="http://schemas.openxmlformats.org/officeDocument/2006/relationships/image" Target="../media/image95.emf"/><Relationship Id="rId23" Type="http://schemas.openxmlformats.org/officeDocument/2006/relationships/package" Target="../embeddings/Document79.docx"/><Relationship Id="rId22" Type="http://schemas.openxmlformats.org/officeDocument/2006/relationships/image" Target="../media/image94.emf"/><Relationship Id="rId21" Type="http://schemas.openxmlformats.org/officeDocument/2006/relationships/package" Target="../embeddings/Document78.docx"/><Relationship Id="rId20" Type="http://schemas.openxmlformats.org/officeDocument/2006/relationships/image" Target="../media/image93.emf"/><Relationship Id="rId2" Type="http://schemas.openxmlformats.org/officeDocument/2006/relationships/slide" Target="slide37.xml"/><Relationship Id="rId19" Type="http://schemas.openxmlformats.org/officeDocument/2006/relationships/package" Target="../embeddings/Document77.docx"/><Relationship Id="rId18" Type="http://schemas.openxmlformats.org/officeDocument/2006/relationships/image" Target="../media/image92.emf"/><Relationship Id="rId17" Type="http://schemas.openxmlformats.org/officeDocument/2006/relationships/package" Target="../embeddings/Document76.docx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8.xml"/><Relationship Id="rId1" Type="http://schemas.openxmlformats.org/officeDocument/2006/relationships/slide" Target="slide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package" Target="../embeddings/Document4.docx"/><Relationship Id="rId4" Type="http://schemas.openxmlformats.org/officeDocument/2006/relationships/image" Target="../media/image5.emf"/><Relationship Id="rId3" Type="http://schemas.openxmlformats.org/officeDocument/2006/relationships/package" Target="../embeddings/Document3.docx"/><Relationship Id="rId2" Type="http://schemas.openxmlformats.org/officeDocument/2006/relationships/image" Target="../media/image4.emf"/><Relationship Id="rId1" Type="http://schemas.openxmlformats.org/officeDocument/2006/relationships/package" Target="../embeddings/Document2.docx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9.emf"/><Relationship Id="rId4" Type="http://schemas.openxmlformats.org/officeDocument/2006/relationships/package" Target="../embeddings/Document6.docx"/><Relationship Id="rId3" Type="http://schemas.openxmlformats.org/officeDocument/2006/relationships/image" Target="../media/image8.emf"/><Relationship Id="rId2" Type="http://schemas.openxmlformats.org/officeDocument/2006/relationships/package" Target="../embeddings/Document5.docx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6.3.1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　直线的方向向量与平面的法向量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/>
              <a:t>§6.3</a:t>
            </a:r>
            <a:r>
              <a:rPr lang="zh-CN" altLang="zh-CN" sz="2400" dirty="0"/>
              <a:t>　空间向量的应用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理解直线方向向量的概念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直线上任意两个不同的点都可构成直线的方向向量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直线的方向向量不唯一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548680"/>
            <a:ext cx="11197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(2,1,2)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上，则直线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的一个方向向量是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A.(2,2,6)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.(1,1,3)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C.(3,1,1)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3,0,1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59475" y="18448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4007768" y="18448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87767" y="3593703"/>
          <a:ext cx="80930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51" name="文档" r:id="rId1" imgW="8107680" imgH="990600" progId="Word.Document.12">
                  <p:embed/>
                </p:oleObj>
              </mc:Choice>
              <mc:Fallback>
                <p:oleObj name="文档" r:id="rId1" imgW="8107680" imgH="990600" progId="Word.Document.12">
                  <p:embed/>
                  <p:pic>
                    <p:nvPicPr>
                      <p:cNvPr id="0" name="图片 8069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7767" y="3593703"/>
                        <a:ext cx="80930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14888" y="4428338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故向量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(1,1,3)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(2,2,6)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都是直线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的一个方向向量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二、平面的法向量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257141"/>
            <a:ext cx="11161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如果表示非零向量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的有向线段所在直线垂直于平面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，那么称向量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en-US" altLang="zh-CN" sz="2800" b="1" i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r>
              <a:rPr lang="en-US" altLang="zh-CN" sz="2800" b="1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此时，我们把向量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的一个法向量垂直于平面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内的所有向量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一个平面的法向量有无限多个，它们相互平行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6" name="任意多边形 5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" name="矩形 8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00151" y="204897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15908" y="204862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法向量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82596" y="2060502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620688"/>
            <a:ext cx="110532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如图所示，已知四边形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是直角梯形，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试建立适当的坐标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849602" y="1196752"/>
          <a:ext cx="94456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09" name="文档" r:id="rId1" imgW="946150" imgH="1108075" progId="Word.Document.12">
                  <p:embed/>
                </p:oleObj>
              </mc:Choice>
              <mc:Fallback>
                <p:oleObj name="文档" r:id="rId1" imgW="946150" imgH="1108075" progId="Word.Document.12">
                  <p:embed/>
                  <p:pic>
                    <p:nvPicPr>
                      <p:cNvPr id="0" name="图片 8356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49602" y="1196752"/>
                        <a:ext cx="944562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5586" name="Picture 2" descr="A1-1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27" y="2531880"/>
            <a:ext cx="2245946" cy="24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8800" y="2208213"/>
          <a:ext cx="103663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6" name="文档" r:id="rId1" imgW="10669270" imgH="1113790" progId="Word.Document.12">
                  <p:embed/>
                </p:oleObj>
              </mc:Choice>
              <mc:Fallback>
                <p:oleObj name="文档" r:id="rId1" imgW="10669270" imgH="1113790" progId="Word.Document.12">
                  <p:embed/>
                  <p:pic>
                    <p:nvPicPr>
                      <p:cNvPr id="0" name="图片 7887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800" y="2208213"/>
                        <a:ext cx="10366375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89759" y="836712"/>
            <a:ext cx="11089465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为原点，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所在的直线分别为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轴，建立如图所示的空间直角坐标系，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88665" name="Picture 185" descr="A1-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44824"/>
            <a:ext cx="2245946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489759" y="3199485"/>
            <a:ext cx="1108946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SA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58800" y="3978998"/>
          <a:ext cx="103663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7" name="文档" r:id="rId4" imgW="10669270" imgH="1113790" progId="Word.Document.12">
                  <p:embed/>
                </p:oleObj>
              </mc:Choice>
              <mc:Fallback>
                <p:oleObj name="文档" r:id="rId4" imgW="10669270" imgH="1113790" progId="Word.Document.12">
                  <p:embed/>
                  <p:pic>
                    <p:nvPicPr>
                      <p:cNvPr id="0" name="图片 78870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800" y="3978998"/>
                        <a:ext cx="10366375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468379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431" y="2876686"/>
            <a:ext cx="1118713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5120" y="4903812"/>
          <a:ext cx="80930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54" name="文档" r:id="rId1" imgW="8107680" imgH="1337310" progId="Word.Document.12">
                  <p:embed/>
                </p:oleObj>
              </mc:Choice>
              <mc:Fallback>
                <p:oleObj name="文档" r:id="rId1" imgW="8107680" imgH="1337310" progId="Word.Document.12">
                  <p:embed/>
                  <p:pic>
                    <p:nvPicPr>
                      <p:cNvPr id="0" name="图片 8376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5120" y="4903812"/>
                        <a:ext cx="8093075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A1-1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60648"/>
            <a:ext cx="2245946" cy="24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468379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Picture 2" descr="A1-12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10" y="1052736"/>
            <a:ext cx="2245946" cy="24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908720"/>
            <a:ext cx="111871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的法向量是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3725" y="44624"/>
          <a:ext cx="1079500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7" name="文档" r:id="rId1" imgW="10803890" imgH="1322705" progId="Word.Document.12">
                  <p:embed/>
                </p:oleObj>
              </mc:Choice>
              <mc:Fallback>
                <p:oleObj name="文档" r:id="rId1" imgW="10803890" imgH="1322705" progId="Word.Document.12">
                  <p:embed/>
                  <p:pic>
                    <p:nvPicPr>
                      <p:cNvPr id="0" name="图片 8397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" y="44624"/>
                        <a:ext cx="10795000" cy="131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A1-1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412776"/>
            <a:ext cx="2245946" cy="24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93725" y="1531526"/>
          <a:ext cx="1079500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8" name="文档" r:id="rId4" imgW="10803890" imgH="1321435" progId="Word.Document.12">
                  <p:embed/>
                </p:oleObj>
              </mc:Choice>
              <mc:Fallback>
                <p:oleObj name="文档" r:id="rId4" imgW="10803890" imgH="1321435" progId="Word.Document.12">
                  <p:embed/>
                  <p:pic>
                    <p:nvPicPr>
                      <p:cNvPr id="0" name="图片 83976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725" y="1531526"/>
                        <a:ext cx="10795000" cy="131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93725" y="2348880"/>
          <a:ext cx="10771188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9" name="文档" r:id="rId6" imgW="10803890" imgH="1586230" progId="Word.Document.12">
                  <p:embed/>
                </p:oleObj>
              </mc:Choice>
              <mc:Fallback>
                <p:oleObj name="文档" r:id="rId6" imgW="10803890" imgH="1586230" progId="Word.Document.12">
                  <p:embed/>
                  <p:pic>
                    <p:nvPicPr>
                      <p:cNvPr id="0" name="图片 83976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725" y="2348880"/>
                        <a:ext cx="10771188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93725" y="3853091"/>
          <a:ext cx="1064101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0" name="文档" r:id="rId8" imgW="10803890" imgH="1586230" progId="Word.Document.12">
                  <p:embed/>
                </p:oleObj>
              </mc:Choice>
              <mc:Fallback>
                <p:oleObj name="文档" r:id="rId8" imgW="10803890" imgH="1586230" progId="Word.Document.12">
                  <p:embed/>
                  <p:pic>
                    <p:nvPicPr>
                      <p:cNvPr id="0" name="图片 83976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725" y="3853091"/>
                        <a:ext cx="10641013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02431" y="5378058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答案不唯一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求平面法向量的步骤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设出平面的法向量为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找出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平面中两个不共线的向量的坐标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9642" y="3284984"/>
          <a:ext cx="962342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26" name="文档" r:id="rId1" imgW="9625330" imgH="1441450" progId="Word.Document.12">
                  <p:embed/>
                </p:oleObj>
              </mc:Choice>
              <mc:Fallback>
                <p:oleObj name="文档" r:id="rId1" imgW="9625330" imgH="1441450" progId="Word.Document.12">
                  <p:embed/>
                  <p:pic>
                    <p:nvPicPr>
                      <p:cNvPr id="0" name="图片 8407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9642" y="3284984"/>
                        <a:ext cx="9623425" cy="143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02431" y="4581128"/>
            <a:ext cx="1118713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解方程组，取其中的一个解作为法向量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由于一个平面的法向量有无数多个，故可在方程组的解中取一个最简单的作为平面的法向量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612395"/>
            <a:ext cx="1008667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理解直线的方向向量与平面的法向量，会求一个平面的法向量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260648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的中点，在如图所示的空间直角坐标系中，求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384" y="2920293"/>
            <a:ext cx="11089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设正方体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(1,0,2).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12759" y="5473278"/>
          <a:ext cx="8156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48" name="文档" r:id="rId1" imgW="8171815" imgH="911225" progId="Word.Document.12">
                  <p:embed/>
                </p:oleObj>
              </mc:Choice>
              <mc:Fallback>
                <p:oleObj name="文档" r:id="rId1" imgW="8171815" imgH="911225" progId="Word.Document.12">
                  <p:embed/>
                  <p:pic>
                    <p:nvPicPr>
                      <p:cNvPr id="0" name="图片 7353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2759" y="5473278"/>
                        <a:ext cx="815657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5323" name="Picture 91" descr="W18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836712"/>
            <a:ext cx="2537919" cy="256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140382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12759" y="1163470"/>
          <a:ext cx="8156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7" name="文档" r:id="rId1" imgW="8171815" imgH="911225" progId="Word.Document.12">
                  <p:embed/>
                </p:oleObj>
              </mc:Choice>
              <mc:Fallback>
                <p:oleObj name="文档" r:id="rId1" imgW="8171815" imgH="911225" progId="Word.Document.12">
                  <p:embed/>
                  <p:pic>
                    <p:nvPicPr>
                      <p:cNvPr id="0" name="图片 8141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2759" y="1163470"/>
                        <a:ext cx="815657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17538" y="2499985"/>
          <a:ext cx="8147050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8" name="文档" r:id="rId3" imgW="8171815" imgH="1589405" progId="Word.Document.12">
                  <p:embed/>
                </p:oleObj>
              </mc:Choice>
              <mc:Fallback>
                <p:oleObj name="文档" r:id="rId3" imgW="8171815" imgH="1589405" progId="Word.Document.12">
                  <p:embed/>
                  <p:pic>
                    <p:nvPicPr>
                      <p:cNvPr id="0" name="图片 8141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538" y="2499985"/>
                        <a:ext cx="8147050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551384" y="1908058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BDEF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17538" y="3868137"/>
          <a:ext cx="8147050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9" name="文档" r:id="rId7" imgW="8171815" imgH="1589405" progId="Word.Document.12">
                  <p:embed/>
                </p:oleObj>
              </mc:Choice>
              <mc:Fallback>
                <p:oleObj name="文档" r:id="rId7" imgW="8171815" imgH="1589405" progId="Word.Document.12">
                  <p:embed/>
                  <p:pic>
                    <p:nvPicPr>
                      <p:cNvPr id="0" name="图片 8141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538" y="3868137"/>
                        <a:ext cx="8147050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551384" y="5222167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即为平面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BDEF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答案不唯一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Picture 91" descr="W18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55" y="64658"/>
            <a:ext cx="2537919" cy="256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三、平面方程的表示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257141"/>
            <a:ext cx="11161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在空间直角坐标系中，平面可以用关于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的三元一次方程来表示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的平面方程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6" name="任意多边形 5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" name="矩形 8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91823" y="2613162"/>
            <a:ext cx="5192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620688"/>
            <a:ext cx="11161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在空间直角坐标系中，经过点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的平面的方程为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56760" y="192815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380" y="3361060"/>
            <a:ext cx="11161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在空间任取一点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在空间直角坐标系中，已知点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(2,0,0)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(0,3,0)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(0,0,4)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，试求出经过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三点的平面的方程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1274" y="571672"/>
            <a:ext cx="1114256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设所求平面方程为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将点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(2,0,0)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(0,3,0)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分别代入，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93725" y="1916832"/>
          <a:ext cx="10948988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0" name="文档" r:id="rId1" imgW="11257915" imgH="1784350" progId="Word.Document.12">
                  <p:embed/>
                </p:oleObj>
              </mc:Choice>
              <mc:Fallback>
                <p:oleObj name="文档" r:id="rId1" imgW="11257915" imgH="1784350" progId="Word.Document.12">
                  <p:embed/>
                  <p:pic>
                    <p:nvPicPr>
                      <p:cNvPr id="0" name="图片 8192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" y="1916832"/>
                        <a:ext cx="10948988" cy="173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11274" y="3501008"/>
            <a:ext cx="11142563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三点的平面的方程为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求平面方程的两种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1733" y="1484784"/>
          <a:ext cx="1057433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48" name="文档" r:id="rId1" imgW="10575290" imgH="1667510" progId="Word.Document.12">
                  <p:embed/>
                </p:oleObj>
              </mc:Choice>
              <mc:Fallback>
                <p:oleObj name="文档" r:id="rId1" imgW="10575290" imgH="1667510" progId="Word.Document.12">
                  <p:embed/>
                  <p:pic>
                    <p:nvPicPr>
                      <p:cNvPr id="0" name="图片 8417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1733" y="1484784"/>
                        <a:ext cx="10574338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02431" y="3079651"/>
            <a:ext cx="1118713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待定系数法：设所求平面方程为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，然后代入相关点解方程即可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965046"/>
            <a:ext cx="111750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和法向量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的平面的方程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584" y="2143219"/>
            <a:ext cx="1117503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为平面的法向量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平面的方程是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直线的方向向量的概念及应用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平面的法向量的求法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平面方程的形式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方法归纳：方程组法、待定系数法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常见误区：不理解直线的方向向量和平面的法向量的作用和不唯一性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124744"/>
            <a:ext cx="110279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牌楼与牌坊类似，是中国传统建筑之一，最早见于周朝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在园林、寺观、宫苑、陵墓和街道常有建造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旧时牌楼主要有木、石、木石、砖木、琉璃几种，多设于要道口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牌楼中有一种有柱门形构筑物，一般较高大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如图，牌楼的柱子与地面是垂直的，如果牌楼上部的下边线与柱子垂直，我们就能知道下边线与地面平行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这是为什么呢？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  <p:pic>
        <p:nvPicPr>
          <p:cNvPr id="832514" name="Picture 2" descr="6-10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41" y="4437112"/>
            <a:ext cx="2537919" cy="20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02431" y="980728"/>
            <a:ext cx="1118713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1,0,1)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(1,4,7)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上，则直线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的一个方向向量为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A.(1,2,3)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.(1,3,2)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C.(2,1,3)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.(3,2,1)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44885" y="17008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5892" y="3330054"/>
          <a:ext cx="1028858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72" name="文档" r:id="rId5" imgW="10290175" imgH="1036320" progId="Word.Document.12">
                  <p:embed/>
                </p:oleObj>
              </mc:Choice>
              <mc:Fallback>
                <p:oleObj name="文档" r:id="rId5" imgW="10290175" imgH="1036320" progId="Word.Document.12">
                  <p:embed/>
                  <p:pic>
                    <p:nvPicPr>
                      <p:cNvPr id="0" name="图片 84277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892" y="3330054"/>
                        <a:ext cx="10288588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9913" y="1128713"/>
          <a:ext cx="10747375" cy="312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85" name="文档" r:id="rId1" imgW="11057890" imgH="3221990" progId="Word.Document.12">
                  <p:embed/>
                </p:oleObj>
              </mc:Choice>
              <mc:Fallback>
                <p:oleObj name="文档" r:id="rId1" imgW="11057890" imgH="3221990" progId="Word.Document.12">
                  <p:embed/>
                  <p:pic>
                    <p:nvPicPr>
                      <p:cNvPr id="0" name="图片 6567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9913" y="1128713"/>
                        <a:ext cx="10747375" cy="312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183828" y="266626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336117" y="356114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72" y="836712"/>
            <a:ext cx="11010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的一个法向量，则下列向量中能作为平面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的法向量的是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3,1)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.(2,0,1)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3,1)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0072" y="3789040"/>
            <a:ext cx="1101054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求与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共线的一个向量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易知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5039630" y="270892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65163" y="2420888"/>
          <a:ext cx="106045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47" name="文档" r:id="rId3" imgW="10913110" imgH="1386840" progId="Word.Document.12">
                  <p:embed/>
                </p:oleObj>
              </mc:Choice>
              <mc:Fallback>
                <p:oleObj name="文档" r:id="rId3" imgW="10913110" imgH="1386840" progId="Word.Document.12">
                  <p:embed/>
                  <p:pic>
                    <p:nvPicPr>
                      <p:cNvPr id="0" name="图片 6323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163" y="2420888"/>
                        <a:ext cx="10604500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064" y="923041"/>
            <a:ext cx="11136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内任意一点，则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满足的关系式是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5275" y="1651218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z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65163" y="3204459"/>
          <a:ext cx="106045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48" name="文档" r:id="rId9" imgW="10913110" imgH="1386840" progId="Word.Document.12">
                  <p:embed/>
                </p:oleObj>
              </mc:Choice>
              <mc:Fallback>
                <p:oleObj name="文档" r:id="rId9" imgW="10913110" imgH="1386840" progId="Word.Document.12">
                  <p:embed/>
                  <p:pic>
                    <p:nvPicPr>
                      <p:cNvPr id="0" name="图片 63234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5163" y="3204459"/>
                        <a:ext cx="10604500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576064" y="4094029"/>
            <a:ext cx="111365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823352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4,2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的方向向量，则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63550" y="3930650"/>
          <a:ext cx="1118552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47" name="文档" r:id="rId20" imgW="11216640" imgH="1189990" progId="Word.Document.12">
                  <p:embed/>
                </p:oleObj>
              </mc:Choice>
              <mc:Fallback>
                <p:oleObj name="文档" r:id="rId20" imgW="11216640" imgH="1189990" progId="Word.Document.12">
                  <p:embed/>
                  <p:pic>
                    <p:nvPicPr>
                      <p:cNvPr id="0" name="图片 79474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3550" y="3930650"/>
                        <a:ext cx="11185525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9"/>
          <p:cNvSpPr txBox="1"/>
          <p:nvPr/>
        </p:nvSpPr>
        <p:spPr>
          <a:xfrm>
            <a:off x="255791" y="20964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871553"/>
            <a:ext cx="11187139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中，下列向量中是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轴方向向量的是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A.(0,1,0)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1,0)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C.(1,2,0)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.(0,1,1)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2431" y="3349959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轴方向向量可以表示为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,0)(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轴方向向量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097391" y="15640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347235" y="15640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569913"/>
          <a:ext cx="111379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09" name="文档" r:id="rId17" imgW="11440795" imgH="1075690" progId="Word.Document.12">
                  <p:embed/>
                </p:oleObj>
              </mc:Choice>
              <mc:Fallback>
                <p:oleObj name="文档" r:id="rId17" imgW="11440795" imgH="1075690" progId="Word.Document.12">
                  <p:embed/>
                  <p:pic>
                    <p:nvPicPr>
                      <p:cNvPr id="0" name="图片 74460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569913"/>
                        <a:ext cx="1113790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9376" y="1398112"/>
            <a:ext cx="1110937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D.4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63563" y="3356992"/>
          <a:ext cx="108346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10" name="文档" r:id="rId19" imgW="11095990" imgH="1106170" progId="Word.Document.12">
                  <p:embed/>
                </p:oleObj>
              </mc:Choice>
              <mc:Fallback>
                <p:oleObj name="文档" r:id="rId19" imgW="11095990" imgH="1106170" progId="Word.Document.12">
                  <p:embed/>
                  <p:pic>
                    <p:nvPicPr>
                      <p:cNvPr id="0" name="图片 74460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3563" y="3356992"/>
                        <a:ext cx="10834687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479376" y="4149080"/>
            <a:ext cx="993710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371426" y="203769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476672"/>
            <a:ext cx="1109042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上不与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重合的任一点，则能作为直线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的方向向量的是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9213" y="1916832"/>
          <a:ext cx="809307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98" name="文档" r:id="rId17" imgW="8107680" imgH="1778635" progId="Word.Document.12">
                  <p:embed/>
                </p:oleObj>
              </mc:Choice>
              <mc:Fallback>
                <p:oleObj name="文档" r:id="rId17" imgW="8107680" imgH="1778635" progId="Word.Document.12">
                  <p:embed/>
                  <p:pic>
                    <p:nvPicPr>
                      <p:cNvPr id="0" name="图片 84379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9213" y="1916832"/>
                        <a:ext cx="8093075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9"/>
          <p:cNvSpPr txBox="1"/>
          <p:nvPr/>
        </p:nvSpPr>
        <p:spPr>
          <a:xfrm>
            <a:off x="367259" y="198884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999739" y="198884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999739" y="291195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843779" name="Picture 3" descr="6-10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421538"/>
            <a:ext cx="2358243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498326" y="4358071"/>
            <a:ext cx="110904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由定义知，一个向量对应的有向线段所在的直线与直线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平行或重合，则这个向量就称为直线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的一个方向向量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1" grpId="0"/>
      <p:bldP spid="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一、直线的方向向量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二、平面的法向量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三、平面方程的表示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038" y="2552271"/>
            <a:ext cx="111855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成立，选项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显然成立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116632"/>
          <a:ext cx="10628313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22" name="文档" r:id="rId17" imgW="10655935" imgH="2679065" progId="Word.Document.12">
                  <p:embed/>
                </p:oleObj>
              </mc:Choice>
              <mc:Fallback>
                <p:oleObj name="文档" r:id="rId17" imgW="10655935" imgH="2679065" progId="Word.Document.12">
                  <p:embed/>
                  <p:pic>
                    <p:nvPicPr>
                      <p:cNvPr id="0" name="图片 84482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6425" y="116632"/>
                        <a:ext cx="10628313" cy="265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19"/>
          <p:cNvSpPr txBox="1"/>
          <p:nvPr/>
        </p:nvSpPr>
        <p:spPr>
          <a:xfrm>
            <a:off x="5210001" y="188205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620688"/>
            <a:ext cx="11016504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内有一个点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，它的一个法向量为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(3,1,2)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中，在平面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87891" y="2176512"/>
          <a:ext cx="809307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97" name="文档" r:id="rId17" imgW="8107680" imgH="2266950" progId="Word.Document.12">
                  <p:embed/>
                </p:oleObj>
              </mc:Choice>
              <mc:Fallback>
                <p:oleObj name="文档" r:id="rId17" imgW="8107680" imgH="2266950" progId="Word.Document.12">
                  <p:embed/>
                  <p:pic>
                    <p:nvPicPr>
                      <p:cNvPr id="0" name="图片 82639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7891" y="2176512"/>
                        <a:ext cx="8093075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9"/>
          <p:cNvSpPr txBox="1"/>
          <p:nvPr/>
        </p:nvSpPr>
        <p:spPr>
          <a:xfrm>
            <a:off x="4178105" y="225109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65163" y="1507288"/>
          <a:ext cx="10972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4" name="文档" r:id="rId17" imgW="11436350" imgH="867410" progId="Word.Document.12">
                  <p:embed/>
                </p:oleObj>
              </mc:Choice>
              <mc:Fallback>
                <p:oleObj name="文档" r:id="rId17" imgW="11436350" imgH="867410" progId="Word.Document.12">
                  <p:embed/>
                  <p:pic>
                    <p:nvPicPr>
                      <p:cNvPr id="0" name="图片 7009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5163" y="1507288"/>
                        <a:ext cx="1097280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65163" y="260648"/>
          <a:ext cx="109728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5" name="文档" r:id="rId19" imgW="11436350" imgH="1388110" progId="Word.Document.12">
                  <p:embed/>
                </p:oleObj>
              </mc:Choice>
              <mc:Fallback>
                <p:oleObj name="文档" r:id="rId19" imgW="11436350" imgH="1388110" progId="Word.Document.12">
                  <p:embed/>
                  <p:pic>
                    <p:nvPicPr>
                      <p:cNvPr id="0" name="图片 7009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5163" y="260648"/>
                        <a:ext cx="10972800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65163" y="2303655"/>
          <a:ext cx="10972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6" name="文档" r:id="rId21" imgW="11436350" imgH="867410" progId="Word.Document.12">
                  <p:embed/>
                </p:oleObj>
              </mc:Choice>
              <mc:Fallback>
                <p:oleObj name="文档" r:id="rId21" imgW="11436350" imgH="867410" progId="Word.Document.12">
                  <p:embed/>
                  <p:pic>
                    <p:nvPicPr>
                      <p:cNvPr id="0" name="图片 70091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5163" y="2303655"/>
                        <a:ext cx="1097280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65163" y="3028933"/>
          <a:ext cx="10972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7" name="文档" r:id="rId23" imgW="11436350" imgH="867410" progId="Word.Document.12">
                  <p:embed/>
                </p:oleObj>
              </mc:Choice>
              <mc:Fallback>
                <p:oleObj name="文档" r:id="rId23" imgW="11436350" imgH="867410" progId="Word.Document.12">
                  <p:embed/>
                  <p:pic>
                    <p:nvPicPr>
                      <p:cNvPr id="0" name="图片 7009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5163" y="3028933"/>
                        <a:ext cx="1097280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65163" y="3775373"/>
          <a:ext cx="10972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8" name="文档" r:id="rId25" imgW="11436350" imgH="991870" progId="Word.Document.12">
                  <p:embed/>
                </p:oleObj>
              </mc:Choice>
              <mc:Fallback>
                <p:oleObj name="文档" r:id="rId25" imgW="11436350" imgH="991870" progId="Word.Document.12">
                  <p:embed/>
                  <p:pic>
                    <p:nvPicPr>
                      <p:cNvPr id="0" name="图片 70091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5163" y="3775373"/>
                        <a:ext cx="1097280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65163" y="4714762"/>
          <a:ext cx="10972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9" name="文档" r:id="rId27" imgW="11436350" imgH="991870" progId="Word.Document.12">
                  <p:embed/>
                </p:oleObj>
              </mc:Choice>
              <mc:Fallback>
                <p:oleObj name="文档" r:id="rId27" imgW="11436350" imgH="991870" progId="Word.Document.12">
                  <p:embed/>
                  <p:pic>
                    <p:nvPicPr>
                      <p:cNvPr id="0" name="图片 70091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5163" y="4714762"/>
                        <a:ext cx="1097280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79328" y="5570656"/>
            <a:ext cx="10773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同理可排除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592" y="501180"/>
            <a:ext cx="11126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已知三点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(0,1,1)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795" y="1077244"/>
            <a:ext cx="3179075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(1,1,1)(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答案不唯一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4592" y="1941340"/>
            <a:ext cx="11126023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8045" y="2585145"/>
          <a:ext cx="80930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84" name="文档" r:id="rId17" imgW="8107680" imgH="871855" progId="Word.Document.12">
                  <p:embed/>
                </p:oleObj>
              </mc:Choice>
              <mc:Fallback>
                <p:oleObj name="文档" r:id="rId17" imgW="8107680" imgH="871855" progId="Word.Document.12">
                  <p:embed/>
                  <p:pic>
                    <p:nvPicPr>
                      <p:cNvPr id="0" name="图片 84588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8045" y="2585145"/>
                        <a:ext cx="80930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88045" y="3309492"/>
          <a:ext cx="80930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85" name="文档" r:id="rId19" imgW="8107680" imgH="871855" progId="Word.Document.12">
                  <p:embed/>
                </p:oleObj>
              </mc:Choice>
              <mc:Fallback>
                <p:oleObj name="文档" r:id="rId19" imgW="8107680" imgH="871855" progId="Word.Document.12">
                  <p:embed/>
                  <p:pic>
                    <p:nvPicPr>
                      <p:cNvPr id="0" name="图片 84588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8045" y="3309492"/>
                        <a:ext cx="80930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82613" y="4137963"/>
          <a:ext cx="807402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86" name="文档" r:id="rId21" imgW="8107680" imgH="1589405" progId="Word.Document.12">
                  <p:embed/>
                </p:oleObj>
              </mc:Choice>
              <mc:Fallback>
                <p:oleObj name="文档" r:id="rId21" imgW="8107680" imgH="1589405" progId="Word.Document.12">
                  <p:embed/>
                  <p:pic>
                    <p:nvPicPr>
                      <p:cNvPr id="0" name="图片 84588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2613" y="4137963"/>
                        <a:ext cx="8074025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514592" y="5652474"/>
            <a:ext cx="1112602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(1,1,1).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372" y="1039813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的一个法向量是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(0,3,1).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上任意一点，则点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的坐标满足的方程是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5083" y="2400951"/>
            <a:ext cx="261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z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9213" y="3544937"/>
          <a:ext cx="80930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68" name="文档" r:id="rId17" imgW="8107680" imgH="895985" progId="Word.Document.12">
                  <p:embed/>
                </p:oleObj>
              </mc:Choice>
              <mc:Fallback>
                <p:oleObj name="文档" r:id="rId17" imgW="8107680" imgH="895985" progId="Word.Document.12">
                  <p:embed/>
                  <p:pic>
                    <p:nvPicPr>
                      <p:cNvPr id="0" name="图片 84686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9213" y="3544937"/>
                        <a:ext cx="8093075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1037635"/>
            <a:ext cx="1123324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如图，在四棱锥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中，底面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是正方形，侧棱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的中点，求平面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EDB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47874" name="Picture 2" descr="6-10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87" y="2636912"/>
            <a:ext cx="2396426" cy="21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6734" y="548680"/>
            <a:ext cx="113158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如图所示，建立空间直角坐标系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96813" name="Picture 141" descr="6-10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667983"/>
            <a:ext cx="2560379" cy="20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7841" y="1340768"/>
          <a:ext cx="91249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92" name="文档" r:id="rId18" imgW="9125585" imgH="1191895" progId="Word.Document.12">
                  <p:embed/>
                </p:oleObj>
              </mc:Choice>
              <mc:Fallback>
                <p:oleObj name="文档" r:id="rId18" imgW="9125585" imgH="1191895" progId="Word.Document.12">
                  <p:embed/>
                  <p:pic>
                    <p:nvPicPr>
                      <p:cNvPr id="0" name="图片 79689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7841" y="1340768"/>
                        <a:ext cx="91249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57841" y="2310383"/>
          <a:ext cx="91249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93" name="文档" r:id="rId20" imgW="9125585" imgH="1191895" progId="Word.Document.12">
                  <p:embed/>
                </p:oleObj>
              </mc:Choice>
              <mc:Fallback>
                <p:oleObj name="文档" r:id="rId20" imgW="9125585" imgH="1191895" progId="Word.Document.12">
                  <p:embed/>
                  <p:pic>
                    <p:nvPicPr>
                      <p:cNvPr id="0" name="图片 79689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7841" y="2310383"/>
                        <a:ext cx="91249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57841" y="3356992"/>
          <a:ext cx="91249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94" name="文档" r:id="rId22" imgW="9125585" imgH="1191895" progId="Word.Document.12">
                  <p:embed/>
                </p:oleObj>
              </mc:Choice>
              <mc:Fallback>
                <p:oleObj name="文档" r:id="rId22" imgW="9125585" imgH="1191895" progId="Word.Document.12">
                  <p:embed/>
                  <p:pic>
                    <p:nvPicPr>
                      <p:cNvPr id="0" name="图片 79689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7841" y="3356992"/>
                        <a:ext cx="91249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396734" y="4253251"/>
            <a:ext cx="1131588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EDB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57841" y="5046687"/>
          <a:ext cx="91249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95" name="文档" r:id="rId24" imgW="9125585" imgH="1191895" progId="Word.Document.12">
                  <p:embed/>
                </p:oleObj>
              </mc:Choice>
              <mc:Fallback>
                <p:oleObj name="文档" r:id="rId24" imgW="9125585" imgH="1191895" progId="Word.Document.12">
                  <p:embed/>
                  <p:pic>
                    <p:nvPicPr>
                      <p:cNvPr id="0" name="图片 79689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7841" y="5046687"/>
                        <a:ext cx="91249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796813" name="Picture 141" descr="6-10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67" y="1222812"/>
            <a:ext cx="2560379" cy="20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63550" y="1235075"/>
          <a:ext cx="9096375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19" name="文档" r:id="rId18" imgW="9125585" imgH="1784350" progId="Word.Document.12">
                  <p:embed/>
                </p:oleObj>
              </mc:Choice>
              <mc:Fallback>
                <p:oleObj name="文档" r:id="rId18" imgW="9125585" imgH="1784350" progId="Word.Document.12">
                  <p:embed/>
                  <p:pic>
                    <p:nvPicPr>
                      <p:cNvPr id="0" name="图片 84891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3550" y="1235075"/>
                        <a:ext cx="9096375" cy="177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396734" y="2996952"/>
            <a:ext cx="1131588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故平面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EDB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8" y="620688"/>
            <a:ext cx="11247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如图，在四棱锥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中，底面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为平行四边形，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，试建立恰当的空间直角坐标系，求平面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76370" name="Picture 178" descr="6-11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88" y="2708920"/>
            <a:ext cx="2907824" cy="222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100" y="44624"/>
          <a:ext cx="1121092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28" name="文档" r:id="rId1" imgW="11510645" imgH="3247390" progId="Word.Document.12">
                  <p:embed/>
                </p:oleObj>
              </mc:Choice>
              <mc:Fallback>
                <p:oleObj name="文档" r:id="rId1" imgW="11510645" imgH="3247390" progId="Word.Document.12">
                  <p:embed/>
                  <p:pic>
                    <p:nvPicPr>
                      <p:cNvPr id="0" name="图片 8285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6100" y="44624"/>
                        <a:ext cx="11210925" cy="315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465328" y="2996952"/>
            <a:ext cx="1124729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46100" y="3708375"/>
          <a:ext cx="907256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29" name="文档" r:id="rId3" imgW="9459595" imgH="1586230" progId="Word.Document.12">
                  <p:embed/>
                </p:oleObj>
              </mc:Choice>
              <mc:Fallback>
                <p:oleObj name="文档" r:id="rId3" imgW="9459595" imgH="1586230" progId="Word.Document.12">
                  <p:embed/>
                  <p:pic>
                    <p:nvPicPr>
                      <p:cNvPr id="0" name="图片 8285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" y="3708375"/>
                        <a:ext cx="9072563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8457" name="Picture 41" descr="6-1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703392"/>
            <a:ext cx="2816417" cy="2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46100" y="5274146"/>
          <a:ext cx="89535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30" name="文档" r:id="rId6" imgW="9459595" imgH="865505" progId="Word.Document.12">
                  <p:embed/>
                </p:oleObj>
              </mc:Choice>
              <mc:Fallback>
                <p:oleObj name="文档" r:id="rId6" imgW="9459595" imgH="865505" progId="Word.Document.12">
                  <p:embed/>
                  <p:pic>
                    <p:nvPicPr>
                      <p:cNvPr id="0" name="图片 8285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100" y="5274146"/>
                        <a:ext cx="89535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46100" y="5891073"/>
          <a:ext cx="88360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31" name="文档" r:id="rId8" imgW="9459595" imgH="865505" progId="Word.Document.12">
                  <p:embed/>
                </p:oleObj>
              </mc:Choice>
              <mc:Fallback>
                <p:oleObj name="文档" r:id="rId8" imgW="9459595" imgH="865505" progId="Word.Document.12">
                  <p:embed/>
                  <p:pic>
                    <p:nvPicPr>
                      <p:cNvPr id="0" name="图片 8285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100" y="5891073"/>
                        <a:ext cx="883602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一、直线的方向向量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195800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C.3   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19608" y="250015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4160135" y="250015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191460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±4.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05878" y="543388"/>
          <a:ext cx="80930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1" name="文档" r:id="rId17" imgW="8107680" imgH="871855" progId="Word.Document.12">
                  <p:embed/>
                </p:oleObj>
              </mc:Choice>
              <mc:Fallback>
                <p:oleObj name="文档" r:id="rId17" imgW="8107680" imgH="871855" progId="Word.Document.12">
                  <p:embed/>
                  <p:pic>
                    <p:nvPicPr>
                      <p:cNvPr id="0" name="图片 84995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5878" y="543388"/>
                        <a:ext cx="80930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700088" y="3227553"/>
          <a:ext cx="80756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2" name="文档" r:id="rId19" imgW="8107680" imgH="993775" progId="Word.Document.12">
                  <p:embed/>
                </p:oleObj>
              </mc:Choice>
              <mc:Fallback>
                <p:oleObj name="文档" r:id="rId19" imgW="8107680" imgH="993775" progId="Word.Document.12">
                  <p:embed/>
                  <p:pic>
                    <p:nvPicPr>
                      <p:cNvPr id="0" name="图片 84995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0088" y="3227553"/>
                        <a:ext cx="8075612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551384" y="4071780"/>
            <a:ext cx="1108923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所以当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88975" y="1772816"/>
          <a:ext cx="10782300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1" name="文档" r:id="rId17" imgW="10782300" imgH="3441065" progId="Word.Document.12">
                  <p:embed/>
                </p:oleObj>
              </mc:Choice>
              <mc:Fallback>
                <p:oleObj name="文档" r:id="rId17" imgW="10782300" imgH="3441065" progId="Word.Document.12">
                  <p:embed/>
                  <p:pic>
                    <p:nvPicPr>
                      <p:cNvPr id="0" name="图片 82947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8975" y="1772816"/>
                        <a:ext cx="10782300" cy="343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87008" y="260648"/>
            <a:ext cx="110536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两两垂直，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，如图，建立空间直角坐标系，则下列向量是平面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的法向量的是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29454" name="Picture 14" descr="6-11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93" y="1844824"/>
            <a:ext cx="2347014" cy="31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9"/>
          <p:cNvSpPr txBox="1"/>
          <p:nvPr/>
        </p:nvSpPr>
        <p:spPr>
          <a:xfrm>
            <a:off x="468743" y="18448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46100" y="170056"/>
          <a:ext cx="11074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43" name="文档" r:id="rId1" imgW="11225530" imgH="1231265" progId="Word.Document.12">
                  <p:embed/>
                </p:oleObj>
              </mc:Choice>
              <mc:Fallback>
                <p:oleObj name="文档" r:id="rId1" imgW="11225530" imgH="1231265" progId="Word.Document.12">
                  <p:embed/>
                  <p:pic>
                    <p:nvPicPr>
                      <p:cNvPr id="0" name="图片 7520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6100" y="170056"/>
                        <a:ext cx="110744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46100" y="1628800"/>
          <a:ext cx="10914063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44" name="文档" r:id="rId3" imgW="11225530" imgH="1586230" progId="Word.Document.12">
                  <p:embed/>
                </p:oleObj>
              </mc:Choice>
              <mc:Fallback>
                <p:oleObj name="文档" r:id="rId3" imgW="11225530" imgH="1586230" progId="Word.Document.12">
                  <p:embed/>
                  <p:pic>
                    <p:nvPicPr>
                      <p:cNvPr id="0" name="图片 75204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" y="1628800"/>
                        <a:ext cx="10914063" cy="153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46100" y="3140968"/>
          <a:ext cx="109728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45" name="文档" r:id="rId5" imgW="11294110" imgH="1299845" progId="Word.Document.12">
                  <p:embed/>
                </p:oleObj>
              </mc:Choice>
              <mc:Fallback>
                <p:oleObj name="文档" r:id="rId5" imgW="11294110" imgH="1299845" progId="Word.Document.12">
                  <p:embed/>
                  <p:pic>
                    <p:nvPicPr>
                      <p:cNvPr id="0" name="图片 7520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100" y="3140968"/>
                        <a:ext cx="10972800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22412" y="962144"/>
            <a:ext cx="11290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2412" y="4221088"/>
            <a:ext cx="1129021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(2,2,1).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7" name="对象 46"/>
          <p:cNvGraphicFramePr>
            <a:graphicFrameLocks noChangeAspect="1"/>
          </p:cNvGraphicFramePr>
          <p:nvPr/>
        </p:nvGraphicFramePr>
        <p:xfrm>
          <a:off x="546100" y="4916863"/>
          <a:ext cx="1084262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46" name="文档" r:id="rId7" imgW="11294110" imgH="1299845" progId="Word.Document.12">
                  <p:embed/>
                </p:oleObj>
              </mc:Choice>
              <mc:Fallback>
                <p:oleObj name="文档" r:id="rId7" imgW="11294110" imgH="1299845" progId="Word.Document.12">
                  <p:embed/>
                  <p:pic>
                    <p:nvPicPr>
                      <p:cNvPr id="0" name="图片 75204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100" y="4916863"/>
                        <a:ext cx="10842625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14" descr="6-1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819793"/>
            <a:ext cx="2347014" cy="31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" name="对象 48"/>
          <p:cNvGraphicFramePr>
            <a:graphicFrameLocks noChangeAspect="1"/>
          </p:cNvGraphicFramePr>
          <p:nvPr/>
        </p:nvGraphicFramePr>
        <p:xfrm>
          <a:off x="546100" y="5566426"/>
          <a:ext cx="1084262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47" name="文档" r:id="rId10" imgW="11294110" imgH="1299845" progId="Word.Document.12">
                  <p:embed/>
                </p:oleObj>
              </mc:Choice>
              <mc:Fallback>
                <p:oleObj name="文档" r:id="rId10" imgW="11294110" imgH="1299845" progId="Word.Document.12">
                  <p:embed/>
                  <p:pic>
                    <p:nvPicPr>
                      <p:cNvPr id="0" name="图片 7520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6100" y="5566426"/>
                        <a:ext cx="10842625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2463" y="1774851"/>
          <a:ext cx="106886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986" name="文档" r:id="rId1" imgW="10994390" imgH="2296795" progId="Word.Document.12">
                  <p:embed/>
                </p:oleObj>
              </mc:Choice>
              <mc:Fallback>
                <p:oleObj name="文档" r:id="rId1" imgW="10994390" imgH="2296795" progId="Word.Document.12">
                  <p:embed/>
                  <p:pic>
                    <p:nvPicPr>
                      <p:cNvPr id="0" name="图片 7129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2463" y="1774851"/>
                        <a:ext cx="10688637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0218" y="260648"/>
            <a:ext cx="11018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且平行于向量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(2,1,1)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的法向量不可能是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3792170" y="293592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52463" y="3933056"/>
          <a:ext cx="10948987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987" name="文档" r:id="rId19" imgW="11408410" imgH="2598420" progId="Word.Document.12">
                  <p:embed/>
                </p:oleObj>
              </mc:Choice>
              <mc:Fallback>
                <p:oleObj name="文档" r:id="rId19" imgW="11408410" imgH="2598420" progId="Word.Document.12">
                  <p:embed/>
                  <p:pic>
                    <p:nvPicPr>
                      <p:cNvPr id="0" name="图片 71298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2463" y="3933056"/>
                        <a:ext cx="10948987" cy="249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3575" y="1176660"/>
          <a:ext cx="108648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49" name="文档" r:id="rId17" imgW="10867390" imgH="1894205" progId="Word.Document.12">
                  <p:embed/>
                </p:oleObj>
              </mc:Choice>
              <mc:Fallback>
                <p:oleObj name="文档" r:id="rId17" imgW="10867390" imgH="1894205" progId="Word.Document.12">
                  <p:embed/>
                  <p:pic>
                    <p:nvPicPr>
                      <p:cNvPr id="0" name="图片 64254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3575" y="1176660"/>
                        <a:ext cx="108648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7464152" y="2101647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4)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04298" y="332656"/>
          <a:ext cx="81565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49" name="文档" r:id="rId17" imgW="8171815" imgH="993775" progId="Word.Document.12">
                  <p:embed/>
                </p:oleObj>
              </mc:Choice>
              <mc:Fallback>
                <p:oleObj name="文档" r:id="rId17" imgW="8171815" imgH="993775" progId="Word.Document.12">
                  <p:embed/>
                  <p:pic>
                    <p:nvPicPr>
                      <p:cNvPr id="0" name="图片 85204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4298" y="332656"/>
                        <a:ext cx="81565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04298" y="1129994"/>
          <a:ext cx="81565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50" name="文档" r:id="rId19" imgW="8171815" imgH="993775" progId="Word.Document.12">
                  <p:embed/>
                </p:oleObj>
              </mc:Choice>
              <mc:Fallback>
                <p:oleObj name="文档" r:id="rId19" imgW="8171815" imgH="993775" progId="Word.Document.12">
                  <p:embed/>
                  <p:pic>
                    <p:nvPicPr>
                      <p:cNvPr id="0" name="图片 85204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4298" y="1129994"/>
                        <a:ext cx="81565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352627" y="2060848"/>
            <a:ext cx="11175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的一个法向量，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04298" y="2799512"/>
          <a:ext cx="81565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51" name="文档" r:id="rId21" imgW="8171815" imgH="993775" progId="Word.Document.12">
                  <p:embed/>
                </p:oleObj>
              </mc:Choice>
              <mc:Fallback>
                <p:oleObj name="文档" r:id="rId21" imgW="8171815" imgH="993775" progId="Word.Document.12">
                  <p:embed/>
                  <p:pic>
                    <p:nvPicPr>
                      <p:cNvPr id="0" name="图片 85205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4298" y="2799512"/>
                        <a:ext cx="81565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11175" y="3573016"/>
          <a:ext cx="8145463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52" name="文档" r:id="rId23" imgW="8171815" imgH="1986280" progId="Word.Document.12">
                  <p:embed/>
                </p:oleObj>
              </mc:Choice>
              <mc:Fallback>
                <p:oleObj name="文档" r:id="rId23" imgW="8171815" imgH="1986280" progId="Word.Document.12">
                  <p:embed/>
                  <p:pic>
                    <p:nvPicPr>
                      <p:cNvPr id="0" name="图片 85205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1175" y="3573016"/>
                        <a:ext cx="8145463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04298" y="5349466"/>
          <a:ext cx="81565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53" name="文档" r:id="rId25" imgW="8171815" imgH="993775" progId="Word.Document.12">
                  <p:embed/>
                </p:oleObj>
              </mc:Choice>
              <mc:Fallback>
                <p:oleObj name="文档" r:id="rId25" imgW="8171815" imgH="993775" progId="Word.Document.12">
                  <p:embed/>
                  <p:pic>
                    <p:nvPicPr>
                      <p:cNvPr id="0" name="图片 85205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4298" y="5349466"/>
                        <a:ext cx="81565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163" y="969109"/>
            <a:ext cx="1129846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在平面几何中，直线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不同时为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的一个法向量可以写为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，同时平面内任意一点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，类似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地，假设空间中一个平面的方程写为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By</a:t>
            </a:r>
            <a:endParaRPr lang="en-US" altLang="zh-CN" sz="2800" i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不同时为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，则它的一个法向量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到它的距离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10998" y="2120383"/>
          <a:ext cx="27844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20" name="文档" r:id="rId20" imgW="2776855" imgH="1388110" progId="Word.Document.12">
                  <p:embed/>
                </p:oleObj>
              </mc:Choice>
              <mc:Fallback>
                <p:oleObj name="文档" r:id="rId20" imgW="2776855" imgH="1388110" progId="Word.Document.12">
                  <p:embed/>
                  <p:pic>
                    <p:nvPicPr>
                      <p:cNvPr id="0" name="图片 64341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0998" y="2120383"/>
                        <a:ext cx="2784475" cy="139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756533" y="3045210"/>
            <a:ext cx="18213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956590" y="3795749"/>
          <a:ext cx="36845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21" name="文档" r:id="rId22" imgW="3686810" imgH="1226820" progId="Word.Document.12">
                  <p:embed/>
                </p:oleObj>
              </mc:Choice>
              <mc:Fallback>
                <p:oleObj name="文档" r:id="rId22" imgW="3686810" imgH="1226820" progId="Word.Document.12">
                  <p:embed/>
                  <p:pic>
                    <p:nvPicPr>
                      <p:cNvPr id="0" name="图片 64342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56590" y="3795749"/>
                        <a:ext cx="3684588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9484" y="704677"/>
            <a:ext cx="10813032" cy="2378819"/>
            <a:chOff x="689484" y="332656"/>
            <a:chExt cx="10813032" cy="2378819"/>
          </a:xfrm>
        </p:grpSpPr>
        <p:sp>
          <p:nvSpPr>
            <p:cNvPr id="3" name="矩形 2"/>
            <p:cNvSpPr/>
            <p:nvPr/>
          </p:nvSpPr>
          <p:spPr>
            <a:xfrm>
              <a:off x="689484" y="332656"/>
              <a:ext cx="1081303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解析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800" kern="100" dirty="0">
                  <a:latin typeface="宋体" panose="02010600030101010101" pitchFamily="2" charset="-122"/>
                  <a:ea typeface="黑体" panose="02010609060101010101" charset="-122"/>
                  <a:cs typeface="Times New Roman" panose="02020603050405020304" pitchFamily="18" charset="0"/>
                </a:rPr>
                <a:t>∵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直线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l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Ax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By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C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0(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A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B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不同时为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0)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的一个法向量可以写为</a:t>
              </a:r>
              <a:r>
                <a:rPr lang="en-US" altLang="zh-CN" sz="2800" b="1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n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(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A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B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，同时平面内任意一点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P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(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x</a:t>
              </a:r>
              <a:r>
                <a:rPr lang="en-US" altLang="zh-CN" sz="2800" kern="100" baseline="-250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0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y</a:t>
              </a:r>
              <a:r>
                <a:rPr lang="en-US" altLang="zh-CN" sz="2800" kern="100" baseline="-250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0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到直线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l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的距离为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00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                       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818276" y="1628800"/>
            <a:ext cx="2998788" cy="1082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3025" name="文档" r:id="rId17" imgW="2989580" imgH="1080135" progId="Word.Document.12">
                    <p:embed/>
                  </p:oleObj>
                </mc:Choice>
                <mc:Fallback>
                  <p:oleObj name="文档" r:id="rId17" imgW="2989580" imgH="1080135" progId="Word.Document.12">
                    <p:embed/>
                    <p:pic>
                      <p:nvPicPr>
                        <p:cNvPr id="0" name="图片 853024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18276" y="1628800"/>
                          <a:ext cx="2998788" cy="1082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/>
          <p:cNvSpPr/>
          <p:nvPr/>
        </p:nvSpPr>
        <p:spPr>
          <a:xfrm>
            <a:off x="626138" y="3080941"/>
            <a:ext cx="10876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空间中一个平面的方程写为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不同时为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，则它的一个法向量是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57419" y="4521101"/>
          <a:ext cx="1042670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26" name="文档" r:id="rId19" imgW="10428605" imgH="1501140" progId="Word.Document.12">
                  <p:embed/>
                </p:oleObj>
              </mc:Choice>
              <mc:Fallback>
                <p:oleObj name="文档" r:id="rId19" imgW="10428605" imgH="1501140" progId="Word.Document.12">
                  <p:embed/>
                  <p:pic>
                    <p:nvPicPr>
                      <p:cNvPr id="0" name="图片 8530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7419" y="4521101"/>
                        <a:ext cx="10426700" cy="150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2788" y="251470"/>
          <a:ext cx="107346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80" name="文档" r:id="rId17" imgW="10739755" imgH="2465705" progId="Word.Document.12">
                  <p:embed/>
                </p:oleObj>
              </mc:Choice>
              <mc:Fallback>
                <p:oleObj name="文档" r:id="rId17" imgW="10739755" imgH="2465705" progId="Word.Document.12">
                  <p:embed/>
                  <p:pic>
                    <p:nvPicPr>
                      <p:cNvPr id="0" name="图片 85407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2788" y="251470"/>
                        <a:ext cx="10734675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712788" y="2540396"/>
          <a:ext cx="107346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81" name="文档" r:id="rId19" imgW="10739755" imgH="1191895" progId="Word.Document.12">
                  <p:embed/>
                </p:oleObj>
              </mc:Choice>
              <mc:Fallback>
                <p:oleObj name="文档" r:id="rId19" imgW="10739755" imgH="1191895" progId="Word.Document.12">
                  <p:embed/>
                  <p:pic>
                    <p:nvPicPr>
                      <p:cNvPr id="0" name="图片 85408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2788" y="2540396"/>
                        <a:ext cx="1073467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712788" y="3284226"/>
          <a:ext cx="107346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82" name="文档" r:id="rId21" imgW="10739755" imgH="1191895" progId="Word.Document.12">
                  <p:embed/>
                </p:oleObj>
              </mc:Choice>
              <mc:Fallback>
                <p:oleObj name="文档" r:id="rId21" imgW="10739755" imgH="1191895" progId="Word.Document.12">
                  <p:embed/>
                  <p:pic>
                    <p:nvPicPr>
                      <p:cNvPr id="0" name="图片 85408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2788" y="3284226"/>
                        <a:ext cx="1073467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02387" y="4124572"/>
            <a:ext cx="10876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AP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AP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AP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712788" y="5492724"/>
          <a:ext cx="1071086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83" name="文档" r:id="rId23" imgW="10739755" imgH="929640" progId="Word.Document.12">
                  <p:embed/>
                </p:oleObj>
              </mc:Choice>
              <mc:Fallback>
                <p:oleObj name="文档" r:id="rId23" imgW="10739755" imgH="929640" progId="Word.Document.12">
                  <p:embed/>
                  <p:pic>
                    <p:nvPicPr>
                      <p:cNvPr id="0" name="图片 85408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2788" y="5492724"/>
                        <a:ext cx="10710862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980728"/>
            <a:ext cx="11136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以及与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共线的非零向量叫作直线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中，一个向量成为直线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的方向向量，必须具备以下两个条件：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是非零向量；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向量所在的直线与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平行或重合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平行的任意非零向量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都是直线的方向向量，且直线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的方向向量有无数个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87220" y="111200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方向向量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4672" y="116632"/>
            <a:ext cx="108826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求平行四边形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62820" y="980728"/>
          <a:ext cx="80930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22" name="文档" r:id="rId17" imgW="8107680" imgH="990600" progId="Word.Document.12">
                  <p:embed/>
                </p:oleObj>
              </mc:Choice>
              <mc:Fallback>
                <p:oleObj name="文档" r:id="rId17" imgW="8107680" imgH="990600" progId="Word.Document.12">
                  <p:embed/>
                  <p:pic>
                    <p:nvPicPr>
                      <p:cNvPr id="0" name="图片 85512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2820" y="980728"/>
                        <a:ext cx="80930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762820" y="1717260"/>
          <a:ext cx="80930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23" name="文档" r:id="rId19" imgW="8107680" imgH="990600" progId="Word.Document.12">
                  <p:embed/>
                </p:oleObj>
              </mc:Choice>
              <mc:Fallback>
                <p:oleObj name="文档" r:id="rId19" imgW="8107680" imgH="990600" progId="Word.Document.12">
                  <p:embed/>
                  <p:pic>
                    <p:nvPicPr>
                      <p:cNvPr id="0" name="图片 85512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2820" y="1717260"/>
                        <a:ext cx="80930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60413" y="2601481"/>
          <a:ext cx="807561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24" name="文档" r:id="rId21" imgW="8107680" imgH="990600" progId="Word.Document.12">
                  <p:embed/>
                </p:oleObj>
              </mc:Choice>
              <mc:Fallback>
                <p:oleObj name="文档" r:id="rId21" imgW="8107680" imgH="990600" progId="Word.Document.12">
                  <p:embed/>
                  <p:pic>
                    <p:nvPicPr>
                      <p:cNvPr id="0" name="图片 8551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0413" y="2601481"/>
                        <a:ext cx="8075612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760413" y="3396438"/>
          <a:ext cx="80756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25" name="文档" r:id="rId23" imgW="8107680" imgH="993775" progId="Word.Document.12">
                  <p:embed/>
                </p:oleObj>
              </mc:Choice>
              <mc:Fallback>
                <p:oleObj name="文档" r:id="rId23" imgW="8107680" imgH="993775" progId="Word.Document.12">
                  <p:embed/>
                  <p:pic>
                    <p:nvPicPr>
                      <p:cNvPr id="0" name="图片 85512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60413" y="3396438"/>
                        <a:ext cx="8075612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760413" y="4416425"/>
          <a:ext cx="80756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26" name="文档" r:id="rId25" imgW="8107680" imgH="993775" progId="Word.Document.12">
                  <p:embed/>
                </p:oleObj>
              </mc:Choice>
              <mc:Fallback>
                <p:oleObj name="文档" r:id="rId25" imgW="8107680" imgH="993775" progId="Word.Document.12">
                  <p:embed/>
                  <p:pic>
                    <p:nvPicPr>
                      <p:cNvPr id="0" name="图片 85512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60413" y="4416425"/>
                        <a:ext cx="8075612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760413" y="5346080"/>
          <a:ext cx="807561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27" name="文档" r:id="rId27" imgW="8107680" imgH="993775" progId="Word.Document.12">
                  <p:embed/>
                </p:oleObj>
              </mc:Choice>
              <mc:Fallback>
                <p:oleObj name="文档" r:id="rId27" imgW="8107680" imgH="993775" progId="Word.Document.12">
                  <p:embed/>
                  <p:pic>
                    <p:nvPicPr>
                      <p:cNvPr id="0" name="图片 85512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0413" y="5346080"/>
                        <a:ext cx="8075612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返回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1268760"/>
            <a:ext cx="1130525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的一个方向向量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，且直线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2675" y="2726432"/>
          <a:ext cx="81391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59" name="文档" r:id="rId1" imgW="8126095" imgH="990600" progId="Word.Document.12">
                  <p:embed/>
                </p:oleObj>
              </mc:Choice>
              <mc:Fallback>
                <p:oleObj name="文档" r:id="rId1" imgW="8126095" imgH="990600" progId="Word.Document.12">
                  <p:embed/>
                  <p:pic>
                    <p:nvPicPr>
                      <p:cNvPr id="0" name="图片 8335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675" y="2726432"/>
                        <a:ext cx="813911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9"/>
          <p:cNvSpPr txBox="1"/>
          <p:nvPr/>
        </p:nvSpPr>
        <p:spPr>
          <a:xfrm>
            <a:off x="299342" y="286019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404664"/>
            <a:ext cx="11305256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2675" y="1052736"/>
          <a:ext cx="81391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26" name="文档" r:id="rId1" imgW="8126095" imgH="990600" progId="Word.Document.12">
                  <p:embed/>
                </p:oleObj>
              </mc:Choice>
              <mc:Fallback>
                <p:oleObj name="文档" r:id="rId1" imgW="8126095" imgH="990600" progId="Word.Document.12">
                  <p:embed/>
                  <p:pic>
                    <p:nvPicPr>
                      <p:cNvPr id="0" name="图片 8346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675" y="1052736"/>
                        <a:ext cx="813911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43372" y="1908058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的一个方向向量为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1,3) 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675" y="2583541"/>
          <a:ext cx="81391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27" name="文档" r:id="rId3" imgW="8126095" imgH="990600" progId="Word.Document.12">
                  <p:embed/>
                </p:oleObj>
              </mc:Choice>
              <mc:Fallback>
                <p:oleObj name="文档" r:id="rId3" imgW="8126095" imgH="990600" progId="Word.Document.12">
                  <p:embed/>
                  <p:pic>
                    <p:nvPicPr>
                      <p:cNvPr id="0" name="图片 8346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675" y="2583541"/>
                        <a:ext cx="813911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2675" y="2942555"/>
          <a:ext cx="815657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28" name="文档" r:id="rId5" imgW="8171815" imgH="3011805" progId="Word.Document.12">
                  <p:embed/>
                </p:oleObj>
              </mc:Choice>
              <mc:Fallback>
                <p:oleObj name="文档" r:id="rId5" imgW="8171815" imgH="3011805" progId="Word.Document.12">
                  <p:embed/>
                  <p:pic>
                    <p:nvPicPr>
                      <p:cNvPr id="0" name="图片 8346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675" y="2942555"/>
                        <a:ext cx="8156575" cy="300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43372" y="5445224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83671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在如图所示的坐标系中，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为正方体，棱长为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的一个方向向量为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一个方向向量为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01811" name="Picture 19" descr="6-10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805678"/>
            <a:ext cx="2537919" cy="25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784800" y="1554228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(0,0,1)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789133" y="2181114"/>
            <a:ext cx="3179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(0,1,1)(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答案不唯一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79450" y="3262313"/>
          <a:ext cx="806926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56" name="文档" r:id="rId2" imgW="8237220" imgH="1281430" progId="Word.Document.12">
                  <p:embed/>
                </p:oleObj>
              </mc:Choice>
              <mc:Fallback>
                <p:oleObj name="文档" r:id="rId2" imgW="8237220" imgH="1281430" progId="Word.Document.12">
                  <p:embed/>
                  <p:pic>
                    <p:nvPicPr>
                      <p:cNvPr id="0" name="图片 80185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9450" y="3262313"/>
                        <a:ext cx="8069263" cy="124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79450" y="4581128"/>
          <a:ext cx="105044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57" name="文档" r:id="rId4" imgW="10945495" imgH="991870" progId="Word.Document.12">
                  <p:embed/>
                </p:oleObj>
              </mc:Choice>
              <mc:Fallback>
                <p:oleObj name="文档" r:id="rId4" imgW="10945495" imgH="991870" progId="Word.Document.12">
                  <p:embed/>
                  <p:pic>
                    <p:nvPicPr>
                      <p:cNvPr id="0" name="图片 80185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50" y="4581128"/>
                        <a:ext cx="10504487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24495" y="4020040"/>
            <a:ext cx="10972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一个方向向量为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(0,0,1)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4495" y="5364442"/>
            <a:ext cx="57615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一个方向向量为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(0,1,1).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5486</Words>
  <Application>WPS 演示</Application>
  <PresentationFormat>宽屏</PresentationFormat>
  <Paragraphs>1177</Paragraphs>
  <Slides>61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81</vt:i4>
      </vt:variant>
      <vt:variant>
        <vt:lpstr>幻灯片标题</vt:lpstr>
      </vt:variant>
      <vt:variant>
        <vt:i4>61</vt:i4>
      </vt:variant>
    </vt:vector>
  </HeadingPairs>
  <TitlesOfParts>
    <vt:vector size="161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华文细黑</vt:lpstr>
      <vt:lpstr>Arial Unicode MS</vt:lpstr>
      <vt:lpstr>MS Gothic</vt:lpstr>
      <vt:lpstr>Broadway</vt:lpstr>
      <vt:lpstr>楷体</vt:lpstr>
      <vt:lpstr>经典繁仿黑</vt:lpstr>
      <vt:lpstr>细等线拼音字体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1726</cp:revision>
  <dcterms:created xsi:type="dcterms:W3CDTF">2019-11-13T09:14:00Z</dcterms:created>
  <dcterms:modified xsi:type="dcterms:W3CDTF">2022-02-18T13:50:54Z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63A314DC8EAB48AA904B8DEEFC741E10</vt:lpwstr>
  </property>
  <property fmtid="{D5CDD505-2E9C-101B-9397-08002B2CF9AE}" pid="3" name="KSOProductBuildVer">
    <vt:lpwstr>2052-11.1.0.11116</vt:lpwstr>
  </property>
</Properties>
</file>