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docx" ContentType="application/vnd.openxmlformats-officedocument.wordprocessingml.document"/>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76" r:id="rId3"/>
    <p:sldId id="258" r:id="rId4"/>
    <p:sldId id="293" r:id="rId5"/>
    <p:sldId id="294" r:id="rId6"/>
    <p:sldId id="259" r:id="rId7"/>
    <p:sldId id="284" r:id="rId8"/>
    <p:sldId id="296" r:id="rId9"/>
    <p:sldId id="297" r:id="rId10"/>
    <p:sldId id="298" r:id="rId11"/>
    <p:sldId id="299" r:id="rId12"/>
    <p:sldId id="287" r:id="rId13"/>
    <p:sldId id="300" r:id="rId14"/>
    <p:sldId id="285" r:id="rId15"/>
    <p:sldId id="301" r:id="rId16"/>
    <p:sldId id="302" r:id="rId17"/>
    <p:sldId id="303" r:id="rId18"/>
    <p:sldId id="305" r:id="rId19"/>
    <p:sldId id="306" r:id="rId20"/>
    <p:sldId id="304" r:id="rId21"/>
    <p:sldId id="286" r:id="rId22"/>
    <p:sldId id="307" r:id="rId23"/>
    <p:sldId id="309" r:id="rId24"/>
    <p:sldId id="273" r:id="rId25"/>
    <p:sldId id="281" r:id="rId26"/>
    <p:sldId id="282" r:id="rId27"/>
    <p:sldId id="283" r:id="rId28"/>
    <p:sldId id="260"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p15:clr>
            <a:srgbClr val="A4A3A4"/>
          </p15:clr>
        </p15:guide>
        <p15:guide id="2" pos="39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09" d="100"/>
          <a:sy n="109" d="100"/>
        </p:scale>
        <p:origin x="660" y="114"/>
      </p:cViewPr>
      <p:guideLst>
        <p:guide orient="horz" pos="2232"/>
        <p:guide pos="391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tags" Target="tags/tag412.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29.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30.e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31.emf"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41.xml" /><Relationship Id="rId2" Type="http://schemas.openxmlformats.org/officeDocument/2006/relationships/tags" Target="../tags/tag42.xml" /><Relationship Id="rId3" Type="http://schemas.openxmlformats.org/officeDocument/2006/relationships/tags" Target="../tags/tag43.xml" /><Relationship Id="rId4" Type="http://schemas.openxmlformats.org/officeDocument/2006/relationships/tags" Target="../tags/tag44.xml" /><Relationship Id="rId5" Type="http://schemas.openxmlformats.org/officeDocument/2006/relationships/tags" Target="../tags/tag45.xml" /><Relationship Id="rId6" Type="http://schemas.openxmlformats.org/officeDocument/2006/relationships/tags" Target="../tags/tag46.xml" /><Relationship Id="rId7" Type="http://schemas.openxmlformats.org/officeDocument/2006/relationships/tags" Target="../tags/tag47.xml" /><Relationship Id="rId8"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2024/1/18</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 Id="rId3" Type="http://schemas.openxmlformats.org/officeDocument/2006/relationships/tags" Target="../tags/tag266.xml" /><Relationship Id="rId4" Type="http://schemas.openxmlformats.org/officeDocument/2006/relationships/tags" Target="../tags/tag267.xml" /><Relationship Id="rId5" Type="http://schemas.openxmlformats.org/officeDocument/2006/relationships/tags" Target="../tags/tag268.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 Id="rId3" Type="http://schemas.openxmlformats.org/officeDocument/2006/relationships/tags" Target="../tags/tag348.xml" /><Relationship Id="rId4" Type="http://schemas.openxmlformats.org/officeDocument/2006/relationships/tags" Target="../tags/tag349.xml" /><Relationship Id="rId5" Type="http://schemas.openxmlformats.org/officeDocument/2006/relationships/tags" Target="../tags/tag350.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idx="2"/>
            <p:custDataLst>
              <p:tags r:id="rId4"/>
            </p:custDataLst>
          </p:nvPr>
        </p:nvSpPr>
        <p:spPr/>
      </p:sp>
      <p:sp>
        <p:nvSpPr>
          <p:cNvPr id="3" name="文本占位符 2"/>
          <p:cNvSpPr txBox="1">
            <a:spLocks noGrp="1"/>
          </p:cNvSpPr>
          <p:nvPr>
            <p:ph type="body" idx="3"/>
            <p:custDataLst>
              <p:tags r:id="rId5"/>
            </p:custDataLst>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idx="2"/>
            <p:custDataLst>
              <p:tags r:id="rId4"/>
            </p:custDataLst>
          </p:nvPr>
        </p:nvSpPr>
        <p:spPr/>
      </p:sp>
      <p:sp>
        <p:nvSpPr>
          <p:cNvPr id="3" name="文本占位符 2"/>
          <p:cNvSpPr txBox="1">
            <a:spLocks noGrp="1"/>
          </p:cNvSpPr>
          <p:nvPr>
            <p:ph type="body" idx="3"/>
            <p:custDataLst>
              <p:tags r:id="rId5"/>
            </p:custDataLst>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10" Type="http://schemas.openxmlformats.org/officeDocument/2006/relationships/tags" Target="../tags/tag8.xml" /><Relationship Id="rId11" Type="http://schemas.openxmlformats.org/officeDocument/2006/relationships/slideMaster" Target="../slideMasters/slideMaster1.xml" /><Relationship Id="rId2" Type="http://schemas.openxmlformats.org/officeDocument/2006/relationships/tags" Target="../tags/tag2.xml" /><Relationship Id="rId3" Type="http://schemas.openxmlformats.org/officeDocument/2006/relationships/image" Target="../media/image1.png" /><Relationship Id="rId4" Type="http://schemas.openxmlformats.org/officeDocument/2006/relationships/tags" Target="../tags/tag3.xml" /><Relationship Id="rId5" Type="http://schemas.openxmlformats.org/officeDocument/2006/relationships/tags" Target="../tags/tag4.xml" /><Relationship Id="rId6" Type="http://schemas.openxmlformats.org/officeDocument/2006/relationships/tags" Target="../tags/tag5.xml" /><Relationship Id="rId7" Type="http://schemas.openxmlformats.org/officeDocument/2006/relationships/image" Target="../media/image2.png" /><Relationship Id="rId8" Type="http://schemas.openxmlformats.org/officeDocument/2006/relationships/tags" Target="../tags/tag6.xml" /><Relationship Id="rId9" Type="http://schemas.openxmlformats.org/officeDocument/2006/relationships/tags" Target="../tags/tag7.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9.xml" /><Relationship Id="rId2" Type="http://schemas.openxmlformats.org/officeDocument/2006/relationships/tags" Target="../tags/tag10.xml" /><Relationship Id="rId3" Type="http://schemas.openxmlformats.org/officeDocument/2006/relationships/tags" Target="../tags/tag11.xml" /><Relationship Id="rId4" Type="http://schemas.openxmlformats.org/officeDocument/2006/relationships/tags" Target="../tags/tag12.xml" /><Relationship Id="rId5" Type="http://schemas.openxmlformats.org/officeDocument/2006/relationships/tags" Target="../tags/tag13.xml" /><Relationship Id="rId6"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4.xml" /><Relationship Id="rId2" Type="http://schemas.openxmlformats.org/officeDocument/2006/relationships/tags" Target="../tags/tag15.xml" /><Relationship Id="rId3" Type="http://schemas.openxmlformats.org/officeDocument/2006/relationships/tags" Target="../tags/tag16.xml" /><Relationship Id="rId4" Type="http://schemas.openxmlformats.org/officeDocument/2006/relationships/tags" Target="../tags/tag17.xml" /><Relationship Id="rId5" Type="http://schemas.openxmlformats.org/officeDocument/2006/relationships/tags" Target="../tags/tag18.xml" /><Relationship Id="rId6" Type="http://schemas.openxmlformats.org/officeDocument/2006/relationships/tags" Target="../tags/tag19.xml" /><Relationship Id="rId7" Type="http://schemas.openxmlformats.org/officeDocument/2006/relationships/tags" Target="../tags/tag20.xml" /><Relationship Id="rId8"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21.xml" /><Relationship Id="rId2" Type="http://schemas.openxmlformats.org/officeDocument/2006/relationships/tags" Target="../tags/tag22.xml" /><Relationship Id="rId3" Type="http://schemas.openxmlformats.org/officeDocument/2006/relationships/tags" Target="../tags/tag23.xml" /><Relationship Id="rId4" Type="http://schemas.openxmlformats.org/officeDocument/2006/relationships/tags" Target="../tags/tag24.xml" /><Relationship Id="rId5" Type="http://schemas.openxmlformats.org/officeDocument/2006/relationships/tags" Target="../tags/tag25.xml" /><Relationship Id="rId6"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2.xml" /><Relationship Id="rId2" Type="http://schemas.openxmlformats.org/officeDocument/2006/relationships/tags" Target="../tags/tag33.xml" /><Relationship Id="rId3" Type="http://schemas.openxmlformats.org/officeDocument/2006/relationships/image" Target="../media/image1.png" /><Relationship Id="rId4" Type="http://schemas.openxmlformats.org/officeDocument/2006/relationships/tags" Target="../tags/tag34.xml" /><Relationship Id="rId5" Type="http://schemas.openxmlformats.org/officeDocument/2006/relationships/tags" Target="../tags/tag35.xml" /><Relationship Id="rId6" Type="http://schemas.openxmlformats.org/officeDocument/2006/relationships/tags" Target="../tags/tag36.xml" /><Relationship Id="rId7" Type="http://schemas.openxmlformats.org/officeDocument/2006/relationships/image" Target="../media/image2.png" /><Relationship Id="rId8" Type="http://schemas.openxmlformats.org/officeDocument/2006/relationships/tags" Target="../tags/tag37.xml" /><Relationship Id="rId9"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bg>
      <p:bgPr>
        <a:solidFill>
          <a:schemeClr val="bg1"/>
        </a:solidFill>
        <a:effectLst/>
      </p:bgPr>
    </p:bg>
    <p:spTree>
      <p:nvGrpSpPr>
        <p:cNvPr id="1" name=""/>
        <p:cNvGrpSpPr/>
        <p:nvPr>
          <p:custDataLst>
            <p:tags r:id="rId1"/>
          </p:custDataLst>
        </p:nvPr>
      </p:nvGrpSpPr>
      <p:grpSpPr>
        <a:xfrm>
          <a:off x="0" y="0"/>
          <a:ext cx="0" cy="0"/>
        </a:xfrm>
      </p:grpSpPr>
      <p:grpSp>
        <p:nvGrpSpPr>
          <p:cNvPr id="9" name="组合 8"/>
          <p:cNvGrpSpPr/>
          <p:nvPr userDrawn="1">
            <p:custDataLst>
              <p:tags r:id="rId2"/>
            </p:custDataLst>
          </p:nvPr>
        </p:nvGrpSpPr>
        <p:grpSpPr>
          <a:xfrm>
            <a:off x="0" y="0"/>
            <a:ext cx="12192000" cy="6857365"/>
            <a:chExt cx="19200" cy="10799"/>
          </a:xfrm>
        </p:grpSpPr>
        <p:pic>
          <p:nvPicPr>
            <p:cNvPr id="6" name="图片 5"/>
            <p:cNvPicPr>
              <a:picLocks noChangeAspect="1"/>
            </p:cNvPicPr>
            <p:nvPr userDrawn="1">
              <p:custDataLst>
                <p:tags r:id="rId4"/>
              </p:custDataLst>
            </p:nvPr>
          </p:nvPicPr>
          <p:blipFill>
            <a:blip r:embed="rId3"/>
            <a:stretch>
              <a:fillRect/>
            </a:stretch>
          </p:blipFill>
          <p:spPr>
            <a:xfrm>
              <a:off x="0" y="0"/>
              <a:ext cx="16233" cy="10795"/>
            </a:xfrm>
            <a:prstGeom prst="rect">
              <a:avLst/>
            </a:prstGeom>
          </p:spPr>
        </p:pic>
        <p:pic>
          <p:nvPicPr>
            <p:cNvPr id="7" name="图片 6"/>
            <p:cNvPicPr>
              <a:picLocks noChangeAspect="1"/>
            </p:cNvPicPr>
            <p:nvPr userDrawn="1">
              <p:custDataLst>
                <p:tags r:id="rId5"/>
              </p:custDataLst>
            </p:nvPr>
          </p:nvPicPr>
          <p:blipFill>
            <a:blip r:embed="rId3"/>
            <a:srcRect l="98971"/>
            <a:stretch>
              <a:fillRect/>
            </a:stretch>
          </p:blipFill>
          <p:spPr>
            <a:xfrm>
              <a:off x="16066" y="5"/>
              <a:ext cx="3135" cy="10795"/>
            </a:xfrm>
            <a:prstGeom prst="rect">
              <a:avLst/>
            </a:prstGeom>
          </p:spPr>
        </p:pic>
        <p:pic>
          <p:nvPicPr>
            <p:cNvPr id="8" name="图片 7"/>
            <p:cNvPicPr>
              <a:picLocks noChangeAspect="1"/>
            </p:cNvPicPr>
            <p:nvPr userDrawn="1">
              <p:custDataLst>
                <p:tags r:id="rId6"/>
              </p:custDataLst>
            </p:nvPr>
          </p:nvPicPr>
          <p:blipFill>
            <a:blip r:embed="rId3"/>
            <a:srcRect l="66272" r="31941" b="59704"/>
            <a:stretch>
              <a:fillRect/>
            </a:stretch>
          </p:blipFill>
          <p:spPr>
            <a:xfrm>
              <a:off x="11028" y="5"/>
              <a:ext cx="5037" cy="4350"/>
            </a:xfrm>
            <a:prstGeom prst="rect">
              <a:avLst/>
            </a:prstGeom>
          </p:spPr>
        </p:pic>
        <p:pic>
          <p:nvPicPr>
            <p:cNvPr id="10" name="图片 9"/>
            <p:cNvPicPr>
              <a:picLocks noChangeAspect="1"/>
            </p:cNvPicPr>
            <p:nvPr userDrawn="1">
              <p:custDataLst>
                <p:tags r:id="rId8"/>
              </p:custDataLst>
            </p:nvPr>
          </p:nvPicPr>
          <p:blipFill>
            <a:blip r:embed="rId7">
              <a:alphaModFix amt="60000"/>
            </a:blip>
            <a:srcRect l="5520" t="10975" b="22476"/>
            <a:stretch>
              <a:fillRect/>
            </a:stretch>
          </p:blipFill>
          <p:spPr>
            <a:xfrm>
              <a:off x="9056" y="1456"/>
              <a:ext cx="8227" cy="5796"/>
            </a:xfrm>
            <a:prstGeom prst="rect">
              <a:avLst/>
            </a:prstGeom>
          </p:spPr>
        </p:pic>
      </p:grpSp>
      <p:sp>
        <p:nvSpPr>
          <p:cNvPr id="2" name="矩形 1"/>
          <p:cNvSpPr/>
          <p:nvPr userDrawn="1">
            <p:custDataLst>
              <p:tags r:id="rId9"/>
            </p:custDataLst>
          </p:nvPr>
        </p:nvSpPr>
        <p:spPr>
          <a:xfrm>
            <a:off x="0" y="2007235"/>
            <a:ext cx="12213590" cy="3162300"/>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文本框 2"/>
          <p:cNvSpPr txBox="1"/>
          <p:nvPr userDrawn="1">
            <p:custDataLst>
              <p:tags r:id="rId10"/>
            </p:custDataLst>
          </p:nvPr>
        </p:nvSpPr>
        <p:spPr>
          <a:xfrm>
            <a:off x="260350" y="2416810"/>
            <a:ext cx="11697970" cy="922020"/>
          </a:xfrm>
          <a:prstGeom prst="rect">
            <a:avLst/>
          </a:prstGeom>
          <a:noFill/>
        </p:spPr>
        <p:txBody>
          <a:bodyPr wrap="square" rtlCol="0">
            <a:spAutoFit/>
          </a:bodyPr>
          <a:lstStyle/>
          <a:p>
            <a:pPr algn="ctr"/>
            <a:r>
              <a:rPr lang="zh-CN" altLang="en-US" sz="5400" b="1">
                <a:solidFill>
                  <a:schemeClr val="tx1"/>
                </a:solidFill>
                <a:latin typeface="黑体" panose="02010600030101010101" charset="-122"/>
                <a:ea typeface="黑体" panose="02010600030101010101" charset="-122"/>
                <a:cs typeface="黑体" panose="02010600030101010101" charset="-122"/>
              </a:rPr>
              <a:t>第</a:t>
            </a:r>
            <a:r>
              <a:rPr lang="en-US" altLang="zh-CN" sz="5400" b="1">
                <a:solidFill>
                  <a:schemeClr val="tx1"/>
                </a:solidFill>
                <a:latin typeface="黑体" panose="02010600030101010101" charset="-122"/>
                <a:ea typeface="黑体" panose="02010600030101010101" charset="-122"/>
                <a:cs typeface="黑体" panose="02010600030101010101" charset="-122"/>
              </a:rPr>
              <a:t>1</a:t>
            </a:r>
            <a:r>
              <a:rPr lang="zh-CN" altLang="en-US" sz="5400" b="1">
                <a:solidFill>
                  <a:schemeClr val="tx1"/>
                </a:solidFill>
                <a:latin typeface="黑体" panose="02010600030101010101" charset="-122"/>
                <a:ea typeface="黑体" panose="02010600030101010101" charset="-122"/>
                <a:cs typeface="黑体" panose="02010600030101010101" charset="-122"/>
              </a:rPr>
              <a:t>章 有机化合物的结构与性质</a:t>
            </a:r>
            <a:r>
              <a:rPr lang="en-US" altLang="zh-CN" sz="5400" b="1">
                <a:solidFill>
                  <a:schemeClr val="tx1"/>
                </a:solidFill>
                <a:latin typeface="黑体" panose="02010600030101010101" charset="-122"/>
                <a:ea typeface="黑体" panose="02010600030101010101" charset="-122"/>
                <a:cs typeface="黑体" panose="02010600030101010101" charset="-122"/>
              </a:rPr>
              <a:t> </a:t>
            </a:r>
            <a:r>
              <a:rPr lang="zh-CN" altLang="en-US" sz="5400" b="1">
                <a:solidFill>
                  <a:schemeClr val="tx1"/>
                </a:solidFill>
                <a:latin typeface="黑体" panose="02010600030101010101" charset="-122"/>
                <a:ea typeface="黑体" panose="02010600030101010101" charset="-122"/>
                <a:cs typeface="黑体" panose="02010600030101010101" charset="-122"/>
              </a:rPr>
              <a:t>烃</a:t>
            </a: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13" name="等腰三角形 12"/>
          <p:cNvSpPr/>
          <p:nvPr userDrawn="1">
            <p:custDataLst>
              <p:tags r:id="rId2"/>
            </p:custDataLst>
          </p:nvPr>
        </p:nvSpPr>
        <p:spPr>
          <a:xfrm rot="5400000">
            <a:off x="-19685" y="24130"/>
            <a:ext cx="897890" cy="857885"/>
          </a:xfrm>
          <a:prstGeom prst="triangle">
            <a:avLst>
              <a:gd name="adj" fmla="val 23814"/>
            </a:avLst>
          </a:prstGeom>
          <a:solidFill>
            <a:srgbClr val="E9D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等腰三角形 13"/>
          <p:cNvSpPr/>
          <p:nvPr userDrawn="1">
            <p:custDataLst>
              <p:tags r:id="rId3"/>
            </p:custDataLst>
          </p:nvPr>
        </p:nvSpPr>
        <p:spPr>
          <a:xfrm rot="16200000" flipH="1">
            <a:off x="597535" y="223520"/>
            <a:ext cx="262255" cy="250825"/>
          </a:xfrm>
          <a:prstGeom prst="triangle">
            <a:avLst>
              <a:gd name="adj" fmla="val 77003"/>
            </a:avLst>
          </a:prstGeom>
          <a:solidFill>
            <a:srgbClr val="DFC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userDrawn="1">
            <p:custDataLst>
              <p:tags r:id="rId4"/>
            </p:custDataLst>
          </p:nvPr>
        </p:nvSpPr>
        <p:spPr>
          <a:xfrm>
            <a:off x="9139147" y="6687180"/>
            <a:ext cx="3052853" cy="170537"/>
          </a:xfrm>
          <a:custGeom>
            <a:gdLst>
              <a:gd name="connsiteX0" fmla="*/ 55245 w 2289640"/>
              <a:gd name="connsiteY0" fmla="*/ 0 h 220980"/>
              <a:gd name="connsiteX1" fmla="*/ 2289640 w 2289640"/>
              <a:gd name="connsiteY1" fmla="*/ 0 h 220980"/>
              <a:gd name="connsiteX2" fmla="*/ 2289640 w 2289640"/>
              <a:gd name="connsiteY2" fmla="*/ 220980 h 220980"/>
              <a:gd name="connsiteX3" fmla="*/ 0 w 2289640"/>
              <a:gd name="connsiteY3" fmla="*/ 220980 h 220980"/>
              <a:gd name="connsiteX4" fmla="*/ 55245 w 2289640"/>
              <a:gd name="connsiteY4" fmla="*/ 0 h 2209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89640" h="220977">
                <a:moveTo>
                  <a:pt x="55245" y="0"/>
                </a:moveTo>
                <a:lnTo>
                  <a:pt x="2289640" y="0"/>
                </a:lnTo>
                <a:lnTo>
                  <a:pt x="2289640" y="220980"/>
                </a:lnTo>
                <a:lnTo>
                  <a:pt x="0" y="220980"/>
                </a:lnTo>
                <a:lnTo>
                  <a:pt x="55245" y="0"/>
                </a:lnTo>
                <a:close/>
              </a:path>
            </a:pathLst>
          </a:custGeom>
          <a:solidFill>
            <a:srgbClr val="535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任意多边形 15"/>
          <p:cNvSpPr/>
          <p:nvPr userDrawn="1">
            <p:custDataLst>
              <p:tags r:id="rId5"/>
            </p:custDataLst>
          </p:nvPr>
        </p:nvSpPr>
        <p:spPr>
          <a:xfrm>
            <a:off x="-1" y="6687180"/>
            <a:ext cx="9139148" cy="170537"/>
          </a:xfrm>
          <a:custGeom>
            <a:gdLst>
              <a:gd name="connsiteX0" fmla="*/ 0 w 6854361"/>
              <a:gd name="connsiteY0" fmla="*/ 0 h 220980"/>
              <a:gd name="connsiteX1" fmla="*/ 6854361 w 6854361"/>
              <a:gd name="connsiteY1" fmla="*/ 0 h 220980"/>
              <a:gd name="connsiteX2" fmla="*/ 6799116 w 6854361"/>
              <a:gd name="connsiteY2" fmla="*/ 220980 h 220980"/>
              <a:gd name="connsiteX3" fmla="*/ 0 w 6854361"/>
              <a:gd name="connsiteY3" fmla="*/ 220980 h 220980"/>
              <a:gd name="connsiteX4" fmla="*/ 0 w 6854361"/>
              <a:gd name="connsiteY4" fmla="*/ 0 h 2209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54361" h="220977">
                <a:moveTo>
                  <a:pt x="0" y="0"/>
                </a:moveTo>
                <a:lnTo>
                  <a:pt x="6854361" y="0"/>
                </a:lnTo>
                <a:lnTo>
                  <a:pt x="6799116" y="220980"/>
                </a:lnTo>
                <a:lnTo>
                  <a:pt x="0" y="220980"/>
                </a:lnTo>
                <a:lnTo>
                  <a:pt x="0" y="0"/>
                </a:lnTo>
                <a:close/>
              </a:path>
            </a:pathLst>
          </a:custGeom>
          <a:solidFill>
            <a:srgbClr val="C5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9" name="Freeform 5"/>
          <p:cNvSpPr>
            <a:spLocks noEditPoints="1"/>
          </p:cNvSpPr>
          <p:nvPr userDrawn="1">
            <p:custDataLst>
              <p:tags r:id="rId2"/>
            </p:custDataLst>
          </p:nvPr>
        </p:nvSpPr>
        <p:spPr bwMode="auto">
          <a:xfrm>
            <a:off x="1336808" y="5881"/>
            <a:ext cx="1875179" cy="714036"/>
          </a:xfrm>
          <a:custGeom>
            <a:gdLst>
              <a:gd name="T0" fmla="*/ 562 w 562"/>
              <a:gd name="T1" fmla="*/ 32 h 214"/>
              <a:gd name="T2" fmla="*/ 562 w 562"/>
              <a:gd name="T3" fmla="*/ 118 h 214"/>
              <a:gd name="T4" fmla="*/ 562 w 562"/>
              <a:gd name="T5" fmla="*/ 180 h 214"/>
              <a:gd name="T6" fmla="*/ 560 w 562"/>
              <a:gd name="T7" fmla="*/ 184 h 214"/>
              <a:gd name="T8" fmla="*/ 444 w 562"/>
              <a:gd name="T9" fmla="*/ 184 h 214"/>
              <a:gd name="T10" fmla="*/ 316 w 562"/>
              <a:gd name="T11" fmla="*/ 184 h 214"/>
              <a:gd name="T12" fmla="*/ 282 w 562"/>
              <a:gd name="T13" fmla="*/ 212 h 214"/>
              <a:gd name="T14" fmla="*/ 280 w 562"/>
              <a:gd name="T15" fmla="*/ 212 h 214"/>
              <a:gd name="T16" fmla="*/ 246 w 562"/>
              <a:gd name="T17" fmla="*/ 184 h 214"/>
              <a:gd name="T18" fmla="*/ 142 w 562"/>
              <a:gd name="T19" fmla="*/ 184 h 214"/>
              <a:gd name="T20" fmla="*/ 56 w 562"/>
              <a:gd name="T21" fmla="*/ 184 h 214"/>
              <a:gd name="T22" fmla="*/ 2 w 562"/>
              <a:gd name="T23" fmla="*/ 184 h 214"/>
              <a:gd name="T24" fmla="*/ 0 w 562"/>
              <a:gd name="T25" fmla="*/ 180 h 214"/>
              <a:gd name="T26" fmla="*/ 0 w 562"/>
              <a:gd name="T27" fmla="*/ 82 h 214"/>
              <a:gd name="T28" fmla="*/ 0 w 562"/>
              <a:gd name="T29" fmla="*/ 0 h 214"/>
              <a:gd name="T30" fmla="*/ 4 w 562"/>
              <a:gd name="T31" fmla="*/ 54 h 214"/>
              <a:gd name="T32" fmla="*/ 4 w 562"/>
              <a:gd name="T33" fmla="*/ 178 h 214"/>
              <a:gd name="T34" fmla="*/ 78 w 562"/>
              <a:gd name="T35" fmla="*/ 178 h 214"/>
              <a:gd name="T36" fmla="*/ 194 w 562"/>
              <a:gd name="T37" fmla="*/ 178 h 214"/>
              <a:gd name="T38" fmla="*/ 248 w 562"/>
              <a:gd name="T39" fmla="*/ 178 h 214"/>
              <a:gd name="T40" fmla="*/ 264 w 562"/>
              <a:gd name="T41" fmla="*/ 194 h 214"/>
              <a:gd name="T42" fmla="*/ 298 w 562"/>
              <a:gd name="T43" fmla="*/ 192 h 214"/>
              <a:gd name="T44" fmla="*/ 314 w 562"/>
              <a:gd name="T45" fmla="*/ 178 h 214"/>
              <a:gd name="T46" fmla="*/ 352 w 562"/>
              <a:gd name="T47" fmla="*/ 178 h 214"/>
              <a:gd name="T48" fmla="*/ 470 w 562"/>
              <a:gd name="T49" fmla="*/ 178 h 214"/>
              <a:gd name="T50" fmla="*/ 556 w 562"/>
              <a:gd name="T51" fmla="*/ 178 h 214"/>
              <a:gd name="T52" fmla="*/ 558 w 562"/>
              <a:gd name="T53" fmla="*/ 76 h 214"/>
              <a:gd name="T54" fmla="*/ 558 w 562"/>
              <a:gd name="T55" fmla="*/ 0 h 214"/>
              <a:gd name="T56" fmla="*/ 562 w 562"/>
              <a:gd name="T57" fmla="*/ 0 h 214"/>
              <a:gd name="T58" fmla="*/ 14 w 562"/>
              <a:gd name="T59" fmla="*/ 44 h 214"/>
              <a:gd name="T60" fmla="*/ 14 w 562"/>
              <a:gd name="T61" fmla="*/ 132 h 214"/>
              <a:gd name="T62" fmla="*/ 80 w 562"/>
              <a:gd name="T63" fmla="*/ 170 h 214"/>
              <a:gd name="T64" fmla="*/ 192 w 562"/>
              <a:gd name="T65" fmla="*/ 170 h 214"/>
              <a:gd name="T66" fmla="*/ 258 w 562"/>
              <a:gd name="T67" fmla="*/ 176 h 214"/>
              <a:gd name="T68" fmla="*/ 304 w 562"/>
              <a:gd name="T69" fmla="*/ 176 h 214"/>
              <a:gd name="T70" fmla="*/ 348 w 562"/>
              <a:gd name="T71" fmla="*/ 170 h 214"/>
              <a:gd name="T72" fmla="*/ 482 w 562"/>
              <a:gd name="T73" fmla="*/ 170 h 214"/>
              <a:gd name="T74" fmla="*/ 548 w 562"/>
              <a:gd name="T75" fmla="*/ 144 h 214"/>
              <a:gd name="T76" fmla="*/ 548 w 562"/>
              <a:gd name="T77" fmla="*/ 46 h 214"/>
              <a:gd name="T78" fmla="*/ 14 w 562"/>
              <a:gd name="T79" fmla="*/ 0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2" h="214">
                <a:moveTo>
                  <a:pt x="562" y="0"/>
                </a:moveTo>
                <a:lnTo>
                  <a:pt x="562" y="32"/>
                </a:lnTo>
                <a:lnTo>
                  <a:pt x="562" y="82"/>
                </a:lnTo>
                <a:lnTo>
                  <a:pt x="562" y="118"/>
                </a:lnTo>
                <a:lnTo>
                  <a:pt x="562" y="162"/>
                </a:lnTo>
                <a:lnTo>
                  <a:pt x="562" y="180"/>
                </a:lnTo>
                <a:lnTo>
                  <a:pt x="562" y="184"/>
                </a:lnTo>
                <a:lnTo>
                  <a:pt x="560" y="184"/>
                </a:lnTo>
                <a:lnTo>
                  <a:pt x="514" y="184"/>
                </a:lnTo>
                <a:lnTo>
                  <a:pt x="444" y="184"/>
                </a:lnTo>
                <a:lnTo>
                  <a:pt x="374" y="184"/>
                </a:lnTo>
                <a:lnTo>
                  <a:pt x="316" y="184"/>
                </a:lnTo>
                <a:lnTo>
                  <a:pt x="300" y="198"/>
                </a:lnTo>
                <a:lnTo>
                  <a:pt x="282" y="212"/>
                </a:lnTo>
                <a:lnTo>
                  <a:pt x="280" y="214"/>
                </a:lnTo>
                <a:lnTo>
                  <a:pt x="280" y="212"/>
                </a:lnTo>
                <a:lnTo>
                  <a:pt x="264" y="200"/>
                </a:lnTo>
                <a:lnTo>
                  <a:pt x="246" y="184"/>
                </a:lnTo>
                <a:lnTo>
                  <a:pt x="202" y="184"/>
                </a:lnTo>
                <a:lnTo>
                  <a:pt x="142" y="184"/>
                </a:lnTo>
                <a:lnTo>
                  <a:pt x="96" y="184"/>
                </a:lnTo>
                <a:lnTo>
                  <a:pt x="56" y="184"/>
                </a:lnTo>
                <a:lnTo>
                  <a:pt x="26" y="184"/>
                </a:lnTo>
                <a:lnTo>
                  <a:pt x="2" y="184"/>
                </a:lnTo>
                <a:lnTo>
                  <a:pt x="0" y="184"/>
                </a:lnTo>
                <a:lnTo>
                  <a:pt x="0" y="180"/>
                </a:lnTo>
                <a:lnTo>
                  <a:pt x="0" y="140"/>
                </a:lnTo>
                <a:lnTo>
                  <a:pt x="0" y="82"/>
                </a:lnTo>
                <a:lnTo>
                  <a:pt x="0" y="28"/>
                </a:lnTo>
                <a:lnTo>
                  <a:pt x="0" y="0"/>
                </a:lnTo>
                <a:lnTo>
                  <a:pt x="4" y="0"/>
                </a:lnTo>
                <a:lnTo>
                  <a:pt x="4" y="54"/>
                </a:lnTo>
                <a:lnTo>
                  <a:pt x="4" y="112"/>
                </a:lnTo>
                <a:lnTo>
                  <a:pt x="4" y="178"/>
                </a:lnTo>
                <a:lnTo>
                  <a:pt x="38" y="178"/>
                </a:lnTo>
                <a:lnTo>
                  <a:pt x="78" y="178"/>
                </a:lnTo>
                <a:lnTo>
                  <a:pt x="136" y="178"/>
                </a:lnTo>
                <a:lnTo>
                  <a:pt x="194" y="178"/>
                </a:lnTo>
                <a:lnTo>
                  <a:pt x="246" y="178"/>
                </a:lnTo>
                <a:lnTo>
                  <a:pt x="248" y="178"/>
                </a:lnTo>
                <a:lnTo>
                  <a:pt x="248" y="180"/>
                </a:lnTo>
                <a:lnTo>
                  <a:pt x="264" y="194"/>
                </a:lnTo>
                <a:lnTo>
                  <a:pt x="280" y="208"/>
                </a:lnTo>
                <a:lnTo>
                  <a:pt x="298" y="192"/>
                </a:lnTo>
                <a:lnTo>
                  <a:pt x="314" y="180"/>
                </a:lnTo>
                <a:lnTo>
                  <a:pt x="314" y="178"/>
                </a:lnTo>
                <a:lnTo>
                  <a:pt x="316" y="178"/>
                </a:lnTo>
                <a:lnTo>
                  <a:pt x="352" y="178"/>
                </a:lnTo>
                <a:lnTo>
                  <a:pt x="420" y="178"/>
                </a:lnTo>
                <a:lnTo>
                  <a:pt x="470" y="178"/>
                </a:lnTo>
                <a:lnTo>
                  <a:pt x="510" y="178"/>
                </a:lnTo>
                <a:lnTo>
                  <a:pt x="556" y="178"/>
                </a:lnTo>
                <a:lnTo>
                  <a:pt x="556" y="134"/>
                </a:lnTo>
                <a:lnTo>
                  <a:pt x="558" y="76"/>
                </a:lnTo>
                <a:lnTo>
                  <a:pt x="558" y="44"/>
                </a:lnTo>
                <a:lnTo>
                  <a:pt x="558" y="0"/>
                </a:lnTo>
                <a:lnTo>
                  <a:pt x="562" y="0"/>
                </a:lnTo>
                <a:lnTo>
                  <a:pt x="562" y="0"/>
                </a:lnTo>
                <a:close/>
                <a:moveTo>
                  <a:pt x="14" y="0"/>
                </a:moveTo>
                <a:lnTo>
                  <a:pt x="14" y="44"/>
                </a:lnTo>
                <a:lnTo>
                  <a:pt x="14" y="92"/>
                </a:lnTo>
                <a:lnTo>
                  <a:pt x="14" y="132"/>
                </a:lnTo>
                <a:lnTo>
                  <a:pt x="14" y="170"/>
                </a:lnTo>
                <a:lnTo>
                  <a:pt x="80" y="170"/>
                </a:lnTo>
                <a:lnTo>
                  <a:pt x="134" y="170"/>
                </a:lnTo>
                <a:lnTo>
                  <a:pt x="192" y="170"/>
                </a:lnTo>
                <a:lnTo>
                  <a:pt x="250" y="170"/>
                </a:lnTo>
                <a:lnTo>
                  <a:pt x="258" y="176"/>
                </a:lnTo>
                <a:lnTo>
                  <a:pt x="280" y="196"/>
                </a:lnTo>
                <a:lnTo>
                  <a:pt x="304" y="176"/>
                </a:lnTo>
                <a:lnTo>
                  <a:pt x="310" y="170"/>
                </a:lnTo>
                <a:lnTo>
                  <a:pt x="348" y="170"/>
                </a:lnTo>
                <a:lnTo>
                  <a:pt x="406" y="170"/>
                </a:lnTo>
                <a:lnTo>
                  <a:pt x="482" y="170"/>
                </a:lnTo>
                <a:lnTo>
                  <a:pt x="548" y="170"/>
                </a:lnTo>
                <a:lnTo>
                  <a:pt x="548" y="144"/>
                </a:lnTo>
                <a:lnTo>
                  <a:pt x="548" y="104"/>
                </a:lnTo>
                <a:lnTo>
                  <a:pt x="548" y="46"/>
                </a:lnTo>
                <a:lnTo>
                  <a:pt x="548" y="0"/>
                </a:lnTo>
                <a:lnTo>
                  <a:pt x="14" y="0"/>
                </a:lnTo>
                <a:close/>
              </a:path>
            </a:pathLst>
          </a:custGeom>
          <a:solidFill>
            <a:srgbClr val="B7B3B0"/>
          </a:solidFill>
          <a:ln>
            <a:noFill/>
          </a:ln>
        </p:spPr>
        <p:txBody>
          <a:bodyPr vert="horz" wrap="square" lIns="121920" tIns="60960" rIns="121920" bIns="60960" numCol="1" anchor="t" anchorCtr="0" compatLnSpc="1">
            <a:noAutofit/>
          </a:bodyPr>
          <a:lstStyle/>
          <a:p>
            <a:pPr lvl="0" algn="l" defTabSz="1218565">
              <a:buClrTx/>
              <a:buSzTx/>
              <a:buFontTx/>
            </a:pPr>
            <a:endParaRPr lang="zh-CN" altLang="en-US" sz="1600" kern="0">
              <a:solidFill>
                <a:sysClr val="windowText" lastClr="000000"/>
              </a:solidFill>
              <a:sym typeface="+mn-ea"/>
            </a:endParaRPr>
          </a:p>
        </p:txBody>
      </p:sp>
      <p:sp>
        <p:nvSpPr>
          <p:cNvPr id="10" name="眉头"/>
          <p:cNvSpPr txBox="1"/>
          <p:nvPr userDrawn="1">
            <p:custDataLst>
              <p:tags r:id="rId3"/>
            </p:custDataLst>
          </p:nvPr>
        </p:nvSpPr>
        <p:spPr>
          <a:xfrm>
            <a:off x="1672341" y="116257"/>
            <a:ext cx="1203960" cy="398780"/>
          </a:xfrm>
          <a:prstGeom prst="rect">
            <a:avLst/>
          </a:prstGeom>
          <a:noFill/>
        </p:spPr>
        <p:txBody>
          <a:bodyPr wrap="none" rtlCol="0">
            <a:spAutoFit/>
          </a:bodyPr>
          <a:lstStyle/>
          <a:p>
            <a:pPr defTabSz="1218565"/>
            <a:r>
              <a:rPr lang="zh-CN" altLang="en-US" sz="2000" b="1" kern="0">
                <a:solidFill>
                  <a:schemeClr val="bg1"/>
                </a:solidFill>
                <a:latin typeface="方正正黑简体" panose="02000000000000000000" pitchFamily="2" charset="-122"/>
                <a:ea typeface="方正正黑简体" panose="02000000000000000000" pitchFamily="2" charset="-122"/>
              </a:rPr>
              <a:t>学习目标</a:t>
            </a:r>
          </a:p>
        </p:txBody>
      </p:sp>
      <p:sp>
        <p:nvSpPr>
          <p:cNvPr id="13" name="等腰三角形 12"/>
          <p:cNvSpPr/>
          <p:nvPr userDrawn="1">
            <p:custDataLst>
              <p:tags r:id="rId4"/>
            </p:custDataLst>
          </p:nvPr>
        </p:nvSpPr>
        <p:spPr>
          <a:xfrm rot="5400000">
            <a:off x="-19685" y="24130"/>
            <a:ext cx="897890" cy="857885"/>
          </a:xfrm>
          <a:prstGeom prst="triangle">
            <a:avLst>
              <a:gd name="adj" fmla="val 23814"/>
            </a:avLst>
          </a:prstGeom>
          <a:solidFill>
            <a:srgbClr val="E9D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等腰三角形 13"/>
          <p:cNvSpPr/>
          <p:nvPr userDrawn="1">
            <p:custDataLst>
              <p:tags r:id="rId5"/>
            </p:custDataLst>
          </p:nvPr>
        </p:nvSpPr>
        <p:spPr>
          <a:xfrm rot="16200000" flipH="1">
            <a:off x="597535" y="223520"/>
            <a:ext cx="262255" cy="250825"/>
          </a:xfrm>
          <a:prstGeom prst="triangle">
            <a:avLst>
              <a:gd name="adj" fmla="val 77003"/>
            </a:avLst>
          </a:prstGeom>
          <a:solidFill>
            <a:srgbClr val="DFC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userDrawn="1">
            <p:custDataLst>
              <p:tags r:id="rId6"/>
            </p:custDataLst>
          </p:nvPr>
        </p:nvSpPr>
        <p:spPr>
          <a:xfrm>
            <a:off x="9139147" y="6687180"/>
            <a:ext cx="3052853" cy="170537"/>
          </a:xfrm>
          <a:custGeom>
            <a:gdLst>
              <a:gd name="connsiteX0" fmla="*/ 55245 w 2289640"/>
              <a:gd name="connsiteY0" fmla="*/ 0 h 220980"/>
              <a:gd name="connsiteX1" fmla="*/ 2289640 w 2289640"/>
              <a:gd name="connsiteY1" fmla="*/ 0 h 220980"/>
              <a:gd name="connsiteX2" fmla="*/ 2289640 w 2289640"/>
              <a:gd name="connsiteY2" fmla="*/ 220980 h 220980"/>
              <a:gd name="connsiteX3" fmla="*/ 0 w 2289640"/>
              <a:gd name="connsiteY3" fmla="*/ 220980 h 220980"/>
              <a:gd name="connsiteX4" fmla="*/ 55245 w 2289640"/>
              <a:gd name="connsiteY4" fmla="*/ 0 h 2209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89640" h="220977">
                <a:moveTo>
                  <a:pt x="55245" y="0"/>
                </a:moveTo>
                <a:lnTo>
                  <a:pt x="2289640" y="0"/>
                </a:lnTo>
                <a:lnTo>
                  <a:pt x="2289640" y="220980"/>
                </a:lnTo>
                <a:lnTo>
                  <a:pt x="0" y="220980"/>
                </a:lnTo>
                <a:lnTo>
                  <a:pt x="55245" y="0"/>
                </a:lnTo>
                <a:close/>
              </a:path>
            </a:pathLst>
          </a:custGeom>
          <a:solidFill>
            <a:srgbClr val="535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任意多边形 15"/>
          <p:cNvSpPr/>
          <p:nvPr userDrawn="1">
            <p:custDataLst>
              <p:tags r:id="rId7"/>
            </p:custDataLst>
          </p:nvPr>
        </p:nvSpPr>
        <p:spPr>
          <a:xfrm>
            <a:off x="-1" y="6687180"/>
            <a:ext cx="9139148" cy="170537"/>
          </a:xfrm>
          <a:custGeom>
            <a:gdLst>
              <a:gd name="connsiteX0" fmla="*/ 0 w 6854361"/>
              <a:gd name="connsiteY0" fmla="*/ 0 h 220980"/>
              <a:gd name="connsiteX1" fmla="*/ 6854361 w 6854361"/>
              <a:gd name="connsiteY1" fmla="*/ 0 h 220980"/>
              <a:gd name="connsiteX2" fmla="*/ 6799116 w 6854361"/>
              <a:gd name="connsiteY2" fmla="*/ 220980 h 220980"/>
              <a:gd name="connsiteX3" fmla="*/ 0 w 6854361"/>
              <a:gd name="connsiteY3" fmla="*/ 220980 h 220980"/>
              <a:gd name="connsiteX4" fmla="*/ 0 w 6854361"/>
              <a:gd name="connsiteY4" fmla="*/ 0 h 2209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54361" h="220977">
                <a:moveTo>
                  <a:pt x="0" y="0"/>
                </a:moveTo>
                <a:lnTo>
                  <a:pt x="6854361" y="0"/>
                </a:lnTo>
                <a:lnTo>
                  <a:pt x="6799116" y="220980"/>
                </a:lnTo>
                <a:lnTo>
                  <a:pt x="0" y="220980"/>
                </a:lnTo>
                <a:lnTo>
                  <a:pt x="0" y="0"/>
                </a:lnTo>
                <a:close/>
              </a:path>
            </a:pathLst>
          </a:custGeom>
          <a:solidFill>
            <a:srgbClr val="C5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13" name="等腰三角形 12"/>
          <p:cNvSpPr/>
          <p:nvPr userDrawn="1">
            <p:custDataLst>
              <p:tags r:id="rId2"/>
            </p:custDataLst>
          </p:nvPr>
        </p:nvSpPr>
        <p:spPr>
          <a:xfrm rot="5400000">
            <a:off x="-19685" y="24130"/>
            <a:ext cx="897890" cy="857885"/>
          </a:xfrm>
          <a:prstGeom prst="triangle">
            <a:avLst>
              <a:gd name="adj" fmla="val 23814"/>
            </a:avLst>
          </a:prstGeom>
          <a:solidFill>
            <a:srgbClr val="E9D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等腰三角形 13"/>
          <p:cNvSpPr/>
          <p:nvPr userDrawn="1">
            <p:custDataLst>
              <p:tags r:id="rId3"/>
            </p:custDataLst>
          </p:nvPr>
        </p:nvSpPr>
        <p:spPr>
          <a:xfrm rot="16200000" flipH="1">
            <a:off x="597535" y="223520"/>
            <a:ext cx="262255" cy="250825"/>
          </a:xfrm>
          <a:prstGeom prst="triangle">
            <a:avLst>
              <a:gd name="adj" fmla="val 77003"/>
            </a:avLst>
          </a:prstGeom>
          <a:solidFill>
            <a:srgbClr val="DFC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userDrawn="1">
            <p:custDataLst>
              <p:tags r:id="rId4"/>
            </p:custDataLst>
          </p:nvPr>
        </p:nvSpPr>
        <p:spPr>
          <a:xfrm>
            <a:off x="9139147" y="6687180"/>
            <a:ext cx="3052853" cy="170537"/>
          </a:xfrm>
          <a:custGeom>
            <a:gdLst>
              <a:gd name="connsiteX0" fmla="*/ 55245 w 2289640"/>
              <a:gd name="connsiteY0" fmla="*/ 0 h 220980"/>
              <a:gd name="connsiteX1" fmla="*/ 2289640 w 2289640"/>
              <a:gd name="connsiteY1" fmla="*/ 0 h 220980"/>
              <a:gd name="connsiteX2" fmla="*/ 2289640 w 2289640"/>
              <a:gd name="connsiteY2" fmla="*/ 220980 h 220980"/>
              <a:gd name="connsiteX3" fmla="*/ 0 w 2289640"/>
              <a:gd name="connsiteY3" fmla="*/ 220980 h 220980"/>
              <a:gd name="connsiteX4" fmla="*/ 55245 w 2289640"/>
              <a:gd name="connsiteY4" fmla="*/ 0 h 2209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89640" h="220977">
                <a:moveTo>
                  <a:pt x="55245" y="0"/>
                </a:moveTo>
                <a:lnTo>
                  <a:pt x="2289640" y="0"/>
                </a:lnTo>
                <a:lnTo>
                  <a:pt x="2289640" y="220980"/>
                </a:lnTo>
                <a:lnTo>
                  <a:pt x="0" y="220980"/>
                </a:lnTo>
                <a:lnTo>
                  <a:pt x="55245" y="0"/>
                </a:lnTo>
                <a:close/>
              </a:path>
            </a:pathLst>
          </a:custGeom>
          <a:solidFill>
            <a:srgbClr val="535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任意多边形 15"/>
          <p:cNvSpPr/>
          <p:nvPr userDrawn="1">
            <p:custDataLst>
              <p:tags r:id="rId5"/>
            </p:custDataLst>
          </p:nvPr>
        </p:nvSpPr>
        <p:spPr>
          <a:xfrm>
            <a:off x="-1" y="6687180"/>
            <a:ext cx="9139148" cy="170537"/>
          </a:xfrm>
          <a:custGeom>
            <a:gdLst>
              <a:gd name="connsiteX0" fmla="*/ 0 w 6854361"/>
              <a:gd name="connsiteY0" fmla="*/ 0 h 220980"/>
              <a:gd name="connsiteX1" fmla="*/ 6854361 w 6854361"/>
              <a:gd name="connsiteY1" fmla="*/ 0 h 220980"/>
              <a:gd name="connsiteX2" fmla="*/ 6799116 w 6854361"/>
              <a:gd name="connsiteY2" fmla="*/ 220980 h 220980"/>
              <a:gd name="connsiteX3" fmla="*/ 0 w 6854361"/>
              <a:gd name="connsiteY3" fmla="*/ 220980 h 220980"/>
              <a:gd name="connsiteX4" fmla="*/ 0 w 6854361"/>
              <a:gd name="connsiteY4" fmla="*/ 0 h 2209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54361" h="220977">
                <a:moveTo>
                  <a:pt x="0" y="0"/>
                </a:moveTo>
                <a:lnTo>
                  <a:pt x="6854361" y="0"/>
                </a:lnTo>
                <a:lnTo>
                  <a:pt x="6799116" y="220980"/>
                </a:lnTo>
                <a:lnTo>
                  <a:pt x="0" y="220980"/>
                </a:lnTo>
                <a:lnTo>
                  <a:pt x="0" y="0"/>
                </a:lnTo>
                <a:close/>
              </a:path>
            </a:pathLst>
          </a:custGeom>
          <a:solidFill>
            <a:srgbClr val="C5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11" name="Freeform 5"/>
          <p:cNvSpPr>
            <a:spLocks noEditPoints="1"/>
          </p:cNvSpPr>
          <p:nvPr userDrawn="1">
            <p:custDataLst>
              <p:tags r:id="rId2"/>
            </p:custDataLst>
          </p:nvPr>
        </p:nvSpPr>
        <p:spPr bwMode="auto">
          <a:xfrm>
            <a:off x="7470908" y="5881"/>
            <a:ext cx="1875179" cy="714036"/>
          </a:xfrm>
          <a:custGeom>
            <a:gdLst>
              <a:gd name="T0" fmla="*/ 562 w 562"/>
              <a:gd name="T1" fmla="*/ 32 h 214"/>
              <a:gd name="T2" fmla="*/ 562 w 562"/>
              <a:gd name="T3" fmla="*/ 118 h 214"/>
              <a:gd name="T4" fmla="*/ 562 w 562"/>
              <a:gd name="T5" fmla="*/ 180 h 214"/>
              <a:gd name="T6" fmla="*/ 560 w 562"/>
              <a:gd name="T7" fmla="*/ 184 h 214"/>
              <a:gd name="T8" fmla="*/ 444 w 562"/>
              <a:gd name="T9" fmla="*/ 184 h 214"/>
              <a:gd name="T10" fmla="*/ 316 w 562"/>
              <a:gd name="T11" fmla="*/ 184 h 214"/>
              <a:gd name="T12" fmla="*/ 282 w 562"/>
              <a:gd name="T13" fmla="*/ 212 h 214"/>
              <a:gd name="T14" fmla="*/ 280 w 562"/>
              <a:gd name="T15" fmla="*/ 212 h 214"/>
              <a:gd name="T16" fmla="*/ 246 w 562"/>
              <a:gd name="T17" fmla="*/ 184 h 214"/>
              <a:gd name="T18" fmla="*/ 142 w 562"/>
              <a:gd name="T19" fmla="*/ 184 h 214"/>
              <a:gd name="T20" fmla="*/ 56 w 562"/>
              <a:gd name="T21" fmla="*/ 184 h 214"/>
              <a:gd name="T22" fmla="*/ 2 w 562"/>
              <a:gd name="T23" fmla="*/ 184 h 214"/>
              <a:gd name="T24" fmla="*/ 0 w 562"/>
              <a:gd name="T25" fmla="*/ 180 h 214"/>
              <a:gd name="T26" fmla="*/ 0 w 562"/>
              <a:gd name="T27" fmla="*/ 82 h 214"/>
              <a:gd name="T28" fmla="*/ 0 w 562"/>
              <a:gd name="T29" fmla="*/ 0 h 214"/>
              <a:gd name="T30" fmla="*/ 4 w 562"/>
              <a:gd name="T31" fmla="*/ 54 h 214"/>
              <a:gd name="T32" fmla="*/ 4 w 562"/>
              <a:gd name="T33" fmla="*/ 178 h 214"/>
              <a:gd name="T34" fmla="*/ 78 w 562"/>
              <a:gd name="T35" fmla="*/ 178 h 214"/>
              <a:gd name="T36" fmla="*/ 194 w 562"/>
              <a:gd name="T37" fmla="*/ 178 h 214"/>
              <a:gd name="T38" fmla="*/ 248 w 562"/>
              <a:gd name="T39" fmla="*/ 178 h 214"/>
              <a:gd name="T40" fmla="*/ 264 w 562"/>
              <a:gd name="T41" fmla="*/ 194 h 214"/>
              <a:gd name="T42" fmla="*/ 298 w 562"/>
              <a:gd name="T43" fmla="*/ 192 h 214"/>
              <a:gd name="T44" fmla="*/ 314 w 562"/>
              <a:gd name="T45" fmla="*/ 178 h 214"/>
              <a:gd name="T46" fmla="*/ 352 w 562"/>
              <a:gd name="T47" fmla="*/ 178 h 214"/>
              <a:gd name="T48" fmla="*/ 470 w 562"/>
              <a:gd name="T49" fmla="*/ 178 h 214"/>
              <a:gd name="T50" fmla="*/ 556 w 562"/>
              <a:gd name="T51" fmla="*/ 178 h 214"/>
              <a:gd name="T52" fmla="*/ 558 w 562"/>
              <a:gd name="T53" fmla="*/ 76 h 214"/>
              <a:gd name="T54" fmla="*/ 558 w 562"/>
              <a:gd name="T55" fmla="*/ 0 h 214"/>
              <a:gd name="T56" fmla="*/ 562 w 562"/>
              <a:gd name="T57" fmla="*/ 0 h 214"/>
              <a:gd name="T58" fmla="*/ 14 w 562"/>
              <a:gd name="T59" fmla="*/ 44 h 214"/>
              <a:gd name="T60" fmla="*/ 14 w 562"/>
              <a:gd name="T61" fmla="*/ 132 h 214"/>
              <a:gd name="T62" fmla="*/ 80 w 562"/>
              <a:gd name="T63" fmla="*/ 170 h 214"/>
              <a:gd name="T64" fmla="*/ 192 w 562"/>
              <a:gd name="T65" fmla="*/ 170 h 214"/>
              <a:gd name="T66" fmla="*/ 258 w 562"/>
              <a:gd name="T67" fmla="*/ 176 h 214"/>
              <a:gd name="T68" fmla="*/ 304 w 562"/>
              <a:gd name="T69" fmla="*/ 176 h 214"/>
              <a:gd name="T70" fmla="*/ 348 w 562"/>
              <a:gd name="T71" fmla="*/ 170 h 214"/>
              <a:gd name="T72" fmla="*/ 482 w 562"/>
              <a:gd name="T73" fmla="*/ 170 h 214"/>
              <a:gd name="T74" fmla="*/ 548 w 562"/>
              <a:gd name="T75" fmla="*/ 144 h 214"/>
              <a:gd name="T76" fmla="*/ 548 w 562"/>
              <a:gd name="T77" fmla="*/ 46 h 214"/>
              <a:gd name="T78" fmla="*/ 14 w 562"/>
              <a:gd name="T79" fmla="*/ 0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2" h="214">
                <a:moveTo>
                  <a:pt x="562" y="0"/>
                </a:moveTo>
                <a:lnTo>
                  <a:pt x="562" y="32"/>
                </a:lnTo>
                <a:lnTo>
                  <a:pt x="562" y="82"/>
                </a:lnTo>
                <a:lnTo>
                  <a:pt x="562" y="118"/>
                </a:lnTo>
                <a:lnTo>
                  <a:pt x="562" y="162"/>
                </a:lnTo>
                <a:lnTo>
                  <a:pt x="562" y="180"/>
                </a:lnTo>
                <a:lnTo>
                  <a:pt x="562" y="184"/>
                </a:lnTo>
                <a:lnTo>
                  <a:pt x="560" y="184"/>
                </a:lnTo>
                <a:lnTo>
                  <a:pt x="514" y="184"/>
                </a:lnTo>
                <a:lnTo>
                  <a:pt x="444" y="184"/>
                </a:lnTo>
                <a:lnTo>
                  <a:pt x="374" y="184"/>
                </a:lnTo>
                <a:lnTo>
                  <a:pt x="316" y="184"/>
                </a:lnTo>
                <a:lnTo>
                  <a:pt x="300" y="198"/>
                </a:lnTo>
                <a:lnTo>
                  <a:pt x="282" y="212"/>
                </a:lnTo>
                <a:lnTo>
                  <a:pt x="280" y="214"/>
                </a:lnTo>
                <a:lnTo>
                  <a:pt x="280" y="212"/>
                </a:lnTo>
                <a:lnTo>
                  <a:pt x="264" y="200"/>
                </a:lnTo>
                <a:lnTo>
                  <a:pt x="246" y="184"/>
                </a:lnTo>
                <a:lnTo>
                  <a:pt x="202" y="184"/>
                </a:lnTo>
                <a:lnTo>
                  <a:pt x="142" y="184"/>
                </a:lnTo>
                <a:lnTo>
                  <a:pt x="96" y="184"/>
                </a:lnTo>
                <a:lnTo>
                  <a:pt x="56" y="184"/>
                </a:lnTo>
                <a:lnTo>
                  <a:pt x="26" y="184"/>
                </a:lnTo>
                <a:lnTo>
                  <a:pt x="2" y="184"/>
                </a:lnTo>
                <a:lnTo>
                  <a:pt x="0" y="184"/>
                </a:lnTo>
                <a:lnTo>
                  <a:pt x="0" y="180"/>
                </a:lnTo>
                <a:lnTo>
                  <a:pt x="0" y="140"/>
                </a:lnTo>
                <a:lnTo>
                  <a:pt x="0" y="82"/>
                </a:lnTo>
                <a:lnTo>
                  <a:pt x="0" y="28"/>
                </a:lnTo>
                <a:lnTo>
                  <a:pt x="0" y="0"/>
                </a:lnTo>
                <a:lnTo>
                  <a:pt x="4" y="0"/>
                </a:lnTo>
                <a:lnTo>
                  <a:pt x="4" y="54"/>
                </a:lnTo>
                <a:lnTo>
                  <a:pt x="4" y="112"/>
                </a:lnTo>
                <a:lnTo>
                  <a:pt x="4" y="178"/>
                </a:lnTo>
                <a:lnTo>
                  <a:pt x="38" y="178"/>
                </a:lnTo>
                <a:lnTo>
                  <a:pt x="78" y="178"/>
                </a:lnTo>
                <a:lnTo>
                  <a:pt x="136" y="178"/>
                </a:lnTo>
                <a:lnTo>
                  <a:pt x="194" y="178"/>
                </a:lnTo>
                <a:lnTo>
                  <a:pt x="246" y="178"/>
                </a:lnTo>
                <a:lnTo>
                  <a:pt x="248" y="178"/>
                </a:lnTo>
                <a:lnTo>
                  <a:pt x="248" y="180"/>
                </a:lnTo>
                <a:lnTo>
                  <a:pt x="264" y="194"/>
                </a:lnTo>
                <a:lnTo>
                  <a:pt x="280" y="208"/>
                </a:lnTo>
                <a:lnTo>
                  <a:pt x="298" y="192"/>
                </a:lnTo>
                <a:lnTo>
                  <a:pt x="314" y="180"/>
                </a:lnTo>
                <a:lnTo>
                  <a:pt x="314" y="178"/>
                </a:lnTo>
                <a:lnTo>
                  <a:pt x="316" y="178"/>
                </a:lnTo>
                <a:lnTo>
                  <a:pt x="352" y="178"/>
                </a:lnTo>
                <a:lnTo>
                  <a:pt x="420" y="178"/>
                </a:lnTo>
                <a:lnTo>
                  <a:pt x="470" y="178"/>
                </a:lnTo>
                <a:lnTo>
                  <a:pt x="510" y="178"/>
                </a:lnTo>
                <a:lnTo>
                  <a:pt x="556" y="178"/>
                </a:lnTo>
                <a:lnTo>
                  <a:pt x="556" y="134"/>
                </a:lnTo>
                <a:lnTo>
                  <a:pt x="558" y="76"/>
                </a:lnTo>
                <a:lnTo>
                  <a:pt x="558" y="44"/>
                </a:lnTo>
                <a:lnTo>
                  <a:pt x="558" y="0"/>
                </a:lnTo>
                <a:lnTo>
                  <a:pt x="562" y="0"/>
                </a:lnTo>
                <a:lnTo>
                  <a:pt x="562" y="0"/>
                </a:lnTo>
                <a:close/>
                <a:moveTo>
                  <a:pt x="14" y="0"/>
                </a:moveTo>
                <a:lnTo>
                  <a:pt x="14" y="44"/>
                </a:lnTo>
                <a:lnTo>
                  <a:pt x="14" y="92"/>
                </a:lnTo>
                <a:lnTo>
                  <a:pt x="14" y="132"/>
                </a:lnTo>
                <a:lnTo>
                  <a:pt x="14" y="170"/>
                </a:lnTo>
                <a:lnTo>
                  <a:pt x="80" y="170"/>
                </a:lnTo>
                <a:lnTo>
                  <a:pt x="134" y="170"/>
                </a:lnTo>
                <a:lnTo>
                  <a:pt x="192" y="170"/>
                </a:lnTo>
                <a:lnTo>
                  <a:pt x="250" y="170"/>
                </a:lnTo>
                <a:lnTo>
                  <a:pt x="258" y="176"/>
                </a:lnTo>
                <a:lnTo>
                  <a:pt x="280" y="196"/>
                </a:lnTo>
                <a:lnTo>
                  <a:pt x="304" y="176"/>
                </a:lnTo>
                <a:lnTo>
                  <a:pt x="310" y="170"/>
                </a:lnTo>
                <a:lnTo>
                  <a:pt x="348" y="170"/>
                </a:lnTo>
                <a:lnTo>
                  <a:pt x="406" y="170"/>
                </a:lnTo>
                <a:lnTo>
                  <a:pt x="482" y="170"/>
                </a:lnTo>
                <a:lnTo>
                  <a:pt x="548" y="170"/>
                </a:lnTo>
                <a:lnTo>
                  <a:pt x="548" y="144"/>
                </a:lnTo>
                <a:lnTo>
                  <a:pt x="548" y="104"/>
                </a:lnTo>
                <a:lnTo>
                  <a:pt x="548" y="46"/>
                </a:lnTo>
                <a:lnTo>
                  <a:pt x="548" y="0"/>
                </a:lnTo>
                <a:lnTo>
                  <a:pt x="14" y="0"/>
                </a:lnTo>
                <a:close/>
              </a:path>
            </a:pathLst>
          </a:custGeom>
          <a:solidFill>
            <a:srgbClr val="B7B3B0"/>
          </a:solidFill>
          <a:ln>
            <a:noFill/>
          </a:ln>
        </p:spPr>
        <p:txBody>
          <a:bodyPr vert="horz" wrap="square" lIns="121920" tIns="60960" rIns="121920" bIns="60960" numCol="1" anchor="t" anchorCtr="0" compatLnSpc="1">
            <a:noAutofit/>
          </a:bodyPr>
          <a:lstStyle/>
          <a:p>
            <a:pPr lvl="0" algn="l" defTabSz="1218565">
              <a:buClrTx/>
              <a:buSzTx/>
              <a:buFontTx/>
            </a:pPr>
            <a:endParaRPr lang="zh-CN" altLang="en-US" sz="1600" kern="0">
              <a:solidFill>
                <a:sysClr val="windowText" lastClr="000000"/>
              </a:solidFill>
              <a:sym typeface="+mn-ea"/>
            </a:endParaRPr>
          </a:p>
        </p:txBody>
      </p:sp>
      <p:sp>
        <p:nvSpPr>
          <p:cNvPr id="14" name="眉头"/>
          <p:cNvSpPr txBox="1"/>
          <p:nvPr userDrawn="1">
            <p:custDataLst>
              <p:tags r:id="rId3"/>
            </p:custDataLst>
          </p:nvPr>
        </p:nvSpPr>
        <p:spPr>
          <a:xfrm>
            <a:off x="7782946" y="125147"/>
            <a:ext cx="1203960" cy="398780"/>
          </a:xfrm>
          <a:prstGeom prst="rect">
            <a:avLst/>
          </a:prstGeom>
          <a:noFill/>
        </p:spPr>
        <p:txBody>
          <a:bodyPr wrap="none" rtlCol="0">
            <a:spAutoFit/>
          </a:bodyPr>
          <a:lstStyle/>
          <a:p>
            <a:pPr defTabSz="1218565"/>
            <a:r>
              <a:rPr lang="zh-CN" altLang="en-US" sz="2000" b="1" kern="0">
                <a:solidFill>
                  <a:schemeClr val="bg1"/>
                </a:solidFill>
                <a:latin typeface="方正正黑简体" panose="02000000000000000000" pitchFamily="2" charset="-122"/>
                <a:ea typeface="方正正黑简体" panose="02000000000000000000" pitchFamily="2" charset="-122"/>
              </a:rPr>
              <a:t>课堂总结</a:t>
            </a:r>
          </a:p>
        </p:txBody>
      </p:sp>
      <p:sp>
        <p:nvSpPr>
          <p:cNvPr id="4" name="等腰三角形 3"/>
          <p:cNvSpPr/>
          <p:nvPr userDrawn="1">
            <p:custDataLst>
              <p:tags r:id="rId4"/>
            </p:custDataLst>
          </p:nvPr>
        </p:nvSpPr>
        <p:spPr>
          <a:xfrm rot="5400000">
            <a:off x="-19685" y="24130"/>
            <a:ext cx="897890" cy="857885"/>
          </a:xfrm>
          <a:prstGeom prst="triangle">
            <a:avLst>
              <a:gd name="adj" fmla="val 23814"/>
            </a:avLst>
          </a:prstGeom>
          <a:solidFill>
            <a:srgbClr val="E9D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userDrawn="1">
            <p:custDataLst>
              <p:tags r:id="rId5"/>
            </p:custDataLst>
          </p:nvPr>
        </p:nvSpPr>
        <p:spPr>
          <a:xfrm>
            <a:off x="9139147" y="6687180"/>
            <a:ext cx="3052853" cy="170537"/>
          </a:xfrm>
          <a:custGeom>
            <a:gdLst>
              <a:gd name="connsiteX0" fmla="*/ 55245 w 2289640"/>
              <a:gd name="connsiteY0" fmla="*/ 0 h 220980"/>
              <a:gd name="connsiteX1" fmla="*/ 2289640 w 2289640"/>
              <a:gd name="connsiteY1" fmla="*/ 0 h 220980"/>
              <a:gd name="connsiteX2" fmla="*/ 2289640 w 2289640"/>
              <a:gd name="connsiteY2" fmla="*/ 220980 h 220980"/>
              <a:gd name="connsiteX3" fmla="*/ 0 w 2289640"/>
              <a:gd name="connsiteY3" fmla="*/ 220980 h 220980"/>
              <a:gd name="connsiteX4" fmla="*/ 55245 w 2289640"/>
              <a:gd name="connsiteY4" fmla="*/ 0 h 2209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89640" h="220977">
                <a:moveTo>
                  <a:pt x="55245" y="0"/>
                </a:moveTo>
                <a:lnTo>
                  <a:pt x="2289640" y="0"/>
                </a:lnTo>
                <a:lnTo>
                  <a:pt x="2289640" y="220980"/>
                </a:lnTo>
                <a:lnTo>
                  <a:pt x="0" y="220980"/>
                </a:lnTo>
                <a:lnTo>
                  <a:pt x="55245" y="0"/>
                </a:lnTo>
                <a:close/>
              </a:path>
            </a:pathLst>
          </a:custGeom>
          <a:solidFill>
            <a:srgbClr val="535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任意多边形 15"/>
          <p:cNvSpPr/>
          <p:nvPr userDrawn="1">
            <p:custDataLst>
              <p:tags r:id="rId6"/>
            </p:custDataLst>
          </p:nvPr>
        </p:nvSpPr>
        <p:spPr>
          <a:xfrm>
            <a:off x="-1" y="6687180"/>
            <a:ext cx="9139148" cy="170537"/>
          </a:xfrm>
          <a:custGeom>
            <a:gdLst>
              <a:gd name="connsiteX0" fmla="*/ 0 w 6854361"/>
              <a:gd name="connsiteY0" fmla="*/ 0 h 220980"/>
              <a:gd name="connsiteX1" fmla="*/ 6854361 w 6854361"/>
              <a:gd name="connsiteY1" fmla="*/ 0 h 220980"/>
              <a:gd name="connsiteX2" fmla="*/ 6799116 w 6854361"/>
              <a:gd name="connsiteY2" fmla="*/ 220980 h 220980"/>
              <a:gd name="connsiteX3" fmla="*/ 0 w 6854361"/>
              <a:gd name="connsiteY3" fmla="*/ 220980 h 220980"/>
              <a:gd name="connsiteX4" fmla="*/ 0 w 6854361"/>
              <a:gd name="connsiteY4" fmla="*/ 0 h 2209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54361" h="220977">
                <a:moveTo>
                  <a:pt x="0" y="0"/>
                </a:moveTo>
                <a:lnTo>
                  <a:pt x="6854361" y="0"/>
                </a:lnTo>
                <a:lnTo>
                  <a:pt x="6799116" y="220980"/>
                </a:lnTo>
                <a:lnTo>
                  <a:pt x="0" y="220980"/>
                </a:lnTo>
                <a:lnTo>
                  <a:pt x="0" y="0"/>
                </a:lnTo>
                <a:close/>
              </a:path>
            </a:pathLst>
          </a:custGeom>
          <a:solidFill>
            <a:srgbClr val="C5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custDataLst>
            <p:tags r:id="rId1"/>
          </p:custDataLst>
        </p:nvPr>
      </p:nvGrpSpPr>
      <p:grpSpPr>
        <a:xfrm>
          <a:off x="0" y="0"/>
          <a:ext cx="0" cy="0"/>
        </a:xfrm>
      </p:grpSpPr>
      <p:grpSp>
        <p:nvGrpSpPr>
          <p:cNvPr id="9" name="组合 8"/>
          <p:cNvGrpSpPr/>
          <p:nvPr userDrawn="1">
            <p:custDataLst>
              <p:tags r:id="rId2"/>
            </p:custDataLst>
          </p:nvPr>
        </p:nvGrpSpPr>
        <p:grpSpPr>
          <a:xfrm>
            <a:off x="0" y="0"/>
            <a:ext cx="12192000" cy="6857365"/>
            <a:chExt cx="19200" cy="10799"/>
          </a:xfrm>
        </p:grpSpPr>
        <p:pic>
          <p:nvPicPr>
            <p:cNvPr id="3" name="图片 2"/>
            <p:cNvPicPr>
              <a:picLocks noChangeAspect="1"/>
            </p:cNvPicPr>
            <p:nvPr userDrawn="1">
              <p:custDataLst>
                <p:tags r:id="rId4"/>
              </p:custDataLst>
            </p:nvPr>
          </p:nvPicPr>
          <p:blipFill>
            <a:blip r:embed="rId3"/>
            <a:stretch>
              <a:fillRect/>
            </a:stretch>
          </p:blipFill>
          <p:spPr>
            <a:xfrm>
              <a:off x="0" y="0"/>
              <a:ext cx="16233" cy="10795"/>
            </a:xfrm>
            <a:prstGeom prst="rect">
              <a:avLst/>
            </a:prstGeom>
          </p:spPr>
        </p:pic>
        <p:pic>
          <p:nvPicPr>
            <p:cNvPr id="5" name="图片 4"/>
            <p:cNvPicPr>
              <a:picLocks noChangeAspect="1"/>
            </p:cNvPicPr>
            <p:nvPr userDrawn="1">
              <p:custDataLst>
                <p:tags r:id="rId5"/>
              </p:custDataLst>
            </p:nvPr>
          </p:nvPicPr>
          <p:blipFill>
            <a:blip r:embed="rId3"/>
            <a:srcRect l="98971"/>
            <a:stretch>
              <a:fillRect/>
            </a:stretch>
          </p:blipFill>
          <p:spPr>
            <a:xfrm>
              <a:off x="16066" y="5"/>
              <a:ext cx="3135" cy="10795"/>
            </a:xfrm>
            <a:prstGeom prst="rect">
              <a:avLst/>
            </a:prstGeom>
          </p:spPr>
        </p:pic>
        <p:pic>
          <p:nvPicPr>
            <p:cNvPr id="8" name="图片 7"/>
            <p:cNvPicPr>
              <a:picLocks noChangeAspect="1"/>
            </p:cNvPicPr>
            <p:nvPr userDrawn="1">
              <p:custDataLst>
                <p:tags r:id="rId6"/>
              </p:custDataLst>
            </p:nvPr>
          </p:nvPicPr>
          <p:blipFill>
            <a:blip r:embed="rId3"/>
            <a:srcRect l="66272" r="31941" b="59704"/>
            <a:stretch>
              <a:fillRect/>
            </a:stretch>
          </p:blipFill>
          <p:spPr>
            <a:xfrm>
              <a:off x="11028" y="5"/>
              <a:ext cx="5037" cy="4350"/>
            </a:xfrm>
            <a:prstGeom prst="rect">
              <a:avLst/>
            </a:prstGeom>
          </p:spPr>
        </p:pic>
        <p:pic>
          <p:nvPicPr>
            <p:cNvPr id="2" name="图片 1"/>
            <p:cNvPicPr>
              <a:picLocks noChangeAspect="1"/>
            </p:cNvPicPr>
            <p:nvPr userDrawn="1">
              <p:custDataLst>
                <p:tags r:id="rId8"/>
              </p:custDataLst>
            </p:nvPr>
          </p:nvPicPr>
          <p:blipFill>
            <a:blip r:embed="rId7">
              <a:alphaModFix amt="60000"/>
            </a:blip>
            <a:srcRect l="5520" t="10975" b="22476"/>
            <a:stretch>
              <a:fillRect/>
            </a:stretch>
          </p:blipFill>
          <p:spPr>
            <a:xfrm>
              <a:off x="9056" y="1456"/>
              <a:ext cx="8227" cy="5796"/>
            </a:xfrm>
            <a:prstGeom prst="rect">
              <a:avLst/>
            </a:prstGeom>
          </p:spPr>
        </p:pic>
      </p:gr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39.xml" /><Relationship Id="rId11" Type="http://schemas.openxmlformats.org/officeDocument/2006/relationships/tags" Target="../tags/tag40.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tags" Target="../tags/tag38.xml" /><Relationship Id="rId8" Type="http://schemas.openxmlformats.org/officeDocument/2006/relationships/image" Target="file:///D:\qq&#25991;&#20214;\712321467\Image\C2C\Image2\%7b75232B38-A165-1FB7-499C-2E1C792CACB5%7d.png" TargetMode="External" /><Relationship Id="rId9" Type="http://schemas.openxmlformats.org/officeDocument/2006/relationships/image" Target="../media/image3.png"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custDataLst>
            <p:tags r:id="rId7"/>
          </p:custDataLst>
        </p:nvPr>
      </p:nvGrpSpPr>
      <p:grpSpPr>
        <a:xfrm>
          <a:off x="0" y="0"/>
          <a:ext cx="0" cy="0"/>
        </a:xfrm>
      </p:grpSpPr>
      <p:pic>
        <p:nvPicPr>
          <p:cNvPr id="2" name="图片 1073743875" descr="学科网 zxxk.com" title=""/>
          <p:cNvPicPr>
            <a:picLocks noChangeAspect="1"/>
          </p:cNvPicPr>
          <p:nvPr>
            <p:custDataLst>
              <p:tags r:id="rId10"/>
            </p:custDataLst>
          </p:nvPr>
        </p:nvPicPr>
        <p:blipFill>
          <a:blip r:embed="rId9" r:link="rId8"/>
          <a:stretch>
            <a:fillRect/>
          </a:stretch>
        </p:blipFill>
        <p:spPr>
          <a:xfrm>
            <a:off x="838200" y="365125"/>
            <a:ext cx="9525" cy="9525"/>
          </a:xfrm>
          <a:prstGeom prst="rect">
            <a:avLst/>
          </a:prstGeom>
          <a:noFill/>
          <a:ln>
            <a:noFill/>
            <a:miter lim="800000"/>
          </a:ln>
        </p:spPr>
      </p:pic>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48.xml" /><Relationship Id="rId3" Type="http://schemas.openxmlformats.org/officeDocument/2006/relationships/tags" Target="../tags/tag49.xml" /><Relationship Id="rId4" Type="http://schemas.openxmlformats.org/officeDocument/2006/relationships/tags" Target="../tags/tag50.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128.xml" /><Relationship Id="rId2" Type="http://schemas.openxmlformats.org/officeDocument/2006/relationships/tags" Target="../tags/tag121.xml" /><Relationship Id="rId3" Type="http://schemas.openxmlformats.org/officeDocument/2006/relationships/tags" Target="../tags/tag122.xml" /><Relationship Id="rId4" Type="http://schemas.openxmlformats.org/officeDocument/2006/relationships/tags" Target="../tags/tag123.xml" /><Relationship Id="rId5" Type="http://schemas.openxmlformats.org/officeDocument/2006/relationships/tags" Target="../tags/tag124.xml" /><Relationship Id="rId6" Type="http://schemas.openxmlformats.org/officeDocument/2006/relationships/tags" Target="../tags/tag125.xml" /><Relationship Id="rId7" Type="http://schemas.openxmlformats.org/officeDocument/2006/relationships/tags" Target="../tags/tag126.xml" /><Relationship Id="rId8" Type="http://schemas.openxmlformats.org/officeDocument/2006/relationships/image" Target="../media/image13.png" /><Relationship Id="rId9" Type="http://schemas.openxmlformats.org/officeDocument/2006/relationships/tags" Target="../tags/tag12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137.xml" /><Relationship Id="rId11" Type="http://schemas.openxmlformats.org/officeDocument/2006/relationships/tags" Target="../tags/tag138.xml" /><Relationship Id="rId12" Type="http://schemas.openxmlformats.org/officeDocument/2006/relationships/tags" Target="../tags/tag139.xml" /><Relationship Id="rId13" Type="http://schemas.openxmlformats.org/officeDocument/2006/relationships/tags" Target="../tags/tag140.xml" /><Relationship Id="rId14" Type="http://schemas.openxmlformats.org/officeDocument/2006/relationships/tags" Target="../tags/tag141.xml" /><Relationship Id="rId15" Type="http://schemas.openxmlformats.org/officeDocument/2006/relationships/tags" Target="../tags/tag142.xml" /><Relationship Id="rId16" Type="http://schemas.openxmlformats.org/officeDocument/2006/relationships/tags" Target="../tags/tag143.xml" /><Relationship Id="rId17" Type="http://schemas.openxmlformats.org/officeDocument/2006/relationships/tags" Target="../tags/tag144.xml" /><Relationship Id="rId18" Type="http://schemas.openxmlformats.org/officeDocument/2006/relationships/tags" Target="../tags/tag145.xml" /><Relationship Id="rId19" Type="http://schemas.openxmlformats.org/officeDocument/2006/relationships/tags" Target="../tags/tag146.xml" /><Relationship Id="rId2" Type="http://schemas.openxmlformats.org/officeDocument/2006/relationships/tags" Target="../tags/tag129.xml" /><Relationship Id="rId20" Type="http://schemas.openxmlformats.org/officeDocument/2006/relationships/tags" Target="../tags/tag147.xml" /><Relationship Id="rId21" Type="http://schemas.openxmlformats.org/officeDocument/2006/relationships/tags" Target="../tags/tag148.xml" /><Relationship Id="rId22" Type="http://schemas.openxmlformats.org/officeDocument/2006/relationships/tags" Target="../tags/tag149.xml" /><Relationship Id="rId23" Type="http://schemas.openxmlformats.org/officeDocument/2006/relationships/tags" Target="../tags/tag150.xml" /><Relationship Id="rId24" Type="http://schemas.openxmlformats.org/officeDocument/2006/relationships/tags" Target="../tags/tag151.xml" /><Relationship Id="rId25" Type="http://schemas.openxmlformats.org/officeDocument/2006/relationships/tags" Target="../tags/tag152.xml" /><Relationship Id="rId3" Type="http://schemas.openxmlformats.org/officeDocument/2006/relationships/tags" Target="../tags/tag130.xml" /><Relationship Id="rId4" Type="http://schemas.openxmlformats.org/officeDocument/2006/relationships/tags" Target="../tags/tag131.xml" /><Relationship Id="rId5" Type="http://schemas.openxmlformats.org/officeDocument/2006/relationships/tags" Target="../tags/tag132.xml" /><Relationship Id="rId6" Type="http://schemas.openxmlformats.org/officeDocument/2006/relationships/tags" Target="../tags/tag133.xml" /><Relationship Id="rId7" Type="http://schemas.openxmlformats.org/officeDocument/2006/relationships/tags" Target="../tags/tag134.xml" /><Relationship Id="rId8" Type="http://schemas.openxmlformats.org/officeDocument/2006/relationships/tags" Target="../tags/tag135.xml" /><Relationship Id="rId9" Type="http://schemas.openxmlformats.org/officeDocument/2006/relationships/tags" Target="../tags/tag136.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161.xml" /><Relationship Id="rId11" Type="http://schemas.openxmlformats.org/officeDocument/2006/relationships/tags" Target="../tags/tag162.xml" /><Relationship Id="rId12" Type="http://schemas.openxmlformats.org/officeDocument/2006/relationships/tags" Target="../tags/tag163.xml" /><Relationship Id="rId13" Type="http://schemas.openxmlformats.org/officeDocument/2006/relationships/tags" Target="../tags/tag164.xml" /><Relationship Id="rId14" Type="http://schemas.openxmlformats.org/officeDocument/2006/relationships/tags" Target="../tags/tag165.xml" /><Relationship Id="rId15" Type="http://schemas.openxmlformats.org/officeDocument/2006/relationships/tags" Target="../tags/tag166.xml" /><Relationship Id="rId16" Type="http://schemas.openxmlformats.org/officeDocument/2006/relationships/tags" Target="../tags/tag167.xml" /><Relationship Id="rId17" Type="http://schemas.openxmlformats.org/officeDocument/2006/relationships/tags" Target="../tags/tag168.xml" /><Relationship Id="rId18" Type="http://schemas.openxmlformats.org/officeDocument/2006/relationships/tags" Target="../tags/tag169.xml" /><Relationship Id="rId19" Type="http://schemas.openxmlformats.org/officeDocument/2006/relationships/tags" Target="../tags/tag170.xml" /><Relationship Id="rId2" Type="http://schemas.openxmlformats.org/officeDocument/2006/relationships/tags" Target="../tags/tag153.xml" /><Relationship Id="rId20" Type="http://schemas.openxmlformats.org/officeDocument/2006/relationships/tags" Target="../tags/tag171.xml" /><Relationship Id="rId21" Type="http://schemas.openxmlformats.org/officeDocument/2006/relationships/tags" Target="../tags/tag172.xml" /><Relationship Id="rId22" Type="http://schemas.openxmlformats.org/officeDocument/2006/relationships/tags" Target="../tags/tag173.xml" /><Relationship Id="rId23" Type="http://schemas.openxmlformats.org/officeDocument/2006/relationships/tags" Target="../tags/tag174.xml" /><Relationship Id="rId24" Type="http://schemas.openxmlformats.org/officeDocument/2006/relationships/tags" Target="../tags/tag175.xml" /><Relationship Id="rId25" Type="http://schemas.openxmlformats.org/officeDocument/2006/relationships/tags" Target="../tags/tag176.xml" /><Relationship Id="rId26" Type="http://schemas.openxmlformats.org/officeDocument/2006/relationships/tags" Target="../tags/tag177.xml" /><Relationship Id="rId27" Type="http://schemas.openxmlformats.org/officeDocument/2006/relationships/tags" Target="../tags/tag178.xml" /><Relationship Id="rId28" Type="http://schemas.openxmlformats.org/officeDocument/2006/relationships/tags" Target="../tags/tag179.xml" /><Relationship Id="rId29" Type="http://schemas.openxmlformats.org/officeDocument/2006/relationships/tags" Target="../tags/tag180.xml" /><Relationship Id="rId3" Type="http://schemas.openxmlformats.org/officeDocument/2006/relationships/tags" Target="../tags/tag154.xml" /><Relationship Id="rId30" Type="http://schemas.openxmlformats.org/officeDocument/2006/relationships/tags" Target="../tags/tag181.xml" /><Relationship Id="rId31" Type="http://schemas.openxmlformats.org/officeDocument/2006/relationships/tags" Target="../tags/tag182.xml" /><Relationship Id="rId32" Type="http://schemas.openxmlformats.org/officeDocument/2006/relationships/tags" Target="../tags/tag183.xml" /><Relationship Id="rId33" Type="http://schemas.openxmlformats.org/officeDocument/2006/relationships/tags" Target="../tags/tag184.xml" /><Relationship Id="rId34" Type="http://schemas.openxmlformats.org/officeDocument/2006/relationships/tags" Target="../tags/tag185.xml" /><Relationship Id="rId35" Type="http://schemas.openxmlformats.org/officeDocument/2006/relationships/tags" Target="../tags/tag186.xml" /><Relationship Id="rId36" Type="http://schemas.openxmlformats.org/officeDocument/2006/relationships/tags" Target="../tags/tag187.xml" /><Relationship Id="rId37" Type="http://schemas.openxmlformats.org/officeDocument/2006/relationships/tags" Target="../tags/tag188.xml" /><Relationship Id="rId38" Type="http://schemas.openxmlformats.org/officeDocument/2006/relationships/tags" Target="../tags/tag189.xml" /><Relationship Id="rId39" Type="http://schemas.openxmlformats.org/officeDocument/2006/relationships/tags" Target="../tags/tag190.xml" /><Relationship Id="rId4" Type="http://schemas.openxmlformats.org/officeDocument/2006/relationships/tags" Target="../tags/tag155.xml" /><Relationship Id="rId40" Type="http://schemas.openxmlformats.org/officeDocument/2006/relationships/tags" Target="../tags/tag191.xml" /><Relationship Id="rId41" Type="http://schemas.openxmlformats.org/officeDocument/2006/relationships/tags" Target="../tags/tag192.xml" /><Relationship Id="rId42" Type="http://schemas.openxmlformats.org/officeDocument/2006/relationships/tags" Target="../tags/tag193.xml" /><Relationship Id="rId43" Type="http://schemas.openxmlformats.org/officeDocument/2006/relationships/tags" Target="../tags/tag194.xml" /><Relationship Id="rId44" Type="http://schemas.openxmlformats.org/officeDocument/2006/relationships/tags" Target="../tags/tag195.xml" /><Relationship Id="rId45" Type="http://schemas.openxmlformats.org/officeDocument/2006/relationships/tags" Target="../tags/tag196.xml" /><Relationship Id="rId46" Type="http://schemas.openxmlformats.org/officeDocument/2006/relationships/tags" Target="../tags/tag197.xml" /><Relationship Id="rId47" Type="http://schemas.openxmlformats.org/officeDocument/2006/relationships/tags" Target="../tags/tag198.xml" /><Relationship Id="rId48" Type="http://schemas.openxmlformats.org/officeDocument/2006/relationships/tags" Target="../tags/tag199.xml" /><Relationship Id="rId49" Type="http://schemas.openxmlformats.org/officeDocument/2006/relationships/tags" Target="../tags/tag200.xml" /><Relationship Id="rId5" Type="http://schemas.openxmlformats.org/officeDocument/2006/relationships/tags" Target="../tags/tag156.xml" /><Relationship Id="rId50" Type="http://schemas.openxmlformats.org/officeDocument/2006/relationships/tags" Target="../tags/tag201.xml" /><Relationship Id="rId51" Type="http://schemas.openxmlformats.org/officeDocument/2006/relationships/tags" Target="../tags/tag202.xml" /><Relationship Id="rId52" Type="http://schemas.openxmlformats.org/officeDocument/2006/relationships/tags" Target="../tags/tag203.xml" /><Relationship Id="rId53" Type="http://schemas.openxmlformats.org/officeDocument/2006/relationships/tags" Target="../tags/tag204.xml" /><Relationship Id="rId54" Type="http://schemas.openxmlformats.org/officeDocument/2006/relationships/tags" Target="../tags/tag205.xml" /><Relationship Id="rId55" Type="http://schemas.openxmlformats.org/officeDocument/2006/relationships/tags" Target="../tags/tag206.xml" /><Relationship Id="rId56" Type="http://schemas.openxmlformats.org/officeDocument/2006/relationships/tags" Target="../tags/tag207.xml" /><Relationship Id="rId57" Type="http://schemas.openxmlformats.org/officeDocument/2006/relationships/tags" Target="../tags/tag208.xml" /><Relationship Id="rId58" Type="http://schemas.openxmlformats.org/officeDocument/2006/relationships/tags" Target="../tags/tag209.xml" /><Relationship Id="rId59" Type="http://schemas.openxmlformats.org/officeDocument/2006/relationships/tags" Target="../tags/tag210.xml" /><Relationship Id="rId6" Type="http://schemas.openxmlformats.org/officeDocument/2006/relationships/tags" Target="../tags/tag157.xml" /><Relationship Id="rId60" Type="http://schemas.openxmlformats.org/officeDocument/2006/relationships/tags" Target="../tags/tag211.xml" /><Relationship Id="rId61" Type="http://schemas.openxmlformats.org/officeDocument/2006/relationships/tags" Target="../tags/tag212.xml" /><Relationship Id="rId7" Type="http://schemas.openxmlformats.org/officeDocument/2006/relationships/tags" Target="../tags/tag158.xml" /><Relationship Id="rId8" Type="http://schemas.openxmlformats.org/officeDocument/2006/relationships/tags" Target="../tags/tag159.xml" /><Relationship Id="rId9" Type="http://schemas.openxmlformats.org/officeDocument/2006/relationships/tags" Target="../tags/tag160.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213.xml" /><Relationship Id="rId3" Type="http://schemas.openxmlformats.org/officeDocument/2006/relationships/image" Target="../media/image14.png" /><Relationship Id="rId4" Type="http://schemas.openxmlformats.org/officeDocument/2006/relationships/tags" Target="../tags/tag214.xml" /><Relationship Id="rId5" Type="http://schemas.openxmlformats.org/officeDocument/2006/relationships/tags" Target="../tags/tag215.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222.xml" /><Relationship Id="rId11" Type="http://schemas.openxmlformats.org/officeDocument/2006/relationships/tags" Target="../tags/tag223.xml" /><Relationship Id="rId12" Type="http://schemas.openxmlformats.org/officeDocument/2006/relationships/image" Target="../media/image17.png" /><Relationship Id="rId13" Type="http://schemas.openxmlformats.org/officeDocument/2006/relationships/tags" Target="../tags/tag224.xml" /><Relationship Id="rId14" Type="http://schemas.openxmlformats.org/officeDocument/2006/relationships/tags" Target="../tags/tag225.xml" /><Relationship Id="rId15" Type="http://schemas.openxmlformats.org/officeDocument/2006/relationships/tags" Target="../tags/tag226.xml" /><Relationship Id="rId16" Type="http://schemas.openxmlformats.org/officeDocument/2006/relationships/tags" Target="../tags/tag227.xml" /><Relationship Id="rId17" Type="http://schemas.openxmlformats.org/officeDocument/2006/relationships/tags" Target="../tags/tag228.xml" /><Relationship Id="rId18" Type="http://schemas.openxmlformats.org/officeDocument/2006/relationships/tags" Target="../tags/tag229.xml" /><Relationship Id="rId19" Type="http://schemas.openxmlformats.org/officeDocument/2006/relationships/tags" Target="../tags/tag230.xml" /><Relationship Id="rId2" Type="http://schemas.openxmlformats.org/officeDocument/2006/relationships/tags" Target="../tags/tag216.xml" /><Relationship Id="rId20" Type="http://schemas.openxmlformats.org/officeDocument/2006/relationships/tags" Target="../tags/tag231.xml" /><Relationship Id="rId21" Type="http://schemas.openxmlformats.org/officeDocument/2006/relationships/tags" Target="../tags/tag232.xml" /><Relationship Id="rId22" Type="http://schemas.openxmlformats.org/officeDocument/2006/relationships/tags" Target="../tags/tag233.xml" /><Relationship Id="rId23" Type="http://schemas.openxmlformats.org/officeDocument/2006/relationships/tags" Target="../tags/tag234.xml" /><Relationship Id="rId24" Type="http://schemas.openxmlformats.org/officeDocument/2006/relationships/tags" Target="../tags/tag235.xml" /><Relationship Id="rId25" Type="http://schemas.openxmlformats.org/officeDocument/2006/relationships/tags" Target="../tags/tag236.xml" /><Relationship Id="rId3" Type="http://schemas.openxmlformats.org/officeDocument/2006/relationships/tags" Target="../tags/tag217.xml" /><Relationship Id="rId4" Type="http://schemas.openxmlformats.org/officeDocument/2006/relationships/tags" Target="../tags/tag218.xml" /><Relationship Id="rId5" Type="http://schemas.openxmlformats.org/officeDocument/2006/relationships/tags" Target="../tags/tag219.xml" /><Relationship Id="rId6" Type="http://schemas.openxmlformats.org/officeDocument/2006/relationships/image" Target="../media/image15.png" /><Relationship Id="rId7" Type="http://schemas.openxmlformats.org/officeDocument/2006/relationships/tags" Target="../tags/tag220.xml" /><Relationship Id="rId8" Type="http://schemas.openxmlformats.org/officeDocument/2006/relationships/image" Target="../media/image16.png" /><Relationship Id="rId9" Type="http://schemas.openxmlformats.org/officeDocument/2006/relationships/tags" Target="../tags/tag221.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244.xml" /><Relationship Id="rId2" Type="http://schemas.openxmlformats.org/officeDocument/2006/relationships/tags" Target="../tags/tag237.xml" /><Relationship Id="rId3" Type="http://schemas.openxmlformats.org/officeDocument/2006/relationships/image" Target="../media/image18.png" /><Relationship Id="rId4" Type="http://schemas.openxmlformats.org/officeDocument/2006/relationships/tags" Target="../tags/tag238.xml" /><Relationship Id="rId5" Type="http://schemas.openxmlformats.org/officeDocument/2006/relationships/tags" Target="../tags/tag239.xml" /><Relationship Id="rId6" Type="http://schemas.openxmlformats.org/officeDocument/2006/relationships/tags" Target="../tags/tag240.xml" /><Relationship Id="rId7" Type="http://schemas.openxmlformats.org/officeDocument/2006/relationships/tags" Target="../tags/tag241.xml" /><Relationship Id="rId8" Type="http://schemas.openxmlformats.org/officeDocument/2006/relationships/tags" Target="../tags/tag242.xml" /><Relationship Id="rId9" Type="http://schemas.openxmlformats.org/officeDocument/2006/relationships/tags" Target="../tags/tag24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251.xml" /><Relationship Id="rId11" Type="http://schemas.openxmlformats.org/officeDocument/2006/relationships/tags" Target="../tags/tag252.xml" /><Relationship Id="rId12" Type="http://schemas.openxmlformats.org/officeDocument/2006/relationships/tags" Target="../tags/tag253.xml" /><Relationship Id="rId13" Type="http://schemas.openxmlformats.org/officeDocument/2006/relationships/tags" Target="../tags/tag254.xml" /><Relationship Id="rId14" Type="http://schemas.openxmlformats.org/officeDocument/2006/relationships/tags" Target="../tags/tag255.xml" /><Relationship Id="rId2" Type="http://schemas.openxmlformats.org/officeDocument/2006/relationships/tags" Target="../tags/tag245.xml" /><Relationship Id="rId3" Type="http://schemas.openxmlformats.org/officeDocument/2006/relationships/image" Target="../media/image19.png" /><Relationship Id="rId4" Type="http://schemas.openxmlformats.org/officeDocument/2006/relationships/tags" Target="../tags/tag246.xml" /><Relationship Id="rId5" Type="http://schemas.openxmlformats.org/officeDocument/2006/relationships/image" Target="../media/image20.png" /><Relationship Id="rId6" Type="http://schemas.openxmlformats.org/officeDocument/2006/relationships/tags" Target="../tags/tag247.xml" /><Relationship Id="rId7" Type="http://schemas.openxmlformats.org/officeDocument/2006/relationships/tags" Target="../tags/tag248.xml" /><Relationship Id="rId8" Type="http://schemas.openxmlformats.org/officeDocument/2006/relationships/tags" Target="../tags/tag249.xml" /><Relationship Id="rId9" Type="http://schemas.openxmlformats.org/officeDocument/2006/relationships/tags" Target="../tags/tag250.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256.xml" /><Relationship Id="rId3" Type="http://schemas.openxmlformats.org/officeDocument/2006/relationships/image" Target="../media/image21.png" /><Relationship Id="rId4" Type="http://schemas.openxmlformats.org/officeDocument/2006/relationships/tags" Target="../tags/tag257.xml" /><Relationship Id="rId5" Type="http://schemas.openxmlformats.org/officeDocument/2006/relationships/tags" Target="../tags/tag258.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265.xml" /><Relationship Id="rId2" Type="http://schemas.openxmlformats.org/officeDocument/2006/relationships/tags" Target="../tags/tag259.xml" /><Relationship Id="rId3" Type="http://schemas.openxmlformats.org/officeDocument/2006/relationships/image" Target="../media/image22.png" /><Relationship Id="rId4" Type="http://schemas.openxmlformats.org/officeDocument/2006/relationships/tags" Target="../tags/tag260.xml" /><Relationship Id="rId5" Type="http://schemas.openxmlformats.org/officeDocument/2006/relationships/tags" Target="../tags/tag261.xml" /><Relationship Id="rId6" Type="http://schemas.openxmlformats.org/officeDocument/2006/relationships/tags" Target="../tags/tag262.xml" /><Relationship Id="rId7" Type="http://schemas.openxmlformats.org/officeDocument/2006/relationships/image" Target="../media/image5.png" /><Relationship Id="rId8" Type="http://schemas.openxmlformats.org/officeDocument/2006/relationships/tags" Target="../tags/tag263.xml" /><Relationship Id="rId9" Type="http://schemas.openxmlformats.org/officeDocument/2006/relationships/tags" Target="../tags/tag264.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275.xml" /><Relationship Id="rId11" Type="http://schemas.openxmlformats.org/officeDocument/2006/relationships/image" Target="../media/image24.png" /><Relationship Id="rId12" Type="http://schemas.openxmlformats.org/officeDocument/2006/relationships/tags" Target="../tags/tag276.xml" /><Relationship Id="rId13" Type="http://schemas.openxmlformats.org/officeDocument/2006/relationships/tags" Target="../tags/tag277.xml" /><Relationship Id="rId14" Type="http://schemas.openxmlformats.org/officeDocument/2006/relationships/tags" Target="../tags/tag278.xml" /><Relationship Id="rId15" Type="http://schemas.openxmlformats.org/officeDocument/2006/relationships/tags" Target="../tags/tag279.xml" /><Relationship Id="rId16" Type="http://schemas.openxmlformats.org/officeDocument/2006/relationships/tags" Target="../tags/tag280.xml" /><Relationship Id="rId17" Type="http://schemas.openxmlformats.org/officeDocument/2006/relationships/tags" Target="../tags/tag281.xml" /><Relationship Id="rId18" Type="http://schemas.openxmlformats.org/officeDocument/2006/relationships/tags" Target="../tags/tag282.xml" /><Relationship Id="rId19" Type="http://schemas.openxmlformats.org/officeDocument/2006/relationships/tags" Target="../tags/tag283.xml" /><Relationship Id="rId2" Type="http://schemas.openxmlformats.org/officeDocument/2006/relationships/notesSlide" Target="../notesSlides/notesSlide1.xml" /><Relationship Id="rId20" Type="http://schemas.openxmlformats.org/officeDocument/2006/relationships/tags" Target="../tags/tag284.xml" /><Relationship Id="rId21" Type="http://schemas.openxmlformats.org/officeDocument/2006/relationships/tags" Target="../tags/tag285.xml" /><Relationship Id="rId22" Type="http://schemas.openxmlformats.org/officeDocument/2006/relationships/tags" Target="../tags/tag286.xml" /><Relationship Id="rId23" Type="http://schemas.openxmlformats.org/officeDocument/2006/relationships/tags" Target="../tags/tag287.xml" /><Relationship Id="rId24" Type="http://schemas.openxmlformats.org/officeDocument/2006/relationships/tags" Target="../tags/tag288.xml" /><Relationship Id="rId25" Type="http://schemas.openxmlformats.org/officeDocument/2006/relationships/tags" Target="../tags/tag289.xml" /><Relationship Id="rId26" Type="http://schemas.openxmlformats.org/officeDocument/2006/relationships/tags" Target="../tags/tag290.xml" /><Relationship Id="rId27" Type="http://schemas.openxmlformats.org/officeDocument/2006/relationships/tags" Target="../tags/tag291.xml" /><Relationship Id="rId28" Type="http://schemas.openxmlformats.org/officeDocument/2006/relationships/tags" Target="../tags/tag292.xml" /><Relationship Id="rId29" Type="http://schemas.openxmlformats.org/officeDocument/2006/relationships/tags" Target="../tags/tag293.xml" /><Relationship Id="rId3" Type="http://schemas.openxmlformats.org/officeDocument/2006/relationships/tags" Target="../tags/tag269.xml" /><Relationship Id="rId30" Type="http://schemas.openxmlformats.org/officeDocument/2006/relationships/tags" Target="../tags/tag294.xml" /><Relationship Id="rId31" Type="http://schemas.openxmlformats.org/officeDocument/2006/relationships/tags" Target="../tags/tag295.xml" /><Relationship Id="rId32" Type="http://schemas.openxmlformats.org/officeDocument/2006/relationships/image" Target="../media/image25.png" /><Relationship Id="rId33" Type="http://schemas.openxmlformats.org/officeDocument/2006/relationships/tags" Target="../tags/tag296.xml" /><Relationship Id="rId34" Type="http://schemas.openxmlformats.org/officeDocument/2006/relationships/tags" Target="../tags/tag297.xml" /><Relationship Id="rId4" Type="http://schemas.openxmlformats.org/officeDocument/2006/relationships/tags" Target="../tags/tag270.xml" /><Relationship Id="rId5" Type="http://schemas.openxmlformats.org/officeDocument/2006/relationships/tags" Target="../tags/tag271.xml" /><Relationship Id="rId6" Type="http://schemas.openxmlformats.org/officeDocument/2006/relationships/tags" Target="../tags/tag272.xml" /><Relationship Id="rId7" Type="http://schemas.openxmlformats.org/officeDocument/2006/relationships/tags" Target="../tags/tag273.xml" /><Relationship Id="rId8" Type="http://schemas.openxmlformats.org/officeDocument/2006/relationships/tags" Target="../tags/tag274.xml" /><Relationship Id="rId9" Type="http://schemas.openxmlformats.org/officeDocument/2006/relationships/image" Target="../media/image23.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51.xml" /><Relationship Id="rId3" Type="http://schemas.openxmlformats.org/officeDocument/2006/relationships/tags" Target="../tags/tag52.xml" /><Relationship Id="rId4" Type="http://schemas.openxmlformats.org/officeDocument/2006/relationships/tags" Target="../tags/tag53.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306.xml" /><Relationship Id="rId11" Type="http://schemas.openxmlformats.org/officeDocument/2006/relationships/tags" Target="../tags/tag307.xml" /><Relationship Id="rId12" Type="http://schemas.openxmlformats.org/officeDocument/2006/relationships/tags" Target="../tags/tag308.xml" /><Relationship Id="rId13" Type="http://schemas.openxmlformats.org/officeDocument/2006/relationships/tags" Target="../tags/tag309.xml" /><Relationship Id="rId14" Type="http://schemas.openxmlformats.org/officeDocument/2006/relationships/tags" Target="../tags/tag310.xml" /><Relationship Id="rId2" Type="http://schemas.openxmlformats.org/officeDocument/2006/relationships/tags" Target="../tags/tag298.xml" /><Relationship Id="rId3" Type="http://schemas.openxmlformats.org/officeDocument/2006/relationships/tags" Target="../tags/tag299.xml" /><Relationship Id="rId4" Type="http://schemas.openxmlformats.org/officeDocument/2006/relationships/tags" Target="../tags/tag300.xml" /><Relationship Id="rId5" Type="http://schemas.openxmlformats.org/officeDocument/2006/relationships/tags" Target="../tags/tag301.xml" /><Relationship Id="rId6" Type="http://schemas.openxmlformats.org/officeDocument/2006/relationships/tags" Target="../tags/tag302.xml" /><Relationship Id="rId7" Type="http://schemas.openxmlformats.org/officeDocument/2006/relationships/tags" Target="../tags/tag303.xml" /><Relationship Id="rId8" Type="http://schemas.openxmlformats.org/officeDocument/2006/relationships/tags" Target="../tags/tag304.xml" /><Relationship Id="rId9" Type="http://schemas.openxmlformats.org/officeDocument/2006/relationships/tags" Target="../tags/tag305.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319.xml" /><Relationship Id="rId11" Type="http://schemas.openxmlformats.org/officeDocument/2006/relationships/tags" Target="../tags/tag320.xml" /><Relationship Id="rId12" Type="http://schemas.openxmlformats.org/officeDocument/2006/relationships/tags" Target="../tags/tag321.xml" /><Relationship Id="rId13" Type="http://schemas.openxmlformats.org/officeDocument/2006/relationships/tags" Target="../tags/tag322.xml" /><Relationship Id="rId2" Type="http://schemas.openxmlformats.org/officeDocument/2006/relationships/tags" Target="../tags/tag311.xml" /><Relationship Id="rId3" Type="http://schemas.openxmlformats.org/officeDocument/2006/relationships/tags" Target="../tags/tag312.xml" /><Relationship Id="rId4" Type="http://schemas.openxmlformats.org/officeDocument/2006/relationships/tags" Target="../tags/tag313.xml" /><Relationship Id="rId5" Type="http://schemas.openxmlformats.org/officeDocument/2006/relationships/tags" Target="../tags/tag314.xml" /><Relationship Id="rId6" Type="http://schemas.openxmlformats.org/officeDocument/2006/relationships/tags" Target="../tags/tag315.xml" /><Relationship Id="rId7" Type="http://schemas.openxmlformats.org/officeDocument/2006/relationships/tags" Target="../tags/tag316.xml" /><Relationship Id="rId8" Type="http://schemas.openxmlformats.org/officeDocument/2006/relationships/tags" Target="../tags/tag317.xml" /><Relationship Id="rId9" Type="http://schemas.openxmlformats.org/officeDocument/2006/relationships/tags" Target="../tags/tag318.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331.xml" /><Relationship Id="rId11" Type="http://schemas.openxmlformats.org/officeDocument/2006/relationships/tags" Target="../tags/tag332.xml" /><Relationship Id="rId12" Type="http://schemas.openxmlformats.org/officeDocument/2006/relationships/tags" Target="../tags/tag333.xml" /><Relationship Id="rId13" Type="http://schemas.openxmlformats.org/officeDocument/2006/relationships/tags" Target="../tags/tag334.xml" /><Relationship Id="rId14" Type="http://schemas.openxmlformats.org/officeDocument/2006/relationships/tags" Target="../tags/tag335.xml" /><Relationship Id="rId15" Type="http://schemas.openxmlformats.org/officeDocument/2006/relationships/tags" Target="../tags/tag336.xml" /><Relationship Id="rId16" Type="http://schemas.openxmlformats.org/officeDocument/2006/relationships/tags" Target="../tags/tag337.xml" /><Relationship Id="rId17" Type="http://schemas.openxmlformats.org/officeDocument/2006/relationships/tags" Target="../tags/tag338.xml" /><Relationship Id="rId18" Type="http://schemas.openxmlformats.org/officeDocument/2006/relationships/tags" Target="../tags/tag339.xml" /><Relationship Id="rId19" Type="http://schemas.openxmlformats.org/officeDocument/2006/relationships/tags" Target="../tags/tag340.xml" /><Relationship Id="rId2" Type="http://schemas.openxmlformats.org/officeDocument/2006/relationships/tags" Target="../tags/tag323.xml" /><Relationship Id="rId20" Type="http://schemas.openxmlformats.org/officeDocument/2006/relationships/tags" Target="../tags/tag341.xml" /><Relationship Id="rId21" Type="http://schemas.openxmlformats.org/officeDocument/2006/relationships/tags" Target="../tags/tag342.xml" /><Relationship Id="rId22" Type="http://schemas.openxmlformats.org/officeDocument/2006/relationships/tags" Target="../tags/tag343.xml" /><Relationship Id="rId23" Type="http://schemas.openxmlformats.org/officeDocument/2006/relationships/tags" Target="../tags/tag344.xml" /><Relationship Id="rId24" Type="http://schemas.openxmlformats.org/officeDocument/2006/relationships/tags" Target="../tags/tag345.xml" /><Relationship Id="rId25" Type="http://schemas.openxmlformats.org/officeDocument/2006/relationships/tags" Target="../tags/tag346.xml" /><Relationship Id="rId26" Type="http://schemas.openxmlformats.org/officeDocument/2006/relationships/tags" Target="../tags/tag347.xml" /><Relationship Id="rId3" Type="http://schemas.openxmlformats.org/officeDocument/2006/relationships/tags" Target="../tags/tag324.xml" /><Relationship Id="rId4" Type="http://schemas.openxmlformats.org/officeDocument/2006/relationships/tags" Target="../tags/tag325.xml" /><Relationship Id="rId5" Type="http://schemas.openxmlformats.org/officeDocument/2006/relationships/tags" Target="../tags/tag326.xml" /><Relationship Id="rId6" Type="http://schemas.openxmlformats.org/officeDocument/2006/relationships/tags" Target="../tags/tag327.xml" /><Relationship Id="rId7" Type="http://schemas.openxmlformats.org/officeDocument/2006/relationships/tags" Target="../tags/tag328.xml" /><Relationship Id="rId8" Type="http://schemas.openxmlformats.org/officeDocument/2006/relationships/tags" Target="../tags/tag329.xml" /><Relationship Id="rId9" Type="http://schemas.openxmlformats.org/officeDocument/2006/relationships/tags" Target="../tags/tag330.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355.xml" /><Relationship Id="rId11" Type="http://schemas.openxmlformats.org/officeDocument/2006/relationships/tags" Target="../tags/tag356.xml" /><Relationship Id="rId12" Type="http://schemas.openxmlformats.org/officeDocument/2006/relationships/tags" Target="../tags/tag357.xml" /><Relationship Id="rId13" Type="http://schemas.openxmlformats.org/officeDocument/2006/relationships/tags" Target="../tags/tag358.xml" /><Relationship Id="rId14" Type="http://schemas.openxmlformats.org/officeDocument/2006/relationships/tags" Target="../tags/tag359.xml" /><Relationship Id="rId15" Type="http://schemas.openxmlformats.org/officeDocument/2006/relationships/tags" Target="../tags/tag360.xml" /><Relationship Id="rId16" Type="http://schemas.openxmlformats.org/officeDocument/2006/relationships/tags" Target="../tags/tag361.xml" /><Relationship Id="rId17" Type="http://schemas.openxmlformats.org/officeDocument/2006/relationships/tags" Target="../tags/tag362.xml" /><Relationship Id="rId2" Type="http://schemas.openxmlformats.org/officeDocument/2006/relationships/notesSlide" Target="../notesSlides/notesSlide2.xml" /><Relationship Id="rId3" Type="http://schemas.openxmlformats.org/officeDocument/2006/relationships/tags" Target="../tags/tag351.xml" /><Relationship Id="rId4" Type="http://schemas.openxmlformats.org/officeDocument/2006/relationships/image" Target="../media/image26.jpeg" /><Relationship Id="rId5" Type="http://schemas.openxmlformats.org/officeDocument/2006/relationships/tags" Target="../tags/tag352.xml" /><Relationship Id="rId6" Type="http://schemas.openxmlformats.org/officeDocument/2006/relationships/image" Target="../media/image27.jpeg" /><Relationship Id="rId7" Type="http://schemas.openxmlformats.org/officeDocument/2006/relationships/tags" Target="../tags/tag353.xml" /><Relationship Id="rId8" Type="http://schemas.openxmlformats.org/officeDocument/2006/relationships/tags" Target="../tags/tag354.xml" /><Relationship Id="rId9" Type="http://schemas.openxmlformats.org/officeDocument/2006/relationships/image" Target="../media/image28.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369.xml" /><Relationship Id="rId11" Type="http://schemas.openxmlformats.org/officeDocument/2006/relationships/tags" Target="../tags/tag370.xml" /><Relationship Id="rId12" Type="http://schemas.openxmlformats.org/officeDocument/2006/relationships/vmlDrawing" Target="../drawings/vmlDrawing1.vml" /><Relationship Id="rId2" Type="http://schemas.openxmlformats.org/officeDocument/2006/relationships/tags" Target="../tags/tag363.xml" /><Relationship Id="rId3" Type="http://schemas.openxmlformats.org/officeDocument/2006/relationships/tags" Target="../tags/tag364.xml" /><Relationship Id="rId4" Type="http://schemas.openxmlformats.org/officeDocument/2006/relationships/tags" Target="../tags/tag365.xml" /><Relationship Id="rId5" Type="http://schemas.openxmlformats.org/officeDocument/2006/relationships/tags" Target="../tags/tag366.xml" /><Relationship Id="rId6" Type="http://schemas.openxmlformats.org/officeDocument/2006/relationships/tags" Target="../tags/tag367.xml" /><Relationship Id="rId7" Type="http://schemas.openxmlformats.org/officeDocument/2006/relationships/package" Target="../embeddings/Microsoft_Word_Document.docx" TargetMode="Internal" /><Relationship Id="rId8" Type="http://schemas.openxmlformats.org/officeDocument/2006/relationships/image" Target="../media/image29.emf" /><Relationship Id="rId9" Type="http://schemas.openxmlformats.org/officeDocument/2006/relationships/tags" Target="../tags/tag368.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377.xml" /><Relationship Id="rId11" Type="http://schemas.openxmlformats.org/officeDocument/2006/relationships/vmlDrawing" Target="../drawings/vmlDrawing2.vml" /><Relationship Id="rId2" Type="http://schemas.openxmlformats.org/officeDocument/2006/relationships/tags" Target="../tags/tag371.xml" /><Relationship Id="rId3" Type="http://schemas.openxmlformats.org/officeDocument/2006/relationships/tags" Target="../tags/tag372.xml" /><Relationship Id="rId4" Type="http://schemas.openxmlformats.org/officeDocument/2006/relationships/tags" Target="../tags/tag373.xml" /><Relationship Id="rId5" Type="http://schemas.openxmlformats.org/officeDocument/2006/relationships/tags" Target="../tags/tag374.xml" /><Relationship Id="rId6" Type="http://schemas.openxmlformats.org/officeDocument/2006/relationships/package" Target="../embeddings/Microsoft_Word_Document1.docx" TargetMode="Internal" /><Relationship Id="rId7" Type="http://schemas.openxmlformats.org/officeDocument/2006/relationships/image" Target="../media/image30.emf" /><Relationship Id="rId8" Type="http://schemas.openxmlformats.org/officeDocument/2006/relationships/tags" Target="../tags/tag375.xml" /><Relationship Id="rId9" Type="http://schemas.openxmlformats.org/officeDocument/2006/relationships/tags" Target="../tags/tag376.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384.xml" /><Relationship Id="rId11" Type="http://schemas.openxmlformats.org/officeDocument/2006/relationships/tags" Target="../tags/tag385.xml" /><Relationship Id="rId12" Type="http://schemas.openxmlformats.org/officeDocument/2006/relationships/tags" Target="../tags/tag386.xml" /><Relationship Id="rId13" Type="http://schemas.openxmlformats.org/officeDocument/2006/relationships/tags" Target="../tags/tag387.xml" /><Relationship Id="rId14" Type="http://schemas.openxmlformats.org/officeDocument/2006/relationships/tags" Target="../tags/tag388.xml" /><Relationship Id="rId15" Type="http://schemas.openxmlformats.org/officeDocument/2006/relationships/tags" Target="../tags/tag389.xml" /><Relationship Id="rId16" Type="http://schemas.openxmlformats.org/officeDocument/2006/relationships/tags" Target="../tags/tag390.xml" /><Relationship Id="rId17" Type="http://schemas.openxmlformats.org/officeDocument/2006/relationships/tags" Target="../tags/tag391.xml" /><Relationship Id="rId18" Type="http://schemas.openxmlformats.org/officeDocument/2006/relationships/vmlDrawing" Target="../drawings/vmlDrawing3.vml" /><Relationship Id="rId2" Type="http://schemas.openxmlformats.org/officeDocument/2006/relationships/tags" Target="../tags/tag378.xml" /><Relationship Id="rId3" Type="http://schemas.openxmlformats.org/officeDocument/2006/relationships/tags" Target="../tags/tag379.xml" /><Relationship Id="rId4" Type="http://schemas.openxmlformats.org/officeDocument/2006/relationships/tags" Target="../tags/tag380.xml" /><Relationship Id="rId5" Type="http://schemas.openxmlformats.org/officeDocument/2006/relationships/package" Target="../embeddings/Microsoft_Word_Document2.docx" TargetMode="Internal" /><Relationship Id="rId6" Type="http://schemas.openxmlformats.org/officeDocument/2006/relationships/image" Target="../media/image31.emf" /><Relationship Id="rId7" Type="http://schemas.openxmlformats.org/officeDocument/2006/relationships/tags" Target="../tags/tag381.xml" /><Relationship Id="rId8" Type="http://schemas.openxmlformats.org/officeDocument/2006/relationships/tags" Target="../tags/tag382.xml" /><Relationship Id="rId9" Type="http://schemas.openxmlformats.org/officeDocument/2006/relationships/tags" Target="../tags/tag383.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400.xml" /><Relationship Id="rId11" Type="http://schemas.openxmlformats.org/officeDocument/2006/relationships/tags" Target="../tags/tag401.xml" /><Relationship Id="rId12" Type="http://schemas.openxmlformats.org/officeDocument/2006/relationships/tags" Target="../tags/tag402.xml" /><Relationship Id="rId13" Type="http://schemas.openxmlformats.org/officeDocument/2006/relationships/tags" Target="../tags/tag403.xml" /><Relationship Id="rId14" Type="http://schemas.openxmlformats.org/officeDocument/2006/relationships/tags" Target="../tags/tag404.xml" /><Relationship Id="rId15" Type="http://schemas.openxmlformats.org/officeDocument/2006/relationships/tags" Target="../tags/tag405.xml" /><Relationship Id="rId16" Type="http://schemas.openxmlformats.org/officeDocument/2006/relationships/tags" Target="../tags/tag406.xml" /><Relationship Id="rId17" Type="http://schemas.openxmlformats.org/officeDocument/2006/relationships/tags" Target="../tags/tag407.xml" /><Relationship Id="rId18" Type="http://schemas.openxmlformats.org/officeDocument/2006/relationships/tags" Target="../tags/tag408.xml" /><Relationship Id="rId19" Type="http://schemas.openxmlformats.org/officeDocument/2006/relationships/tags" Target="../tags/tag409.xml" /><Relationship Id="rId2" Type="http://schemas.openxmlformats.org/officeDocument/2006/relationships/tags" Target="../tags/tag392.xml" /><Relationship Id="rId20" Type="http://schemas.openxmlformats.org/officeDocument/2006/relationships/tags" Target="../tags/tag410.xml" /><Relationship Id="rId21" Type="http://schemas.openxmlformats.org/officeDocument/2006/relationships/tags" Target="../tags/tag411.xml" /><Relationship Id="rId3" Type="http://schemas.openxmlformats.org/officeDocument/2006/relationships/tags" Target="../tags/tag393.xml" /><Relationship Id="rId4" Type="http://schemas.openxmlformats.org/officeDocument/2006/relationships/tags" Target="../tags/tag394.xml" /><Relationship Id="rId5" Type="http://schemas.openxmlformats.org/officeDocument/2006/relationships/tags" Target="../tags/tag395.xml" /><Relationship Id="rId6" Type="http://schemas.openxmlformats.org/officeDocument/2006/relationships/tags" Target="../tags/tag396.xml" /><Relationship Id="rId7" Type="http://schemas.openxmlformats.org/officeDocument/2006/relationships/tags" Target="../tags/tag397.xml" /><Relationship Id="rId8" Type="http://schemas.openxmlformats.org/officeDocument/2006/relationships/tags" Target="../tags/tag398.xml" /><Relationship Id="rId9" Type="http://schemas.openxmlformats.org/officeDocument/2006/relationships/tags" Target="../tags/tag39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61.xml" /><Relationship Id="rId11" Type="http://schemas.openxmlformats.org/officeDocument/2006/relationships/tags" Target="../tags/tag62.xml" /><Relationship Id="rId2" Type="http://schemas.openxmlformats.org/officeDocument/2006/relationships/tags" Target="../tags/tag54.xml" /><Relationship Id="rId3" Type="http://schemas.openxmlformats.org/officeDocument/2006/relationships/tags" Target="../tags/tag55.xml" /><Relationship Id="rId4" Type="http://schemas.openxmlformats.org/officeDocument/2006/relationships/tags" Target="../tags/tag56.xml" /><Relationship Id="rId5" Type="http://schemas.openxmlformats.org/officeDocument/2006/relationships/tags" Target="../tags/tag57.xml" /><Relationship Id="rId6" Type="http://schemas.openxmlformats.org/officeDocument/2006/relationships/tags" Target="../tags/tag58.xml" /><Relationship Id="rId7" Type="http://schemas.openxmlformats.org/officeDocument/2006/relationships/image" Target="../media/image4.png" /><Relationship Id="rId8" Type="http://schemas.openxmlformats.org/officeDocument/2006/relationships/tags" Target="../tags/tag59.xml" /><Relationship Id="rId9" Type="http://schemas.openxmlformats.org/officeDocument/2006/relationships/tags" Target="../tags/tag60.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70.xml" /><Relationship Id="rId2" Type="http://schemas.openxmlformats.org/officeDocument/2006/relationships/tags" Target="../tags/tag63.xml" /><Relationship Id="rId3" Type="http://schemas.openxmlformats.org/officeDocument/2006/relationships/tags" Target="../tags/tag64.xml" /><Relationship Id="rId4" Type="http://schemas.openxmlformats.org/officeDocument/2006/relationships/tags" Target="../tags/tag65.xml" /><Relationship Id="rId5" Type="http://schemas.openxmlformats.org/officeDocument/2006/relationships/tags" Target="../tags/tag66.xml" /><Relationship Id="rId6" Type="http://schemas.openxmlformats.org/officeDocument/2006/relationships/tags" Target="../tags/tag67.xml" /><Relationship Id="rId7" Type="http://schemas.openxmlformats.org/officeDocument/2006/relationships/image" Target="../media/image5.png" /><Relationship Id="rId8" Type="http://schemas.openxmlformats.org/officeDocument/2006/relationships/tags" Target="../tags/tag68.xml" /><Relationship Id="rId9" Type="http://schemas.openxmlformats.org/officeDocument/2006/relationships/tags" Target="../tags/tag69.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79.xml" /><Relationship Id="rId11" Type="http://schemas.openxmlformats.org/officeDocument/2006/relationships/tags" Target="../tags/tag80.xml" /><Relationship Id="rId12" Type="http://schemas.openxmlformats.org/officeDocument/2006/relationships/image" Target="../media/image6.jpeg" /><Relationship Id="rId13" Type="http://schemas.openxmlformats.org/officeDocument/2006/relationships/tags" Target="../tags/tag81.xml" /><Relationship Id="rId14" Type="http://schemas.openxmlformats.org/officeDocument/2006/relationships/tags" Target="../tags/tag82.xml" /><Relationship Id="rId15" Type="http://schemas.openxmlformats.org/officeDocument/2006/relationships/tags" Target="../tags/tag83.xml" /><Relationship Id="rId16" Type="http://schemas.openxmlformats.org/officeDocument/2006/relationships/tags" Target="../tags/tag84.xml" /><Relationship Id="rId2" Type="http://schemas.openxmlformats.org/officeDocument/2006/relationships/tags" Target="../tags/tag71.xml" /><Relationship Id="rId3" Type="http://schemas.openxmlformats.org/officeDocument/2006/relationships/tags" Target="../tags/tag72.xml" /><Relationship Id="rId4" Type="http://schemas.openxmlformats.org/officeDocument/2006/relationships/tags" Target="../tags/tag73.xml" /><Relationship Id="rId5" Type="http://schemas.openxmlformats.org/officeDocument/2006/relationships/tags" Target="../tags/tag74.xml" /><Relationship Id="rId6" Type="http://schemas.openxmlformats.org/officeDocument/2006/relationships/tags" Target="../tags/tag75.xml" /><Relationship Id="rId7" Type="http://schemas.openxmlformats.org/officeDocument/2006/relationships/tags" Target="../tags/tag76.xml" /><Relationship Id="rId8" Type="http://schemas.openxmlformats.org/officeDocument/2006/relationships/tags" Target="../tags/tag77.xml" /><Relationship Id="rId9" Type="http://schemas.openxmlformats.org/officeDocument/2006/relationships/tags" Target="../tags/tag78.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93.xml" /><Relationship Id="rId11" Type="http://schemas.openxmlformats.org/officeDocument/2006/relationships/image" Target="../media/image7.jpeg" /><Relationship Id="rId12" Type="http://schemas.openxmlformats.org/officeDocument/2006/relationships/tags" Target="../tags/tag94.xml" /><Relationship Id="rId13" Type="http://schemas.openxmlformats.org/officeDocument/2006/relationships/image" Target="../media/image8.jpeg" /><Relationship Id="rId14" Type="http://schemas.openxmlformats.org/officeDocument/2006/relationships/tags" Target="../tags/tag95.xml" /><Relationship Id="rId15" Type="http://schemas.openxmlformats.org/officeDocument/2006/relationships/tags" Target="../tags/tag96.xml" /><Relationship Id="rId2" Type="http://schemas.openxmlformats.org/officeDocument/2006/relationships/tags" Target="../tags/tag85.xml" /><Relationship Id="rId3" Type="http://schemas.openxmlformats.org/officeDocument/2006/relationships/tags" Target="../tags/tag86.xml" /><Relationship Id="rId4" Type="http://schemas.openxmlformats.org/officeDocument/2006/relationships/tags" Target="../tags/tag87.xml" /><Relationship Id="rId5" Type="http://schemas.openxmlformats.org/officeDocument/2006/relationships/tags" Target="../tags/tag88.xml" /><Relationship Id="rId6" Type="http://schemas.openxmlformats.org/officeDocument/2006/relationships/tags" Target="../tags/tag89.xml" /><Relationship Id="rId7" Type="http://schemas.openxmlformats.org/officeDocument/2006/relationships/tags" Target="../tags/tag90.xml" /><Relationship Id="rId8" Type="http://schemas.openxmlformats.org/officeDocument/2006/relationships/tags" Target="../tags/tag91.xml" /><Relationship Id="rId9" Type="http://schemas.openxmlformats.org/officeDocument/2006/relationships/tags" Target="../tags/tag9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105.xml" /><Relationship Id="rId2" Type="http://schemas.openxmlformats.org/officeDocument/2006/relationships/tags" Target="../tags/tag97.xml" /><Relationship Id="rId3" Type="http://schemas.openxmlformats.org/officeDocument/2006/relationships/tags" Target="../tags/tag98.xml" /><Relationship Id="rId4" Type="http://schemas.openxmlformats.org/officeDocument/2006/relationships/tags" Target="../tags/tag99.xml" /><Relationship Id="rId5" Type="http://schemas.openxmlformats.org/officeDocument/2006/relationships/tags" Target="../tags/tag100.xml" /><Relationship Id="rId6" Type="http://schemas.openxmlformats.org/officeDocument/2006/relationships/tags" Target="../tags/tag101.xml" /><Relationship Id="rId7" Type="http://schemas.openxmlformats.org/officeDocument/2006/relationships/tags" Target="../tags/tag102.xml" /><Relationship Id="rId8" Type="http://schemas.openxmlformats.org/officeDocument/2006/relationships/tags" Target="../tags/tag103.xml" /><Relationship Id="rId9" Type="http://schemas.openxmlformats.org/officeDocument/2006/relationships/tags" Target="../tags/tag10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111.xml" /><Relationship Id="rId11" Type="http://schemas.openxmlformats.org/officeDocument/2006/relationships/tags" Target="../tags/tag112.xml" /><Relationship Id="rId2" Type="http://schemas.openxmlformats.org/officeDocument/2006/relationships/tags" Target="../tags/tag106.xml" /><Relationship Id="rId3" Type="http://schemas.openxmlformats.org/officeDocument/2006/relationships/tags" Target="../tags/tag107.xml" /><Relationship Id="rId4" Type="http://schemas.openxmlformats.org/officeDocument/2006/relationships/tags" Target="../tags/tag108.xml" /><Relationship Id="rId5" Type="http://schemas.openxmlformats.org/officeDocument/2006/relationships/image" Target="../media/image9.png" /><Relationship Id="rId6" Type="http://schemas.openxmlformats.org/officeDocument/2006/relationships/tags" Target="../tags/tag109.xml" /><Relationship Id="rId7" Type="http://schemas.openxmlformats.org/officeDocument/2006/relationships/image" Target="../media/image10.png" /><Relationship Id="rId8" Type="http://schemas.openxmlformats.org/officeDocument/2006/relationships/tags" Target="../tags/tag110.xml" /><Relationship Id="rId9" Type="http://schemas.openxmlformats.org/officeDocument/2006/relationships/image" Target="../media/image11.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120.xml" /><Relationship Id="rId2" Type="http://schemas.openxmlformats.org/officeDocument/2006/relationships/tags" Target="../tags/tag113.xml" /><Relationship Id="rId3" Type="http://schemas.openxmlformats.org/officeDocument/2006/relationships/tags" Target="../tags/tag114.xml" /><Relationship Id="rId4" Type="http://schemas.openxmlformats.org/officeDocument/2006/relationships/image" Target="../media/image12.png" /><Relationship Id="rId5" Type="http://schemas.openxmlformats.org/officeDocument/2006/relationships/tags" Target="../tags/tag115.xml" /><Relationship Id="rId6" Type="http://schemas.openxmlformats.org/officeDocument/2006/relationships/tags" Target="../tags/tag116.xml" /><Relationship Id="rId7" Type="http://schemas.openxmlformats.org/officeDocument/2006/relationships/tags" Target="../tags/tag117.xml" /><Relationship Id="rId8" Type="http://schemas.openxmlformats.org/officeDocument/2006/relationships/tags" Target="../tags/tag118.xml" /><Relationship Id="rId9" Type="http://schemas.openxmlformats.org/officeDocument/2006/relationships/tags" Target="../tags/tag11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userDrawn="1">
            <p:custDataLst>
              <p:tags r:id="rId3"/>
            </p:custDataLst>
          </p:nvPr>
        </p:nvSpPr>
        <p:spPr>
          <a:xfrm>
            <a:off x="814070" y="3463925"/>
            <a:ext cx="10563860" cy="1050925"/>
          </a:xfrm>
          <a:prstGeom prst="rect">
            <a:avLst/>
          </a:prstGeom>
          <a:noFill/>
        </p:spPr>
        <p:txBody>
          <a:bodyPr wrap="square" rtlCol="0">
            <a:spAutoFit/>
          </a:bodyPr>
          <a:lstStyle/>
          <a:p>
            <a:pPr algn="ctr">
              <a:lnSpc>
                <a:spcPct val="130000"/>
              </a:lnSpc>
            </a:pPr>
            <a:r>
              <a:rPr lang="zh-CN" sz="4800" b="1">
                <a:solidFill>
                  <a:schemeClr val="tx1"/>
                </a:solidFill>
                <a:latin typeface="黑体" panose="02010600030101010101" charset="-122"/>
                <a:ea typeface="黑体" panose="02010600030101010101" charset="-122"/>
                <a:cs typeface="黑体" panose="02010600030101010101" charset="-122"/>
              </a:rPr>
              <a:t>第</a:t>
            </a:r>
            <a:r>
              <a:rPr lang="en-US" altLang="zh-CN" sz="4800" b="1">
                <a:solidFill>
                  <a:schemeClr val="tx1"/>
                </a:solidFill>
                <a:latin typeface="黑体" panose="02010600030101010101" charset="-122"/>
                <a:ea typeface="黑体" panose="02010600030101010101" charset="-122"/>
                <a:cs typeface="黑体" panose="02010600030101010101" charset="-122"/>
              </a:rPr>
              <a:t>1</a:t>
            </a:r>
            <a:r>
              <a:rPr lang="zh-CN" altLang="en-US" sz="4800" b="1">
                <a:solidFill>
                  <a:schemeClr val="tx1"/>
                </a:solidFill>
                <a:latin typeface="黑体" panose="02010600030101010101" charset="-122"/>
                <a:ea typeface="黑体" panose="02010600030101010101" charset="-122"/>
                <a:cs typeface="黑体" panose="02010600030101010101" charset="-122"/>
              </a:rPr>
              <a:t>节</a:t>
            </a:r>
            <a:r>
              <a:rPr lang="en-US" altLang="zh-CN" sz="4800" b="1">
                <a:solidFill>
                  <a:schemeClr val="tx1"/>
                </a:solidFill>
                <a:latin typeface="黑体" panose="02010600030101010101" charset="-122"/>
                <a:ea typeface="黑体" panose="02010600030101010101" charset="-122"/>
                <a:cs typeface="黑体" panose="02010600030101010101" charset="-122"/>
              </a:rPr>
              <a:t> </a:t>
            </a:r>
            <a:r>
              <a:rPr lang="zh-CN" altLang="en-US" sz="4800" b="1">
                <a:solidFill>
                  <a:schemeClr val="tx1"/>
                </a:solidFill>
                <a:latin typeface="黑体" panose="02010600030101010101" charset="-122"/>
                <a:ea typeface="黑体" panose="02010600030101010101" charset="-122"/>
                <a:cs typeface="黑体" panose="02010600030101010101" charset="-122"/>
              </a:rPr>
              <a:t>认识有机化学</a:t>
            </a:r>
            <a:r>
              <a:rPr lang="en-US" altLang="zh-CN" sz="4800" b="1">
                <a:solidFill>
                  <a:schemeClr val="tx1"/>
                </a:solidFill>
                <a:latin typeface="黑体" panose="02010600030101010101" charset="-122"/>
                <a:ea typeface="黑体" panose="02010600030101010101" charset="-122"/>
                <a:cs typeface="黑体" panose="02010600030101010101" charset="-122"/>
              </a:rPr>
              <a:t> </a:t>
            </a:r>
            <a:r>
              <a:rPr lang="zh-CN" altLang="en-US" sz="4800" b="1">
                <a:solidFill>
                  <a:schemeClr val="tx1"/>
                </a:solidFill>
                <a:latin typeface="黑体" panose="02010600030101010101" charset="-122"/>
                <a:ea typeface="黑体" panose="02010600030101010101" charset="-122"/>
                <a:cs typeface="黑体" panose="02010600030101010101" charset="-122"/>
              </a:rPr>
              <a:t>课时</a:t>
            </a:r>
            <a:r>
              <a:rPr lang="en-US" altLang="zh-CN" sz="4800" b="1">
                <a:solidFill>
                  <a:schemeClr val="tx1"/>
                </a:solidFill>
                <a:latin typeface="黑体" panose="02010600030101010101" charset="-122"/>
                <a:ea typeface="黑体" panose="02010600030101010101" charset="-122"/>
                <a:cs typeface="黑体" panose="02010600030101010101" charset="-122"/>
              </a:rPr>
              <a:t>1</a:t>
            </a:r>
          </a:p>
        </p:txBody>
      </p:sp>
    </p:spTree>
    <p:custDataLst>
      <p:tags r:id="rId4"/>
    </p:custData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37" name="组合 36" title=""/>
          <p:cNvGrpSpPr/>
          <p:nvPr>
            <p:custDataLst>
              <p:tags r:id="rId3"/>
            </p:custDataLst>
          </p:nvPr>
        </p:nvGrpSpPr>
        <p:grpSpPr>
          <a:xfrm>
            <a:off x="1024255" y="743585"/>
            <a:ext cx="2052320" cy="718185"/>
            <a:chOff x="1518" y="979"/>
            <a:chExt cx="3232" cy="1131"/>
          </a:xfrm>
        </p:grpSpPr>
        <p:sp>
          <p:nvSpPr>
            <p:cNvPr id="38" name="TextBox 6"/>
            <p:cNvSpPr txBox="1"/>
            <p:nvPr>
              <p:custDataLst>
                <p:tags r:id="rId4"/>
              </p:custDataLst>
            </p:nvPr>
          </p:nvSpPr>
          <p:spPr>
            <a:xfrm>
              <a:off x="1755" y="1085"/>
              <a:ext cx="2995" cy="1025"/>
            </a:xfrm>
            <a:prstGeom prst="rect">
              <a:avLst/>
            </a:prstGeom>
            <a:noFill/>
          </p:spPr>
          <p:txBody>
            <a:bodyPr wrap="none" rtlCol="0">
              <a:spAutoFit/>
            </a:bodyPr>
            <a:lstStyle/>
            <a:p>
              <a:pPr>
                <a:lnSpc>
                  <a:spcPct val="130000"/>
                </a:lnSpc>
              </a:pPr>
              <a:r>
                <a:rPr lang="zh-CN" altLang="en-US" sz="2800">
                  <a:solidFill>
                    <a:srgbClr val="E1E0D8"/>
                  </a:solidFill>
                  <a:latin typeface="微软雅黑" panose="020b0503020204020204" pitchFamily="34" charset="-122"/>
                  <a:ea typeface="微软雅黑" panose="020b0503020204020204" pitchFamily="34" charset="-122"/>
                  <a:cs typeface="微软雅黑" panose="020b0503020204020204" pitchFamily="34" charset="-122"/>
                  <a:sym typeface="+mn-lt"/>
                </a:rPr>
                <a:t>交流</a:t>
              </a:r>
              <a:r>
                <a:rPr lang="en-US" altLang="zh-CN" sz="2800">
                  <a:solidFill>
                    <a:srgbClr val="E1E0D8"/>
                  </a:solidFill>
                  <a:latin typeface="微软雅黑" panose="020b0503020204020204" pitchFamily="34" charset="-122"/>
                  <a:ea typeface="微软雅黑" panose="020b0503020204020204" pitchFamily="34" charset="-122"/>
                  <a:cs typeface="微软雅黑" panose="020b0503020204020204" pitchFamily="34" charset="-122"/>
                  <a:sym typeface="+mn-lt"/>
                </a:rPr>
                <a:t> · </a:t>
              </a:r>
              <a:r>
                <a:rPr lang="zh-CN" altLang="en-US" sz="2800">
                  <a:solidFill>
                    <a:srgbClr val="E1E0D8"/>
                  </a:solidFill>
                  <a:latin typeface="微软雅黑" panose="020b0503020204020204" pitchFamily="34" charset="-122"/>
                  <a:ea typeface="微软雅黑" panose="020b0503020204020204" pitchFamily="34" charset="-122"/>
                  <a:cs typeface="微软雅黑" panose="020b0503020204020204" pitchFamily="34" charset="-122"/>
                  <a:sym typeface="+mn-lt"/>
                </a:rPr>
                <a:t>研讨</a:t>
              </a:r>
            </a:p>
          </p:txBody>
        </p:sp>
        <p:sp>
          <p:nvSpPr>
            <p:cNvPr id="39" name="TextBox 7"/>
            <p:cNvSpPr txBox="1"/>
            <p:nvPr>
              <p:custDataLst>
                <p:tags r:id="rId5"/>
              </p:custDataLst>
            </p:nvPr>
          </p:nvSpPr>
          <p:spPr>
            <a:xfrm>
              <a:off x="1587" y="979"/>
              <a:ext cx="2995" cy="1025"/>
            </a:xfrm>
            <a:prstGeom prst="rect">
              <a:avLst/>
            </a:prstGeom>
            <a:noFill/>
          </p:spPr>
          <p:txBody>
            <a:bodyPr wrap="none" rtlCol="0">
              <a:spAutoFit/>
            </a:bodyPr>
            <a:lstStyle/>
            <a:p>
              <a:pPr>
                <a:lnSpc>
                  <a:spcPct val="130000"/>
                </a:lnSpc>
              </a:pPr>
              <a:r>
                <a:rPr lang="zh-CN" altLang="en-US" sz="2800">
                  <a:solidFill>
                    <a:srgbClr val="83A0A3"/>
                  </a:solidFill>
                  <a:latin typeface="+mn-ea"/>
                  <a:cs typeface="+mn-ea"/>
                  <a:sym typeface="+mn-lt"/>
                </a:rPr>
                <a:t>交流</a:t>
              </a:r>
              <a:r>
                <a:rPr lang="en-US" altLang="zh-CN" sz="2800">
                  <a:solidFill>
                    <a:srgbClr val="83A0A3"/>
                  </a:solidFill>
                  <a:latin typeface="+mn-ea"/>
                  <a:cs typeface="+mn-ea"/>
                  <a:sym typeface="+mn-lt"/>
                </a:rPr>
                <a:t> · </a:t>
              </a:r>
              <a:r>
                <a:rPr lang="zh-CN" altLang="en-US" sz="2800">
                  <a:solidFill>
                    <a:srgbClr val="83A0A3"/>
                  </a:solidFill>
                  <a:latin typeface="+mn-ea"/>
                  <a:cs typeface="+mn-ea"/>
                  <a:sym typeface="+mn-lt"/>
                </a:rPr>
                <a:t>研讨</a:t>
              </a:r>
            </a:p>
          </p:txBody>
        </p:sp>
        <p:sp>
          <p:nvSpPr>
            <p:cNvPr id="40" name="矩形 39"/>
            <p:cNvSpPr/>
            <p:nvPr>
              <p:custDataLst>
                <p:tags r:id="rId6"/>
              </p:custDataLst>
            </p:nvPr>
          </p:nvSpPr>
          <p:spPr>
            <a:xfrm>
              <a:off x="1518" y="1269"/>
              <a:ext cx="92" cy="595"/>
            </a:xfrm>
            <a:prstGeom prst="rect">
              <a:avLst/>
            </a:prstGeom>
            <a:solidFill>
              <a:srgbClr val="83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title=""/>
          <p:cNvSpPr txBox="1"/>
          <p:nvPr>
            <p:custDataLst>
              <p:tags r:id="rId7"/>
            </p:custDataLst>
          </p:nvPr>
        </p:nvSpPr>
        <p:spPr>
          <a:xfrm>
            <a:off x="1024255" y="1345565"/>
            <a:ext cx="9751695" cy="1050290"/>
          </a:xfrm>
          <a:prstGeom prst="rect">
            <a:avLst/>
          </a:prstGeom>
          <a:noFill/>
        </p:spPr>
        <p:txBody>
          <a:bodyPr wrap="square" rtlCol="0" anchor="t">
            <a:spAutoFit/>
          </a:bodyPr>
          <a:lstStyle/>
          <a:p>
            <a:pPr>
              <a:lnSpc>
                <a:spcPct val="130000"/>
              </a:lnSpc>
            </a:pPr>
            <a:r>
              <a:rPr lang="en-US" altLang="zh-CN" sz="2400">
                <a:latin typeface="Times New Roman" panose="02020603050405020304" charset="0"/>
                <a:ea typeface="宋体" panose="02010600030101010101" pitchFamily="2" charset="-122"/>
                <a:cs typeface="Times New Roman" panose="02020603050405020304" charset="0"/>
              </a:rPr>
              <a:t>        下面列出了16种有机化合物的结构简式，请尝试从不同角度对它们所代表的物质进行分类。</a:t>
            </a:r>
          </a:p>
        </p:txBody>
      </p:sp>
      <p:pic>
        <p:nvPicPr>
          <p:cNvPr id="16" name="图片 15" title=""/>
          <p:cNvPicPr>
            <a:picLocks noChangeAspect="1"/>
          </p:cNvPicPr>
          <p:nvPr>
            <p:custDataLst>
              <p:tags r:id="rId9"/>
            </p:custDataLst>
          </p:nvPr>
        </p:nvPicPr>
        <p:blipFill>
          <a:blip r:embed="rId8">
            <a:clrChange>
              <a:clrFrom>
                <a:srgbClr val="FFFFFF">
                  <a:alpha val="100000"/>
                </a:srgbClr>
              </a:clrFrom>
              <a:clrTo>
                <a:srgbClr val="FFFFFF">
                  <a:alpha val="100000"/>
                  <a:alpha val="0"/>
                </a:srgbClr>
              </a:clrTo>
            </a:clrChange>
            <a:lum contrast="6000"/>
          </a:blip>
          <a:stretch>
            <a:fillRect/>
          </a:stretch>
        </p:blipFill>
        <p:spPr>
          <a:xfrm>
            <a:off x="2354580" y="2366645"/>
            <a:ext cx="7091045" cy="4246245"/>
          </a:xfrm>
          <a:prstGeom prst="rect">
            <a:avLst/>
          </a:prstGeom>
        </p:spPr>
      </p:pic>
    </p:spTree>
    <p:custDataLst>
      <p:tags r:id="rId10"/>
    </p:custData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4" name="文本框 3" title=""/>
          <p:cNvSpPr txBox="1"/>
          <p:nvPr>
            <p:custDataLst>
              <p:tags r:id="rId3"/>
            </p:custDataLst>
          </p:nvPr>
        </p:nvSpPr>
        <p:spPr>
          <a:xfrm>
            <a:off x="2353945" y="3122930"/>
            <a:ext cx="5690870" cy="429895"/>
          </a:xfrm>
          <a:prstGeom prst="rect">
            <a:avLst/>
          </a:prstGeom>
          <a:noFill/>
        </p:spPr>
        <p:txBody>
          <a:bodyPr wrap="none" rtlCol="0" anchor="t">
            <a:spAutoFit/>
          </a:bodyPr>
          <a:lstStyle/>
          <a:p>
            <a:r>
              <a:rPr lang="zh-CN" altLang="en-US" sz="2200">
                <a:latin typeface="Times New Roman" panose="02020603050405020304" charset="0"/>
                <a:ea typeface="宋体" panose="02010600030101010101" pitchFamily="2" charset="-122"/>
                <a:cs typeface="Times New Roman" panose="02020603050405020304" charset="0"/>
                <a:sym typeface="+mn-ea"/>
              </a:rPr>
              <a:t>只由碳元素和氢元素组成的化合物（如</a:t>
            </a:r>
            <a:r>
              <a:rPr lang="en-US" altLang="zh-CN" sz="2200">
                <a:latin typeface="Times New Roman" panose="02020603050405020304" charset="0"/>
                <a:ea typeface="宋体" panose="02010600030101010101" pitchFamily="2" charset="-122"/>
                <a:cs typeface="Times New Roman" panose="02020603050405020304" charset="0"/>
                <a:sym typeface="+mn-ea"/>
              </a:rPr>
              <a:t>CH</a:t>
            </a:r>
            <a:r>
              <a:rPr lang="en-US" altLang="zh-CN" sz="2200" baseline="-25000">
                <a:latin typeface="Times New Roman" panose="02020603050405020304" charset="0"/>
                <a:ea typeface="宋体" panose="02010600030101010101" pitchFamily="2" charset="-122"/>
                <a:cs typeface="Times New Roman" panose="02020603050405020304" charset="0"/>
                <a:sym typeface="+mn-ea"/>
              </a:rPr>
              <a:t>4</a:t>
            </a:r>
            <a:r>
              <a:rPr lang="zh-CN" altLang="en-US" sz="2200">
                <a:latin typeface="Times New Roman" panose="02020603050405020304" charset="0"/>
                <a:ea typeface="宋体" panose="02010600030101010101" pitchFamily="2" charset="-122"/>
                <a:cs typeface="Times New Roman" panose="02020603050405020304" charset="0"/>
                <a:sym typeface="+mn-ea"/>
              </a:rPr>
              <a:t>）</a:t>
            </a:r>
          </a:p>
        </p:txBody>
      </p:sp>
      <p:sp>
        <p:nvSpPr>
          <p:cNvPr id="6" name="文本框 5" title=""/>
          <p:cNvSpPr txBox="1"/>
          <p:nvPr>
            <p:custDataLst>
              <p:tags r:id="rId4"/>
            </p:custDataLst>
          </p:nvPr>
        </p:nvSpPr>
        <p:spPr>
          <a:xfrm>
            <a:off x="2848610" y="3924300"/>
            <a:ext cx="8428990" cy="429895"/>
          </a:xfrm>
          <a:prstGeom prst="rect">
            <a:avLst/>
          </a:prstGeom>
          <a:noFill/>
        </p:spPr>
        <p:txBody>
          <a:bodyPr wrap="square" rtlCol="0" anchor="t">
            <a:spAutoFit/>
          </a:bodyPr>
          <a:lstStyle/>
          <a:p>
            <a:r>
              <a:rPr lang="zh-CN" altLang="en-US" sz="2200">
                <a:latin typeface="Times New Roman" panose="02020603050405020304" charset="0"/>
                <a:ea typeface="宋体" panose="02010600030101010101" pitchFamily="2" charset="-122"/>
                <a:cs typeface="Times New Roman" panose="02020603050405020304" charset="0"/>
              </a:rPr>
              <a:t>烃分子里的H被其他原子或原子团取代的产物</a:t>
            </a:r>
            <a:r>
              <a:rPr lang="zh-CN" altLang="en-US" sz="2200">
                <a:latin typeface="Times New Roman" panose="02020603050405020304" charset="0"/>
                <a:ea typeface="宋体" panose="02010600030101010101" pitchFamily="2" charset="-122"/>
                <a:cs typeface="Times New Roman" panose="02020603050405020304" charset="0"/>
                <a:sym typeface="+mn-ea"/>
              </a:rPr>
              <a:t>（如一氯甲烷CH</a:t>
            </a:r>
            <a:r>
              <a:rPr lang="zh-CN" altLang="en-US" sz="2200" baseline="-25000">
                <a:latin typeface="Times New Roman" panose="02020603050405020304" charset="0"/>
                <a:ea typeface="宋体" panose="02010600030101010101" pitchFamily="2" charset="-122"/>
                <a:cs typeface="Times New Roman" panose="02020603050405020304" charset="0"/>
                <a:sym typeface="+mn-ea"/>
              </a:rPr>
              <a:t>3</a:t>
            </a:r>
            <a:r>
              <a:rPr lang="zh-CN" altLang="en-US" sz="2200">
                <a:latin typeface="Times New Roman" panose="02020603050405020304" charset="0"/>
                <a:ea typeface="宋体" panose="02010600030101010101" pitchFamily="2" charset="-122"/>
                <a:cs typeface="Times New Roman" panose="02020603050405020304" charset="0"/>
                <a:sym typeface="+mn-ea"/>
              </a:rPr>
              <a:t>Cl）</a:t>
            </a:r>
          </a:p>
        </p:txBody>
      </p:sp>
      <p:sp>
        <p:nvSpPr>
          <p:cNvPr id="3" name="文本框 2" title=""/>
          <p:cNvSpPr txBox="1"/>
          <p:nvPr>
            <p:custDataLst>
              <p:tags r:id="rId5"/>
            </p:custDataLst>
          </p:nvPr>
        </p:nvSpPr>
        <p:spPr>
          <a:xfrm>
            <a:off x="1035685" y="2400300"/>
            <a:ext cx="1941830" cy="460375"/>
          </a:xfrm>
          <a:prstGeom prst="rect">
            <a:avLst/>
          </a:prstGeom>
          <a:noFill/>
        </p:spPr>
        <p:txBody>
          <a:bodyPr wrap="none" rtlCol="0">
            <a:spAutoFit/>
          </a:bodyPr>
          <a:lstStyle/>
          <a:p>
            <a:pPr indent="0" algn="l">
              <a:buFont typeface="Wingdings" panose="05000000000000000000" charset="0"/>
              <a:buNone/>
            </a:pP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sym typeface="+mn-ea"/>
              </a:rPr>
              <a:t>1.</a:t>
            </a:r>
            <a:r>
              <a:rPr lang="zh-CN" altLang="en-US" sz="2400" b="1">
                <a:solidFill>
                  <a:srgbClr val="DB3609"/>
                </a:solidFill>
                <a:latin typeface="Times New Roman" panose="02020603050405020304" charset="0"/>
                <a:ea typeface="宋体" panose="02010600030101010101" pitchFamily="2" charset="-122"/>
                <a:cs typeface="Times New Roman" panose="02020603050405020304" charset="0"/>
                <a:sym typeface="+mn-ea"/>
              </a:rPr>
              <a:t>按元素组成</a:t>
            </a:r>
          </a:p>
        </p:txBody>
      </p:sp>
      <p:grpSp>
        <p:nvGrpSpPr>
          <p:cNvPr id="13" name="组合 12" title=""/>
          <p:cNvGrpSpPr/>
          <p:nvPr>
            <p:custDataLst>
              <p:tags r:id="rId6"/>
            </p:custDataLst>
          </p:nvPr>
        </p:nvGrpSpPr>
        <p:grpSpPr>
          <a:xfrm>
            <a:off x="926465" y="2987675"/>
            <a:ext cx="1925320" cy="695960"/>
            <a:chOff x="1459" y="3394"/>
            <a:chExt cx="3032" cy="1096"/>
          </a:xfrm>
        </p:grpSpPr>
        <p:sp>
          <p:nvSpPr>
            <p:cNvPr id="56" name="椭圆 55"/>
            <p:cNvSpPr/>
            <p:nvPr>
              <p:custDataLst>
                <p:tags r:id="rId7"/>
              </p:custDataLst>
            </p:nvPr>
          </p:nvSpPr>
          <p:spPr>
            <a:xfrm>
              <a:off x="1459" y="3394"/>
              <a:ext cx="3032" cy="1096"/>
            </a:xfrm>
            <a:prstGeom prst="ellipse">
              <a:avLst/>
            </a:prstGeom>
            <a:solidFill>
              <a:srgbClr val="7A906A">
                <a:alpha val="21000"/>
              </a:srgbClr>
            </a:solidFill>
            <a:ln>
              <a:gradFill>
                <a:gsLst>
                  <a:gs pos="0">
                    <a:schemeClr val="accent1">
                      <a:lumMod val="5000"/>
                      <a:lumOff val="95000"/>
                    </a:schemeClr>
                  </a:gs>
                  <a:gs pos="74000">
                    <a:srgbClr val="7A906A"/>
                  </a:gs>
                  <a:gs pos="83000">
                    <a:srgbClr val="7A906A"/>
                  </a:gs>
                  <a:gs pos="100000">
                    <a:srgbClr val="7A906A"/>
                  </a:gs>
                </a:gsLst>
                <a:lin ang="5400000" scaled="1"/>
              </a:gra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atin typeface="Times New Roman" panose="02020603050405020304" charset="0"/>
                <a:ea typeface="宋体" panose="02010600030101010101" pitchFamily="2" charset="-122"/>
                <a:cs typeface="Times New Roman" panose="02020603050405020304" charset="0"/>
              </a:endParaRPr>
            </a:p>
          </p:txBody>
        </p:sp>
        <p:sp>
          <p:nvSpPr>
            <p:cNvPr id="10" name="文本框 9"/>
            <p:cNvSpPr txBox="1"/>
            <p:nvPr>
              <p:custDataLst>
                <p:tags r:id="rId8"/>
              </p:custDataLst>
            </p:nvPr>
          </p:nvSpPr>
          <p:spPr>
            <a:xfrm>
              <a:off x="1631" y="3579"/>
              <a:ext cx="2688" cy="725"/>
            </a:xfrm>
            <a:prstGeom prst="rect">
              <a:avLst/>
            </a:prstGeom>
            <a:noFill/>
          </p:spPr>
          <p:txBody>
            <a:bodyPr wrap="none" rtlCol="0">
              <a:spAutoFit/>
            </a:bodyPr>
            <a:lstStyle/>
            <a:p>
              <a:pPr algn="l"/>
              <a:r>
                <a:rPr lang="zh-CN" altLang="en-US" sz="2400">
                  <a:solidFill>
                    <a:schemeClr val="tx1">
                      <a:lumMod val="85000"/>
                      <a:lumOff val="15000"/>
                    </a:schemeClr>
                  </a:solidFill>
                  <a:latin typeface="Times New Roman" panose="02020603050405020304" charset="0"/>
                  <a:ea typeface="宋体" panose="02010600030101010101" pitchFamily="2" charset="-122"/>
                  <a:cs typeface="Times New Roman" panose="02020603050405020304" charset="0"/>
                  <a:sym typeface="+mn-ea"/>
                </a:rPr>
                <a:t>有机化合物</a:t>
              </a:r>
            </a:p>
          </p:txBody>
        </p:sp>
      </p:grpSp>
      <p:grpSp>
        <p:nvGrpSpPr>
          <p:cNvPr id="14" name="组合 13" title=""/>
          <p:cNvGrpSpPr/>
          <p:nvPr>
            <p:custDataLst>
              <p:tags r:id="rId9"/>
            </p:custDataLst>
          </p:nvPr>
        </p:nvGrpSpPr>
        <p:grpSpPr>
          <a:xfrm>
            <a:off x="1565275" y="2995930"/>
            <a:ext cx="647700" cy="647700"/>
            <a:chOff x="4711" y="3070"/>
            <a:chExt cx="1020" cy="1020"/>
          </a:xfrm>
        </p:grpSpPr>
        <p:sp>
          <p:nvSpPr>
            <p:cNvPr id="7" name="文本框 6"/>
            <p:cNvSpPr txBox="1"/>
            <p:nvPr>
              <p:custDataLst>
                <p:tags r:id="rId10"/>
              </p:custDataLst>
            </p:nvPr>
          </p:nvSpPr>
          <p:spPr>
            <a:xfrm>
              <a:off x="4837" y="3218"/>
              <a:ext cx="768" cy="725"/>
            </a:xfrm>
            <a:prstGeom prst="rect">
              <a:avLst/>
            </a:prstGeom>
            <a:noFill/>
          </p:spPr>
          <p:txBody>
            <a:bodyPr wrap="none" rtlCol="0">
              <a:spAutoFit/>
            </a:bodyPr>
            <a:lstStyle/>
            <a:p>
              <a:pPr algn="l"/>
              <a:r>
                <a:rPr lang="zh-CN" altLang="en-US" sz="2400">
                  <a:solidFill>
                    <a:schemeClr val="tx1">
                      <a:lumMod val="85000"/>
                      <a:lumOff val="15000"/>
                    </a:schemeClr>
                  </a:solidFill>
                  <a:latin typeface="Times New Roman" panose="02020603050405020304" charset="0"/>
                  <a:ea typeface="宋体" panose="02010600030101010101" pitchFamily="2" charset="-122"/>
                  <a:cs typeface="Times New Roman" panose="02020603050405020304" charset="0"/>
                  <a:sym typeface="+mn-ea"/>
                </a:rPr>
                <a:t>烃</a:t>
              </a:r>
            </a:p>
          </p:txBody>
        </p:sp>
        <p:sp>
          <p:nvSpPr>
            <p:cNvPr id="11" name="椭圆 10"/>
            <p:cNvSpPr/>
            <p:nvPr>
              <p:custDataLst>
                <p:tags r:id="rId11"/>
              </p:custDataLst>
            </p:nvPr>
          </p:nvSpPr>
          <p:spPr>
            <a:xfrm>
              <a:off x="4711" y="3070"/>
              <a:ext cx="1020" cy="1020"/>
            </a:xfrm>
            <a:prstGeom prst="ellipse">
              <a:avLst/>
            </a:prstGeom>
            <a:solidFill>
              <a:srgbClr val="7A906A">
                <a:alpha val="21000"/>
              </a:srgbClr>
            </a:solidFill>
            <a:ln>
              <a:gradFill>
                <a:gsLst>
                  <a:gs pos="0">
                    <a:schemeClr val="accent1">
                      <a:lumMod val="5000"/>
                      <a:lumOff val="95000"/>
                    </a:schemeClr>
                  </a:gs>
                  <a:gs pos="74000">
                    <a:srgbClr val="7A906A"/>
                  </a:gs>
                  <a:gs pos="83000">
                    <a:srgbClr val="7A906A"/>
                  </a:gs>
                  <a:gs pos="100000">
                    <a:srgbClr val="7A906A"/>
                  </a:gs>
                </a:gsLst>
                <a:lin ang="5400000" scaled="1"/>
              </a:gra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atin typeface="Times New Roman" panose="02020603050405020304" charset="0"/>
                <a:ea typeface="宋体" panose="02010600030101010101" pitchFamily="2" charset="-122"/>
                <a:cs typeface="Times New Roman" panose="02020603050405020304" charset="0"/>
              </a:endParaRPr>
            </a:p>
          </p:txBody>
        </p:sp>
      </p:grpSp>
      <p:grpSp>
        <p:nvGrpSpPr>
          <p:cNvPr id="15" name="组合 14" title=""/>
          <p:cNvGrpSpPr/>
          <p:nvPr>
            <p:custDataLst>
              <p:tags r:id="rId12"/>
            </p:custDataLst>
          </p:nvPr>
        </p:nvGrpSpPr>
        <p:grpSpPr>
          <a:xfrm>
            <a:off x="926465" y="2987040"/>
            <a:ext cx="1925320" cy="695960"/>
            <a:chOff x="4319" y="4118"/>
            <a:chExt cx="3032" cy="1096"/>
          </a:xfrm>
        </p:grpSpPr>
        <p:sp>
          <p:nvSpPr>
            <p:cNvPr id="8" name="文本框 7"/>
            <p:cNvSpPr txBox="1"/>
            <p:nvPr>
              <p:custDataLst>
                <p:tags r:id="rId13"/>
              </p:custDataLst>
            </p:nvPr>
          </p:nvSpPr>
          <p:spPr>
            <a:xfrm>
              <a:off x="4491" y="4304"/>
              <a:ext cx="2688" cy="725"/>
            </a:xfrm>
            <a:prstGeom prst="rect">
              <a:avLst/>
            </a:prstGeom>
            <a:noFill/>
          </p:spPr>
          <p:txBody>
            <a:bodyPr wrap="none" rtlCol="0">
              <a:spAutoFit/>
            </a:bodyPr>
            <a:lstStyle/>
            <a:p>
              <a:pPr algn="l"/>
              <a:r>
                <a:rPr lang="zh-CN" altLang="en-US" sz="2400">
                  <a:solidFill>
                    <a:schemeClr val="tx1">
                      <a:lumMod val="85000"/>
                      <a:lumOff val="15000"/>
                    </a:schemeClr>
                  </a:solidFill>
                  <a:latin typeface="Times New Roman" panose="02020603050405020304" charset="0"/>
                  <a:ea typeface="宋体" panose="02010600030101010101" pitchFamily="2" charset="-122"/>
                  <a:cs typeface="Times New Roman" panose="02020603050405020304" charset="0"/>
                  <a:sym typeface="+mn-ea"/>
                </a:rPr>
                <a:t>烃的衍生物</a:t>
              </a:r>
            </a:p>
          </p:txBody>
        </p:sp>
        <p:sp>
          <p:nvSpPr>
            <p:cNvPr id="12" name="椭圆 11"/>
            <p:cNvSpPr/>
            <p:nvPr>
              <p:custDataLst>
                <p:tags r:id="rId14"/>
              </p:custDataLst>
            </p:nvPr>
          </p:nvSpPr>
          <p:spPr>
            <a:xfrm>
              <a:off x="4319" y="4118"/>
              <a:ext cx="3032" cy="1096"/>
            </a:xfrm>
            <a:prstGeom prst="ellipse">
              <a:avLst/>
            </a:prstGeom>
            <a:solidFill>
              <a:srgbClr val="7A906A">
                <a:alpha val="21000"/>
              </a:srgbClr>
            </a:solidFill>
            <a:ln>
              <a:gradFill>
                <a:gsLst>
                  <a:gs pos="0">
                    <a:schemeClr val="accent1">
                      <a:lumMod val="5000"/>
                      <a:lumOff val="95000"/>
                    </a:schemeClr>
                  </a:gs>
                  <a:gs pos="74000">
                    <a:srgbClr val="7A906A"/>
                  </a:gs>
                  <a:gs pos="83000">
                    <a:srgbClr val="7A906A"/>
                  </a:gs>
                  <a:gs pos="100000">
                    <a:srgbClr val="7A906A"/>
                  </a:gs>
                </a:gsLst>
                <a:lin ang="5400000" scaled="1"/>
              </a:gra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atin typeface="Times New Roman" panose="02020603050405020304" charset="0"/>
                <a:ea typeface="宋体" panose="02010600030101010101" pitchFamily="2" charset="-122"/>
                <a:cs typeface="Times New Roman" panose="02020603050405020304" charset="0"/>
              </a:endParaRPr>
            </a:p>
          </p:txBody>
        </p:sp>
      </p:grpSp>
      <p:sp>
        <p:nvSpPr>
          <p:cNvPr id="5" name="文本框 4" title=""/>
          <p:cNvSpPr txBox="1"/>
          <p:nvPr>
            <p:custDataLst>
              <p:tags r:id="rId15"/>
            </p:custDataLst>
          </p:nvPr>
        </p:nvSpPr>
        <p:spPr>
          <a:xfrm>
            <a:off x="1035685" y="5021580"/>
            <a:ext cx="3472180" cy="460375"/>
          </a:xfrm>
          <a:prstGeom prst="rect">
            <a:avLst/>
          </a:prstGeom>
          <a:noFill/>
        </p:spPr>
        <p:txBody>
          <a:bodyPr wrap="none" rtlCol="0">
            <a:spAutoFit/>
          </a:bodyPr>
          <a:lstStyle/>
          <a:p>
            <a:pPr indent="0" algn="l">
              <a:buFont typeface="Wingdings" panose="05000000000000000000" charset="0"/>
              <a:buNone/>
            </a:pP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sym typeface="+mn-ea"/>
              </a:rPr>
              <a:t>2.</a:t>
            </a:r>
            <a:r>
              <a:rPr lang="zh-CN" altLang="en-US" sz="2400" b="1">
                <a:solidFill>
                  <a:srgbClr val="DB3609"/>
                </a:solidFill>
                <a:latin typeface="Times New Roman" panose="02020603050405020304" charset="0"/>
                <a:ea typeface="宋体" panose="02010600030101010101" pitchFamily="2" charset="-122"/>
                <a:cs typeface="Times New Roman" panose="02020603050405020304" charset="0"/>
                <a:sym typeface="+mn-ea"/>
              </a:rPr>
              <a:t>按分子中碳骨架的形状</a:t>
            </a:r>
          </a:p>
        </p:txBody>
      </p:sp>
      <p:sp>
        <p:nvSpPr>
          <p:cNvPr id="2" name="文本框 1" title=""/>
          <p:cNvSpPr txBox="1"/>
          <p:nvPr>
            <p:custDataLst>
              <p:tags r:id="rId16"/>
            </p:custDataLst>
          </p:nvPr>
        </p:nvSpPr>
        <p:spPr>
          <a:xfrm>
            <a:off x="1024255" y="901700"/>
            <a:ext cx="4108450" cy="650875"/>
          </a:xfrm>
          <a:prstGeom prst="rect">
            <a:avLst/>
          </a:prstGeom>
          <a:noFill/>
        </p:spPr>
        <p:txBody>
          <a:bodyPr wrap="square" rtlCol="0" anchor="t">
            <a:spAutoFit/>
          </a:bodyPr>
          <a:lstStyle/>
          <a:p>
            <a:pPr>
              <a:lnSpc>
                <a:spcPct val="130000"/>
              </a:lnSpc>
            </a:pPr>
            <a:r>
              <a:rPr lang="en-US" altLang="zh-CN" sz="2800">
                <a:latin typeface="微软雅黑" panose="020b0503020204020204" pitchFamily="34" charset="-122"/>
                <a:ea typeface="微软雅黑" panose="020b0503020204020204" pitchFamily="34" charset="-122"/>
                <a:cs typeface="Times New Roman" panose="02020603050405020304" charset="0"/>
              </a:rPr>
              <a:t>二、有机化合物的分类</a:t>
            </a:r>
          </a:p>
        </p:txBody>
      </p:sp>
      <p:sp>
        <p:nvSpPr>
          <p:cNvPr id="25" name="文本框 24" title=""/>
          <p:cNvSpPr txBox="1"/>
          <p:nvPr>
            <p:custDataLst>
              <p:tags r:id="rId17"/>
            </p:custDataLst>
          </p:nvPr>
        </p:nvSpPr>
        <p:spPr>
          <a:xfrm>
            <a:off x="1035685" y="1600835"/>
            <a:ext cx="6349365" cy="570865"/>
          </a:xfrm>
          <a:prstGeom prst="rect">
            <a:avLst/>
          </a:prstGeom>
          <a:noFill/>
        </p:spPr>
        <p:txBody>
          <a:bodyPr wrap="square" rtlCol="0" anchor="t">
            <a:spAutoFit/>
          </a:bodyPr>
          <a:lstStyle/>
          <a:p>
            <a:pPr>
              <a:lnSpc>
                <a:spcPct val="130000"/>
              </a:lnSpc>
            </a:pPr>
            <a:r>
              <a:rPr lang="en-US" altLang="zh-CN" sz="2400">
                <a:latin typeface="微软雅黑" panose="020b0503020204020204" pitchFamily="34" charset="-122"/>
                <a:ea typeface="微软雅黑" panose="020b0503020204020204" pitchFamily="34" charset="-122"/>
                <a:cs typeface="Times New Roman" panose="02020603050405020304" charset="0"/>
              </a:rPr>
              <a:t>有机化合物通常有三种分类方法：</a:t>
            </a:r>
          </a:p>
        </p:txBody>
      </p:sp>
      <p:grpSp>
        <p:nvGrpSpPr>
          <p:cNvPr id="29" name="组合 28" title=""/>
          <p:cNvGrpSpPr/>
          <p:nvPr>
            <p:custDataLst>
              <p:tags r:id="rId18"/>
            </p:custDataLst>
          </p:nvPr>
        </p:nvGrpSpPr>
        <p:grpSpPr>
          <a:xfrm>
            <a:off x="4546600" y="4606290"/>
            <a:ext cx="2456180" cy="1198880"/>
            <a:chOff x="7160" y="7254"/>
            <a:chExt cx="3868" cy="1888"/>
          </a:xfrm>
        </p:grpSpPr>
        <p:sp>
          <p:nvSpPr>
            <p:cNvPr id="26" name="文本框 25"/>
            <p:cNvSpPr txBox="1"/>
            <p:nvPr>
              <p:custDataLst>
                <p:tags r:id="rId19"/>
              </p:custDataLst>
            </p:nvPr>
          </p:nvSpPr>
          <p:spPr>
            <a:xfrm>
              <a:off x="7366" y="7254"/>
              <a:ext cx="3662" cy="1888"/>
            </a:xfrm>
            <a:prstGeom prst="rect">
              <a:avLst/>
            </a:prstGeom>
            <a:noFill/>
          </p:spPr>
          <p:txBody>
            <a:bodyPr wrap="none" rtlCol="0">
              <a:spAutoFit/>
            </a:bodyPr>
            <a:lstStyle/>
            <a:p>
              <a:pPr indent="0" algn="l">
                <a:lnSpc>
                  <a:spcPct val="150000"/>
                </a:lnSpc>
                <a:buFont typeface="Wingdings" panose="05000000000000000000" charset="0"/>
                <a:buNone/>
              </a:pPr>
              <a:r>
                <a:rPr lang="zh-CN" altLang="en-US" sz="2400" b="1">
                  <a:solidFill>
                    <a:srgbClr val="DB3609"/>
                  </a:solidFill>
                  <a:latin typeface="Times New Roman" panose="02020603050405020304" charset="0"/>
                  <a:ea typeface="宋体" panose="02010600030101010101" pitchFamily="2" charset="-122"/>
                  <a:cs typeface="Times New Roman" panose="02020603050405020304" charset="0"/>
                  <a:sym typeface="+mn-ea"/>
                </a:rPr>
                <a:t>链状有机化合物</a:t>
              </a:r>
            </a:p>
            <a:p>
              <a:pPr indent="0" algn="l">
                <a:lnSpc>
                  <a:spcPct val="150000"/>
                </a:lnSpc>
                <a:buFont typeface="Wingdings" panose="05000000000000000000" charset="0"/>
                <a:buNone/>
              </a:pPr>
              <a:r>
                <a:rPr lang="zh-CN" altLang="en-US" sz="2400" b="1">
                  <a:solidFill>
                    <a:srgbClr val="DB3609"/>
                  </a:solidFill>
                  <a:latin typeface="Times New Roman" panose="02020603050405020304" charset="0"/>
                  <a:ea typeface="宋体" panose="02010600030101010101" pitchFamily="2" charset="-122"/>
                  <a:cs typeface="Times New Roman" panose="02020603050405020304" charset="0"/>
                  <a:sym typeface="+mn-ea"/>
                </a:rPr>
                <a:t>环状有机化合物</a:t>
              </a:r>
            </a:p>
          </p:txBody>
        </p:sp>
        <p:sp>
          <p:nvSpPr>
            <p:cNvPr id="11286" name="AutoShape 8"/>
            <p:cNvSpPr/>
            <p:nvPr>
              <p:custDataLst>
                <p:tags r:id="rId20"/>
              </p:custDataLst>
            </p:nvPr>
          </p:nvSpPr>
          <p:spPr bwMode="auto">
            <a:xfrm>
              <a:off x="7160" y="7574"/>
              <a:ext cx="144" cy="1385"/>
            </a:xfrm>
            <a:prstGeom prst="leftBrace">
              <a:avLst>
                <a:gd name="adj1" fmla="val 158333"/>
                <a:gd name="adj2" fmla="val 50000"/>
              </a:avLst>
            </a:prstGeom>
            <a:noFill/>
            <a:ln w="25400">
              <a:solidFill>
                <a:srgbClr val="E13609"/>
              </a:solidFill>
              <a:rou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zh-CN" altLang="en-US" sz="2200">
                <a:latin typeface="Times New Roman" panose="02020603050405020304" charset="0"/>
                <a:ea typeface="楷体" panose="02010609060101010101" charset="-122"/>
                <a:cs typeface="Times New Roman" panose="02020603050405020304" charset="0"/>
              </a:endParaRPr>
            </a:p>
          </p:txBody>
        </p:sp>
      </p:grpSp>
      <p:grpSp>
        <p:nvGrpSpPr>
          <p:cNvPr id="30" name="组合 29" title=""/>
          <p:cNvGrpSpPr/>
          <p:nvPr>
            <p:custDataLst>
              <p:tags r:id="rId21"/>
            </p:custDataLst>
          </p:nvPr>
        </p:nvGrpSpPr>
        <p:grpSpPr>
          <a:xfrm>
            <a:off x="7042150" y="4900930"/>
            <a:ext cx="3242310" cy="1198880"/>
            <a:chOff x="11090" y="7718"/>
            <a:chExt cx="5106" cy="1888"/>
          </a:xfrm>
        </p:grpSpPr>
        <p:sp>
          <p:nvSpPr>
            <p:cNvPr id="27" name="AutoShape 8"/>
            <p:cNvSpPr/>
            <p:nvPr>
              <p:custDataLst>
                <p:tags r:id="rId22"/>
              </p:custDataLst>
            </p:nvPr>
          </p:nvSpPr>
          <p:spPr bwMode="auto">
            <a:xfrm>
              <a:off x="11090" y="8082"/>
              <a:ext cx="144" cy="1385"/>
            </a:xfrm>
            <a:prstGeom prst="leftBrace">
              <a:avLst>
                <a:gd name="adj1" fmla="val 158333"/>
                <a:gd name="adj2" fmla="val 50000"/>
              </a:avLst>
            </a:prstGeom>
            <a:noFill/>
            <a:ln w="25400">
              <a:solidFill>
                <a:srgbClr val="E13609"/>
              </a:solidFill>
              <a:rou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zh-CN" altLang="en-US" sz="2200">
                <a:latin typeface="Times New Roman" panose="02020603050405020304" charset="0"/>
                <a:ea typeface="楷体" panose="02010609060101010101" charset="-122"/>
                <a:cs typeface="Times New Roman" panose="02020603050405020304" charset="0"/>
              </a:endParaRPr>
            </a:p>
          </p:txBody>
        </p:sp>
        <p:sp>
          <p:nvSpPr>
            <p:cNvPr id="28" name="文本框 27"/>
            <p:cNvSpPr txBox="1"/>
            <p:nvPr>
              <p:custDataLst>
                <p:tags r:id="rId23"/>
              </p:custDataLst>
            </p:nvPr>
          </p:nvSpPr>
          <p:spPr>
            <a:xfrm>
              <a:off x="11250" y="7718"/>
              <a:ext cx="4946" cy="1888"/>
            </a:xfrm>
            <a:prstGeom prst="rect">
              <a:avLst/>
            </a:prstGeom>
            <a:noFill/>
          </p:spPr>
          <p:txBody>
            <a:bodyPr wrap="none" rtlCol="0">
              <a:spAutoFit/>
            </a:bodyPr>
            <a:lstStyle/>
            <a:p>
              <a:pPr indent="0" algn="l">
                <a:lnSpc>
                  <a:spcPct val="150000"/>
                </a:lnSpc>
                <a:buFont typeface="Wingdings" panose="05000000000000000000" charset="0"/>
                <a:buNone/>
              </a:pPr>
              <a:r>
                <a:rPr lang="zh-CN" altLang="en-US" sz="2400" b="1">
                  <a:solidFill>
                    <a:srgbClr val="DB3609"/>
                  </a:solidFill>
                  <a:latin typeface="Times New Roman" panose="02020603050405020304" charset="0"/>
                  <a:ea typeface="宋体" panose="02010600030101010101" pitchFamily="2" charset="-122"/>
                  <a:cs typeface="Times New Roman" panose="02020603050405020304" charset="0"/>
                  <a:sym typeface="+mn-ea"/>
                </a:rPr>
                <a:t>脂环化合物</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sym typeface="+mn-ea"/>
                </a:rPr>
                <a:t>(</a:t>
              </a:r>
              <a:r>
                <a:rPr lang="zh-CN" altLang="en-US" sz="2400" b="1">
                  <a:solidFill>
                    <a:srgbClr val="DB3609"/>
                  </a:solidFill>
                  <a:latin typeface="Times New Roman" panose="02020603050405020304" charset="0"/>
                  <a:ea typeface="宋体" panose="02010600030101010101" pitchFamily="2" charset="-122"/>
                  <a:cs typeface="Times New Roman" panose="02020603050405020304" charset="0"/>
                  <a:sym typeface="+mn-ea"/>
                </a:rPr>
                <a:t>不含苯环</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sym typeface="+mn-ea"/>
                </a:rPr>
                <a:t>)</a:t>
              </a:r>
              <a:endParaRPr lang="zh-CN" altLang="en-US" sz="2400" b="1">
                <a:solidFill>
                  <a:srgbClr val="DB3609"/>
                </a:solidFill>
                <a:latin typeface="Times New Roman" panose="02020603050405020304" charset="0"/>
                <a:ea typeface="宋体" panose="02010600030101010101" pitchFamily="2" charset="-122"/>
                <a:cs typeface="Times New Roman" panose="02020603050405020304" charset="0"/>
                <a:sym typeface="+mn-ea"/>
              </a:endParaRPr>
            </a:p>
            <a:p>
              <a:pPr indent="0" algn="l">
                <a:lnSpc>
                  <a:spcPct val="150000"/>
                </a:lnSpc>
                <a:buFont typeface="Wingdings" panose="05000000000000000000" charset="0"/>
                <a:buNone/>
              </a:pPr>
              <a:r>
                <a:rPr lang="zh-CN" altLang="en-US" sz="2400" b="1">
                  <a:solidFill>
                    <a:srgbClr val="DB3609"/>
                  </a:solidFill>
                  <a:latin typeface="Times New Roman" panose="02020603050405020304" charset="0"/>
                  <a:ea typeface="宋体" panose="02010600030101010101" pitchFamily="2" charset="-122"/>
                  <a:cs typeface="Times New Roman" panose="02020603050405020304" charset="0"/>
                  <a:sym typeface="+mn-ea"/>
                </a:rPr>
                <a:t>芳香化合物</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sym typeface="+mn-ea"/>
                </a:rPr>
                <a:t>(</a:t>
              </a:r>
              <a:r>
                <a:rPr lang="zh-CN" altLang="en-US" sz="2400" b="1">
                  <a:solidFill>
                    <a:srgbClr val="DB3609"/>
                  </a:solidFill>
                  <a:latin typeface="Times New Roman" panose="02020603050405020304" charset="0"/>
                  <a:ea typeface="宋体" panose="02010600030101010101" pitchFamily="2" charset="-122"/>
                  <a:cs typeface="Times New Roman" panose="02020603050405020304" charset="0"/>
                  <a:sym typeface="+mn-ea"/>
                </a:rPr>
                <a:t>含苯环</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sym typeface="+mn-ea"/>
                </a:rPr>
                <a:t>)</a:t>
              </a:r>
              <a:endParaRPr lang="zh-CN" altLang="en-US" sz="2400" b="1">
                <a:solidFill>
                  <a:srgbClr val="DB3609"/>
                </a:solidFill>
                <a:latin typeface="Times New Roman" panose="02020603050405020304" charset="0"/>
                <a:ea typeface="宋体" panose="02010600030101010101" pitchFamily="2" charset="-122"/>
                <a:cs typeface="Times New Roman" panose="02020603050405020304" charset="0"/>
                <a:sym typeface="+mn-ea"/>
              </a:endParaRPr>
            </a:p>
          </p:txBody>
        </p:sp>
      </p:grpSp>
      <p:sp>
        <p:nvSpPr>
          <p:cNvPr id="31" name="文本框 30" title=""/>
          <p:cNvSpPr txBox="1"/>
          <p:nvPr>
            <p:custDataLst>
              <p:tags r:id="rId24"/>
            </p:custDataLst>
          </p:nvPr>
        </p:nvSpPr>
        <p:spPr>
          <a:xfrm>
            <a:off x="6204585" y="5956300"/>
            <a:ext cx="309880" cy="570865"/>
          </a:xfrm>
          <a:prstGeom prst="rect">
            <a:avLst/>
          </a:prstGeom>
          <a:noFill/>
        </p:spPr>
        <p:txBody>
          <a:bodyPr wrap="none" rtlCol="0" anchor="t">
            <a:spAutoFit/>
          </a:bodyPr>
          <a:lstStyle/>
          <a:p>
            <a:pPr>
              <a:lnSpc>
                <a:spcPct val="130000"/>
              </a:lnSpc>
            </a:pPr>
            <a:endParaRPr lang="en-US" altLang="zh-CN" sz="2400">
              <a:latin typeface="Times New Roman" panose="02020603050405020304" charset="0"/>
              <a:ea typeface="宋体" panose="02010600030101010101" pitchFamily="2" charset="-122"/>
              <a:cs typeface="Times New Roman" panose="02020603050405020304" charset="0"/>
            </a:endParaRPr>
          </a:p>
        </p:txBody>
      </p:sp>
    </p:spTree>
    <p:custDataLst>
      <p:tags r:id="rId25"/>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nodeType="afterGroup">
                            <p:stCondLst>
                              <p:cond delay="500"/>
                            </p:stCondLst>
                            <p:childTnLst>
                              <p:par>
                                <p:cTn id="12" presetID="9" presetClass="exit" presetSubtype="0" fill="hold" nodeType="afterEffect">
                                  <p:stCondLst>
                                    <p:cond delay="0"/>
                                  </p:stCondLst>
                                  <p:childTnLst>
                                    <p:animEffect transition="out" filter="dissolve">
                                      <p:cBhvr>
                                        <p:cTn id="13" dur="1000"/>
                                        <p:tgtEl>
                                          <p:spTgt spid="13"/>
                                        </p:tgtEl>
                                      </p:cBhvr>
                                    </p:animEffect>
                                    <p:set>
                                      <p:cBhvr>
                                        <p:cTn id="14" dur="1" fill="hold">
                                          <p:stCondLst>
                                            <p:cond delay="998"/>
                                          </p:stCondLst>
                                        </p:cTn>
                                        <p:tgtEl>
                                          <p:spTgt spid="13"/>
                                        </p:tgtEl>
                                        <p:attrNameLst>
                                          <p:attrName>style.visibility</p:attrName>
                                        </p:attrNameLst>
                                      </p:cBhvr>
                                      <p:to>
                                        <p:strVal val="hidden"/>
                                      </p:to>
                                    </p:set>
                                  </p:childTnLst>
                                </p:cTn>
                              </p:par>
                              <p:par>
                                <p:cTn id="15" presetID="9"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par>
                                <p:cTn id="18" presetID="9"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par>
                                <p:cTn id="21" presetID="42" presetClass="path" presetSubtype="0" accel="50000" decel="50000" fill="hold" nodeType="withEffect">
                                  <p:stCondLst>
                                    <p:cond delay="0"/>
                                  </p:stCondLst>
                                  <p:childTnLst>
                                    <p:animMotion origin="layout" path="M 0 0 L -5.20833E-05 0.113981" pathEditMode="relative" rAng="0" ptsTypes="">
                                      <p:cBhvr>
                                        <p:cTn id="22" dur="2000" fill="hold"/>
                                        <p:tgtEl>
                                          <p:spTgt spid="15"/>
                                        </p:tgtEl>
                                        <p:attrNameLst>
                                          <p:attrName>ppt_x</p:attrName>
                                          <p:attrName>ppt_y</p:attrName>
                                        </p:attrNameLst>
                                      </p:cBhvr>
                                      <p:rCtr x="0" y="72"/>
                                    </p:animMotion>
                                  </p:childTnLst>
                                </p:cTn>
                              </p:par>
                            </p:childTnLst>
                          </p:cTn>
                        </p:par>
                      </p:childTnLst>
                    </p:cTn>
                  </p:par>
                  <p:par>
                    <p:cTn id="23" fill="hold" nodeType="clickPar">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500"/>
                                        <p:tgtEl>
                                          <p:spTgt spid="4"/>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500"/>
                                        <p:tgtEl>
                                          <p:spTgt spid="5"/>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P spid="5"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4" name="文本框 3" title=""/>
          <p:cNvSpPr txBox="1"/>
          <p:nvPr>
            <p:custDataLst>
              <p:tags r:id="rId3"/>
            </p:custDataLst>
          </p:nvPr>
        </p:nvSpPr>
        <p:spPr>
          <a:xfrm>
            <a:off x="1037590" y="1039495"/>
            <a:ext cx="5974080" cy="553085"/>
          </a:xfrm>
          <a:prstGeom prst="rect">
            <a:avLst/>
          </a:prstGeom>
          <a:noFill/>
        </p:spPr>
        <p:txBody>
          <a:bodyPr wrap="none" rtlCol="0" anchor="t">
            <a:spAutoFit/>
          </a:bodyPr>
          <a:lstStyle/>
          <a:p>
            <a:pPr algn="just" eaLnBrk="1" hangingPunct="1">
              <a:lnSpc>
                <a:spcPct val="125000"/>
              </a:lnSpc>
              <a:buSzTx/>
              <a:defRPr/>
            </a:pPr>
            <a:r>
              <a:rPr kumimoji="1" lang="zh-CN" altLang="en-US" sz="2400">
                <a:solidFill>
                  <a:schemeClr val="tx2"/>
                </a:solidFill>
                <a:effectLst/>
                <a:latin typeface="微软雅黑" panose="020b0503020204020204" pitchFamily="34" charset="-122"/>
                <a:ea typeface="微软雅黑" panose="020b0503020204020204" pitchFamily="34" charset="-122"/>
                <a:sym typeface="+mn-ea"/>
              </a:rPr>
              <a:t>如何用</a:t>
            </a:r>
            <a:r>
              <a:rPr kumimoji="1" lang="zh-CN" altLang="en-US" sz="2400">
                <a:solidFill>
                  <a:srgbClr val="423F3D"/>
                </a:solidFill>
                <a:effectLst/>
                <a:latin typeface="微软雅黑" panose="020b0503020204020204" pitchFamily="34" charset="-122"/>
                <a:ea typeface="微软雅黑" panose="020b0503020204020204" pitchFamily="34" charset="-122"/>
                <a:sym typeface="+mn-ea"/>
              </a:rPr>
              <a:t>树状分类法</a:t>
            </a:r>
            <a:r>
              <a:rPr kumimoji="1" lang="zh-CN" altLang="en-US" sz="2400">
                <a:solidFill>
                  <a:schemeClr val="tx2"/>
                </a:solidFill>
                <a:effectLst/>
                <a:latin typeface="微软雅黑" panose="020b0503020204020204" pitchFamily="34" charset="-122"/>
                <a:ea typeface="微软雅黑" panose="020b0503020204020204" pitchFamily="34" charset="-122"/>
                <a:sym typeface="+mn-ea"/>
              </a:rPr>
              <a:t>，按</a:t>
            </a:r>
            <a:r>
              <a:rPr kumimoji="1" lang="zh-CN" altLang="en-US" sz="2400">
                <a:solidFill>
                  <a:srgbClr val="002060"/>
                </a:solidFill>
                <a:effectLst/>
                <a:latin typeface="微软雅黑" panose="020b0503020204020204" pitchFamily="34" charset="-122"/>
                <a:ea typeface="微软雅黑" panose="020b0503020204020204" pitchFamily="34" charset="-122"/>
                <a:sym typeface="+mn-ea"/>
              </a:rPr>
              <a:t>碳的骨架</a:t>
            </a:r>
            <a:r>
              <a:rPr kumimoji="1" lang="zh-CN" altLang="en-US" sz="2400">
                <a:solidFill>
                  <a:schemeClr val="tx2"/>
                </a:solidFill>
                <a:effectLst/>
                <a:latin typeface="微软雅黑" panose="020b0503020204020204" pitchFamily="34" charset="-122"/>
                <a:ea typeface="微软雅黑" panose="020b0503020204020204" pitchFamily="34" charset="-122"/>
                <a:sym typeface="+mn-ea"/>
              </a:rPr>
              <a:t>给烃分类？</a:t>
            </a:r>
            <a:endParaRPr lang="en-US" altLang="zh-CN" sz="2400">
              <a:effectLst/>
              <a:latin typeface="微软雅黑" panose="020b0503020204020204" pitchFamily="34" charset="-122"/>
              <a:ea typeface="微软雅黑" panose="020b0503020204020204" pitchFamily="34" charset="-122"/>
              <a:cs typeface="Times New Roman" panose="02020603050405020304" charset="0"/>
            </a:endParaRPr>
          </a:p>
        </p:txBody>
      </p:sp>
      <p:grpSp>
        <p:nvGrpSpPr>
          <p:cNvPr id="132" name="组合 131" title=""/>
          <p:cNvGrpSpPr/>
          <p:nvPr>
            <p:custDataLst>
              <p:tags r:id="rId4"/>
            </p:custDataLst>
          </p:nvPr>
        </p:nvGrpSpPr>
        <p:grpSpPr>
          <a:xfrm>
            <a:off x="1135380" y="2291715"/>
            <a:ext cx="2870835" cy="2538095"/>
            <a:chOff x="1788" y="3609"/>
            <a:chExt cx="4521" cy="3997"/>
          </a:xfrm>
        </p:grpSpPr>
        <p:sp>
          <p:nvSpPr>
            <p:cNvPr id="103" name="MainTopic"/>
            <p:cNvSpPr/>
            <p:nvPr>
              <p:custDataLst>
                <p:tags r:id="rId5"/>
              </p:custDataLst>
            </p:nvPr>
          </p:nvSpPr>
          <p:spPr>
            <a:xfrm>
              <a:off x="3113" y="3624"/>
              <a:ext cx="3197" cy="913"/>
            </a:xfrm>
            <a:custGeom>
              <a:gdLst>
                <a:gd name="rtl" fmla="*/ 131480 w 1147600"/>
                <a:gd name="rtt" fmla="*/ 56620 h 281200"/>
                <a:gd name="rtr" fmla="*/ 1013080 w 1147600"/>
                <a:gd name="rtb" fmla="*/ 216220 h 281200"/>
              </a:gdLst>
              <a:rect l="rtl" t="rtt" r="rtr" b="rtb"/>
              <a:pathLst>
                <a:path w="1147600" h="281200">
                  <a:moveTo>
                    <a:pt x="30400" y="0"/>
                  </a:moveTo>
                  <a:lnTo>
                    <a:pt x="1117200" y="0"/>
                  </a:lnTo>
                  <a:cubicBezTo>
                    <a:pt x="1137629" y="0"/>
                    <a:pt x="1147600" y="9971"/>
                    <a:pt x="1147600" y="30400"/>
                  </a:cubicBezTo>
                  <a:lnTo>
                    <a:pt x="1147600" y="250800"/>
                  </a:lnTo>
                  <a:cubicBezTo>
                    <a:pt x="1147600" y="271229"/>
                    <a:pt x="1137629" y="281200"/>
                    <a:pt x="1117200" y="281200"/>
                  </a:cubicBezTo>
                  <a:lnTo>
                    <a:pt x="30400" y="281200"/>
                  </a:lnTo>
                  <a:cubicBezTo>
                    <a:pt x="9971" y="281200"/>
                    <a:pt x="0" y="271229"/>
                    <a:pt x="0" y="250800"/>
                  </a:cubicBezTo>
                  <a:lnTo>
                    <a:pt x="0" y="30400"/>
                  </a:lnTo>
                  <a:cubicBezTo>
                    <a:pt x="0" y="9971"/>
                    <a:pt x="9971" y="0"/>
                    <a:pt x="30400" y="0"/>
                  </a:cubicBezTo>
                  <a:close/>
                </a:path>
              </a:pathLst>
            </a:custGeom>
            <a:noFill/>
            <a:ln w="7600" cap="flat">
              <a:noFill/>
              <a:round/>
            </a:ln>
          </p:spPr>
          <p:txBody>
            <a:bodyPr wrap="none" lIns="0" tIns="0" rIns="0" bIns="11000" rtlCol="0" anchor="ctr"/>
            <a:lstStyle/>
            <a:p>
              <a:pPr algn="ctr"/>
              <a:r>
                <a:rPr sz="2400">
                  <a:solidFill>
                    <a:srgbClr val="E13609"/>
                  </a:solidFill>
                  <a:latin typeface="宋体" panose="02010600030101010101" pitchFamily="2" charset="-122"/>
                  <a:ea typeface="宋体" panose="02010600030101010101" pitchFamily="2" charset="-122"/>
                  <a:cs typeface="宋体" panose="02010600030101010101" pitchFamily="2" charset="-122"/>
                </a:rPr>
                <a:t>链烃</a:t>
              </a:r>
              <a:r>
                <a:rPr lang="en-US" sz="2400">
                  <a:solidFill>
                    <a:srgbClr val="E13609"/>
                  </a:solidFill>
                  <a:latin typeface="宋体" panose="02010600030101010101" pitchFamily="2" charset="-122"/>
                  <a:ea typeface="宋体" panose="02010600030101010101" pitchFamily="2" charset="-122"/>
                  <a:cs typeface="宋体" panose="02010600030101010101" pitchFamily="2" charset="-122"/>
                </a:rPr>
                <a:t>(</a:t>
              </a:r>
              <a:r>
                <a:rPr sz="2400">
                  <a:solidFill>
                    <a:srgbClr val="E13609"/>
                  </a:solidFill>
                  <a:latin typeface="宋体" panose="02010600030101010101" pitchFamily="2" charset="-122"/>
                  <a:ea typeface="宋体" panose="02010600030101010101" pitchFamily="2" charset="-122"/>
                  <a:cs typeface="宋体" panose="02010600030101010101" pitchFamily="2" charset="-122"/>
                </a:rPr>
                <a:t>脂肪烃</a:t>
              </a:r>
              <a:r>
                <a:rPr lang="en-US" sz="2400">
                  <a:solidFill>
                    <a:srgbClr val="E13609"/>
                  </a:solidFill>
                  <a:latin typeface="宋体" panose="02010600030101010101" pitchFamily="2" charset="-122"/>
                  <a:ea typeface="宋体" panose="02010600030101010101" pitchFamily="2" charset="-122"/>
                  <a:cs typeface="宋体" panose="02010600030101010101" pitchFamily="2" charset="-122"/>
                </a:rPr>
                <a:t>)</a:t>
              </a:r>
            </a:p>
          </p:txBody>
        </p:sp>
        <p:sp>
          <p:nvSpPr>
            <p:cNvPr id="105" name="MainTopic"/>
            <p:cNvSpPr/>
            <p:nvPr>
              <p:custDataLst>
                <p:tags r:id="rId6"/>
              </p:custDataLst>
            </p:nvPr>
          </p:nvSpPr>
          <p:spPr>
            <a:xfrm>
              <a:off x="3401" y="6327"/>
              <a:ext cx="1432" cy="913"/>
            </a:xfrm>
            <a:custGeom>
              <a:gdLst>
                <a:gd name="rtl" fmla="*/ 131480 w 539600"/>
                <a:gd name="rtt" fmla="*/ 56620 h 281200"/>
                <a:gd name="rtr" fmla="*/ 405080 w 539600"/>
                <a:gd name="rtb" fmla="*/ 216220 h 281200"/>
              </a:gdLst>
              <a:rect l="rtl" t="rtt" r="rtr" b="rtb"/>
              <a:pathLst>
                <a:path w="539600" h="281200">
                  <a:moveTo>
                    <a:pt x="30400" y="0"/>
                  </a:moveTo>
                  <a:lnTo>
                    <a:pt x="509200" y="0"/>
                  </a:lnTo>
                  <a:cubicBezTo>
                    <a:pt x="529629" y="0"/>
                    <a:pt x="539600" y="9971"/>
                    <a:pt x="539600" y="30400"/>
                  </a:cubicBezTo>
                  <a:lnTo>
                    <a:pt x="539600" y="250800"/>
                  </a:lnTo>
                  <a:cubicBezTo>
                    <a:pt x="539600" y="271229"/>
                    <a:pt x="529629" y="281200"/>
                    <a:pt x="509200" y="281200"/>
                  </a:cubicBezTo>
                  <a:lnTo>
                    <a:pt x="30400" y="281200"/>
                  </a:lnTo>
                  <a:cubicBezTo>
                    <a:pt x="9971" y="281200"/>
                    <a:pt x="0" y="271229"/>
                    <a:pt x="0" y="250800"/>
                  </a:cubicBezTo>
                  <a:lnTo>
                    <a:pt x="0" y="30400"/>
                  </a:lnTo>
                  <a:cubicBezTo>
                    <a:pt x="0" y="9971"/>
                    <a:pt x="9971" y="0"/>
                    <a:pt x="30400" y="0"/>
                  </a:cubicBezTo>
                  <a:close/>
                </a:path>
              </a:pathLst>
            </a:custGeom>
            <a:noFill/>
            <a:ln w="7600" cap="flat">
              <a:noFill/>
              <a:round/>
            </a:ln>
          </p:spPr>
          <p:txBody>
            <a:bodyPr wrap="none" lIns="0" tIns="0" rIns="0" bIns="11000" rtlCol="0" anchor="ctr"/>
            <a:lstStyle/>
            <a:p>
              <a:pPr algn="ctr"/>
              <a:r>
                <a:rPr sz="2400">
                  <a:solidFill>
                    <a:srgbClr val="E13609"/>
                  </a:solidFill>
                  <a:latin typeface="宋体" panose="02010600030101010101" pitchFamily="2" charset="-122"/>
                  <a:ea typeface="宋体" panose="02010600030101010101" pitchFamily="2" charset="-122"/>
                </a:rPr>
                <a:t>环烃</a:t>
              </a:r>
            </a:p>
          </p:txBody>
        </p:sp>
        <p:sp>
          <p:nvSpPr>
            <p:cNvPr id="7" name="MMConnector"/>
            <p:cNvSpPr/>
            <p:nvPr>
              <p:custDataLst>
                <p:tags r:id="rId7"/>
              </p:custDataLst>
            </p:nvPr>
          </p:nvSpPr>
          <p:spPr>
            <a:xfrm flipH="1">
              <a:off x="2582" y="4660"/>
              <a:ext cx="389" cy="966"/>
            </a:xfrm>
            <a:custGeom>
              <a:rect l="0" t="0" r="0" b="0"/>
              <a:pathLst>
                <a:path w="151200" h="118125" fill="none">
                  <a:moveTo>
                    <a:pt x="75600" y="59063"/>
                  </a:moveTo>
                  <a:cubicBezTo>
                    <a:pt x="1421" y="59063"/>
                    <a:pt x="1724" y="-59062"/>
                    <a:pt x="-75600" y="-59062"/>
                  </a:cubicBezTo>
                </a:path>
              </a:pathLst>
            </a:custGeom>
            <a:noFill/>
            <a:ln w="12700" cap="rnd">
              <a:solidFill>
                <a:srgbClr val="696969"/>
              </a:solidFill>
              <a:round/>
            </a:ln>
          </p:spPr>
          <p:txBody>
            <a:bodyPr/>
            <a:lstStyle/>
            <a:p/>
          </p:txBody>
        </p:sp>
        <p:sp>
          <p:nvSpPr>
            <p:cNvPr id="40" name="MMConnector"/>
            <p:cNvSpPr/>
            <p:nvPr>
              <p:custDataLst>
                <p:tags r:id="rId8"/>
              </p:custDataLst>
            </p:nvPr>
          </p:nvSpPr>
          <p:spPr>
            <a:xfrm flipH="1">
              <a:off x="2495" y="6332"/>
              <a:ext cx="563" cy="1275"/>
            </a:xfrm>
            <a:custGeom>
              <a:rect l="0" t="0" r="0" b="0"/>
              <a:pathLst>
                <a:path w="151200" h="370125" fill="none">
                  <a:moveTo>
                    <a:pt x="75600" y="-185062"/>
                  </a:moveTo>
                  <a:cubicBezTo>
                    <a:pt x="-22072" y="-185062"/>
                    <a:pt x="56542" y="185063"/>
                    <a:pt x="-75600" y="185063"/>
                  </a:cubicBezTo>
                </a:path>
              </a:pathLst>
            </a:custGeom>
            <a:noFill/>
            <a:ln w="12700" cap="rnd">
              <a:solidFill>
                <a:srgbClr val="696969"/>
              </a:solidFill>
              <a:round/>
            </a:ln>
          </p:spPr>
          <p:txBody>
            <a:bodyPr/>
            <a:lstStyle/>
            <a:p/>
          </p:txBody>
        </p:sp>
        <p:grpSp>
          <p:nvGrpSpPr>
            <p:cNvPr id="46" name="组合 45"/>
            <p:cNvGrpSpPr/>
            <p:nvPr>
              <p:custDataLst>
                <p:tags r:id="rId9"/>
              </p:custDataLst>
            </p:nvPr>
          </p:nvGrpSpPr>
          <p:grpSpPr>
            <a:xfrm>
              <a:off x="1788" y="4837"/>
              <a:ext cx="1310" cy="1096"/>
              <a:chOff x="1913" y="1607"/>
              <a:chExt cx="1310" cy="1096"/>
            </a:xfrm>
          </p:grpSpPr>
          <p:sp>
            <p:nvSpPr>
              <p:cNvPr id="41" name="椭圆 40"/>
              <p:cNvSpPr/>
              <p:nvPr>
                <p:custDataLst>
                  <p:tags r:id="rId10"/>
                </p:custDataLst>
              </p:nvPr>
            </p:nvSpPr>
            <p:spPr>
              <a:xfrm>
                <a:off x="1913" y="1607"/>
                <a:ext cx="1310" cy="1096"/>
              </a:xfrm>
              <a:prstGeom prst="ellipse">
                <a:avLst/>
              </a:prstGeom>
              <a:solidFill>
                <a:srgbClr val="E3E7DF"/>
              </a:solidFill>
              <a:ln>
                <a:gradFill>
                  <a:gsLst>
                    <a:gs pos="0">
                      <a:schemeClr val="accent1">
                        <a:lumMod val="5000"/>
                        <a:lumOff val="95000"/>
                      </a:schemeClr>
                    </a:gs>
                    <a:gs pos="74000">
                      <a:srgbClr val="7A906A"/>
                    </a:gs>
                    <a:gs pos="83000">
                      <a:srgbClr val="7A906A"/>
                    </a:gs>
                    <a:gs pos="100000">
                      <a:srgbClr val="7A906A"/>
                    </a:gs>
                  </a:gsLst>
                  <a:lin ang="5400000" scaled="1"/>
                </a:gra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7" name="文本框 46"/>
              <p:cNvSpPr txBox="1"/>
              <p:nvPr>
                <p:custDataLst>
                  <p:tags r:id="rId11"/>
                </p:custDataLst>
              </p:nvPr>
            </p:nvSpPr>
            <p:spPr>
              <a:xfrm>
                <a:off x="2144" y="1744"/>
                <a:ext cx="848" cy="822"/>
              </a:xfrm>
              <a:prstGeom prst="rect">
                <a:avLst/>
              </a:prstGeom>
              <a:noFill/>
            </p:spPr>
            <p:txBody>
              <a:bodyPr wrap="none" rtlCol="0">
                <a:spAutoFit/>
              </a:bodyPr>
              <a:lstStyle/>
              <a:p>
                <a:pPr algn="l"/>
                <a:r>
                  <a:rPr lang="zh-CN" altLang="en-US" sz="2800">
                    <a:solidFill>
                      <a:schemeClr val="tx1">
                        <a:lumMod val="85000"/>
                        <a:lumOff val="15000"/>
                      </a:schemeClr>
                    </a:solidFill>
                    <a:latin typeface="宋体" panose="02010600030101010101" pitchFamily="2" charset="-122"/>
                    <a:ea typeface="宋体" panose="02010600030101010101" pitchFamily="2" charset="-122"/>
                    <a:cs typeface="Times New Roman" panose="02020603050405020304" charset="0"/>
                    <a:sym typeface="+mn-ea"/>
                  </a:rPr>
                  <a:t>烃</a:t>
                </a:r>
              </a:p>
            </p:txBody>
          </p:sp>
        </p:grpSp>
        <p:sp>
          <p:nvSpPr>
            <p:cNvPr id="48" name="圆角矩形 47"/>
            <p:cNvSpPr/>
            <p:nvPr>
              <p:custDataLst>
                <p:tags r:id="rId12"/>
              </p:custDataLst>
            </p:nvPr>
          </p:nvSpPr>
          <p:spPr>
            <a:xfrm>
              <a:off x="3183" y="3609"/>
              <a:ext cx="3125" cy="923"/>
            </a:xfrm>
            <a:prstGeom prst="roundRect">
              <a:avLst>
                <a:gd name="adj" fmla="val 21153"/>
              </a:avLst>
            </a:prstGeom>
            <a:noFill/>
            <a:ln w="25400">
              <a:solidFill>
                <a:srgbClr val="95A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a:solidFill>
                  <a:schemeClr val="tx1"/>
                </a:solidFill>
                <a:latin typeface="Times New Roman" panose="02020603050405020304" charset="0"/>
                <a:ea typeface="黑体" panose="02010600030101010101" charset="-122"/>
                <a:cs typeface="Times New Roman" panose="02020603050405020304" charset="0"/>
              </a:endParaRPr>
            </a:p>
          </p:txBody>
        </p:sp>
        <p:sp>
          <p:nvSpPr>
            <p:cNvPr id="52" name="圆角矩形 51"/>
            <p:cNvSpPr/>
            <p:nvPr>
              <p:custDataLst>
                <p:tags r:id="rId13"/>
              </p:custDataLst>
            </p:nvPr>
          </p:nvSpPr>
          <p:spPr>
            <a:xfrm>
              <a:off x="3351" y="6332"/>
              <a:ext cx="1447" cy="909"/>
            </a:xfrm>
            <a:prstGeom prst="roundRect">
              <a:avLst>
                <a:gd name="adj" fmla="val 21153"/>
              </a:avLst>
            </a:prstGeom>
            <a:noFill/>
            <a:ln w="25400">
              <a:solidFill>
                <a:srgbClr val="95A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a:solidFill>
                  <a:schemeClr val="tx1"/>
                </a:solidFill>
                <a:latin typeface="Times New Roman" panose="02020603050405020304" charset="0"/>
                <a:ea typeface="黑体" panose="02010600030101010101" charset="-122"/>
                <a:cs typeface="Times New Roman" panose="02020603050405020304" charset="0"/>
              </a:endParaRPr>
            </a:p>
          </p:txBody>
        </p:sp>
      </p:grpSp>
      <p:grpSp>
        <p:nvGrpSpPr>
          <p:cNvPr id="130" name="组合 129" title=""/>
          <p:cNvGrpSpPr/>
          <p:nvPr>
            <p:custDataLst>
              <p:tags r:id="rId14"/>
            </p:custDataLst>
          </p:nvPr>
        </p:nvGrpSpPr>
        <p:grpSpPr>
          <a:xfrm>
            <a:off x="4177665" y="1913890"/>
            <a:ext cx="2707640" cy="1692275"/>
            <a:chOff x="6579" y="3014"/>
            <a:chExt cx="4264" cy="2665"/>
          </a:xfrm>
        </p:grpSpPr>
        <p:sp>
          <p:nvSpPr>
            <p:cNvPr id="108" name="MMConnector"/>
            <p:cNvSpPr/>
            <p:nvPr>
              <p:custDataLst>
                <p:tags r:id="rId15"/>
              </p:custDataLst>
            </p:nvPr>
          </p:nvSpPr>
          <p:spPr>
            <a:xfrm>
              <a:off x="6579" y="3848"/>
              <a:ext cx="544" cy="462"/>
            </a:xfrm>
            <a:custGeom>
              <a:rect l="0" t="0" r="0" b="0"/>
              <a:pathLst>
                <a:path w="205200" h="142500" fill="none">
                  <a:moveTo>
                    <a:pt x="-102600" y="71250"/>
                  </a:moveTo>
                  <a:lnTo>
                    <a:pt x="-13376" y="71250"/>
                  </a:lnTo>
                  <a:lnTo>
                    <a:pt x="-13376" y="-25650"/>
                  </a:lnTo>
                  <a:cubicBezTo>
                    <a:pt x="-13376" y="-50821"/>
                    <a:pt x="7053" y="-71250"/>
                    <a:pt x="32224" y="-71250"/>
                  </a:cubicBezTo>
                  <a:lnTo>
                    <a:pt x="102600" y="-71250"/>
                  </a:lnTo>
                </a:path>
              </a:pathLst>
            </a:custGeom>
            <a:noFill/>
            <a:ln w="7600" cap="rnd">
              <a:solidFill>
                <a:srgbClr val="696969"/>
              </a:solidFill>
              <a:round/>
            </a:ln>
          </p:spPr>
          <p:txBody>
            <a:bodyPr/>
            <a:lstStyle/>
            <a:p/>
          </p:txBody>
        </p:sp>
        <p:sp>
          <p:nvSpPr>
            <p:cNvPr id="110" name="MMConnector"/>
            <p:cNvSpPr/>
            <p:nvPr>
              <p:custDataLst>
                <p:tags r:id="rId16"/>
              </p:custDataLst>
            </p:nvPr>
          </p:nvSpPr>
          <p:spPr>
            <a:xfrm>
              <a:off x="6579" y="4232"/>
              <a:ext cx="308" cy="303"/>
            </a:xfrm>
            <a:custGeom>
              <a:rect l="0" t="0" r="0" b="0"/>
              <a:pathLst>
                <a:path w="115976" h="93100" fill="none">
                  <a:moveTo>
                    <a:pt x="-13376" y="-46550"/>
                  </a:moveTo>
                  <a:lnTo>
                    <a:pt x="-13376" y="950"/>
                  </a:lnTo>
                  <a:cubicBezTo>
                    <a:pt x="-13376" y="26121"/>
                    <a:pt x="7053" y="46550"/>
                    <a:pt x="32224" y="46550"/>
                  </a:cubicBezTo>
                  <a:lnTo>
                    <a:pt x="102600" y="46550"/>
                  </a:lnTo>
                </a:path>
              </a:pathLst>
            </a:custGeom>
            <a:noFill/>
            <a:ln w="7600" cap="rnd">
              <a:solidFill>
                <a:srgbClr val="696969"/>
              </a:solidFill>
              <a:round/>
            </a:ln>
          </p:spPr>
          <p:txBody>
            <a:bodyPr/>
            <a:lstStyle/>
            <a:p/>
          </p:txBody>
        </p:sp>
        <p:sp>
          <p:nvSpPr>
            <p:cNvPr id="112" name="MMConnector"/>
            <p:cNvSpPr/>
            <p:nvPr>
              <p:custDataLst>
                <p:tags r:id="rId17"/>
              </p:custDataLst>
            </p:nvPr>
          </p:nvSpPr>
          <p:spPr>
            <a:xfrm>
              <a:off x="6579" y="4613"/>
              <a:ext cx="308" cy="1067"/>
            </a:xfrm>
            <a:custGeom>
              <a:rect l="0" t="0" r="0" b="0"/>
              <a:pathLst>
                <a:path w="115976" h="328700" fill="none">
                  <a:moveTo>
                    <a:pt x="-13376" y="-164350"/>
                  </a:moveTo>
                  <a:lnTo>
                    <a:pt x="-13376" y="118750"/>
                  </a:lnTo>
                  <a:cubicBezTo>
                    <a:pt x="-13376" y="143921"/>
                    <a:pt x="7053" y="164350"/>
                    <a:pt x="32224" y="164350"/>
                  </a:cubicBezTo>
                  <a:lnTo>
                    <a:pt x="102600" y="164350"/>
                  </a:lnTo>
                </a:path>
              </a:pathLst>
            </a:custGeom>
            <a:noFill/>
            <a:ln w="7600" cap="rnd">
              <a:solidFill>
                <a:srgbClr val="696969"/>
              </a:solidFill>
              <a:round/>
            </a:ln>
          </p:spPr>
          <p:txBody>
            <a:bodyPr/>
            <a:lstStyle/>
            <a:p/>
          </p:txBody>
        </p:sp>
        <p:sp>
          <p:nvSpPr>
            <p:cNvPr id="114" name="MMConnector"/>
            <p:cNvSpPr/>
            <p:nvPr>
              <p:custDataLst>
                <p:tags r:id="rId18"/>
              </p:custDataLst>
            </p:nvPr>
          </p:nvSpPr>
          <p:spPr>
            <a:xfrm>
              <a:off x="8010" y="3618"/>
              <a:ext cx="544" cy="25"/>
            </a:xfrm>
            <a:custGeom>
              <a:rect l="0" t="0" r="0" b="0"/>
              <a:pathLst>
                <a:path w="205200" h="7600" fill="none">
                  <a:moveTo>
                    <a:pt x="-102600" y="0"/>
                  </a:moveTo>
                  <a:lnTo>
                    <a:pt x="-13376" y="0"/>
                  </a:lnTo>
                  <a:cubicBezTo>
                    <a:pt x="-13376" y="0"/>
                    <a:pt x="7053" y="0"/>
                    <a:pt x="32224" y="0"/>
                  </a:cubicBezTo>
                  <a:lnTo>
                    <a:pt x="102600" y="0"/>
                  </a:lnTo>
                </a:path>
              </a:pathLst>
            </a:custGeom>
            <a:noFill/>
            <a:ln w="7600" cap="rnd">
              <a:solidFill>
                <a:srgbClr val="696969"/>
              </a:solidFill>
              <a:round/>
            </a:ln>
          </p:spPr>
          <p:txBody>
            <a:bodyPr/>
            <a:lstStyle/>
            <a:p/>
          </p:txBody>
        </p:sp>
        <p:sp>
          <p:nvSpPr>
            <p:cNvPr id="116" name="MMConnector"/>
            <p:cNvSpPr/>
            <p:nvPr>
              <p:custDataLst>
                <p:tags r:id="rId19"/>
              </p:custDataLst>
            </p:nvPr>
          </p:nvSpPr>
          <p:spPr>
            <a:xfrm>
              <a:off x="8010" y="4382"/>
              <a:ext cx="544" cy="25"/>
            </a:xfrm>
            <a:custGeom>
              <a:rect l="0" t="0" r="0" b="0"/>
              <a:pathLst>
                <a:path w="205200" h="7600" fill="none">
                  <a:moveTo>
                    <a:pt x="-102600" y="0"/>
                  </a:moveTo>
                  <a:lnTo>
                    <a:pt x="-13376" y="0"/>
                  </a:lnTo>
                  <a:cubicBezTo>
                    <a:pt x="-13376" y="0"/>
                    <a:pt x="7053" y="0"/>
                    <a:pt x="32224" y="0"/>
                  </a:cubicBezTo>
                  <a:lnTo>
                    <a:pt x="102600" y="0"/>
                  </a:lnTo>
                </a:path>
              </a:pathLst>
            </a:custGeom>
            <a:noFill/>
            <a:ln w="7600" cap="rnd">
              <a:solidFill>
                <a:srgbClr val="696969"/>
              </a:solidFill>
              <a:round/>
            </a:ln>
          </p:spPr>
          <p:txBody>
            <a:bodyPr/>
            <a:lstStyle/>
            <a:p/>
          </p:txBody>
        </p:sp>
        <p:sp>
          <p:nvSpPr>
            <p:cNvPr id="107" name="SubTopic"/>
            <p:cNvSpPr/>
            <p:nvPr>
              <p:custDataLst>
                <p:tags r:id="rId20"/>
              </p:custDataLst>
            </p:nvPr>
          </p:nvSpPr>
          <p:spPr>
            <a:xfrm>
              <a:off x="6851" y="3014"/>
              <a:ext cx="888" cy="604"/>
            </a:xfrm>
            <a:custGeom>
              <a:gdLst>
                <a:gd name="rtl" fmla="*/ 53200 w 334400"/>
                <a:gd name="rtt" fmla="*/ 15960 h 186200"/>
                <a:gd name="rtr" fmla="*/ 281200 w 334400"/>
                <a:gd name="rtb" fmla="*/ 160360 h 186200"/>
              </a:gdLst>
              <a:rect l="rtl" t="rtt" r="rtr" b="rtb"/>
              <a:pathLst>
                <a:path w="334400" h="186200" stroke="0">
                  <a:moveTo>
                    <a:pt x="0" y="0"/>
                  </a:moveTo>
                  <a:lnTo>
                    <a:pt x="334400" y="0"/>
                  </a:lnTo>
                  <a:lnTo>
                    <a:pt x="334400" y="186200"/>
                  </a:lnTo>
                  <a:lnTo>
                    <a:pt x="0" y="186200"/>
                  </a:lnTo>
                  <a:lnTo>
                    <a:pt x="0" y="0"/>
                  </a:lnTo>
                  <a:close/>
                </a:path>
                <a:path w="334400" h="186200" fill="none">
                  <a:moveTo>
                    <a:pt x="0" y="186200"/>
                  </a:moveTo>
                  <a:lnTo>
                    <a:pt x="334400" y="186200"/>
                  </a:lnTo>
                </a:path>
              </a:pathLst>
            </a:custGeom>
            <a:noFill/>
            <a:ln w="7600" cap="flat">
              <a:solidFill>
                <a:srgbClr val="696969"/>
              </a:solidFill>
              <a:round/>
            </a:ln>
          </p:spPr>
          <p:txBody>
            <a:bodyPr wrap="none" lIns="0" tIns="0" rIns="0" bIns="11000" rtlCol="0" anchor="ctr"/>
            <a:lstStyle/>
            <a:p>
              <a:pPr algn="ctr"/>
              <a:r>
                <a:rPr sz="2000">
                  <a:solidFill>
                    <a:srgbClr val="454545"/>
                  </a:solidFill>
                  <a:latin typeface="微软雅黑" panose="020b0503020204020204" pitchFamily="34" charset="-122"/>
                </a:rPr>
                <a:t>烷烃</a:t>
              </a:r>
            </a:p>
          </p:txBody>
        </p:sp>
        <p:sp>
          <p:nvSpPr>
            <p:cNvPr id="109" name="SubTopic"/>
            <p:cNvSpPr/>
            <p:nvPr>
              <p:custDataLst>
                <p:tags r:id="rId21"/>
              </p:custDataLst>
            </p:nvPr>
          </p:nvSpPr>
          <p:spPr>
            <a:xfrm>
              <a:off x="6851" y="3778"/>
              <a:ext cx="888" cy="604"/>
            </a:xfrm>
            <a:custGeom>
              <a:gdLst>
                <a:gd name="rtl" fmla="*/ 53200 w 334400"/>
                <a:gd name="rtt" fmla="*/ 15960 h 186200"/>
                <a:gd name="rtr" fmla="*/ 281200 w 334400"/>
                <a:gd name="rtb" fmla="*/ 160360 h 186200"/>
              </a:gdLst>
              <a:rect l="rtl" t="rtt" r="rtr" b="rtb"/>
              <a:pathLst>
                <a:path w="334400" h="186200" stroke="0">
                  <a:moveTo>
                    <a:pt x="0" y="0"/>
                  </a:moveTo>
                  <a:lnTo>
                    <a:pt x="334400" y="0"/>
                  </a:lnTo>
                  <a:lnTo>
                    <a:pt x="334400" y="186200"/>
                  </a:lnTo>
                  <a:lnTo>
                    <a:pt x="0" y="186200"/>
                  </a:lnTo>
                  <a:lnTo>
                    <a:pt x="0" y="0"/>
                  </a:lnTo>
                  <a:close/>
                </a:path>
                <a:path w="334400" h="186200" fill="none">
                  <a:moveTo>
                    <a:pt x="0" y="186200"/>
                  </a:moveTo>
                  <a:lnTo>
                    <a:pt x="334400" y="186200"/>
                  </a:lnTo>
                </a:path>
              </a:pathLst>
            </a:custGeom>
            <a:noFill/>
            <a:ln w="7600" cap="flat">
              <a:solidFill>
                <a:srgbClr val="696969"/>
              </a:solidFill>
              <a:round/>
            </a:ln>
          </p:spPr>
          <p:txBody>
            <a:bodyPr wrap="none" lIns="0" tIns="0" rIns="0" bIns="11000" rtlCol="0" anchor="ctr"/>
            <a:lstStyle/>
            <a:p>
              <a:pPr algn="ctr"/>
              <a:r>
                <a:rPr sz="2000">
                  <a:solidFill>
                    <a:srgbClr val="454545"/>
                  </a:solidFill>
                  <a:latin typeface="微软雅黑" panose="020b0503020204020204" pitchFamily="34" charset="-122"/>
                </a:rPr>
                <a:t>烯烃</a:t>
              </a:r>
            </a:p>
          </p:txBody>
        </p:sp>
        <p:sp>
          <p:nvSpPr>
            <p:cNvPr id="111" name="SubTopic"/>
            <p:cNvSpPr/>
            <p:nvPr>
              <p:custDataLst>
                <p:tags r:id="rId22"/>
              </p:custDataLst>
            </p:nvPr>
          </p:nvSpPr>
          <p:spPr>
            <a:xfrm>
              <a:off x="6851" y="4543"/>
              <a:ext cx="888" cy="604"/>
            </a:xfrm>
            <a:custGeom>
              <a:gdLst>
                <a:gd name="rtl" fmla="*/ 53200 w 334400"/>
                <a:gd name="rtt" fmla="*/ 15960 h 186200"/>
                <a:gd name="rtr" fmla="*/ 281200 w 334400"/>
                <a:gd name="rtb" fmla="*/ 160360 h 186200"/>
              </a:gdLst>
              <a:rect l="rtl" t="rtt" r="rtr" b="rtb"/>
              <a:pathLst>
                <a:path w="334400" h="186200" stroke="0">
                  <a:moveTo>
                    <a:pt x="0" y="0"/>
                  </a:moveTo>
                  <a:lnTo>
                    <a:pt x="334400" y="0"/>
                  </a:lnTo>
                  <a:lnTo>
                    <a:pt x="334400" y="186200"/>
                  </a:lnTo>
                  <a:lnTo>
                    <a:pt x="0" y="186200"/>
                  </a:lnTo>
                  <a:lnTo>
                    <a:pt x="0" y="0"/>
                  </a:lnTo>
                  <a:close/>
                </a:path>
                <a:path w="334400" h="186200" fill="none">
                  <a:moveTo>
                    <a:pt x="0" y="186200"/>
                  </a:moveTo>
                  <a:lnTo>
                    <a:pt x="334400" y="186200"/>
                  </a:lnTo>
                </a:path>
              </a:pathLst>
            </a:custGeom>
            <a:noFill/>
            <a:ln w="7600" cap="flat">
              <a:solidFill>
                <a:srgbClr val="696969"/>
              </a:solidFill>
              <a:round/>
            </a:ln>
          </p:spPr>
          <p:txBody>
            <a:bodyPr wrap="none" lIns="0" tIns="0" rIns="0" bIns="11000" rtlCol="0" anchor="ctr"/>
            <a:lstStyle/>
            <a:p>
              <a:pPr algn="ctr"/>
              <a:r>
                <a:rPr sz="2000">
                  <a:solidFill>
                    <a:srgbClr val="454545"/>
                  </a:solidFill>
                  <a:latin typeface="微软雅黑" panose="020b0503020204020204" pitchFamily="34" charset="-122"/>
                </a:rPr>
                <a:t>炔烃</a:t>
              </a:r>
            </a:p>
          </p:txBody>
        </p:sp>
        <p:sp>
          <p:nvSpPr>
            <p:cNvPr id="113" name="SubTopic"/>
            <p:cNvSpPr/>
            <p:nvPr>
              <p:custDataLst>
                <p:tags r:id="rId23"/>
              </p:custDataLst>
            </p:nvPr>
          </p:nvSpPr>
          <p:spPr>
            <a:xfrm>
              <a:off x="8283" y="3014"/>
              <a:ext cx="2561" cy="604"/>
            </a:xfrm>
            <a:custGeom>
              <a:gdLst>
                <a:gd name="rtl" fmla="*/ 53200 w 965200"/>
                <a:gd name="rtt" fmla="*/ 15960 h 186200"/>
                <a:gd name="rtr" fmla="*/ 912000 w 965200"/>
                <a:gd name="rtb" fmla="*/ 160360 h 186200"/>
              </a:gdLst>
              <a:rect l="rtl" t="rtt" r="rtr" b="rtb"/>
              <a:pathLst>
                <a:path w="965200" h="186200" stroke="0">
                  <a:moveTo>
                    <a:pt x="0" y="0"/>
                  </a:moveTo>
                  <a:lnTo>
                    <a:pt x="965200" y="0"/>
                  </a:lnTo>
                  <a:lnTo>
                    <a:pt x="965200" y="186200"/>
                  </a:lnTo>
                  <a:lnTo>
                    <a:pt x="0" y="186200"/>
                  </a:lnTo>
                  <a:lnTo>
                    <a:pt x="0" y="0"/>
                  </a:lnTo>
                  <a:close/>
                </a:path>
                <a:path w="965200" h="186200" fill="none">
                  <a:moveTo>
                    <a:pt x="0" y="186200"/>
                  </a:moveTo>
                  <a:lnTo>
                    <a:pt x="965200" y="186200"/>
                  </a:lnTo>
                </a:path>
              </a:pathLst>
            </a:custGeom>
            <a:noFill/>
            <a:ln w="7600" cap="flat">
              <a:solidFill>
                <a:srgbClr val="696969"/>
              </a:solidFill>
              <a:round/>
            </a:ln>
          </p:spPr>
          <p:txBody>
            <a:bodyPr wrap="none" lIns="0" tIns="0" rIns="0" bIns="11000" rtlCol="0" anchor="ctr"/>
            <a:lstStyle/>
            <a:p>
              <a:pPr algn="ctr"/>
              <a:r>
                <a:rPr sz="2000">
                  <a:solidFill>
                    <a:srgbClr val="454545"/>
                  </a:solidFill>
                  <a:latin typeface="微软雅黑" panose="020b0503020204020204" pitchFamily="34" charset="-122"/>
                </a:rPr>
                <a:t>CH</a:t>
              </a:r>
              <a:r>
                <a:rPr sz="2000" baseline="-25000">
                  <a:solidFill>
                    <a:srgbClr val="454545"/>
                  </a:solidFill>
                  <a:latin typeface="微软雅黑" panose="020b0503020204020204" pitchFamily="34" charset="-122"/>
                </a:rPr>
                <a:t>3</a:t>
              </a:r>
              <a:r>
                <a:rPr sz="2000">
                  <a:solidFill>
                    <a:srgbClr val="454545"/>
                  </a:solidFill>
                  <a:latin typeface="微软雅黑" panose="020b0503020204020204" pitchFamily="34" charset="-122"/>
                </a:rPr>
                <a:t>—CH</a:t>
              </a:r>
              <a:r>
                <a:rPr sz="2000" baseline="-25000">
                  <a:solidFill>
                    <a:srgbClr val="454545"/>
                  </a:solidFill>
                  <a:latin typeface="微软雅黑" panose="020b0503020204020204" pitchFamily="34" charset="-122"/>
                </a:rPr>
                <a:t>2</a:t>
              </a:r>
              <a:r>
                <a:rPr sz="2000">
                  <a:solidFill>
                    <a:srgbClr val="454545"/>
                  </a:solidFill>
                  <a:latin typeface="微软雅黑" panose="020b0503020204020204" pitchFamily="34" charset="-122"/>
                </a:rPr>
                <a:t>—CH</a:t>
              </a:r>
              <a:r>
                <a:rPr sz="2000" baseline="-25000">
                  <a:solidFill>
                    <a:srgbClr val="454545"/>
                  </a:solidFill>
                  <a:latin typeface="微软雅黑" panose="020b0503020204020204" pitchFamily="34" charset="-122"/>
                </a:rPr>
                <a:t>3</a:t>
              </a:r>
            </a:p>
          </p:txBody>
        </p:sp>
        <p:sp>
          <p:nvSpPr>
            <p:cNvPr id="115" name="SubTopic"/>
            <p:cNvSpPr/>
            <p:nvPr>
              <p:custDataLst>
                <p:tags r:id="rId24"/>
              </p:custDataLst>
            </p:nvPr>
          </p:nvSpPr>
          <p:spPr>
            <a:xfrm>
              <a:off x="8283" y="3778"/>
              <a:ext cx="2318" cy="604"/>
            </a:xfrm>
            <a:custGeom>
              <a:gdLst>
                <a:gd name="rtl" fmla="*/ 53200 w 874000"/>
                <a:gd name="rtt" fmla="*/ 15960 h 186200"/>
                <a:gd name="rtr" fmla="*/ 820800 w 874000"/>
                <a:gd name="rtb" fmla="*/ 160360 h 186200"/>
              </a:gdLst>
              <a:rect l="rtl" t="rtt" r="rtr" b="rtb"/>
              <a:pathLst>
                <a:path w="874000" h="186200" stroke="0">
                  <a:moveTo>
                    <a:pt x="0" y="0"/>
                  </a:moveTo>
                  <a:lnTo>
                    <a:pt x="874000" y="0"/>
                  </a:lnTo>
                  <a:lnTo>
                    <a:pt x="874000" y="186200"/>
                  </a:lnTo>
                  <a:lnTo>
                    <a:pt x="0" y="186200"/>
                  </a:lnTo>
                  <a:lnTo>
                    <a:pt x="0" y="0"/>
                  </a:lnTo>
                  <a:close/>
                </a:path>
                <a:path w="874000" h="186200" fill="none">
                  <a:moveTo>
                    <a:pt x="0" y="186200"/>
                  </a:moveTo>
                  <a:lnTo>
                    <a:pt x="874000" y="186200"/>
                  </a:lnTo>
                </a:path>
              </a:pathLst>
            </a:custGeom>
            <a:noFill/>
            <a:ln w="7600" cap="flat">
              <a:solidFill>
                <a:srgbClr val="696969"/>
              </a:solidFill>
              <a:round/>
            </a:ln>
          </p:spPr>
          <p:txBody>
            <a:bodyPr wrap="none" lIns="0" tIns="0" rIns="0" bIns="11000" rtlCol="0" anchor="ctr"/>
            <a:lstStyle/>
            <a:p>
              <a:pPr algn="ctr"/>
              <a:r>
                <a:rPr sz="2000">
                  <a:solidFill>
                    <a:srgbClr val="454545"/>
                  </a:solidFill>
                  <a:latin typeface="微软雅黑" panose="020b0503020204020204" pitchFamily="34" charset="-122"/>
                </a:rPr>
                <a:t>CH</a:t>
              </a:r>
              <a:r>
                <a:rPr sz="2000" baseline="-25000">
                  <a:solidFill>
                    <a:srgbClr val="454545"/>
                  </a:solidFill>
                  <a:latin typeface="微软雅黑" panose="020b0503020204020204" pitchFamily="34" charset="-122"/>
                </a:rPr>
                <a:t>3</a:t>
              </a:r>
              <a:r>
                <a:rPr sz="2000">
                  <a:solidFill>
                    <a:srgbClr val="454545"/>
                  </a:solidFill>
                  <a:latin typeface="微软雅黑" panose="020b0503020204020204" pitchFamily="34" charset="-122"/>
                </a:rPr>
                <a:t>—CH=CH</a:t>
              </a:r>
              <a:r>
                <a:rPr sz="2000" baseline="-25000">
                  <a:solidFill>
                    <a:srgbClr val="454545"/>
                  </a:solidFill>
                  <a:latin typeface="微软雅黑" panose="020b0503020204020204" pitchFamily="34" charset="-122"/>
                </a:rPr>
                <a:t>2</a:t>
              </a:r>
            </a:p>
          </p:txBody>
        </p:sp>
        <p:sp>
          <p:nvSpPr>
            <p:cNvPr id="117" name="SubTopic"/>
            <p:cNvSpPr/>
            <p:nvPr>
              <p:custDataLst>
                <p:tags r:id="rId25"/>
              </p:custDataLst>
            </p:nvPr>
          </p:nvSpPr>
          <p:spPr>
            <a:xfrm>
              <a:off x="8283" y="4543"/>
              <a:ext cx="1290" cy="604"/>
            </a:xfrm>
            <a:custGeom>
              <a:gdLst>
                <a:gd name="rtl" fmla="*/ 53200 w 486400"/>
                <a:gd name="rtt" fmla="*/ 15960 h 186200"/>
                <a:gd name="rtr" fmla="*/ 433200 w 486400"/>
                <a:gd name="rtb" fmla="*/ 160360 h 186200"/>
              </a:gdLst>
              <a:rect l="rtl" t="rtt" r="rtr" b="rtb"/>
              <a:pathLst>
                <a:path w="486400" h="186200" stroke="0">
                  <a:moveTo>
                    <a:pt x="0" y="0"/>
                  </a:moveTo>
                  <a:lnTo>
                    <a:pt x="486400" y="0"/>
                  </a:lnTo>
                  <a:lnTo>
                    <a:pt x="486400" y="186200"/>
                  </a:lnTo>
                  <a:lnTo>
                    <a:pt x="0" y="186200"/>
                  </a:lnTo>
                  <a:lnTo>
                    <a:pt x="0" y="0"/>
                  </a:lnTo>
                  <a:close/>
                </a:path>
                <a:path w="486400" h="186200" fill="none">
                  <a:moveTo>
                    <a:pt x="0" y="186200"/>
                  </a:moveTo>
                  <a:lnTo>
                    <a:pt x="486400" y="186200"/>
                  </a:lnTo>
                </a:path>
              </a:pathLst>
            </a:custGeom>
            <a:noFill/>
            <a:ln w="7600" cap="flat">
              <a:solidFill>
                <a:srgbClr val="696969"/>
              </a:solidFill>
              <a:round/>
            </a:ln>
          </p:spPr>
          <p:txBody>
            <a:bodyPr wrap="none" lIns="0" tIns="0" rIns="0" bIns="11000" rtlCol="0" anchor="ctr"/>
            <a:lstStyle/>
            <a:p>
              <a:pPr algn="ctr"/>
              <a:r>
                <a:rPr sz="2000">
                  <a:solidFill>
                    <a:srgbClr val="454545"/>
                  </a:solidFill>
                  <a:latin typeface="微软雅黑" panose="020b0503020204020204" pitchFamily="34" charset="-122"/>
                </a:rPr>
                <a:t>CH≡CH</a:t>
              </a:r>
            </a:p>
          </p:txBody>
        </p:sp>
        <p:sp>
          <p:nvSpPr>
            <p:cNvPr id="54" name="MMConnector"/>
            <p:cNvSpPr/>
            <p:nvPr>
              <p:custDataLst>
                <p:tags r:id="rId26"/>
              </p:custDataLst>
            </p:nvPr>
          </p:nvSpPr>
          <p:spPr>
            <a:xfrm>
              <a:off x="8010" y="5147"/>
              <a:ext cx="544" cy="25"/>
            </a:xfrm>
            <a:custGeom>
              <a:rect l="0" t="0" r="0" b="0"/>
              <a:pathLst>
                <a:path w="205200" h="7600" fill="none">
                  <a:moveTo>
                    <a:pt x="-102600" y="0"/>
                  </a:moveTo>
                  <a:lnTo>
                    <a:pt x="-13376" y="0"/>
                  </a:lnTo>
                  <a:cubicBezTo>
                    <a:pt x="-13376" y="0"/>
                    <a:pt x="7053" y="0"/>
                    <a:pt x="32224" y="0"/>
                  </a:cubicBezTo>
                  <a:lnTo>
                    <a:pt x="102600" y="0"/>
                  </a:lnTo>
                </a:path>
              </a:pathLst>
            </a:custGeom>
            <a:noFill/>
            <a:ln w="7600" cap="rnd">
              <a:solidFill>
                <a:srgbClr val="696969"/>
              </a:solidFill>
              <a:round/>
            </a:ln>
          </p:spPr>
          <p:txBody>
            <a:bodyPr/>
            <a:lstStyle/>
            <a:p/>
          </p:txBody>
        </p:sp>
      </p:grpSp>
      <p:grpSp>
        <p:nvGrpSpPr>
          <p:cNvPr id="129" name="组合 128" title=""/>
          <p:cNvGrpSpPr/>
          <p:nvPr>
            <p:custDataLst>
              <p:tags r:id="rId27"/>
            </p:custDataLst>
          </p:nvPr>
        </p:nvGrpSpPr>
        <p:grpSpPr>
          <a:xfrm>
            <a:off x="3218815" y="3529965"/>
            <a:ext cx="1977390" cy="1663700"/>
            <a:chOff x="5069" y="5559"/>
            <a:chExt cx="3114" cy="2620"/>
          </a:xfrm>
        </p:grpSpPr>
        <p:grpSp>
          <p:nvGrpSpPr>
            <p:cNvPr id="60" name="组合 59"/>
            <p:cNvGrpSpPr/>
            <p:nvPr>
              <p:custDataLst>
                <p:tags r:id="rId28"/>
              </p:custDataLst>
            </p:nvPr>
          </p:nvGrpSpPr>
          <p:grpSpPr>
            <a:xfrm>
              <a:off x="5069" y="5831"/>
              <a:ext cx="3114" cy="2348"/>
              <a:chOff x="7461" y="9296"/>
              <a:chExt cx="3114" cy="1710"/>
            </a:xfrm>
          </p:grpSpPr>
          <p:sp>
            <p:nvSpPr>
              <p:cNvPr id="127" name="SubTopic"/>
              <p:cNvSpPr/>
              <p:nvPr>
                <p:custDataLst>
                  <p:tags r:id="rId29"/>
                </p:custDataLst>
              </p:nvPr>
            </p:nvSpPr>
            <p:spPr>
              <a:xfrm>
                <a:off x="9427" y="10060"/>
                <a:ext cx="1149" cy="604"/>
              </a:xfrm>
              <a:custGeom>
                <a:gdLst>
                  <a:gd name="rtl" fmla="*/ 53200 w 433200"/>
                  <a:gd name="rtt" fmla="*/ 15960 h 186200"/>
                  <a:gd name="rtr" fmla="*/ 380000 w 433200"/>
                  <a:gd name="rtb" fmla="*/ 160360 h 186200"/>
                </a:gdLst>
                <a:rect l="rtl" t="rtt" r="rtr" b="rtb"/>
                <a:pathLst>
                  <a:path w="433200" h="186200" stroke="0">
                    <a:moveTo>
                      <a:pt x="0" y="0"/>
                    </a:moveTo>
                    <a:lnTo>
                      <a:pt x="433200" y="0"/>
                    </a:lnTo>
                    <a:lnTo>
                      <a:pt x="433200" y="186200"/>
                    </a:lnTo>
                    <a:lnTo>
                      <a:pt x="0" y="186200"/>
                    </a:lnTo>
                    <a:lnTo>
                      <a:pt x="0" y="0"/>
                    </a:lnTo>
                    <a:close/>
                  </a:path>
                  <a:path w="433200" h="186200" fill="none">
                    <a:moveTo>
                      <a:pt x="0" y="186200"/>
                    </a:moveTo>
                    <a:lnTo>
                      <a:pt x="433200" y="186200"/>
                    </a:lnTo>
                  </a:path>
                </a:pathLst>
              </a:custGeom>
              <a:noFill/>
              <a:ln w="7600" cap="flat">
                <a:solidFill>
                  <a:srgbClr val="696969"/>
                </a:solidFill>
                <a:round/>
              </a:ln>
            </p:spPr>
            <p:txBody>
              <a:bodyPr wrap="none" lIns="0" tIns="0" rIns="0" bIns="11000" rtlCol="0" anchor="ctr"/>
              <a:lstStyle/>
              <a:p>
                <a:pPr algn="ctr"/>
                <a:endParaRPr sz="2000">
                  <a:solidFill>
                    <a:srgbClr val="454545"/>
                  </a:solidFill>
                  <a:latin typeface="微软雅黑" panose="020b0503020204020204" pitchFamily="34" charset="-122"/>
                </a:endParaRPr>
              </a:p>
            </p:txBody>
          </p:sp>
          <p:sp>
            <p:nvSpPr>
              <p:cNvPr id="61" name="MMConnector"/>
              <p:cNvSpPr/>
              <p:nvPr>
                <p:custDataLst>
                  <p:tags r:id="rId30"/>
                </p:custDataLst>
              </p:nvPr>
            </p:nvSpPr>
            <p:spPr>
              <a:xfrm>
                <a:off x="7461" y="9941"/>
                <a:ext cx="544" cy="80"/>
              </a:xfrm>
              <a:custGeom>
                <a:rect l="0" t="0" r="0" b="0"/>
                <a:pathLst>
                  <a:path w="205200" h="24700" fill="none">
                    <a:moveTo>
                      <a:pt x="-102600" y="12350"/>
                    </a:moveTo>
                    <a:lnTo>
                      <a:pt x="-13376" y="12350"/>
                    </a:lnTo>
                    <a:cubicBezTo>
                      <a:pt x="-13376" y="-1284"/>
                      <a:pt x="7053" y="-12350"/>
                      <a:pt x="32224" y="-12350"/>
                    </a:cubicBezTo>
                    <a:lnTo>
                      <a:pt x="102600" y="-12350"/>
                    </a:lnTo>
                  </a:path>
                </a:pathLst>
              </a:custGeom>
              <a:noFill/>
              <a:ln w="7600" cap="rnd">
                <a:solidFill>
                  <a:srgbClr val="696969"/>
                </a:solidFill>
                <a:round/>
              </a:ln>
            </p:spPr>
            <p:txBody>
              <a:bodyPr/>
              <a:lstStyle/>
              <a:p/>
            </p:txBody>
          </p:sp>
          <p:sp>
            <p:nvSpPr>
              <p:cNvPr id="122" name="MMConnector"/>
              <p:cNvSpPr/>
              <p:nvPr>
                <p:custDataLst>
                  <p:tags r:id="rId31"/>
                </p:custDataLst>
              </p:nvPr>
            </p:nvSpPr>
            <p:spPr>
              <a:xfrm>
                <a:off x="9155" y="9899"/>
                <a:ext cx="544" cy="25"/>
              </a:xfrm>
              <a:custGeom>
                <a:rect l="0" t="0" r="0" b="0"/>
                <a:pathLst>
                  <a:path w="205200" h="7600" fill="none">
                    <a:moveTo>
                      <a:pt x="-102600" y="0"/>
                    </a:moveTo>
                    <a:cubicBezTo>
                      <a:pt x="-20520" y="0"/>
                      <a:pt x="41040" y="0"/>
                      <a:pt x="102600" y="0"/>
                    </a:cubicBezTo>
                  </a:path>
                </a:pathLst>
              </a:custGeom>
              <a:noFill/>
              <a:ln w="7600" cap="rnd">
                <a:solidFill>
                  <a:srgbClr val="696969"/>
                </a:solidFill>
                <a:round/>
              </a:ln>
            </p:spPr>
            <p:txBody>
              <a:bodyPr/>
              <a:lstStyle/>
              <a:p/>
            </p:txBody>
          </p:sp>
          <p:sp>
            <p:nvSpPr>
              <p:cNvPr id="124" name="MMConnector"/>
              <p:cNvSpPr/>
              <p:nvPr>
                <p:custDataLst>
                  <p:tags r:id="rId32"/>
                </p:custDataLst>
              </p:nvPr>
            </p:nvSpPr>
            <p:spPr>
              <a:xfrm>
                <a:off x="7461" y="10322"/>
                <a:ext cx="308" cy="684"/>
              </a:xfrm>
              <a:custGeom>
                <a:rect l="0" t="0" r="0" b="0"/>
                <a:pathLst>
                  <a:path w="115976" h="210900" fill="none">
                    <a:moveTo>
                      <a:pt x="-13376" y="-105450"/>
                    </a:moveTo>
                    <a:lnTo>
                      <a:pt x="-13376" y="59850"/>
                    </a:lnTo>
                    <a:cubicBezTo>
                      <a:pt x="-13376" y="85021"/>
                      <a:pt x="7053" y="105450"/>
                      <a:pt x="32224" y="105450"/>
                    </a:cubicBezTo>
                    <a:lnTo>
                      <a:pt x="102600" y="105450"/>
                    </a:lnTo>
                  </a:path>
                </a:pathLst>
              </a:custGeom>
              <a:noFill/>
              <a:ln w="7600" cap="rnd">
                <a:solidFill>
                  <a:srgbClr val="696969"/>
                </a:solidFill>
                <a:round/>
              </a:ln>
            </p:spPr>
            <p:txBody>
              <a:bodyPr/>
              <a:lstStyle/>
              <a:p/>
            </p:txBody>
          </p:sp>
          <p:sp>
            <p:nvSpPr>
              <p:cNvPr id="128" name="MMConnector"/>
              <p:cNvSpPr/>
              <p:nvPr>
                <p:custDataLst>
                  <p:tags r:id="rId33"/>
                </p:custDataLst>
              </p:nvPr>
            </p:nvSpPr>
            <p:spPr>
              <a:xfrm>
                <a:off x="9155" y="10664"/>
                <a:ext cx="544" cy="25"/>
              </a:xfrm>
              <a:custGeom>
                <a:rect l="0" t="0" r="0" b="0"/>
                <a:pathLst>
                  <a:path w="205200" h="7600" fill="none">
                    <a:moveTo>
                      <a:pt x="-102600" y="0"/>
                    </a:moveTo>
                    <a:cubicBezTo>
                      <a:pt x="-20520" y="0"/>
                      <a:pt x="41040" y="0"/>
                      <a:pt x="102600" y="0"/>
                    </a:cubicBezTo>
                  </a:path>
                </a:pathLst>
              </a:custGeom>
              <a:noFill/>
              <a:ln w="7600" cap="rnd">
                <a:solidFill>
                  <a:srgbClr val="696969"/>
                </a:solidFill>
                <a:round/>
              </a:ln>
            </p:spPr>
            <p:txBody>
              <a:bodyPr/>
              <a:lstStyle/>
              <a:p/>
            </p:txBody>
          </p:sp>
          <p:sp>
            <p:nvSpPr>
              <p:cNvPr id="119" name="SubTopic"/>
              <p:cNvSpPr/>
              <p:nvPr>
                <p:custDataLst>
                  <p:tags r:id="rId34"/>
                </p:custDataLst>
              </p:nvPr>
            </p:nvSpPr>
            <p:spPr>
              <a:xfrm>
                <a:off x="7734" y="9296"/>
                <a:ext cx="1149" cy="604"/>
              </a:xfrm>
              <a:custGeom>
                <a:gdLst>
                  <a:gd name="rtl" fmla="*/ 53200 w 433200"/>
                  <a:gd name="rtt" fmla="*/ 15960 h 186200"/>
                  <a:gd name="rtr" fmla="*/ 380000 w 433200"/>
                  <a:gd name="rtb" fmla="*/ 160360 h 186200"/>
                </a:gdLst>
                <a:rect l="rtl" t="rtt" r="rtr" b="rtb"/>
                <a:pathLst>
                  <a:path w="433200" h="186200" stroke="0">
                    <a:moveTo>
                      <a:pt x="0" y="0"/>
                    </a:moveTo>
                    <a:lnTo>
                      <a:pt x="433200" y="0"/>
                    </a:lnTo>
                    <a:lnTo>
                      <a:pt x="433200" y="186200"/>
                    </a:lnTo>
                    <a:lnTo>
                      <a:pt x="0" y="186200"/>
                    </a:lnTo>
                    <a:lnTo>
                      <a:pt x="0" y="0"/>
                    </a:lnTo>
                    <a:close/>
                  </a:path>
                  <a:path w="433200" h="186200" fill="none">
                    <a:moveTo>
                      <a:pt x="0" y="186200"/>
                    </a:moveTo>
                    <a:lnTo>
                      <a:pt x="433200" y="186200"/>
                    </a:lnTo>
                  </a:path>
                </a:pathLst>
              </a:custGeom>
              <a:noFill/>
              <a:ln w="7600" cap="flat">
                <a:solidFill>
                  <a:srgbClr val="696969"/>
                </a:solidFill>
                <a:round/>
              </a:ln>
            </p:spPr>
            <p:txBody>
              <a:bodyPr wrap="none" lIns="0" tIns="0" rIns="0" bIns="11000" rtlCol="0" anchor="ctr"/>
              <a:lstStyle/>
              <a:p>
                <a:pPr algn="ctr"/>
                <a:r>
                  <a:rPr sz="2000">
                    <a:solidFill>
                      <a:srgbClr val="454545"/>
                    </a:solidFill>
                    <a:latin typeface="微软雅黑" panose="020b0503020204020204" pitchFamily="34" charset="-122"/>
                  </a:rPr>
                  <a:t>芳香烃</a:t>
                </a:r>
              </a:p>
            </p:txBody>
          </p:sp>
          <p:sp>
            <p:nvSpPr>
              <p:cNvPr id="121" name="SubTopic"/>
              <p:cNvSpPr/>
              <p:nvPr>
                <p:custDataLst>
                  <p:tags r:id="rId35"/>
                </p:custDataLst>
              </p:nvPr>
            </p:nvSpPr>
            <p:spPr>
              <a:xfrm>
                <a:off x="9427" y="9296"/>
                <a:ext cx="1149" cy="604"/>
              </a:xfrm>
              <a:custGeom>
                <a:gdLst>
                  <a:gd name="rtl" fmla="*/ 53200 w 433200"/>
                  <a:gd name="rtt" fmla="*/ 15960 h 186200"/>
                  <a:gd name="rtr" fmla="*/ 380000 w 433200"/>
                  <a:gd name="rtb" fmla="*/ 160360 h 186200"/>
                </a:gdLst>
                <a:rect l="rtl" t="rtt" r="rtr" b="rtb"/>
                <a:pathLst>
                  <a:path w="433200" h="186200" stroke="0">
                    <a:moveTo>
                      <a:pt x="0" y="0"/>
                    </a:moveTo>
                    <a:lnTo>
                      <a:pt x="433200" y="0"/>
                    </a:lnTo>
                    <a:lnTo>
                      <a:pt x="433200" y="186200"/>
                    </a:lnTo>
                    <a:lnTo>
                      <a:pt x="0" y="186200"/>
                    </a:lnTo>
                    <a:lnTo>
                      <a:pt x="0" y="0"/>
                    </a:lnTo>
                    <a:close/>
                  </a:path>
                  <a:path w="433200" h="186200" fill="none">
                    <a:moveTo>
                      <a:pt x="0" y="186200"/>
                    </a:moveTo>
                    <a:lnTo>
                      <a:pt x="433200" y="186200"/>
                    </a:lnTo>
                  </a:path>
                </a:pathLst>
              </a:custGeom>
              <a:noFill/>
              <a:ln w="7600" cap="flat">
                <a:solidFill>
                  <a:srgbClr val="696969"/>
                </a:solidFill>
                <a:round/>
              </a:ln>
            </p:spPr>
            <p:txBody>
              <a:bodyPr wrap="none" lIns="0" tIns="0" rIns="0" bIns="11000" rtlCol="0" anchor="ctr"/>
              <a:lstStyle/>
              <a:p>
                <a:pPr algn="ctr"/>
                <a:endParaRPr sz="2000">
                  <a:solidFill>
                    <a:srgbClr val="454545"/>
                  </a:solidFill>
                  <a:latin typeface="微软雅黑" panose="020b0503020204020204" pitchFamily="34" charset="-122"/>
                </a:endParaRPr>
              </a:p>
            </p:txBody>
          </p:sp>
          <p:sp>
            <p:nvSpPr>
              <p:cNvPr id="123" name="SubTopic"/>
              <p:cNvSpPr/>
              <p:nvPr>
                <p:custDataLst>
                  <p:tags r:id="rId36"/>
                </p:custDataLst>
              </p:nvPr>
            </p:nvSpPr>
            <p:spPr>
              <a:xfrm>
                <a:off x="7734" y="10060"/>
                <a:ext cx="1149" cy="604"/>
              </a:xfrm>
              <a:custGeom>
                <a:gdLst>
                  <a:gd name="rtl" fmla="*/ 53200 w 433200"/>
                  <a:gd name="rtt" fmla="*/ 15960 h 186200"/>
                  <a:gd name="rtr" fmla="*/ 380000 w 433200"/>
                  <a:gd name="rtb" fmla="*/ 160360 h 186200"/>
                </a:gdLst>
                <a:rect l="rtl" t="rtt" r="rtr" b="rtb"/>
                <a:pathLst>
                  <a:path w="433200" h="186200" stroke="0">
                    <a:moveTo>
                      <a:pt x="0" y="0"/>
                    </a:moveTo>
                    <a:lnTo>
                      <a:pt x="433200" y="0"/>
                    </a:lnTo>
                    <a:lnTo>
                      <a:pt x="433200" y="186200"/>
                    </a:lnTo>
                    <a:lnTo>
                      <a:pt x="0" y="186200"/>
                    </a:lnTo>
                    <a:lnTo>
                      <a:pt x="0" y="0"/>
                    </a:lnTo>
                    <a:close/>
                  </a:path>
                  <a:path w="433200" h="186200" fill="none">
                    <a:moveTo>
                      <a:pt x="0" y="186200"/>
                    </a:moveTo>
                    <a:lnTo>
                      <a:pt x="433200" y="186200"/>
                    </a:lnTo>
                  </a:path>
                </a:pathLst>
              </a:custGeom>
              <a:noFill/>
              <a:ln w="7600" cap="flat">
                <a:solidFill>
                  <a:srgbClr val="696969"/>
                </a:solidFill>
                <a:round/>
              </a:ln>
            </p:spPr>
            <p:txBody>
              <a:bodyPr wrap="none" lIns="0" tIns="0" rIns="0" bIns="11000" rtlCol="0" anchor="ctr"/>
              <a:lstStyle/>
              <a:p>
                <a:pPr algn="ctr"/>
                <a:r>
                  <a:rPr sz="2000">
                    <a:solidFill>
                      <a:srgbClr val="454545"/>
                    </a:solidFill>
                    <a:latin typeface="微软雅黑" panose="020b0503020204020204" pitchFamily="34" charset="-122"/>
                  </a:rPr>
                  <a:t>脂环烃</a:t>
                </a:r>
              </a:p>
            </p:txBody>
          </p:sp>
        </p:grpSp>
        <p:sp>
          <p:nvSpPr>
            <p:cNvPr id="62" name="六边形 61"/>
            <p:cNvSpPr/>
            <p:nvPr>
              <p:custDataLst>
                <p:tags r:id="rId37"/>
              </p:custDataLst>
            </p:nvPr>
          </p:nvSpPr>
          <p:spPr>
            <a:xfrm rot="5400000">
              <a:off x="6948" y="6803"/>
              <a:ext cx="899" cy="796"/>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Times New Roman" panose="02020603050405020304" charset="0"/>
                <a:cs typeface="Times New Roman" panose="02020603050405020304" charset="0"/>
              </a:endParaRPr>
            </a:p>
          </p:txBody>
        </p:sp>
        <p:grpSp>
          <p:nvGrpSpPr>
            <p:cNvPr id="70" name="组合 69"/>
            <p:cNvGrpSpPr/>
            <p:nvPr>
              <p:custDataLst>
                <p:tags r:id="rId38"/>
              </p:custDataLst>
            </p:nvPr>
          </p:nvGrpSpPr>
          <p:grpSpPr>
            <a:xfrm>
              <a:off x="6966" y="5559"/>
              <a:ext cx="796" cy="898"/>
              <a:chOff x="15296" y="7894"/>
              <a:chExt cx="796" cy="898"/>
            </a:xfrm>
          </p:grpSpPr>
          <p:sp>
            <p:nvSpPr>
              <p:cNvPr id="71" name="六边形 70"/>
              <p:cNvSpPr/>
              <p:nvPr>
                <p:custDataLst>
                  <p:tags r:id="rId39"/>
                </p:custDataLst>
              </p:nvPr>
            </p:nvSpPr>
            <p:spPr>
              <a:xfrm rot="5400000">
                <a:off x="15245" y="7945"/>
                <a:ext cx="899" cy="796"/>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Times New Roman" panose="02020603050405020304" charset="0"/>
                  <a:cs typeface="Times New Roman" panose="02020603050405020304" charset="0"/>
                </a:endParaRPr>
              </a:p>
            </p:txBody>
          </p:sp>
          <p:cxnSp>
            <p:nvCxnSpPr>
              <p:cNvPr id="72" name="直接连接符 71"/>
              <p:cNvCxnSpPr/>
              <p:nvPr>
                <p:custDataLst>
                  <p:tags r:id="rId40"/>
                </p:custDataLst>
              </p:nvPr>
            </p:nvCxnSpPr>
            <p:spPr>
              <a:xfrm>
                <a:off x="15708" y="7991"/>
                <a:ext cx="273" cy="14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custDataLst>
                  <p:tags r:id="rId41"/>
                </p:custDataLst>
              </p:nvPr>
            </p:nvCxnSpPr>
            <p:spPr>
              <a:xfrm flipH="1">
                <a:off x="15637" y="8514"/>
                <a:ext cx="363" cy="18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custDataLst>
                  <p:tags r:id="rId42"/>
                </p:custDataLst>
              </p:nvPr>
            </p:nvCxnSpPr>
            <p:spPr>
              <a:xfrm flipH="1">
                <a:off x="15337" y="8131"/>
                <a:ext cx="21" cy="40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6" name="组合 85" title=""/>
          <p:cNvGrpSpPr/>
          <p:nvPr>
            <p:custDataLst>
              <p:tags r:id="rId43"/>
            </p:custDataLst>
          </p:nvPr>
        </p:nvGrpSpPr>
        <p:grpSpPr>
          <a:xfrm>
            <a:off x="5441315" y="3737610"/>
            <a:ext cx="6177280" cy="2337435"/>
            <a:chOff x="8570" y="5886"/>
            <a:chExt cx="9728" cy="3681"/>
          </a:xfrm>
        </p:grpSpPr>
        <p:sp>
          <p:nvSpPr>
            <p:cNvPr id="84" name="矩形 83"/>
            <p:cNvSpPr/>
            <p:nvPr>
              <p:custDataLst>
                <p:tags r:id="rId44"/>
              </p:custDataLst>
            </p:nvPr>
          </p:nvSpPr>
          <p:spPr>
            <a:xfrm>
              <a:off x="8594" y="5886"/>
              <a:ext cx="9705" cy="3607"/>
            </a:xfrm>
            <a:prstGeom prst="rect">
              <a:avLst/>
            </a:prstGeom>
            <a:noFill/>
            <a:ln>
              <a:noFill/>
              <a:miter lim="800000"/>
            </a:ln>
            <a:effectLst/>
          </p:spPr>
          <p:txBody>
            <a:bodyPr wrap="square">
              <a:spAutoFit/>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lvl="0" algn="l">
                <a:lnSpc>
                  <a:spcPct val="130000"/>
                </a:lnSpc>
                <a:spcBef>
                  <a:spcPct val="50000"/>
                </a:spcBef>
              </a:pPr>
              <a:r>
                <a:rPr lang="en-US" altLang="zh-CN" sz="2200">
                  <a:latin typeface="楷体" panose="02010609060101010101" charset="-122"/>
                  <a:ea typeface="楷体" panose="02010609060101010101" charset="-122"/>
                  <a:cs typeface="楷体" panose="02010609060101010101" charset="-122"/>
                </a:rPr>
                <a:t>    </a:t>
              </a:r>
              <a:r>
                <a:rPr sz="2200">
                  <a:solidFill>
                    <a:srgbClr val="C00000"/>
                  </a:solidFill>
                  <a:latin typeface="楷体" panose="02010609060101010101" charset="-122"/>
                  <a:ea typeface="楷体" panose="02010609060101010101" charset="-122"/>
                  <a:cs typeface="楷体" panose="02010609060101010101" charset="-122"/>
                </a:rPr>
                <a:t>省略</a:t>
              </a:r>
              <a:r>
                <a:rPr sz="2200">
                  <a:latin typeface="楷体" panose="02010609060101010101" charset="-122"/>
                  <a:ea typeface="楷体" panose="02010609060101010101" charset="-122"/>
                  <a:cs typeface="楷体" panose="02010609060101010101" charset="-122"/>
                </a:rPr>
                <a:t>有机化合物分子中的</a:t>
              </a:r>
              <a:r>
                <a:rPr sz="2200">
                  <a:solidFill>
                    <a:srgbClr val="C00000"/>
                  </a:solidFill>
                  <a:latin typeface="楷体" panose="02010609060101010101" charset="-122"/>
                  <a:ea typeface="楷体" panose="02010609060101010101" charset="-122"/>
                  <a:cs typeface="楷体" panose="02010609060101010101" charset="-122"/>
                </a:rPr>
                <a:t>碳氢键、碳原子及与碳原子相连的氢原子</a:t>
              </a:r>
              <a:r>
                <a:rPr sz="2200">
                  <a:latin typeface="楷体" panose="02010609060101010101" charset="-122"/>
                  <a:ea typeface="楷体" panose="02010609060101010101" charset="-122"/>
                  <a:cs typeface="楷体" panose="02010609060101010101" charset="-122"/>
                </a:rPr>
                <a:t>，保留氮原子、氯原子等杂原子及与杂原子相连的氢原子，</a:t>
              </a:r>
              <a:r>
                <a:rPr sz="2200">
                  <a:solidFill>
                    <a:srgbClr val="C00000"/>
                  </a:solidFill>
                  <a:latin typeface="楷体" panose="02010609060101010101" charset="-122"/>
                  <a:ea typeface="楷体" panose="02010609060101010101" charset="-122"/>
                  <a:cs typeface="楷体" panose="02010609060101010101" charset="-122"/>
                </a:rPr>
                <a:t>用短线表示分子中的碳碳键，每个端点或拐角处代表一个碳原子</a:t>
              </a:r>
              <a:r>
                <a:rPr sz="2200">
                  <a:latin typeface="楷体" panose="02010609060101010101" charset="-122"/>
                  <a:ea typeface="楷体" panose="02010609060101010101" charset="-122"/>
                  <a:cs typeface="楷体" panose="02010609060101010101" charset="-122"/>
                </a:rPr>
                <a:t>，用这种方法表示的结构简式称为</a:t>
              </a:r>
              <a:r>
                <a:rPr sz="2200" b="1">
                  <a:solidFill>
                    <a:srgbClr val="E13609"/>
                  </a:solidFill>
                  <a:latin typeface="楷体" panose="02010609060101010101" charset="-122"/>
                  <a:ea typeface="楷体" panose="02010609060101010101" charset="-122"/>
                  <a:cs typeface="楷体" panose="02010609060101010101" charset="-122"/>
                </a:rPr>
                <a:t>键线式</a:t>
              </a:r>
              <a:r>
                <a:rPr sz="2200">
                  <a:latin typeface="楷体" panose="02010609060101010101" charset="-122"/>
                  <a:ea typeface="楷体" panose="02010609060101010101" charset="-122"/>
                  <a:cs typeface="楷体" panose="02010609060101010101" charset="-122"/>
                </a:rPr>
                <a:t>。</a:t>
              </a:r>
            </a:p>
          </p:txBody>
        </p:sp>
        <p:grpSp>
          <p:nvGrpSpPr>
            <p:cNvPr id="76" name="组合 75"/>
            <p:cNvGrpSpPr/>
            <p:nvPr>
              <p:custDataLst>
                <p:tags r:id="rId45"/>
              </p:custDataLst>
            </p:nvPr>
          </p:nvGrpSpPr>
          <p:grpSpPr>
            <a:xfrm>
              <a:off x="8570" y="5909"/>
              <a:ext cx="9667" cy="3659"/>
              <a:chOff x="12976" y="6619"/>
              <a:chExt cx="5156" cy="2305"/>
            </a:xfrm>
          </p:grpSpPr>
          <p:sp>
            <p:nvSpPr>
              <p:cNvPr id="77" name="矩形 76"/>
              <p:cNvSpPr/>
              <p:nvPr>
                <p:custDataLst>
                  <p:tags r:id="rId46"/>
                </p:custDataLst>
              </p:nvPr>
            </p:nvSpPr>
            <p:spPr>
              <a:xfrm>
                <a:off x="12976" y="6619"/>
                <a:ext cx="5157" cy="2305"/>
              </a:xfrm>
              <a:prstGeom prst="rect">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userDrawn="1">
                <p:custDataLst>
                  <p:tags r:id="rId47"/>
                </p:custDataLst>
              </p:nvPr>
            </p:nvCxnSpPr>
            <p:spPr>
              <a:xfrm>
                <a:off x="12997" y="8924"/>
                <a:ext cx="5131" cy="0"/>
              </a:xfrm>
              <a:prstGeom prst="line">
                <a:avLst/>
              </a:prstGeom>
              <a:ln w="31750" cap="rnd">
                <a:solidFill>
                  <a:srgbClr val="C2AB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nvGrpSpPr>
          <p:cNvPr id="131" name="组合 130" title=""/>
          <p:cNvGrpSpPr/>
          <p:nvPr>
            <p:custDataLst>
              <p:tags r:id="rId48"/>
            </p:custDataLst>
          </p:nvPr>
        </p:nvGrpSpPr>
        <p:grpSpPr>
          <a:xfrm>
            <a:off x="6430010" y="2010410"/>
            <a:ext cx="1644650" cy="1148080"/>
            <a:chOff x="10126" y="3166"/>
            <a:chExt cx="2590" cy="1808"/>
          </a:xfrm>
        </p:grpSpPr>
        <p:grpSp>
          <p:nvGrpSpPr>
            <p:cNvPr id="93" name="组合 92"/>
            <p:cNvGrpSpPr/>
            <p:nvPr>
              <p:custDataLst>
                <p:tags r:id="rId49"/>
              </p:custDataLst>
            </p:nvPr>
          </p:nvGrpSpPr>
          <p:grpSpPr>
            <a:xfrm>
              <a:off x="11664" y="3166"/>
              <a:ext cx="1052" cy="275"/>
              <a:chOff x="11388" y="3120"/>
              <a:chExt cx="838" cy="442"/>
            </a:xfrm>
          </p:grpSpPr>
          <p:cxnSp>
            <p:nvCxnSpPr>
              <p:cNvPr id="89" name="直接连接符 88"/>
              <p:cNvCxnSpPr/>
              <p:nvPr>
                <p:custDataLst>
                  <p:tags r:id="rId50"/>
                </p:custDataLst>
              </p:nvPr>
            </p:nvCxnSpPr>
            <p:spPr>
              <a:xfrm flipV="1">
                <a:off x="11388" y="3120"/>
                <a:ext cx="281" cy="443"/>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90" name="直接连接符 89"/>
              <p:cNvCxnSpPr/>
              <p:nvPr>
                <p:custDataLst>
                  <p:tags r:id="rId51"/>
                </p:custDataLst>
              </p:nvPr>
            </p:nvCxnSpPr>
            <p:spPr>
              <a:xfrm flipV="1">
                <a:off x="11946" y="3120"/>
                <a:ext cx="281" cy="443"/>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91" name="直接连接符 90"/>
              <p:cNvCxnSpPr/>
              <p:nvPr>
                <p:custDataLst>
                  <p:tags r:id="rId52"/>
                </p:custDataLst>
              </p:nvPr>
            </p:nvCxnSpPr>
            <p:spPr>
              <a:xfrm flipH="1" flipV="1">
                <a:off x="11669" y="3120"/>
                <a:ext cx="281" cy="443"/>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grpSp>
        <p:grpSp>
          <p:nvGrpSpPr>
            <p:cNvPr id="125" name="组合 124"/>
            <p:cNvGrpSpPr/>
            <p:nvPr>
              <p:custDataLst>
                <p:tags r:id="rId53"/>
              </p:custDataLst>
            </p:nvPr>
          </p:nvGrpSpPr>
          <p:grpSpPr>
            <a:xfrm>
              <a:off x="11572" y="3950"/>
              <a:ext cx="903" cy="337"/>
              <a:chOff x="11572" y="3950"/>
              <a:chExt cx="903" cy="337"/>
            </a:xfrm>
          </p:grpSpPr>
          <p:cxnSp>
            <p:nvCxnSpPr>
              <p:cNvPr id="95" name="直接连接符 94"/>
              <p:cNvCxnSpPr/>
              <p:nvPr>
                <p:custDataLst>
                  <p:tags r:id="rId54"/>
                </p:custDataLst>
              </p:nvPr>
            </p:nvCxnSpPr>
            <p:spPr>
              <a:xfrm flipV="1">
                <a:off x="11572" y="3950"/>
                <a:ext cx="368" cy="327"/>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97" name="直接连接符 96"/>
              <p:cNvCxnSpPr/>
              <p:nvPr>
                <p:custDataLst>
                  <p:tags r:id="rId55"/>
                </p:custDataLst>
              </p:nvPr>
            </p:nvCxnSpPr>
            <p:spPr>
              <a:xfrm flipH="1" flipV="1">
                <a:off x="11939" y="3950"/>
                <a:ext cx="536" cy="255"/>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100" name="直接连接符 99"/>
              <p:cNvCxnSpPr>
                <a:cxnSpLocks noChangeAspect="1"/>
              </p:cNvCxnSpPr>
              <p:nvPr>
                <p:custDataLst>
                  <p:tags r:id="rId56"/>
                </p:custDataLst>
              </p:nvPr>
            </p:nvCxnSpPr>
            <p:spPr>
              <a:xfrm flipH="1" flipV="1">
                <a:off x="11940" y="4055"/>
                <a:ext cx="488" cy="232"/>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grpSp>
        <p:grpSp>
          <p:nvGrpSpPr>
            <p:cNvPr id="106" name="组合 105"/>
            <p:cNvGrpSpPr/>
            <p:nvPr>
              <p:custDataLst>
                <p:tags r:id="rId57"/>
              </p:custDataLst>
            </p:nvPr>
          </p:nvGrpSpPr>
          <p:grpSpPr>
            <a:xfrm>
              <a:off x="10126" y="4688"/>
              <a:ext cx="474" cy="286"/>
              <a:chOff x="10126" y="4688"/>
              <a:chExt cx="474" cy="286"/>
            </a:xfrm>
          </p:grpSpPr>
          <p:cxnSp>
            <p:nvCxnSpPr>
              <p:cNvPr id="101" name="直接连接符 100"/>
              <p:cNvCxnSpPr/>
              <p:nvPr>
                <p:custDataLst>
                  <p:tags r:id="rId58"/>
                </p:custDataLst>
              </p:nvPr>
            </p:nvCxnSpPr>
            <p:spPr>
              <a:xfrm flipH="1" flipV="1">
                <a:off x="10126" y="4688"/>
                <a:ext cx="475" cy="0"/>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102" name="直接连接符 101"/>
              <p:cNvCxnSpPr/>
              <p:nvPr>
                <p:custDataLst>
                  <p:tags r:id="rId59"/>
                </p:custDataLst>
              </p:nvPr>
            </p:nvCxnSpPr>
            <p:spPr>
              <a:xfrm flipH="1" flipV="1">
                <a:off x="10126" y="4831"/>
                <a:ext cx="475" cy="0"/>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104" name="直接连接符 103"/>
              <p:cNvCxnSpPr/>
              <p:nvPr>
                <p:custDataLst>
                  <p:tags r:id="rId60"/>
                </p:custDataLst>
              </p:nvPr>
            </p:nvCxnSpPr>
            <p:spPr>
              <a:xfrm flipH="1" flipV="1">
                <a:off x="10126" y="4974"/>
                <a:ext cx="475" cy="0"/>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grpSp>
      </p:grpSp>
    </p:spTree>
    <p:custDataLst>
      <p:tags r:id="rId6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checkerboard(across)">
                                      <p:cBhvr>
                                        <p:cTn id="7" dur="500"/>
                                        <p:tgtEl>
                                          <p:spTgt spid="13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wipe(left)">
                                      <p:cBhvr>
                                        <p:cTn id="12" dur="500"/>
                                        <p:tgtEl>
                                          <p:spTgt spid="13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wipe(left)">
                                      <p:cBhvr>
                                        <p:cTn id="17" dur="500"/>
                                        <p:tgtEl>
                                          <p:spTgt spid="129"/>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p:tgtEl>
                                          <p:spTgt spid="86"/>
                                        </p:tgtEl>
                                        <p:attrNameLst>
                                          <p:attrName>ppt_y</p:attrName>
                                        </p:attrNameLst>
                                      </p:cBhvr>
                                      <p:tavLst>
                                        <p:tav tm="0">
                                          <p:val>
                                            <p:strVal val="#ppt_y+#ppt_h*1.125000"/>
                                          </p:val>
                                        </p:tav>
                                        <p:tav tm="100000">
                                          <p:val>
                                            <p:strVal val="#ppt_y"/>
                                          </p:val>
                                        </p:tav>
                                      </p:tavLst>
                                    </p:anim>
                                    <p:animEffect transition="in" filter="wipe(up)">
                                      <p:cBhvr>
                                        <p:cTn id="23" dur="500"/>
                                        <p:tgtEl>
                                          <p:spTgt spid="86"/>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131"/>
                                        </p:tgtEl>
                                        <p:attrNameLst>
                                          <p:attrName>style.visibility</p:attrName>
                                        </p:attrNameLst>
                                      </p:cBhvr>
                                      <p:to>
                                        <p:strVal val="visible"/>
                                      </p:to>
                                    </p:set>
                                    <p:animEffect transition="in" filter="strips(downLeft)">
                                      <p:cBhvr>
                                        <p:cTn id="28"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14" name="图片 13" title=""/>
          <p:cNvPicPr>
            <a:picLocks noChangeAspect="1"/>
          </p:cNvPicPr>
          <p:nvPr>
            <p:custDataLst>
              <p:tags r:id="rId4"/>
            </p:custDataLst>
          </p:nvPr>
        </p:nvPicPr>
        <p:blipFill>
          <a:blip r:embed="rId3"/>
          <a:stretch>
            <a:fillRect/>
          </a:stretch>
        </p:blipFill>
        <p:spPr>
          <a:xfrm>
            <a:off x="384810" y="1358900"/>
            <a:ext cx="11451590" cy="4169410"/>
          </a:xfrm>
          <a:prstGeom prst="rect">
            <a:avLst/>
          </a:prstGeom>
        </p:spPr>
      </p:pic>
    </p:spTree>
    <p:custDataLst>
      <p:tags r:id="rId5"/>
    </p:custData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60" name="文本框 59" title=""/>
          <p:cNvSpPr txBox="1"/>
          <p:nvPr>
            <p:custDataLst>
              <p:tags r:id="rId3"/>
            </p:custDataLst>
          </p:nvPr>
        </p:nvSpPr>
        <p:spPr>
          <a:xfrm>
            <a:off x="1035050" y="1171575"/>
            <a:ext cx="6123940" cy="460375"/>
          </a:xfrm>
          <a:prstGeom prst="rect">
            <a:avLst/>
          </a:prstGeom>
          <a:noFill/>
        </p:spPr>
        <p:txBody>
          <a:bodyPr wrap="none" rtlCol="0">
            <a:spAutoFit/>
          </a:bodyPr>
          <a:lstStyle/>
          <a:p>
            <a:pPr indent="0" algn="l">
              <a:buFont typeface="Wingdings" panose="05000000000000000000" charset="0"/>
              <a:buNone/>
            </a:pP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sym typeface="+mn-ea"/>
              </a:rPr>
              <a:t>3.</a:t>
            </a:r>
            <a:r>
              <a:rPr lang="zh-CN" altLang="en-US" sz="2400" b="1">
                <a:solidFill>
                  <a:srgbClr val="DB3609"/>
                </a:solidFill>
                <a:latin typeface="Times New Roman" panose="02020603050405020304" charset="0"/>
                <a:ea typeface="宋体" panose="02010600030101010101" pitchFamily="2" charset="-122"/>
                <a:cs typeface="Times New Roman" panose="02020603050405020304" charset="0"/>
                <a:sym typeface="+mn-ea"/>
              </a:rPr>
              <a:t>按分子含有的特殊原子或原子团</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sym typeface="+mn-ea"/>
              </a:rPr>
              <a:t>(</a:t>
            </a:r>
            <a:r>
              <a:rPr lang="zh-CN" altLang="en-US" sz="2400" b="1">
                <a:solidFill>
                  <a:srgbClr val="DB3609"/>
                </a:solidFill>
                <a:latin typeface="Times New Roman" panose="02020603050405020304" charset="0"/>
                <a:ea typeface="宋体" panose="02010600030101010101" pitchFamily="2" charset="-122"/>
                <a:cs typeface="Times New Roman" panose="02020603050405020304" charset="0"/>
                <a:sym typeface="+mn-ea"/>
              </a:rPr>
              <a:t>官能团</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sym typeface="+mn-ea"/>
              </a:rPr>
              <a:t>)</a:t>
            </a:r>
            <a:r>
              <a:rPr lang="zh-CN" altLang="en-US" sz="2400" b="1">
                <a:solidFill>
                  <a:srgbClr val="DB3609"/>
                </a:solidFill>
                <a:latin typeface="Times New Roman" panose="02020603050405020304" charset="0"/>
                <a:ea typeface="宋体" panose="02010600030101010101" pitchFamily="2" charset="-122"/>
                <a:cs typeface="Times New Roman" panose="02020603050405020304" charset="0"/>
                <a:sym typeface="+mn-ea"/>
              </a:rPr>
              <a:t>：</a:t>
            </a:r>
          </a:p>
        </p:txBody>
      </p:sp>
      <p:sp>
        <p:nvSpPr>
          <p:cNvPr id="61" name="Text Box 2" title=""/>
          <p:cNvSpPr txBox="1">
            <a:spLocks noChangeArrowheads="1"/>
          </p:cNvSpPr>
          <p:nvPr>
            <p:custDataLst>
              <p:tags r:id="rId4"/>
            </p:custDataLst>
          </p:nvPr>
        </p:nvSpPr>
        <p:spPr bwMode="auto">
          <a:xfrm>
            <a:off x="1020445" y="1708150"/>
            <a:ext cx="10783570"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pPr>
            <a:r>
              <a:rPr lang="zh-CN" altLang="en-US" sz="2400">
                <a:latin typeface="Times New Roman" panose="02020603050405020304" charset="0"/>
              </a:rPr>
              <a:t>官能团：有机化合物分子中，</a:t>
            </a:r>
            <a:r>
              <a:rPr lang="zh-CN" altLang="en-US" sz="2400" b="1">
                <a:solidFill>
                  <a:srgbClr val="C00000"/>
                </a:solidFill>
                <a:latin typeface="Times New Roman" panose="02020603050405020304" charset="0"/>
              </a:rPr>
              <a:t>决定着某类有机化合物共同特性</a:t>
            </a:r>
            <a:r>
              <a:rPr lang="zh-CN" altLang="en-US" sz="2400">
                <a:latin typeface="Times New Roman" panose="02020603050405020304" charset="0"/>
              </a:rPr>
              <a:t>的原子或原子团。</a:t>
            </a:r>
          </a:p>
        </p:txBody>
      </p:sp>
      <p:grpSp>
        <p:nvGrpSpPr>
          <p:cNvPr id="76" name="组合 75" title=""/>
          <p:cNvGrpSpPr/>
          <p:nvPr>
            <p:custDataLst>
              <p:tags r:id="rId5"/>
            </p:custDataLst>
          </p:nvPr>
        </p:nvGrpSpPr>
        <p:grpSpPr>
          <a:xfrm>
            <a:off x="1080770" y="2622550"/>
            <a:ext cx="8837930" cy="3779520"/>
            <a:chOff x="1607" y="3962"/>
            <a:chExt cx="15391" cy="6879"/>
          </a:xfrm>
        </p:grpSpPr>
        <p:pic>
          <p:nvPicPr>
            <p:cNvPr id="71" name="图片 70"/>
            <p:cNvPicPr>
              <a:picLocks noChangeAspect="1"/>
            </p:cNvPicPr>
            <p:nvPr>
              <p:custDataLst>
                <p:tags r:id="rId7"/>
              </p:custDataLst>
            </p:nvPr>
          </p:nvPicPr>
          <p:blipFill>
            <a:blip r:embed="rId6"/>
            <a:stretch>
              <a:fillRect/>
            </a:stretch>
          </p:blipFill>
          <p:spPr>
            <a:xfrm>
              <a:off x="1607" y="3962"/>
              <a:ext cx="12639" cy="647"/>
            </a:xfrm>
            <a:prstGeom prst="rect">
              <a:avLst/>
            </a:prstGeom>
          </p:spPr>
        </p:pic>
        <p:pic>
          <p:nvPicPr>
            <p:cNvPr id="72" name="图片 71"/>
            <p:cNvPicPr>
              <a:picLocks noChangeAspect="1"/>
            </p:cNvPicPr>
            <p:nvPr>
              <p:custDataLst>
                <p:tags r:id="rId9"/>
              </p:custDataLst>
            </p:nvPr>
          </p:nvPicPr>
          <p:blipFill>
            <a:blip r:embed="rId8"/>
            <a:srcRect l="675"/>
            <a:stretch>
              <a:fillRect/>
            </a:stretch>
          </p:blipFill>
          <p:spPr>
            <a:xfrm>
              <a:off x="1630" y="4834"/>
              <a:ext cx="15368" cy="1501"/>
            </a:xfrm>
            <a:prstGeom prst="rect">
              <a:avLst/>
            </a:prstGeom>
          </p:spPr>
        </p:pic>
        <p:sp>
          <p:nvSpPr>
            <p:cNvPr id="74" name="圆角矩形 73"/>
            <p:cNvSpPr/>
            <p:nvPr>
              <p:custDataLst>
                <p:tags r:id="rId10"/>
              </p:custDataLst>
            </p:nvPr>
          </p:nvSpPr>
          <p:spPr>
            <a:xfrm>
              <a:off x="1686" y="5322"/>
              <a:ext cx="1402" cy="52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3" name="图片 72"/>
            <p:cNvPicPr>
              <a:picLocks noChangeAspect="1"/>
            </p:cNvPicPr>
            <p:nvPr>
              <p:custDataLst>
                <p:tags r:id="rId11"/>
              </p:custDataLst>
            </p:nvPr>
          </p:nvPicPr>
          <p:blipFill>
            <a:blip r:embed="rId8"/>
            <a:srcRect l="675" t="34737" r="90871" b="36140"/>
            <a:stretch>
              <a:fillRect/>
            </a:stretch>
          </p:blipFill>
          <p:spPr>
            <a:xfrm>
              <a:off x="2187" y="5365"/>
              <a:ext cx="1308" cy="437"/>
            </a:xfrm>
            <a:prstGeom prst="rect">
              <a:avLst/>
            </a:prstGeom>
          </p:spPr>
        </p:pic>
        <p:pic>
          <p:nvPicPr>
            <p:cNvPr id="75" name="图片 74"/>
            <p:cNvPicPr>
              <a:picLocks noChangeAspect="1"/>
            </p:cNvPicPr>
            <p:nvPr>
              <p:custDataLst>
                <p:tags r:id="rId13"/>
              </p:custDataLst>
            </p:nvPr>
          </p:nvPicPr>
          <p:blipFill>
            <a:blip r:embed="rId12"/>
            <a:srcRect l="306" b="24569"/>
            <a:stretch>
              <a:fillRect/>
            </a:stretch>
          </p:blipFill>
          <p:spPr>
            <a:xfrm>
              <a:off x="1629" y="6245"/>
              <a:ext cx="15317" cy="4596"/>
            </a:xfrm>
            <a:prstGeom prst="rect">
              <a:avLst/>
            </a:prstGeom>
          </p:spPr>
        </p:pic>
      </p:grpSp>
      <p:sp>
        <p:nvSpPr>
          <p:cNvPr id="78" name="文本框 77" title=""/>
          <p:cNvSpPr txBox="1"/>
          <p:nvPr>
            <p:custDataLst>
              <p:tags r:id="rId14"/>
            </p:custDataLst>
          </p:nvPr>
        </p:nvSpPr>
        <p:spPr>
          <a:xfrm>
            <a:off x="1413510" y="4284345"/>
            <a:ext cx="792480" cy="460375"/>
          </a:xfrm>
          <a:prstGeom prst="rect">
            <a:avLst/>
          </a:prstGeom>
          <a:solidFill>
            <a:schemeClr val="bg1"/>
          </a:solidFill>
        </p:spPr>
        <p:txBody>
          <a:bodyPr wrap="none" rtlCol="0">
            <a:spAutoFit/>
          </a:bodyPr>
          <a:lstStyle/>
          <a:p>
            <a:pPr algn="l"/>
            <a:r>
              <a:rPr lang="zh-CN" altLang="en-US" sz="2400">
                <a:latin typeface="楷体" panose="02010609060101010101" charset="-122"/>
                <a:ea typeface="楷体" panose="02010609060101010101" charset="-122"/>
                <a:cs typeface="Times New Roman" panose="02020603050405020304" charset="0"/>
                <a:sym typeface="+mn-ea"/>
              </a:rPr>
              <a:t>烷烃</a:t>
            </a:r>
            <a:endParaRPr lang="zh-CN" altLang="en-US" sz="2400">
              <a:latin typeface="楷体" panose="02010609060101010101" charset="-122"/>
              <a:ea typeface="楷体" panose="02010609060101010101" charset="-122"/>
              <a:cs typeface="Times New Roman" panose="02020603050405020304" charset="0"/>
            </a:endParaRPr>
          </a:p>
        </p:txBody>
      </p:sp>
      <p:sp>
        <p:nvSpPr>
          <p:cNvPr id="83" name="文本框 82" title=""/>
          <p:cNvSpPr txBox="1"/>
          <p:nvPr>
            <p:custDataLst>
              <p:tags r:id="rId15"/>
            </p:custDataLst>
          </p:nvPr>
        </p:nvSpPr>
        <p:spPr>
          <a:xfrm>
            <a:off x="1413510" y="5541645"/>
            <a:ext cx="792480" cy="460375"/>
          </a:xfrm>
          <a:prstGeom prst="rect">
            <a:avLst/>
          </a:prstGeom>
          <a:solidFill>
            <a:schemeClr val="bg1"/>
          </a:solidFill>
        </p:spPr>
        <p:txBody>
          <a:bodyPr wrap="none" rtlCol="0">
            <a:spAutoFit/>
          </a:bodyPr>
          <a:lstStyle/>
          <a:p>
            <a:pPr algn="l"/>
            <a:r>
              <a:rPr lang="zh-CN" altLang="en-US" sz="2400">
                <a:latin typeface="楷体" panose="02010609060101010101" charset="-122"/>
                <a:ea typeface="楷体" panose="02010609060101010101" charset="-122"/>
                <a:cs typeface="Times New Roman" panose="02020603050405020304" charset="0"/>
                <a:sym typeface="+mn-ea"/>
              </a:rPr>
              <a:t>烯烃</a:t>
            </a:r>
            <a:endParaRPr lang="zh-CN" altLang="en-US" sz="2400">
              <a:latin typeface="楷体" panose="02010609060101010101" charset="-122"/>
              <a:ea typeface="楷体" panose="02010609060101010101" charset="-122"/>
              <a:cs typeface="Times New Roman" panose="02020603050405020304" charset="0"/>
            </a:endParaRPr>
          </a:p>
        </p:txBody>
      </p:sp>
      <p:grpSp>
        <p:nvGrpSpPr>
          <p:cNvPr id="88" name="组合 87" title=""/>
          <p:cNvGrpSpPr/>
          <p:nvPr>
            <p:custDataLst>
              <p:tags r:id="rId16"/>
            </p:custDataLst>
          </p:nvPr>
        </p:nvGrpSpPr>
        <p:grpSpPr>
          <a:xfrm>
            <a:off x="3068955" y="5461635"/>
            <a:ext cx="763270" cy="378460"/>
            <a:chOff x="4833" y="8601"/>
            <a:chExt cx="1202" cy="596"/>
          </a:xfrm>
        </p:grpSpPr>
        <p:cxnSp>
          <p:nvCxnSpPr>
            <p:cNvPr id="84" name="直接连接符 83"/>
            <p:cNvCxnSpPr/>
            <p:nvPr>
              <p:custDataLst>
                <p:tags r:id="rId17"/>
              </p:custDataLst>
            </p:nvPr>
          </p:nvCxnSpPr>
          <p:spPr>
            <a:xfrm flipV="1">
              <a:off x="5869" y="8601"/>
              <a:ext cx="167" cy="16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custDataLst>
                <p:tags r:id="rId18"/>
              </p:custDataLst>
            </p:nvPr>
          </p:nvCxnSpPr>
          <p:spPr>
            <a:xfrm flipV="1">
              <a:off x="4833" y="9007"/>
              <a:ext cx="167" cy="16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custDataLst>
                <p:tags r:id="rId19"/>
              </p:custDataLst>
            </p:nvPr>
          </p:nvCxnSpPr>
          <p:spPr>
            <a:xfrm>
              <a:off x="5862" y="9031"/>
              <a:ext cx="167" cy="16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custDataLst>
                <p:tags r:id="rId20"/>
              </p:custDataLst>
            </p:nvPr>
          </p:nvCxnSpPr>
          <p:spPr>
            <a:xfrm>
              <a:off x="4885" y="8635"/>
              <a:ext cx="167" cy="16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89" name="文本框 88" title=""/>
          <p:cNvSpPr txBox="1"/>
          <p:nvPr>
            <p:custDataLst>
              <p:tags r:id="rId21"/>
            </p:custDataLst>
          </p:nvPr>
        </p:nvSpPr>
        <p:spPr>
          <a:xfrm>
            <a:off x="2806065" y="4496435"/>
            <a:ext cx="1463040" cy="530860"/>
          </a:xfrm>
          <a:prstGeom prst="rect">
            <a:avLst/>
          </a:prstGeom>
          <a:noFill/>
        </p:spPr>
        <p:txBody>
          <a:bodyPr wrap="square" rtlCol="0" anchor="t">
            <a:spAutoFit/>
          </a:bodyPr>
          <a:lstStyle/>
          <a:p>
            <a:pPr>
              <a:lnSpc>
                <a:spcPct val="130000"/>
              </a:lnSpc>
            </a:pPr>
            <a:r>
              <a:rPr lang="zh-CN" altLang="en-US" sz="2200">
                <a:solidFill>
                  <a:srgbClr val="C00000"/>
                </a:solidFill>
                <a:latin typeface="楷体" panose="02010609060101010101" charset="-122"/>
                <a:ea typeface="楷体" panose="02010609060101010101" charset="-122"/>
                <a:cs typeface="Times New Roman" panose="02020603050405020304" charset="0"/>
              </a:rPr>
              <a:t>无官能团</a:t>
            </a:r>
          </a:p>
        </p:txBody>
      </p:sp>
      <p:grpSp>
        <p:nvGrpSpPr>
          <p:cNvPr id="92" name="组合 91" title=""/>
          <p:cNvGrpSpPr/>
          <p:nvPr>
            <p:custDataLst>
              <p:tags r:id="rId22"/>
            </p:custDataLst>
          </p:nvPr>
        </p:nvGrpSpPr>
        <p:grpSpPr>
          <a:xfrm>
            <a:off x="4008120" y="4952365"/>
            <a:ext cx="1893570" cy="530860"/>
            <a:chOff x="6312" y="7799"/>
            <a:chExt cx="2982" cy="836"/>
          </a:xfrm>
        </p:grpSpPr>
        <p:sp>
          <p:nvSpPr>
            <p:cNvPr id="91" name="圆角矩形标注 90"/>
            <p:cNvSpPr/>
            <p:nvPr>
              <p:custDataLst>
                <p:tags r:id="rId23"/>
              </p:custDataLst>
            </p:nvPr>
          </p:nvSpPr>
          <p:spPr>
            <a:xfrm>
              <a:off x="6312" y="7822"/>
              <a:ext cx="2983" cy="772"/>
            </a:xfrm>
            <a:prstGeom prst="wedgeRoundRectCallout">
              <a:avLst>
                <a:gd name="adj1" fmla="val -56537"/>
                <a:gd name="adj2" fmla="val 36917"/>
                <a:gd name="adj3" fmla="val 16667"/>
              </a:avLst>
            </a:prstGeom>
            <a:solidFill>
              <a:schemeClr val="bg1"/>
            </a:solidFill>
            <a:ln>
              <a:solidFill>
                <a:srgbClr val="E13609"/>
              </a:solidFill>
            </a:ln>
            <a:effectLst>
              <a:outerShdw blurRad="50800" dist="508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446DA9"/>
                </a:solidFill>
                <a:latin typeface="楷体" panose="02010609060101010101" charset="-122"/>
                <a:ea typeface="楷体" panose="02010609060101010101" charset="-122"/>
              </a:endParaRPr>
            </a:p>
          </p:txBody>
        </p:sp>
        <p:sp>
          <p:nvSpPr>
            <p:cNvPr id="90" name="文本框 89"/>
            <p:cNvSpPr txBox="1"/>
            <p:nvPr>
              <p:custDataLst>
                <p:tags r:id="rId24"/>
              </p:custDataLst>
            </p:nvPr>
          </p:nvSpPr>
          <p:spPr>
            <a:xfrm>
              <a:off x="6312" y="7799"/>
              <a:ext cx="2983" cy="836"/>
            </a:xfrm>
            <a:prstGeom prst="rect">
              <a:avLst/>
            </a:prstGeom>
            <a:noFill/>
          </p:spPr>
          <p:txBody>
            <a:bodyPr wrap="square" rtlCol="0" anchor="t">
              <a:spAutoFit/>
            </a:bodyPr>
            <a:lstStyle/>
            <a:p>
              <a:pPr lvl="0" algn="l">
                <a:lnSpc>
                  <a:spcPct val="130000"/>
                </a:lnSpc>
                <a:buClrTx/>
                <a:buSzTx/>
                <a:buFontTx/>
              </a:pPr>
              <a:r>
                <a:rPr lang="zh-CN" altLang="en-US" sz="2200">
                  <a:solidFill>
                    <a:srgbClr val="C00000"/>
                  </a:solidFill>
                  <a:latin typeface="楷体" panose="02010609060101010101" charset="-122"/>
                  <a:ea typeface="楷体" panose="02010609060101010101" charset="-122"/>
                  <a:cs typeface="Times New Roman" panose="02020603050405020304" charset="0"/>
                  <a:sym typeface="+mn-ea"/>
                </a:rPr>
                <a:t>不能漏掉短线</a:t>
              </a:r>
            </a:p>
          </p:txBody>
        </p:sp>
      </p:grpSp>
    </p:spTree>
    <p:custDataLst>
      <p:tags r:id="rId25"/>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checkerboard(across)">
                                      <p:cBhvr>
                                        <p:cTn id="7" dur="500"/>
                                        <p:tgtEl>
                                          <p:spTgt spid="61"/>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checkerboard(across)">
                                      <p:cBhvr>
                                        <p:cTn id="12" dur="500"/>
                                        <p:tgtEl>
                                          <p:spTgt spid="76"/>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anim calcmode="lin" valueType="num">
                                      <p:cBhvr additive="base">
                                        <p:cTn id="17" dur="500"/>
                                        <p:tgtEl>
                                          <p:spTgt spid="89"/>
                                        </p:tgtEl>
                                        <p:attrNameLst>
                                          <p:attrName>ppt_y</p:attrName>
                                        </p:attrNameLst>
                                      </p:cBhvr>
                                      <p:tavLst>
                                        <p:tav tm="0">
                                          <p:val>
                                            <p:strVal val="#ppt_y+#ppt_h*1.125000"/>
                                          </p:val>
                                        </p:tav>
                                        <p:tav tm="100000">
                                          <p:val>
                                            <p:strVal val="#ppt_y"/>
                                          </p:val>
                                        </p:tav>
                                      </p:tavLst>
                                    </p:anim>
                                    <p:animEffect transition="in" filter="wipe(up)">
                                      <p:cBhvr>
                                        <p:cTn id="18" dur="500"/>
                                        <p:tgtEl>
                                          <p:spTgt spid="89"/>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additive="base">
                                        <p:cTn id="23" dur="500"/>
                                        <p:tgtEl>
                                          <p:spTgt spid="88"/>
                                        </p:tgtEl>
                                        <p:attrNameLst>
                                          <p:attrName>ppt_y</p:attrName>
                                        </p:attrNameLst>
                                      </p:cBhvr>
                                      <p:tavLst>
                                        <p:tav tm="0">
                                          <p:val>
                                            <p:strVal val="#ppt_y+#ppt_h*1.125000"/>
                                          </p:val>
                                        </p:tav>
                                        <p:tav tm="100000">
                                          <p:val>
                                            <p:strVal val="#ppt_y"/>
                                          </p:val>
                                        </p:tav>
                                      </p:tavLst>
                                    </p:anim>
                                    <p:animEffect transition="in" filter="wipe(up)">
                                      <p:cBhvr>
                                        <p:cTn id="24" dur="500"/>
                                        <p:tgtEl>
                                          <p:spTgt spid="88"/>
                                        </p:tgtEl>
                                      </p:cBhvr>
                                    </p:animEffect>
                                  </p:childTnLst>
                                </p:cTn>
                              </p:par>
                              <p:par>
                                <p:cTn id="25" presetID="12" presetClass="entr" presetSubtype="4" fill="hold" nodeType="withEffect">
                                  <p:stCondLst>
                                    <p:cond delay="0"/>
                                  </p:stCondLst>
                                  <p:childTnLst>
                                    <p:set>
                                      <p:cBhvr>
                                        <p:cTn id="26" dur="1" fill="hold">
                                          <p:stCondLst>
                                            <p:cond delay="0"/>
                                          </p:stCondLst>
                                        </p:cTn>
                                        <p:tgtEl>
                                          <p:spTgt spid="92"/>
                                        </p:tgtEl>
                                        <p:attrNameLst>
                                          <p:attrName>style.visibility</p:attrName>
                                        </p:attrNameLst>
                                      </p:cBhvr>
                                      <p:to>
                                        <p:strVal val="visible"/>
                                      </p:to>
                                    </p:set>
                                    <p:anim calcmode="lin" valueType="num">
                                      <p:cBhvr additive="base">
                                        <p:cTn id="27" dur="500"/>
                                        <p:tgtEl>
                                          <p:spTgt spid="92"/>
                                        </p:tgtEl>
                                        <p:attrNameLst>
                                          <p:attrName>ppt_y</p:attrName>
                                        </p:attrNameLst>
                                      </p:cBhvr>
                                      <p:tavLst>
                                        <p:tav tm="0">
                                          <p:val>
                                            <p:strVal val="#ppt_y+#ppt_h*1.125000"/>
                                          </p:val>
                                        </p:tav>
                                        <p:tav tm="100000">
                                          <p:val>
                                            <p:strVal val="#ppt_y"/>
                                          </p:val>
                                        </p:tav>
                                      </p:tavLst>
                                    </p:anim>
                                    <p:animEffect transition="in" filter="wipe(up)">
                                      <p:cBhvr>
                                        <p:cTn id="2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9"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2" name="图片 1" title=""/>
          <p:cNvPicPr>
            <a:picLocks noChangeAspect="1"/>
          </p:cNvPicPr>
          <p:nvPr>
            <p:custDataLst>
              <p:tags r:id="rId4"/>
            </p:custDataLst>
          </p:nvPr>
        </p:nvPicPr>
        <p:blipFill>
          <a:blip r:embed="rId3"/>
          <a:stretch>
            <a:fillRect/>
          </a:stretch>
        </p:blipFill>
        <p:spPr>
          <a:xfrm>
            <a:off x="1037590" y="1425575"/>
            <a:ext cx="8873490" cy="4678680"/>
          </a:xfrm>
          <a:prstGeom prst="rect">
            <a:avLst/>
          </a:prstGeom>
        </p:spPr>
      </p:pic>
      <p:sp>
        <p:nvSpPr>
          <p:cNvPr id="3" name="文本框 2" title=""/>
          <p:cNvSpPr txBox="1"/>
          <p:nvPr>
            <p:custDataLst>
              <p:tags r:id="rId5"/>
            </p:custDataLst>
          </p:nvPr>
        </p:nvSpPr>
        <p:spPr>
          <a:xfrm>
            <a:off x="1402715" y="1614170"/>
            <a:ext cx="792480" cy="460375"/>
          </a:xfrm>
          <a:prstGeom prst="rect">
            <a:avLst/>
          </a:prstGeom>
          <a:solidFill>
            <a:schemeClr val="bg1"/>
          </a:solidFill>
        </p:spPr>
        <p:txBody>
          <a:bodyPr wrap="none" rtlCol="0">
            <a:spAutoFit/>
          </a:bodyPr>
          <a:lstStyle/>
          <a:p>
            <a:pPr algn="l"/>
            <a:r>
              <a:rPr lang="zh-CN" altLang="en-US" sz="2400">
                <a:latin typeface="楷体" panose="02010609060101010101" charset="-122"/>
                <a:ea typeface="楷体" panose="02010609060101010101" charset="-122"/>
                <a:cs typeface="Times New Roman" panose="02020603050405020304" charset="0"/>
                <a:sym typeface="+mn-ea"/>
              </a:rPr>
              <a:t>炔烃</a:t>
            </a:r>
            <a:endParaRPr lang="zh-CN" altLang="en-US" sz="2400">
              <a:latin typeface="楷体" panose="02010609060101010101" charset="-122"/>
              <a:ea typeface="楷体" panose="02010609060101010101" charset="-122"/>
              <a:cs typeface="Times New Roman" panose="02020603050405020304" charset="0"/>
            </a:endParaRPr>
          </a:p>
        </p:txBody>
      </p:sp>
      <p:sp>
        <p:nvSpPr>
          <p:cNvPr id="4" name="文本框 3" title=""/>
          <p:cNvSpPr txBox="1"/>
          <p:nvPr>
            <p:custDataLst>
              <p:tags r:id="rId6"/>
            </p:custDataLst>
          </p:nvPr>
        </p:nvSpPr>
        <p:spPr>
          <a:xfrm>
            <a:off x="1250315" y="2806700"/>
            <a:ext cx="1097280" cy="460375"/>
          </a:xfrm>
          <a:prstGeom prst="rect">
            <a:avLst/>
          </a:prstGeom>
          <a:solidFill>
            <a:schemeClr val="bg1"/>
          </a:solidFill>
        </p:spPr>
        <p:txBody>
          <a:bodyPr wrap="none" rtlCol="0">
            <a:spAutoFit/>
          </a:bodyPr>
          <a:lstStyle/>
          <a:p>
            <a:pPr algn="l"/>
            <a:r>
              <a:rPr lang="zh-CN" altLang="en-US" sz="2400">
                <a:latin typeface="楷体" panose="02010609060101010101" charset="-122"/>
                <a:ea typeface="楷体" panose="02010609060101010101" charset="-122"/>
                <a:cs typeface="Times New Roman" panose="02020603050405020304" charset="0"/>
                <a:sym typeface="+mn-ea"/>
              </a:rPr>
              <a:t>芳香烃</a:t>
            </a:r>
            <a:endParaRPr lang="zh-CN" altLang="en-US" sz="2400">
              <a:latin typeface="楷体" panose="02010609060101010101" charset="-122"/>
              <a:ea typeface="楷体" panose="02010609060101010101" charset="-122"/>
              <a:cs typeface="Times New Roman" panose="02020603050405020304" charset="0"/>
            </a:endParaRPr>
          </a:p>
        </p:txBody>
      </p:sp>
      <p:sp>
        <p:nvSpPr>
          <p:cNvPr id="5" name="文本框 4" title=""/>
          <p:cNvSpPr txBox="1"/>
          <p:nvPr>
            <p:custDataLst>
              <p:tags r:id="rId7"/>
            </p:custDataLst>
          </p:nvPr>
        </p:nvSpPr>
        <p:spPr>
          <a:xfrm>
            <a:off x="1250315" y="4076065"/>
            <a:ext cx="1097280" cy="460375"/>
          </a:xfrm>
          <a:prstGeom prst="rect">
            <a:avLst/>
          </a:prstGeom>
          <a:solidFill>
            <a:schemeClr val="bg1"/>
          </a:solidFill>
        </p:spPr>
        <p:txBody>
          <a:bodyPr wrap="none" rtlCol="0">
            <a:spAutoFit/>
          </a:bodyPr>
          <a:lstStyle/>
          <a:p>
            <a:pPr algn="l"/>
            <a:r>
              <a:rPr lang="zh-CN" altLang="en-US" sz="2400">
                <a:latin typeface="楷体" panose="02010609060101010101" charset="-122"/>
                <a:ea typeface="楷体" panose="02010609060101010101" charset="-122"/>
                <a:cs typeface="Times New Roman" panose="02020603050405020304" charset="0"/>
                <a:sym typeface="+mn-ea"/>
              </a:rPr>
              <a:t>卤代烃</a:t>
            </a:r>
            <a:endParaRPr lang="zh-CN" altLang="en-US" sz="2400">
              <a:latin typeface="楷体" panose="02010609060101010101" charset="-122"/>
              <a:ea typeface="楷体" panose="02010609060101010101" charset="-122"/>
              <a:cs typeface="Times New Roman" panose="02020603050405020304" charset="0"/>
            </a:endParaRPr>
          </a:p>
        </p:txBody>
      </p:sp>
      <p:sp>
        <p:nvSpPr>
          <p:cNvPr id="6" name="文本框 5" title=""/>
          <p:cNvSpPr txBox="1"/>
          <p:nvPr>
            <p:custDataLst>
              <p:tags r:id="rId8"/>
            </p:custDataLst>
          </p:nvPr>
        </p:nvSpPr>
        <p:spPr>
          <a:xfrm>
            <a:off x="1555115" y="5160010"/>
            <a:ext cx="487680" cy="460375"/>
          </a:xfrm>
          <a:prstGeom prst="rect">
            <a:avLst/>
          </a:prstGeom>
          <a:solidFill>
            <a:schemeClr val="bg1"/>
          </a:solidFill>
        </p:spPr>
        <p:txBody>
          <a:bodyPr wrap="none" rtlCol="0">
            <a:spAutoFit/>
          </a:bodyPr>
          <a:lstStyle/>
          <a:p>
            <a:pPr algn="l"/>
            <a:r>
              <a:rPr lang="zh-CN" altLang="en-US" sz="2400">
                <a:latin typeface="楷体" panose="02010609060101010101" charset="-122"/>
                <a:ea typeface="楷体" panose="02010609060101010101" charset="-122"/>
                <a:cs typeface="Times New Roman" panose="02020603050405020304" charset="0"/>
                <a:sym typeface="+mn-ea"/>
              </a:rPr>
              <a:t>醇</a:t>
            </a:r>
            <a:endParaRPr lang="zh-CN" altLang="en-US" sz="2400">
              <a:latin typeface="楷体" panose="02010609060101010101" charset="-122"/>
              <a:ea typeface="楷体" panose="02010609060101010101" charset="-122"/>
              <a:cs typeface="Times New Roman" panose="02020603050405020304" charset="0"/>
            </a:endParaRPr>
          </a:p>
        </p:txBody>
      </p:sp>
      <p:sp>
        <p:nvSpPr>
          <p:cNvPr id="89" name="文本框 88" title=""/>
          <p:cNvSpPr txBox="1"/>
          <p:nvPr>
            <p:custDataLst>
              <p:tags r:id="rId9"/>
            </p:custDataLst>
          </p:nvPr>
        </p:nvSpPr>
        <p:spPr>
          <a:xfrm>
            <a:off x="2775585" y="2551430"/>
            <a:ext cx="1463040" cy="970915"/>
          </a:xfrm>
          <a:prstGeom prst="rect">
            <a:avLst/>
          </a:prstGeom>
          <a:noFill/>
        </p:spPr>
        <p:txBody>
          <a:bodyPr wrap="square" rtlCol="0" anchor="t">
            <a:spAutoFit/>
          </a:bodyPr>
          <a:lstStyle/>
          <a:p>
            <a:pPr algn="ctr">
              <a:lnSpc>
                <a:spcPct val="130000"/>
              </a:lnSpc>
            </a:pPr>
            <a:r>
              <a:rPr lang="zh-CN" altLang="en-US" sz="2200">
                <a:solidFill>
                  <a:srgbClr val="C00000"/>
                </a:solidFill>
                <a:latin typeface="楷体" panose="02010609060101010101" charset="-122"/>
                <a:ea typeface="楷体" panose="02010609060101010101" charset="-122"/>
                <a:cs typeface="Times New Roman" panose="02020603050405020304" charset="0"/>
              </a:rPr>
              <a:t>苯环不是官能团</a:t>
            </a: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checkerboard(across)">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3" name="图片 2" title=""/>
          <p:cNvPicPr>
            <a:picLocks noChangeAspect="1"/>
          </p:cNvPicPr>
          <p:nvPr>
            <p:custDataLst>
              <p:tags r:id="rId4"/>
            </p:custDataLst>
          </p:nvPr>
        </p:nvPicPr>
        <p:blipFill>
          <a:blip r:embed="rId3"/>
          <a:stretch>
            <a:fillRect/>
          </a:stretch>
        </p:blipFill>
        <p:spPr>
          <a:xfrm flipV="1">
            <a:off x="1085215" y="6313805"/>
            <a:ext cx="8703945" cy="95250"/>
          </a:xfrm>
          <a:prstGeom prst="rect">
            <a:avLst/>
          </a:prstGeom>
        </p:spPr>
      </p:pic>
      <p:pic>
        <p:nvPicPr>
          <p:cNvPr id="2" name="图片 1" title=""/>
          <p:cNvPicPr>
            <a:picLocks noChangeAspect="1"/>
          </p:cNvPicPr>
          <p:nvPr>
            <p:custDataLst>
              <p:tags r:id="rId6"/>
            </p:custDataLst>
          </p:nvPr>
        </p:nvPicPr>
        <p:blipFill>
          <a:blip r:embed="rId5"/>
          <a:stretch>
            <a:fillRect/>
          </a:stretch>
        </p:blipFill>
        <p:spPr>
          <a:xfrm>
            <a:off x="1084580" y="1111885"/>
            <a:ext cx="8698865" cy="5198745"/>
          </a:xfrm>
          <a:prstGeom prst="rect">
            <a:avLst/>
          </a:prstGeom>
        </p:spPr>
      </p:pic>
      <p:sp>
        <p:nvSpPr>
          <p:cNvPr id="4" name="文本框 3" title=""/>
          <p:cNvSpPr txBox="1"/>
          <p:nvPr>
            <p:custDataLst>
              <p:tags r:id="rId7"/>
            </p:custDataLst>
          </p:nvPr>
        </p:nvSpPr>
        <p:spPr>
          <a:xfrm>
            <a:off x="1554480" y="1403350"/>
            <a:ext cx="487680" cy="460375"/>
          </a:xfrm>
          <a:prstGeom prst="rect">
            <a:avLst/>
          </a:prstGeom>
          <a:solidFill>
            <a:schemeClr val="bg1"/>
          </a:solidFill>
        </p:spPr>
        <p:txBody>
          <a:bodyPr wrap="none" rtlCol="0">
            <a:spAutoFit/>
          </a:bodyPr>
          <a:lstStyle/>
          <a:p>
            <a:pPr algn="l"/>
            <a:r>
              <a:rPr lang="zh-CN" altLang="en-US" sz="2400">
                <a:latin typeface="楷体" panose="02010609060101010101" charset="-122"/>
                <a:ea typeface="楷体" panose="02010609060101010101" charset="-122"/>
                <a:cs typeface="Times New Roman" panose="02020603050405020304" charset="0"/>
                <a:sym typeface="+mn-ea"/>
              </a:rPr>
              <a:t>醚</a:t>
            </a:r>
            <a:endParaRPr lang="zh-CN" altLang="en-US" sz="2400">
              <a:latin typeface="楷体" panose="02010609060101010101" charset="-122"/>
              <a:ea typeface="楷体" panose="02010609060101010101" charset="-122"/>
              <a:cs typeface="Times New Roman" panose="02020603050405020304" charset="0"/>
            </a:endParaRPr>
          </a:p>
        </p:txBody>
      </p:sp>
      <p:sp>
        <p:nvSpPr>
          <p:cNvPr id="5" name="文本框 4" title=""/>
          <p:cNvSpPr txBox="1"/>
          <p:nvPr>
            <p:custDataLst>
              <p:tags r:id="rId8"/>
            </p:custDataLst>
          </p:nvPr>
        </p:nvSpPr>
        <p:spPr>
          <a:xfrm>
            <a:off x="1554480" y="2580005"/>
            <a:ext cx="487680" cy="460375"/>
          </a:xfrm>
          <a:prstGeom prst="rect">
            <a:avLst/>
          </a:prstGeom>
          <a:solidFill>
            <a:schemeClr val="bg1"/>
          </a:solidFill>
        </p:spPr>
        <p:txBody>
          <a:bodyPr wrap="none" rtlCol="0">
            <a:spAutoFit/>
          </a:bodyPr>
          <a:lstStyle/>
          <a:p>
            <a:pPr algn="l"/>
            <a:r>
              <a:rPr lang="zh-CN" altLang="en-US" sz="2400">
                <a:latin typeface="楷体" panose="02010609060101010101" charset="-122"/>
                <a:ea typeface="楷体" panose="02010609060101010101" charset="-122"/>
                <a:cs typeface="Times New Roman" panose="02020603050405020304" charset="0"/>
                <a:sym typeface="+mn-ea"/>
              </a:rPr>
              <a:t>酚</a:t>
            </a:r>
            <a:endParaRPr lang="zh-CN" altLang="en-US" sz="2400">
              <a:latin typeface="楷体" panose="02010609060101010101" charset="-122"/>
              <a:ea typeface="楷体" panose="02010609060101010101" charset="-122"/>
              <a:cs typeface="Times New Roman" panose="02020603050405020304" charset="0"/>
            </a:endParaRPr>
          </a:p>
        </p:txBody>
      </p:sp>
      <p:sp>
        <p:nvSpPr>
          <p:cNvPr id="6" name="文本框 5" title=""/>
          <p:cNvSpPr txBox="1"/>
          <p:nvPr>
            <p:custDataLst>
              <p:tags r:id="rId9"/>
            </p:custDataLst>
          </p:nvPr>
        </p:nvSpPr>
        <p:spPr>
          <a:xfrm>
            <a:off x="1554480" y="3953510"/>
            <a:ext cx="487680" cy="460375"/>
          </a:xfrm>
          <a:prstGeom prst="rect">
            <a:avLst/>
          </a:prstGeom>
          <a:solidFill>
            <a:schemeClr val="bg1"/>
          </a:solidFill>
        </p:spPr>
        <p:txBody>
          <a:bodyPr wrap="none" rtlCol="0">
            <a:spAutoFit/>
          </a:bodyPr>
          <a:lstStyle/>
          <a:p>
            <a:pPr algn="l"/>
            <a:r>
              <a:rPr lang="zh-CN" altLang="en-US" sz="2400">
                <a:latin typeface="楷体" panose="02010609060101010101" charset="-122"/>
                <a:ea typeface="楷体" panose="02010609060101010101" charset="-122"/>
                <a:cs typeface="Times New Roman" panose="02020603050405020304" charset="0"/>
                <a:sym typeface="+mn-ea"/>
              </a:rPr>
              <a:t>醛</a:t>
            </a:r>
            <a:endParaRPr lang="zh-CN" altLang="en-US" sz="2400">
              <a:latin typeface="楷体" panose="02010609060101010101" charset="-122"/>
              <a:ea typeface="楷体" panose="02010609060101010101" charset="-122"/>
              <a:cs typeface="Times New Roman" panose="02020603050405020304" charset="0"/>
            </a:endParaRPr>
          </a:p>
        </p:txBody>
      </p:sp>
      <p:sp>
        <p:nvSpPr>
          <p:cNvPr id="7" name="文本框 6" title=""/>
          <p:cNvSpPr txBox="1"/>
          <p:nvPr>
            <p:custDataLst>
              <p:tags r:id="rId10"/>
            </p:custDataLst>
          </p:nvPr>
        </p:nvSpPr>
        <p:spPr>
          <a:xfrm>
            <a:off x="1554480" y="5327015"/>
            <a:ext cx="487680" cy="570865"/>
          </a:xfrm>
          <a:prstGeom prst="rect">
            <a:avLst/>
          </a:prstGeom>
          <a:solidFill>
            <a:schemeClr val="bg1"/>
          </a:solidFill>
        </p:spPr>
        <p:txBody>
          <a:bodyPr wrap="none" rtlCol="0">
            <a:spAutoFit/>
          </a:bodyPr>
          <a:lstStyle/>
          <a:p>
            <a:pPr algn="l">
              <a:lnSpc>
                <a:spcPct val="130000"/>
              </a:lnSpc>
            </a:pPr>
            <a:r>
              <a:rPr lang="zh-CN" altLang="en-US" sz="2400">
                <a:latin typeface="楷体" panose="02010609060101010101" charset="-122"/>
                <a:ea typeface="楷体" panose="02010609060101010101" charset="-122"/>
                <a:cs typeface="Times New Roman" panose="02020603050405020304" charset="0"/>
                <a:sym typeface="+mn-ea"/>
              </a:rPr>
              <a:t>酮</a:t>
            </a:r>
            <a:endParaRPr lang="zh-CN" altLang="en-US" sz="2400">
              <a:latin typeface="楷体" panose="02010609060101010101" charset="-122"/>
              <a:ea typeface="楷体" panose="02010609060101010101" charset="-122"/>
              <a:cs typeface="Times New Roman" panose="02020603050405020304" charset="0"/>
            </a:endParaRPr>
          </a:p>
        </p:txBody>
      </p:sp>
      <p:grpSp>
        <p:nvGrpSpPr>
          <p:cNvPr id="12" name="组合 11" title=""/>
          <p:cNvGrpSpPr/>
          <p:nvPr>
            <p:custDataLst>
              <p:tags r:id="rId11"/>
            </p:custDataLst>
          </p:nvPr>
        </p:nvGrpSpPr>
        <p:grpSpPr>
          <a:xfrm>
            <a:off x="9081135" y="2014855"/>
            <a:ext cx="2299970" cy="1258570"/>
            <a:chOff x="14301" y="3173"/>
            <a:chExt cx="3622" cy="1982"/>
          </a:xfrm>
        </p:grpSpPr>
        <p:sp>
          <p:nvSpPr>
            <p:cNvPr id="11" name="圆角矩形标注 10"/>
            <p:cNvSpPr/>
            <p:nvPr>
              <p:custDataLst>
                <p:tags r:id="rId12"/>
              </p:custDataLst>
            </p:nvPr>
          </p:nvSpPr>
          <p:spPr>
            <a:xfrm>
              <a:off x="14301" y="3173"/>
              <a:ext cx="3622" cy="1983"/>
            </a:xfrm>
            <a:prstGeom prst="wedgeRoundRectCallout">
              <a:avLst>
                <a:gd name="adj1" fmla="val -62921"/>
                <a:gd name="adj2" fmla="val 33862"/>
                <a:gd name="adj3" fmla="val 16667"/>
              </a:avLst>
            </a:prstGeom>
            <a:solidFill>
              <a:schemeClr val="bg1"/>
            </a:solidFill>
            <a:ln>
              <a:solidFill>
                <a:srgbClr val="E13609"/>
              </a:solidFill>
            </a:ln>
            <a:effectLst>
              <a:outerShdw blurRad="50800" dist="508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446DA9"/>
                </a:solidFill>
                <a:latin typeface="楷体" panose="02010609060101010101" charset="-122"/>
                <a:ea typeface="楷体" panose="02010609060101010101" charset="-122"/>
              </a:endParaRPr>
            </a:p>
          </p:txBody>
        </p:sp>
        <p:sp>
          <p:nvSpPr>
            <p:cNvPr id="8" name="文本框 7"/>
            <p:cNvSpPr txBox="1"/>
            <p:nvPr>
              <p:custDataLst>
                <p:tags r:id="rId13"/>
              </p:custDataLst>
            </p:nvPr>
          </p:nvSpPr>
          <p:spPr>
            <a:xfrm>
              <a:off x="14301" y="3173"/>
              <a:ext cx="3622" cy="1982"/>
            </a:xfrm>
            <a:prstGeom prst="rect">
              <a:avLst/>
            </a:prstGeom>
            <a:noFill/>
          </p:spPr>
          <p:txBody>
            <a:bodyPr wrap="square" rtlCol="0" anchor="t">
              <a:spAutoFit/>
            </a:bodyPr>
            <a:lstStyle/>
            <a:p>
              <a:pPr algn="ctr">
                <a:lnSpc>
                  <a:spcPct val="110000"/>
                </a:lnSpc>
              </a:pPr>
              <a:r>
                <a:rPr lang="zh-CN" altLang="zh-CN" sz="2300">
                  <a:solidFill>
                    <a:srgbClr val="C00000"/>
                  </a:solidFill>
                  <a:latin typeface="楷体" panose="02010609060101010101" charset="-122"/>
                  <a:ea typeface="楷体" panose="02010609060101010101" charset="-122"/>
                  <a:cs typeface="Times New Roman" panose="02020603050405020304" charset="0"/>
                  <a:sym typeface="+mn-ea"/>
                </a:rPr>
                <a:t>具有相同官能团的有机化合物不一定是同类物质</a:t>
              </a:r>
            </a:p>
          </p:txBody>
        </p:sp>
      </p:gr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2" name="图片 1" title=""/>
          <p:cNvPicPr>
            <a:picLocks noChangeAspect="1"/>
          </p:cNvPicPr>
          <p:nvPr>
            <p:custDataLst>
              <p:tags r:id="rId4"/>
            </p:custDataLst>
          </p:nvPr>
        </p:nvPicPr>
        <p:blipFill>
          <a:blip r:embed="rId3"/>
          <a:srcRect l="665"/>
          <a:stretch>
            <a:fillRect/>
          </a:stretch>
        </p:blipFill>
        <p:spPr>
          <a:xfrm>
            <a:off x="1024890" y="1261745"/>
            <a:ext cx="9006205" cy="4333875"/>
          </a:xfrm>
          <a:prstGeom prst="rect">
            <a:avLst/>
          </a:prstGeom>
        </p:spPr>
      </p:pic>
    </p:spTree>
    <p:custDataLst>
      <p:tags r:id="rId5"/>
    </p:custData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3" name="图片 2" title=""/>
          <p:cNvPicPr>
            <a:picLocks noChangeAspect="1"/>
          </p:cNvPicPr>
          <p:nvPr>
            <p:custDataLst>
              <p:tags r:id="rId4"/>
            </p:custDataLst>
          </p:nvPr>
        </p:nvPicPr>
        <p:blipFill>
          <a:blip r:embed="rId3"/>
          <a:stretch>
            <a:fillRect/>
          </a:stretch>
        </p:blipFill>
        <p:spPr>
          <a:xfrm>
            <a:off x="1050925" y="1252220"/>
            <a:ext cx="9043670" cy="3288030"/>
          </a:xfrm>
          <a:prstGeom prst="rect">
            <a:avLst/>
          </a:prstGeom>
        </p:spPr>
      </p:pic>
      <p:grpSp>
        <p:nvGrpSpPr>
          <p:cNvPr id="13" name="组合 12" title=""/>
          <p:cNvGrpSpPr/>
          <p:nvPr>
            <p:custDataLst>
              <p:tags r:id="rId5"/>
            </p:custDataLst>
          </p:nvPr>
        </p:nvGrpSpPr>
        <p:grpSpPr>
          <a:xfrm>
            <a:off x="1026160" y="4784090"/>
            <a:ext cx="9327515" cy="1374775"/>
            <a:chOff x="1616" y="6821"/>
            <a:chExt cx="14689" cy="2165"/>
          </a:xfrm>
        </p:grpSpPr>
        <p:sp>
          <p:nvSpPr>
            <p:cNvPr id="6" name="折角形 5"/>
            <p:cNvSpPr/>
            <p:nvPr>
              <p:custDataLst>
                <p:tags r:id="rId6"/>
              </p:custDataLst>
            </p:nvPr>
          </p:nvSpPr>
          <p:spPr>
            <a:xfrm>
              <a:off x="1655" y="7017"/>
              <a:ext cx="14471" cy="1901"/>
            </a:xfrm>
            <a:prstGeom prst="foldedCorner">
              <a:avLst/>
            </a:prstGeom>
            <a:blipFill rotWithShape="1">
              <a:blip r:embed="rId7"/>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custDataLst>
                <p:tags r:id="rId8"/>
              </p:custDataLst>
            </p:nvPr>
          </p:nvSpPr>
          <p:spPr>
            <a:xfrm>
              <a:off x="1616" y="6821"/>
              <a:ext cx="14689" cy="2004"/>
            </a:xfrm>
            <a:prstGeom prst="rect">
              <a:avLst/>
            </a:prstGeom>
            <a:noFill/>
          </p:spPr>
          <p:txBody>
            <a:bodyPr wrap="square" rtlCol="0" anchor="t">
              <a:spAutoFit/>
            </a:bodyPr>
            <a:lstStyle/>
            <a:p>
              <a:pPr>
                <a:lnSpc>
                  <a:spcPct val="160000"/>
                </a:lnSpc>
              </a:pPr>
              <a:r>
                <a:rPr lang="en-US" altLang="zh-CN" sz="2400">
                  <a:solidFill>
                    <a:srgbClr val="DB3609"/>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400">
                  <a:solidFill>
                    <a:srgbClr val="DB3609"/>
                  </a:solidFill>
                  <a:effectLst>
                    <a:outerShdw blurRad="38100" dist="38100" dir="2700000" algn="tl">
                      <a:srgbClr val="000000">
                        <a:alpha val="43137"/>
                      </a:srgbClr>
                    </a:outerShdw>
                  </a:effectLst>
                </a:rPr>
                <a:t>一般的，具有同种官能团的化合物具有相似的化学性质；具有多种官能团的化合物具有各个官能团的性质。</a:t>
              </a:r>
            </a:p>
          </p:txBody>
        </p:sp>
        <p:sp>
          <p:nvSpPr>
            <p:cNvPr id="8" name="折角形 7"/>
            <p:cNvSpPr/>
            <p:nvPr>
              <p:custDataLst>
                <p:tags r:id="rId9"/>
              </p:custDataLst>
            </p:nvPr>
          </p:nvSpPr>
          <p:spPr>
            <a:xfrm>
              <a:off x="1616" y="6966"/>
              <a:ext cx="14542" cy="2020"/>
            </a:xfrm>
            <a:prstGeom prst="foldedCorner">
              <a:avLst/>
            </a:prstGeom>
            <a:noFill/>
            <a:ln w="19050">
              <a:solidFill>
                <a:srgbClr val="DFC8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grpSp>
        <p:nvGrpSpPr>
          <p:cNvPr id="23" name="组合 22" title=""/>
          <p:cNvGrpSpPr/>
          <p:nvPr>
            <p:custDataLst>
              <p:tags r:id="rId4"/>
            </p:custDataLst>
          </p:nvPr>
        </p:nvGrpSpPr>
        <p:grpSpPr>
          <a:xfrm>
            <a:off x="1040765" y="884555"/>
            <a:ext cx="1993900" cy="747395"/>
            <a:chOff x="13185" y="1193"/>
            <a:chExt cx="3140" cy="1177"/>
          </a:xfrm>
        </p:grpSpPr>
        <p:sp>
          <p:nvSpPr>
            <p:cNvPr id="29" name="TextBox 6"/>
            <p:cNvSpPr txBox="1"/>
            <p:nvPr>
              <p:custDataLst>
                <p:tags r:id="rId5"/>
              </p:custDataLst>
            </p:nvPr>
          </p:nvSpPr>
          <p:spPr>
            <a:xfrm>
              <a:off x="13330" y="1345"/>
              <a:ext cx="2995" cy="1025"/>
            </a:xfrm>
            <a:prstGeom prst="rect">
              <a:avLst/>
            </a:prstGeom>
            <a:noFill/>
          </p:spPr>
          <p:txBody>
            <a:bodyPr wrap="none" rtlCol="0">
              <a:spAutoFit/>
            </a:bodyPr>
            <a:lstStyle/>
            <a:p>
              <a:pPr>
                <a:lnSpc>
                  <a:spcPct val="130000"/>
                </a:lnSpc>
              </a:pPr>
              <a:r>
                <a:rPr lang="zh-CN" sz="2800">
                  <a:solidFill>
                    <a:srgbClr val="E1E0D8"/>
                  </a:solidFill>
                  <a:latin typeface="微软雅黑" panose="020b0503020204020204" pitchFamily="34" charset="-122"/>
                  <a:ea typeface="微软雅黑" panose="020b0503020204020204" pitchFamily="34" charset="-122"/>
                  <a:cs typeface="微软雅黑" panose="020b0503020204020204" pitchFamily="34" charset="-122"/>
                  <a:sym typeface="+mn-lt"/>
                </a:rPr>
                <a:t>迁移</a:t>
              </a:r>
              <a:r>
                <a:rPr lang="en-US" altLang="zh-CN" sz="2800">
                  <a:solidFill>
                    <a:srgbClr val="E1E0D8"/>
                  </a:solidFill>
                  <a:latin typeface="微软雅黑" panose="020b0503020204020204" pitchFamily="34" charset="-122"/>
                  <a:ea typeface="微软雅黑" panose="020b0503020204020204" pitchFamily="34" charset="-122"/>
                  <a:cs typeface="微软雅黑" panose="020b0503020204020204" pitchFamily="34" charset="-122"/>
                  <a:sym typeface="+mn-lt"/>
                </a:rPr>
                <a:t> · </a:t>
              </a:r>
              <a:r>
                <a:rPr lang="zh-CN" altLang="en-US" sz="2800">
                  <a:solidFill>
                    <a:srgbClr val="E1E0D8"/>
                  </a:solidFill>
                  <a:latin typeface="微软雅黑" panose="020b0503020204020204" pitchFamily="34" charset="-122"/>
                  <a:ea typeface="微软雅黑" panose="020b0503020204020204" pitchFamily="34" charset="-122"/>
                  <a:cs typeface="微软雅黑" panose="020b0503020204020204" pitchFamily="34" charset="-122"/>
                  <a:sym typeface="+mn-lt"/>
                </a:rPr>
                <a:t>应用</a:t>
              </a:r>
            </a:p>
          </p:txBody>
        </p:sp>
        <p:sp>
          <p:nvSpPr>
            <p:cNvPr id="30" name="TextBox 7"/>
            <p:cNvSpPr txBox="1"/>
            <p:nvPr>
              <p:custDataLst>
                <p:tags r:id="rId6"/>
              </p:custDataLst>
            </p:nvPr>
          </p:nvSpPr>
          <p:spPr>
            <a:xfrm>
              <a:off x="13277" y="1193"/>
              <a:ext cx="2995" cy="1025"/>
            </a:xfrm>
            <a:prstGeom prst="rect">
              <a:avLst/>
            </a:prstGeom>
            <a:noFill/>
          </p:spPr>
          <p:txBody>
            <a:bodyPr wrap="none" rtlCol="0">
              <a:spAutoFit/>
            </a:bodyPr>
            <a:lstStyle/>
            <a:p>
              <a:pPr>
                <a:lnSpc>
                  <a:spcPct val="130000"/>
                </a:lnSpc>
              </a:pPr>
              <a:r>
                <a:rPr lang="zh-CN" sz="2800">
                  <a:solidFill>
                    <a:srgbClr val="636A75"/>
                  </a:solidFill>
                  <a:latin typeface="+mn-ea"/>
                  <a:cs typeface="+mn-ea"/>
                  <a:sym typeface="+mn-lt"/>
                </a:rPr>
                <a:t>迁移</a:t>
              </a:r>
              <a:r>
                <a:rPr lang="en-US" altLang="zh-CN" sz="2800">
                  <a:solidFill>
                    <a:srgbClr val="636A75"/>
                  </a:solidFill>
                  <a:latin typeface="+mn-ea"/>
                  <a:cs typeface="+mn-ea"/>
                  <a:sym typeface="+mn-lt"/>
                </a:rPr>
                <a:t> · </a:t>
              </a:r>
              <a:r>
                <a:rPr lang="zh-CN" altLang="en-US" sz="2800">
                  <a:solidFill>
                    <a:srgbClr val="636A75"/>
                  </a:solidFill>
                  <a:latin typeface="+mn-ea"/>
                  <a:cs typeface="+mn-ea"/>
                  <a:sym typeface="+mn-lt"/>
                </a:rPr>
                <a:t>应用</a:t>
              </a:r>
            </a:p>
          </p:txBody>
        </p:sp>
        <p:sp>
          <p:nvSpPr>
            <p:cNvPr id="31" name="矩形 30"/>
            <p:cNvSpPr/>
            <p:nvPr>
              <p:custDataLst>
                <p:tags r:id="rId7"/>
              </p:custDataLst>
            </p:nvPr>
          </p:nvSpPr>
          <p:spPr>
            <a:xfrm>
              <a:off x="13185" y="1437"/>
              <a:ext cx="92" cy="567"/>
            </a:xfrm>
            <a:prstGeom prst="rect">
              <a:avLst/>
            </a:prstGeom>
            <a:solidFill>
              <a:srgbClr val="636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grpSp>
      <p:sp>
        <p:nvSpPr>
          <p:cNvPr id="5" name="文本框 4" title=""/>
          <p:cNvSpPr txBox="1"/>
          <p:nvPr>
            <p:custDataLst>
              <p:tags r:id="rId8"/>
            </p:custDataLst>
          </p:nvPr>
        </p:nvSpPr>
        <p:spPr>
          <a:xfrm>
            <a:off x="1099185" y="1617345"/>
            <a:ext cx="6387465" cy="570865"/>
          </a:xfrm>
          <a:prstGeom prst="rect">
            <a:avLst/>
          </a:prstGeom>
          <a:noFill/>
        </p:spPr>
        <p:txBody>
          <a:bodyPr wrap="square" rtlCol="0" anchor="t">
            <a:spAutoFit/>
          </a:bodyPr>
          <a:lstStyle/>
          <a:p>
            <a:pPr>
              <a:lnSpc>
                <a:spcPct val="130000"/>
              </a:lnSpc>
            </a:pPr>
            <a:r>
              <a:rPr lang="en-US" altLang="zh-CN" sz="2400">
                <a:latin typeface="Times New Roman" panose="02020603050405020304" charset="0"/>
                <a:ea typeface="宋体" panose="02010600030101010101" pitchFamily="2" charset="-122"/>
                <a:cs typeface="Times New Roman" panose="02020603050405020304" charset="0"/>
              </a:rPr>
              <a:t>判断以下两种有机化合物各含有哪些官能团。</a:t>
            </a:r>
          </a:p>
        </p:txBody>
      </p:sp>
      <p:pic>
        <p:nvPicPr>
          <p:cNvPr id="7" name="图片 6" title=""/>
          <p:cNvPicPr>
            <a:picLocks noChangeAspect="1"/>
          </p:cNvPicPr>
          <p:nvPr>
            <p:custDataLst>
              <p:tags r:id="rId10"/>
            </p:custDataLst>
          </p:nvPr>
        </p:nvPicPr>
        <p:blipFill>
          <a:blip r:embed="rId9"/>
          <a:stretch>
            <a:fillRect/>
          </a:stretch>
        </p:blipFill>
        <p:spPr>
          <a:xfrm>
            <a:off x="1238885" y="2736215"/>
            <a:ext cx="4564380" cy="987425"/>
          </a:xfrm>
          <a:prstGeom prst="rect">
            <a:avLst/>
          </a:prstGeom>
        </p:spPr>
      </p:pic>
      <p:pic>
        <p:nvPicPr>
          <p:cNvPr id="9" name="图片 8" title=""/>
          <p:cNvPicPr>
            <a:picLocks noChangeAspect="1"/>
          </p:cNvPicPr>
          <p:nvPr>
            <p:custDataLst>
              <p:tags r:id="rId12"/>
            </p:custDataLst>
          </p:nvPr>
        </p:nvPicPr>
        <p:blipFill>
          <a:blip r:embed="rId11"/>
          <a:stretch>
            <a:fillRect/>
          </a:stretch>
        </p:blipFill>
        <p:spPr>
          <a:xfrm>
            <a:off x="6311900" y="2713355"/>
            <a:ext cx="3018155" cy="1431290"/>
          </a:xfrm>
          <a:prstGeom prst="rect">
            <a:avLst/>
          </a:prstGeom>
        </p:spPr>
      </p:pic>
      <p:sp>
        <p:nvSpPr>
          <p:cNvPr id="10" name="文本框 9" title=""/>
          <p:cNvSpPr txBox="1"/>
          <p:nvPr>
            <p:custDataLst>
              <p:tags r:id="rId13"/>
            </p:custDataLst>
          </p:nvPr>
        </p:nvSpPr>
        <p:spPr>
          <a:xfrm>
            <a:off x="1040765" y="4829810"/>
            <a:ext cx="8923020" cy="570865"/>
          </a:xfrm>
          <a:prstGeom prst="rect">
            <a:avLst/>
          </a:prstGeom>
          <a:noFill/>
        </p:spPr>
        <p:txBody>
          <a:bodyPr wrap="square" rtlCol="0" anchor="t">
            <a:spAutoFit/>
          </a:bodyPr>
          <a:lstStyle/>
          <a:p>
            <a:pPr>
              <a:lnSpc>
                <a:spcPct val="130000"/>
              </a:lnSpc>
            </a:pPr>
            <a:r>
              <a:rPr lang="en-US" altLang="zh-CN" sz="2400">
                <a:solidFill>
                  <a:srgbClr val="C00000"/>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rPr>
              <a:t>一种有机化合物根据不同的分类方法,可以属于不同的类别</a:t>
            </a:r>
            <a:r>
              <a:rPr lang="zh-CN" altLang="en-US" sz="2400">
                <a:solidFill>
                  <a:srgbClr val="C00000"/>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rPr>
              <a:t>。</a:t>
            </a:r>
          </a:p>
        </p:txBody>
      </p:sp>
      <p:grpSp>
        <p:nvGrpSpPr>
          <p:cNvPr id="24" name="组合 23" title=""/>
          <p:cNvGrpSpPr/>
          <p:nvPr>
            <p:custDataLst>
              <p:tags r:id="rId14"/>
            </p:custDataLst>
          </p:nvPr>
        </p:nvGrpSpPr>
        <p:grpSpPr>
          <a:xfrm>
            <a:off x="4578350" y="2813050"/>
            <a:ext cx="1282700" cy="1631950"/>
            <a:chOff x="7210" y="4430"/>
            <a:chExt cx="2020" cy="2570"/>
          </a:xfrm>
        </p:grpSpPr>
        <p:sp>
          <p:nvSpPr>
            <p:cNvPr id="33797" name="矩形 2"/>
            <p:cNvSpPr/>
            <p:nvPr>
              <p:custDataLst>
                <p:tags r:id="rId15"/>
              </p:custDataLst>
            </p:nvPr>
          </p:nvSpPr>
          <p:spPr>
            <a:xfrm>
              <a:off x="7482" y="6276"/>
              <a:ext cx="1657" cy="725"/>
            </a:xfrm>
            <a:prstGeom prst="rect">
              <a:avLst/>
            </a:prstGeom>
            <a:noFill/>
            <a:ln w="9525">
              <a:noFill/>
            </a:ln>
          </p:spPr>
          <p:txBody>
            <a:bodyPr wrap="square">
              <a:spAutoFit/>
            </a:bodyPr>
            <a:lstStyle/>
            <a:p>
              <a:pPr algn="ctr"/>
              <a:r>
                <a:rPr lang="zh-CN" altLang="en-US" sz="2400" i="0">
                  <a:solidFill>
                    <a:srgbClr val="DB3609"/>
                  </a:solidFill>
                  <a:latin typeface="楷体" panose="02010609060101010101" charset="-122"/>
                  <a:ea typeface="楷体" panose="02010609060101010101" charset="-122"/>
                </a:rPr>
                <a:t>羧基</a:t>
              </a:r>
            </a:p>
          </p:txBody>
        </p:sp>
        <p:sp>
          <p:nvSpPr>
            <p:cNvPr id="12" name="圆角矩形 11"/>
            <p:cNvSpPr/>
            <p:nvPr>
              <p:custDataLst>
                <p:tags r:id="rId16"/>
              </p:custDataLst>
            </p:nvPr>
          </p:nvSpPr>
          <p:spPr>
            <a:xfrm>
              <a:off x="7210" y="4430"/>
              <a:ext cx="2021" cy="1519"/>
            </a:xfrm>
            <a:prstGeom prst="roundRect">
              <a:avLst/>
            </a:prstGeom>
            <a:noFill/>
            <a:ln w="22225">
              <a:solidFill>
                <a:srgbClr val="E96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title=""/>
          <p:cNvGrpSpPr/>
          <p:nvPr>
            <p:custDataLst>
              <p:tags r:id="rId17"/>
            </p:custDataLst>
          </p:nvPr>
        </p:nvGrpSpPr>
        <p:grpSpPr>
          <a:xfrm>
            <a:off x="3587115" y="2270125"/>
            <a:ext cx="1224280" cy="928370"/>
            <a:chOff x="5649" y="3575"/>
            <a:chExt cx="1928" cy="1462"/>
          </a:xfrm>
        </p:grpSpPr>
        <p:sp>
          <p:nvSpPr>
            <p:cNvPr id="33801" name="矩形 61"/>
            <p:cNvSpPr/>
            <p:nvPr>
              <p:custDataLst>
                <p:tags r:id="rId18"/>
              </p:custDataLst>
            </p:nvPr>
          </p:nvSpPr>
          <p:spPr>
            <a:xfrm>
              <a:off x="5649" y="3575"/>
              <a:ext cx="1929" cy="725"/>
            </a:xfrm>
            <a:prstGeom prst="rect">
              <a:avLst/>
            </a:prstGeom>
            <a:noFill/>
            <a:ln w="9525">
              <a:noFill/>
            </a:ln>
          </p:spPr>
          <p:txBody>
            <a:bodyPr wrap="square">
              <a:spAutoFit/>
            </a:bodyPr>
            <a:lstStyle/>
            <a:p>
              <a:r>
                <a:rPr lang="zh-CN" altLang="en-US" sz="2400" i="0">
                  <a:solidFill>
                    <a:srgbClr val="DB3609"/>
                  </a:solidFill>
                  <a:latin typeface="楷体" panose="02010609060101010101" charset="-122"/>
                  <a:ea typeface="楷体" panose="02010609060101010101" charset="-122"/>
                </a:rPr>
                <a:t>氯原子</a:t>
              </a:r>
            </a:p>
          </p:txBody>
        </p:sp>
        <p:sp>
          <p:nvSpPr>
            <p:cNvPr id="14" name="圆角矩形 13"/>
            <p:cNvSpPr/>
            <p:nvPr>
              <p:custDataLst>
                <p:tags r:id="rId19"/>
              </p:custDataLst>
            </p:nvPr>
          </p:nvSpPr>
          <p:spPr>
            <a:xfrm>
              <a:off x="6083" y="4301"/>
              <a:ext cx="798" cy="737"/>
            </a:xfrm>
            <a:prstGeom prst="roundRect">
              <a:avLst/>
            </a:prstGeom>
            <a:noFill/>
            <a:ln w="22225">
              <a:solidFill>
                <a:srgbClr val="E96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title=""/>
          <p:cNvGrpSpPr/>
          <p:nvPr>
            <p:custDataLst>
              <p:tags r:id="rId20"/>
            </p:custDataLst>
          </p:nvPr>
        </p:nvGrpSpPr>
        <p:grpSpPr>
          <a:xfrm>
            <a:off x="2306955" y="3310255"/>
            <a:ext cx="1645920" cy="1134745"/>
            <a:chOff x="3633" y="5213"/>
            <a:chExt cx="2592" cy="1787"/>
          </a:xfrm>
        </p:grpSpPr>
        <p:sp>
          <p:nvSpPr>
            <p:cNvPr id="33799" name="矩形 59"/>
            <p:cNvSpPr/>
            <p:nvPr>
              <p:custDataLst>
                <p:tags r:id="rId21"/>
              </p:custDataLst>
            </p:nvPr>
          </p:nvSpPr>
          <p:spPr>
            <a:xfrm>
              <a:off x="3633" y="6276"/>
              <a:ext cx="2593" cy="725"/>
            </a:xfrm>
            <a:prstGeom prst="rect">
              <a:avLst/>
            </a:prstGeom>
            <a:noFill/>
            <a:ln w="9525">
              <a:noFill/>
            </a:ln>
          </p:spPr>
          <p:txBody>
            <a:bodyPr>
              <a:spAutoFit/>
            </a:bodyPr>
            <a:lstStyle/>
            <a:p>
              <a:r>
                <a:rPr lang="zh-CN" altLang="en-US" sz="2400" i="0">
                  <a:solidFill>
                    <a:srgbClr val="DB3609"/>
                  </a:solidFill>
                  <a:latin typeface="楷体" panose="02010609060101010101" charset="-122"/>
                  <a:ea typeface="楷体" panose="02010609060101010101" charset="-122"/>
                </a:rPr>
                <a:t>碳碳双键</a:t>
              </a:r>
            </a:p>
          </p:txBody>
        </p:sp>
        <p:sp>
          <p:nvSpPr>
            <p:cNvPr id="15" name="圆角矩形 14"/>
            <p:cNvSpPr/>
            <p:nvPr>
              <p:custDataLst>
                <p:tags r:id="rId22"/>
              </p:custDataLst>
            </p:nvPr>
          </p:nvSpPr>
          <p:spPr>
            <a:xfrm>
              <a:off x="3735" y="5213"/>
              <a:ext cx="2176" cy="737"/>
            </a:xfrm>
            <a:prstGeom prst="roundRect">
              <a:avLst/>
            </a:prstGeom>
            <a:noFill/>
            <a:ln w="22225">
              <a:solidFill>
                <a:srgbClr val="E96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title=""/>
          <p:cNvGrpSpPr/>
          <p:nvPr>
            <p:custDataLst>
              <p:tags r:id="rId23"/>
            </p:custDataLst>
          </p:nvPr>
        </p:nvGrpSpPr>
        <p:grpSpPr>
          <a:xfrm>
            <a:off x="1132840" y="2270125"/>
            <a:ext cx="1113155" cy="1507490"/>
            <a:chOff x="1784" y="3575"/>
            <a:chExt cx="1753" cy="2374"/>
          </a:xfrm>
        </p:grpSpPr>
        <p:sp>
          <p:nvSpPr>
            <p:cNvPr id="33803" name="矩形 63"/>
            <p:cNvSpPr/>
            <p:nvPr>
              <p:custDataLst>
                <p:tags r:id="rId24"/>
              </p:custDataLst>
            </p:nvPr>
          </p:nvSpPr>
          <p:spPr>
            <a:xfrm>
              <a:off x="1784" y="3575"/>
              <a:ext cx="1657" cy="725"/>
            </a:xfrm>
            <a:prstGeom prst="rect">
              <a:avLst/>
            </a:prstGeom>
            <a:noFill/>
            <a:ln w="9525">
              <a:noFill/>
            </a:ln>
          </p:spPr>
          <p:txBody>
            <a:bodyPr>
              <a:spAutoFit/>
            </a:bodyPr>
            <a:lstStyle/>
            <a:p>
              <a:r>
                <a:rPr lang="zh-CN" altLang="en-US" sz="2400" i="0">
                  <a:solidFill>
                    <a:srgbClr val="DB3609"/>
                  </a:solidFill>
                  <a:latin typeface="楷体" panose="02010609060101010101" charset="-122"/>
                  <a:ea typeface="楷体" panose="02010609060101010101" charset="-122"/>
                </a:rPr>
                <a:t>醛基</a:t>
              </a:r>
            </a:p>
          </p:txBody>
        </p:sp>
        <p:sp>
          <p:nvSpPr>
            <p:cNvPr id="16" name="圆角矩形 15"/>
            <p:cNvSpPr/>
            <p:nvPr>
              <p:custDataLst>
                <p:tags r:id="rId25"/>
              </p:custDataLst>
            </p:nvPr>
          </p:nvSpPr>
          <p:spPr>
            <a:xfrm>
              <a:off x="1951" y="4429"/>
              <a:ext cx="1587" cy="1521"/>
            </a:xfrm>
            <a:prstGeom prst="roundRect">
              <a:avLst/>
            </a:prstGeom>
            <a:noFill/>
            <a:ln w="22225">
              <a:solidFill>
                <a:srgbClr val="E96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title=""/>
          <p:cNvGrpSpPr/>
          <p:nvPr>
            <p:custDataLst>
              <p:tags r:id="rId26"/>
            </p:custDataLst>
          </p:nvPr>
        </p:nvGrpSpPr>
        <p:grpSpPr>
          <a:xfrm>
            <a:off x="6311900" y="2270125"/>
            <a:ext cx="2011680" cy="928370"/>
            <a:chOff x="9940" y="3575"/>
            <a:chExt cx="3168" cy="1462"/>
          </a:xfrm>
        </p:grpSpPr>
        <p:sp>
          <p:nvSpPr>
            <p:cNvPr id="18" name="圆角矩形 17"/>
            <p:cNvSpPr/>
            <p:nvPr>
              <p:custDataLst>
                <p:tags r:id="rId27"/>
              </p:custDataLst>
            </p:nvPr>
          </p:nvSpPr>
          <p:spPr>
            <a:xfrm>
              <a:off x="10530" y="4301"/>
              <a:ext cx="952" cy="737"/>
            </a:xfrm>
            <a:prstGeom prst="roundRect">
              <a:avLst/>
            </a:prstGeom>
            <a:noFill/>
            <a:ln w="22225">
              <a:solidFill>
                <a:srgbClr val="E96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46" name="矩形 87"/>
            <p:cNvSpPr/>
            <p:nvPr>
              <p:custDataLst>
                <p:tags r:id="rId28"/>
              </p:custDataLst>
            </p:nvPr>
          </p:nvSpPr>
          <p:spPr>
            <a:xfrm>
              <a:off x="9940" y="3575"/>
              <a:ext cx="3168" cy="725"/>
            </a:xfrm>
            <a:prstGeom prst="rect">
              <a:avLst/>
            </a:prstGeom>
            <a:noFill/>
            <a:ln w="9525">
              <a:noFill/>
            </a:ln>
          </p:spPr>
          <p:txBody>
            <a:bodyPr>
              <a:spAutoFit/>
            </a:bodyPr>
            <a:lstStyle/>
            <a:p>
              <a:r>
                <a:rPr lang="zh-CN" altLang="en-US" sz="2400" i="0">
                  <a:solidFill>
                    <a:srgbClr val="DB3609"/>
                  </a:solidFill>
                  <a:latin typeface="楷体" panose="02010609060101010101" charset="-122"/>
                  <a:ea typeface="楷体" panose="02010609060101010101" charset="-122"/>
                </a:rPr>
                <a:t>（酚）羟基</a:t>
              </a:r>
            </a:p>
          </p:txBody>
        </p:sp>
      </p:grpSp>
      <p:grpSp>
        <p:nvGrpSpPr>
          <p:cNvPr id="26" name="组合 25" title=""/>
          <p:cNvGrpSpPr/>
          <p:nvPr>
            <p:custDataLst>
              <p:tags r:id="rId29"/>
            </p:custDataLst>
          </p:nvPr>
        </p:nvGrpSpPr>
        <p:grpSpPr>
          <a:xfrm>
            <a:off x="7381240" y="2783205"/>
            <a:ext cx="1292225" cy="1661795"/>
            <a:chOff x="11624" y="4383"/>
            <a:chExt cx="2035" cy="2617"/>
          </a:xfrm>
        </p:grpSpPr>
        <p:sp>
          <p:nvSpPr>
            <p:cNvPr id="11" name="圆角矩形 10"/>
            <p:cNvSpPr/>
            <p:nvPr>
              <p:custDataLst>
                <p:tags r:id="rId30"/>
              </p:custDataLst>
            </p:nvPr>
          </p:nvSpPr>
          <p:spPr>
            <a:xfrm>
              <a:off x="11624" y="4383"/>
              <a:ext cx="1485" cy="1531"/>
            </a:xfrm>
            <a:prstGeom prst="roundRect">
              <a:avLst/>
            </a:prstGeom>
            <a:noFill/>
            <a:ln w="22225">
              <a:solidFill>
                <a:srgbClr val="E96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48" name="矩形 89"/>
            <p:cNvSpPr/>
            <p:nvPr>
              <p:custDataLst>
                <p:tags r:id="rId31"/>
              </p:custDataLst>
            </p:nvPr>
          </p:nvSpPr>
          <p:spPr>
            <a:xfrm>
              <a:off x="11767" y="6276"/>
              <a:ext cx="1893" cy="725"/>
            </a:xfrm>
            <a:prstGeom prst="rect">
              <a:avLst/>
            </a:prstGeom>
            <a:noFill/>
            <a:ln w="9525">
              <a:noFill/>
            </a:ln>
          </p:spPr>
          <p:txBody>
            <a:bodyPr>
              <a:spAutoFit/>
            </a:bodyPr>
            <a:lstStyle/>
            <a:p>
              <a:r>
                <a:rPr lang="zh-CN" altLang="en-US" sz="2400" i="0">
                  <a:solidFill>
                    <a:srgbClr val="DB3609"/>
                  </a:solidFill>
                  <a:latin typeface="楷体" panose="02010609060101010101" charset="-122"/>
                  <a:ea typeface="楷体" panose="02010609060101010101" charset="-122"/>
                </a:rPr>
                <a:t>酯基</a:t>
              </a:r>
            </a:p>
          </p:txBody>
        </p:sp>
      </p:grpSp>
      <p:pic>
        <p:nvPicPr>
          <p:cNvPr id="2" name="Picture 2"/>
          <p:cNvPicPr>
            <a:picLocks noChangeAspect="1"/>
          </p:cNvPicPr>
          <p:nvPr>
            <p:custDataLst>
              <p:tags r:id="rId33"/>
            </p:custDataLst>
          </p:nvPr>
        </p:nvPicPr>
        <p:blipFill>
          <a:blip r:embed="rId32"/>
          <a:stretch>
            <a:fillRect/>
          </a:stretch>
        </p:blipFill>
        <p:spPr>
          <a:xfrm flipH="1">
            <a:off x="10782300" y="12471400"/>
            <a:ext cx="0" cy="0"/>
          </a:xfrm>
          <a:prstGeom prst="rect">
            <a:avLst/>
          </a:prstGeom>
          <a:ln>
            <a:noFill/>
          </a:ln>
        </p:spPr>
      </p:pic>
    </p:spTree>
    <p:custDataLst>
      <p:tags r:id="rId3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par>
                                <p:cTn id="8" presetID="5"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heckerboard(across)">
                                      <p:cBhvr>
                                        <p:cTn id="10" dur="500"/>
                                        <p:tgtEl>
                                          <p:spTgt spid="22"/>
                                        </p:tgtEl>
                                      </p:cBhvr>
                                    </p:animEffect>
                                  </p:childTnLst>
                                </p:cTn>
                              </p:par>
                              <p:par>
                                <p:cTn id="11" presetID="5"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checkerboard(across)">
                                      <p:cBhvr>
                                        <p:cTn id="13" dur="500"/>
                                        <p:tgtEl>
                                          <p:spTgt spid="21"/>
                                        </p:tgtEl>
                                      </p:cBhvr>
                                    </p:animEffect>
                                  </p:childTnLst>
                                </p:cTn>
                              </p:par>
                              <p:par>
                                <p:cTn id="14" presetID="5"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heckerboard(across)">
                                      <p:cBhvr>
                                        <p:cTn id="16" dur="500"/>
                                        <p:tgtEl>
                                          <p:spTgt spid="20"/>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checkerboard(across)">
                                      <p:cBhvr>
                                        <p:cTn id="21" dur="500"/>
                                        <p:tgtEl>
                                          <p:spTgt spid="26"/>
                                        </p:tgtEl>
                                      </p:cBhvr>
                                    </p:animEffect>
                                  </p:childTnLst>
                                </p:cTn>
                              </p:par>
                              <p:par>
                                <p:cTn id="22" presetID="5" presetClass="entr" presetSubtype="1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heckerboard(across)">
                                      <p:cBhvr>
                                        <p:cTn id="24" dur="500"/>
                                        <p:tgtEl>
                                          <p:spTgt spid="25"/>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1195070" y="1617345"/>
            <a:ext cx="9801860" cy="1198880"/>
          </a:xfrm>
          <a:prstGeom prst="rect">
            <a:avLst/>
          </a:prstGeom>
          <a:noFill/>
        </p:spPr>
        <p:txBody>
          <a:bodyPr wrap="square" rtlCol="0" anchor="t">
            <a:spAutoFit/>
          </a:bodyPr>
          <a:lstStyle/>
          <a:p>
            <a:pPr>
              <a:lnSpc>
                <a:spcPct val="150000"/>
              </a:lnSpc>
            </a:pPr>
            <a:r>
              <a:rPr lang="zh-CN" altLang="en-US" sz="2400" b="1">
                <a:latin typeface="Times New Roman" panose="02020603050405020304" charset="0"/>
                <a:ea typeface="宋体" panose="02010600030101010101" pitchFamily="2" charset="-122"/>
                <a:cs typeface="Times New Roman" panose="02020603050405020304" charset="0"/>
              </a:rPr>
              <a:t>1.知道有机化学的研究对象和范围,了解有机化学的发展历程；</a:t>
            </a:r>
          </a:p>
          <a:p>
            <a:pPr>
              <a:lnSpc>
                <a:spcPct val="150000"/>
              </a:lnSpc>
            </a:pPr>
            <a:r>
              <a:rPr lang="en-US" altLang="zh-CN" sz="2400" b="1">
                <a:latin typeface="Times New Roman" panose="02020603050405020304" charset="0"/>
                <a:ea typeface="宋体" panose="02010600030101010101" pitchFamily="2" charset="-122"/>
                <a:cs typeface="Times New Roman" panose="02020603050405020304" charset="0"/>
              </a:rPr>
              <a:t>2.了解有机化合物常见的分类方法及类别,认识常见官能团及其结构</a:t>
            </a:r>
            <a:r>
              <a:rPr lang="zh-CN" altLang="en-US" sz="2400" b="1">
                <a:latin typeface="Times New Roman" panose="02020603050405020304" charset="0"/>
                <a:ea typeface="宋体" panose="02010600030101010101" pitchFamily="2" charset="-122"/>
                <a:cs typeface="Times New Roman" panose="02020603050405020304" charset="0"/>
              </a:rPr>
              <a:t>。</a:t>
            </a:r>
          </a:p>
        </p:txBody>
      </p:sp>
    </p:spTree>
    <p:custDataLst>
      <p:tags r:id="rId4"/>
    </p:custData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6" name="文本框 5" title=""/>
          <p:cNvSpPr txBox="1"/>
          <p:nvPr>
            <p:custDataLst>
              <p:tags r:id="rId3"/>
            </p:custDataLst>
          </p:nvPr>
        </p:nvSpPr>
        <p:spPr>
          <a:xfrm>
            <a:off x="1024255" y="901700"/>
            <a:ext cx="4108450" cy="650875"/>
          </a:xfrm>
          <a:prstGeom prst="rect">
            <a:avLst/>
          </a:prstGeom>
          <a:noFill/>
        </p:spPr>
        <p:txBody>
          <a:bodyPr wrap="square" rtlCol="0" anchor="t">
            <a:spAutoFit/>
          </a:bodyPr>
          <a:lstStyle/>
          <a:p>
            <a:pPr>
              <a:lnSpc>
                <a:spcPct val="130000"/>
              </a:lnSpc>
            </a:pPr>
            <a:r>
              <a:rPr lang="zh-CN" altLang="en-US" sz="2800">
                <a:latin typeface="微软雅黑" panose="020b0503020204020204" pitchFamily="34" charset="-122"/>
                <a:ea typeface="微软雅黑" panose="020b0503020204020204" pitchFamily="34" charset="-122"/>
                <a:cs typeface="Times New Roman" panose="02020603050405020304" charset="0"/>
              </a:rPr>
              <a:t>三</a:t>
            </a:r>
            <a:r>
              <a:rPr lang="en-US" altLang="zh-CN" sz="2800">
                <a:latin typeface="微软雅黑" panose="020b0503020204020204" pitchFamily="34" charset="-122"/>
                <a:ea typeface="微软雅黑" panose="020b0503020204020204" pitchFamily="34" charset="-122"/>
                <a:cs typeface="Times New Roman" panose="02020603050405020304" charset="0"/>
              </a:rPr>
              <a:t>、</a:t>
            </a:r>
            <a:r>
              <a:rPr lang="zh-CN" altLang="en-US" sz="2800">
                <a:latin typeface="微软雅黑" panose="020b0503020204020204" pitchFamily="34" charset="-122"/>
                <a:ea typeface="微软雅黑" panose="020b0503020204020204" pitchFamily="34" charset="-122"/>
                <a:cs typeface="Times New Roman" panose="02020603050405020304" charset="0"/>
              </a:rPr>
              <a:t>同系列、同系物</a:t>
            </a:r>
          </a:p>
        </p:txBody>
      </p:sp>
      <p:sp>
        <p:nvSpPr>
          <p:cNvPr id="7" name="文本框 6" title=""/>
          <p:cNvSpPr txBox="1"/>
          <p:nvPr>
            <p:custDataLst>
              <p:tags r:id="rId4"/>
            </p:custDataLst>
          </p:nvPr>
        </p:nvSpPr>
        <p:spPr>
          <a:xfrm>
            <a:off x="1026795" y="2239010"/>
            <a:ext cx="9566910" cy="1050290"/>
          </a:xfrm>
          <a:prstGeom prst="rect">
            <a:avLst/>
          </a:prstGeom>
          <a:noFill/>
        </p:spPr>
        <p:txBody>
          <a:bodyPr wrap="square" rtlCol="0" anchor="t">
            <a:spAutoFit/>
          </a:bodyPr>
          <a:lstStyle/>
          <a:p>
            <a:pPr>
              <a:lnSpc>
                <a:spcPct val="130000"/>
              </a:lnSpc>
            </a:pPr>
            <a:r>
              <a:rPr lang="en-US" altLang="zh-CN" sz="2400">
                <a:latin typeface="Times New Roman" panose="02020603050405020304" charset="0"/>
                <a:ea typeface="宋体" panose="02010600030101010101" pitchFamily="2" charset="-122"/>
                <a:cs typeface="Times New Roman" panose="02020603050405020304" charset="0"/>
              </a:rPr>
              <a:t>        分子</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结构相似</a:t>
            </a:r>
            <a:r>
              <a:rPr lang="en-US" altLang="zh-CN" sz="2400">
                <a:latin typeface="Times New Roman" panose="02020603050405020304" charset="0"/>
                <a:ea typeface="宋体" panose="02010600030101010101" pitchFamily="2" charset="-122"/>
                <a:cs typeface="Times New Roman" panose="02020603050405020304" charset="0"/>
              </a:rPr>
              <a:t>，组成上彼此相差一个或若干个</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CH</a:t>
            </a:r>
            <a:r>
              <a:rPr lang="en-US" altLang="zh-CN" sz="2400" b="1" baseline="-25000">
                <a:solidFill>
                  <a:srgbClr val="DB3609"/>
                </a:solidFill>
                <a:latin typeface="Times New Roman" panose="02020603050405020304" charset="0"/>
                <a:ea typeface="宋体" panose="02010600030101010101" pitchFamily="2" charset="-122"/>
                <a:cs typeface="Times New Roman" panose="02020603050405020304" charset="0"/>
              </a:rPr>
              <a:t>2</a:t>
            </a:r>
            <a:r>
              <a:rPr lang="en-US" altLang="zh-CN" sz="2400">
                <a:latin typeface="Times New Roman" panose="02020603050405020304" charset="0"/>
                <a:ea typeface="宋体" panose="02010600030101010101" pitchFamily="2" charset="-122"/>
                <a:cs typeface="Times New Roman" panose="02020603050405020304" charset="0"/>
              </a:rPr>
              <a:t>的一系列有机化合物为</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同系列</a:t>
            </a:r>
            <a:r>
              <a:rPr lang="en-US" altLang="zh-CN" sz="2400">
                <a:latin typeface="Times New Roman" panose="02020603050405020304" charset="0"/>
                <a:ea typeface="宋体" panose="02010600030101010101" pitchFamily="2" charset="-122"/>
                <a:cs typeface="Times New Roman" panose="02020603050405020304" charset="0"/>
              </a:rPr>
              <a:t>。同系列中的各化合物</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互称同系物</a:t>
            </a:r>
            <a:r>
              <a:rPr lang="en-US" altLang="zh-CN" sz="2400">
                <a:latin typeface="Times New Roman" panose="02020603050405020304" charset="0"/>
                <a:ea typeface="宋体" panose="02010600030101010101" pitchFamily="2" charset="-122"/>
                <a:cs typeface="Times New Roman" panose="02020603050405020304" charset="0"/>
              </a:rPr>
              <a:t>。</a:t>
            </a:r>
          </a:p>
        </p:txBody>
      </p:sp>
      <p:sp>
        <p:nvSpPr>
          <p:cNvPr id="8" name="文本框 7" title=""/>
          <p:cNvSpPr txBox="1"/>
          <p:nvPr>
            <p:custDataLst>
              <p:tags r:id="rId5"/>
            </p:custDataLst>
          </p:nvPr>
        </p:nvSpPr>
        <p:spPr>
          <a:xfrm>
            <a:off x="1025525" y="1794510"/>
            <a:ext cx="1021080" cy="460375"/>
          </a:xfrm>
          <a:prstGeom prst="rect">
            <a:avLst/>
          </a:prstGeom>
          <a:noFill/>
        </p:spPr>
        <p:txBody>
          <a:bodyPr wrap="none" rtlCol="0" anchor="t">
            <a:spAutoFit/>
          </a:bodyPr>
          <a:lstStyle/>
          <a:p>
            <a:pPr lvl="0" algn="l">
              <a:buClrTx/>
              <a:buSzTx/>
              <a:buFontTx/>
            </a:pPr>
            <a:r>
              <a:rPr lang="en-US" altLang="zh-CN" sz="2400" b="1">
                <a:latin typeface="Times New Roman" panose="02020603050405020304" charset="0"/>
                <a:ea typeface="微软雅黑" panose="020b0503020204020204" pitchFamily="34" charset="-122"/>
                <a:cs typeface="Times New Roman" panose="02020603050405020304" charset="0"/>
                <a:sym typeface="+mn-ea"/>
              </a:rPr>
              <a:t>1.定义</a:t>
            </a:r>
          </a:p>
        </p:txBody>
      </p:sp>
      <p:sp>
        <p:nvSpPr>
          <p:cNvPr id="9" name="文本框 8" title=""/>
          <p:cNvSpPr txBox="1"/>
          <p:nvPr>
            <p:custDataLst>
              <p:tags r:id="rId6"/>
            </p:custDataLst>
          </p:nvPr>
        </p:nvSpPr>
        <p:spPr>
          <a:xfrm>
            <a:off x="1026795" y="3537585"/>
            <a:ext cx="6809740" cy="570865"/>
          </a:xfrm>
          <a:prstGeom prst="rect">
            <a:avLst/>
          </a:prstGeom>
          <a:noFill/>
        </p:spPr>
        <p:txBody>
          <a:bodyPr wrap="square" rtlCol="0" anchor="t">
            <a:spAutoFit/>
          </a:bodyPr>
          <a:lstStyle/>
          <a:p>
            <a:pPr>
              <a:lnSpc>
                <a:spcPct val="130000"/>
              </a:lnSpc>
            </a:pP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同系物的组成可用通式表示</a:t>
            </a:r>
          </a:p>
        </p:txBody>
      </p:sp>
      <p:cxnSp>
        <p:nvCxnSpPr>
          <p:cNvPr id="10" name="直接连接符 9" title=""/>
          <p:cNvCxnSpPr/>
          <p:nvPr>
            <p:custDataLst>
              <p:tags r:id="rId7"/>
            </p:custDataLst>
          </p:nvPr>
        </p:nvCxnSpPr>
        <p:spPr>
          <a:xfrm>
            <a:off x="995680" y="3468370"/>
            <a:ext cx="9324000" cy="36000"/>
          </a:xfrm>
          <a:prstGeom prst="line">
            <a:avLst/>
          </a:prstGeom>
          <a:ln>
            <a:solidFill>
              <a:srgbClr val="E9DEC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title=""/>
          <p:cNvSpPr txBox="1"/>
          <p:nvPr>
            <p:custDataLst>
              <p:tags r:id="rId8"/>
            </p:custDataLst>
          </p:nvPr>
        </p:nvSpPr>
        <p:spPr>
          <a:xfrm>
            <a:off x="1026795" y="4250690"/>
            <a:ext cx="9044940" cy="460375"/>
          </a:xfrm>
          <a:prstGeom prst="rect">
            <a:avLst/>
          </a:prstGeom>
          <a:noFill/>
        </p:spPr>
        <p:txBody>
          <a:bodyPr wrap="none" rtlCol="0" anchor="t">
            <a:spAutoFit/>
          </a:bodyPr>
          <a:lstStyle/>
          <a:p>
            <a:pPr>
              <a:lnSpc>
                <a:spcPct val="100000"/>
              </a:lnSpc>
            </a:pPr>
            <a:r>
              <a:rPr lang="zh-CN" altLang="en-US" sz="2400">
                <a:latin typeface="Times New Roman" panose="02020603050405020304" charset="0"/>
                <a:ea typeface="楷体" panose="02010609060101010101" charset="-122"/>
                <a:cs typeface="Times New Roman" panose="02020603050405020304" charset="0"/>
                <a:sym typeface="+mn-ea"/>
              </a:rPr>
              <a:t>烷烃同系列：甲烷</a:t>
            </a:r>
            <a:r>
              <a:rPr lang="en-US" altLang="zh-CN" sz="2400">
                <a:latin typeface="Times New Roman" panose="02020603050405020304" charset="0"/>
                <a:ea typeface="楷体" panose="02010609060101010101" charset="-122"/>
                <a:cs typeface="Times New Roman" panose="02020603050405020304" charset="0"/>
                <a:sym typeface="+mn-ea"/>
              </a:rPr>
              <a:t>(CH</a:t>
            </a:r>
            <a:r>
              <a:rPr lang="en-US" altLang="zh-CN" sz="2400" baseline="-25000">
                <a:latin typeface="Times New Roman" panose="02020603050405020304" charset="0"/>
                <a:ea typeface="楷体" panose="02010609060101010101" charset="-122"/>
                <a:cs typeface="Times New Roman" panose="02020603050405020304" charset="0"/>
                <a:sym typeface="+mn-ea"/>
              </a:rPr>
              <a:t>4</a:t>
            </a:r>
            <a:r>
              <a:rPr lang="en-US" altLang="zh-CN" sz="2400">
                <a:latin typeface="Times New Roman" panose="02020603050405020304" charset="0"/>
                <a:ea typeface="楷体" panose="02010609060101010101" charset="-122"/>
                <a:cs typeface="Times New Roman" panose="02020603050405020304" charset="0"/>
                <a:sym typeface="+mn-ea"/>
              </a:rPr>
              <a:t>)</a:t>
            </a:r>
            <a:r>
              <a:rPr lang="zh-CN" altLang="en-US" sz="2400">
                <a:latin typeface="Times New Roman" panose="02020603050405020304" charset="0"/>
                <a:ea typeface="楷体" panose="02010609060101010101" charset="-122"/>
                <a:cs typeface="Times New Roman" panose="02020603050405020304" charset="0"/>
                <a:sym typeface="+mn-ea"/>
              </a:rPr>
              <a:t>、乙烷</a:t>
            </a:r>
            <a:r>
              <a:rPr lang="en-US" altLang="zh-CN" sz="2400">
                <a:latin typeface="Times New Roman" panose="02020603050405020304" charset="0"/>
                <a:ea typeface="楷体" panose="02010609060101010101" charset="-122"/>
                <a:cs typeface="Times New Roman" panose="02020603050405020304" charset="0"/>
                <a:sym typeface="+mn-ea"/>
              </a:rPr>
              <a:t>(C</a:t>
            </a:r>
            <a:r>
              <a:rPr lang="en-US" altLang="zh-CN" sz="2400" baseline="-25000">
                <a:latin typeface="Times New Roman" panose="02020603050405020304" charset="0"/>
                <a:ea typeface="楷体" panose="02010609060101010101" charset="-122"/>
                <a:cs typeface="Times New Roman" panose="02020603050405020304" charset="0"/>
                <a:sym typeface="+mn-ea"/>
              </a:rPr>
              <a:t>2</a:t>
            </a:r>
            <a:r>
              <a:rPr lang="en-US" altLang="zh-CN" sz="2400">
                <a:latin typeface="Times New Roman" panose="02020603050405020304" charset="0"/>
                <a:ea typeface="楷体" panose="02010609060101010101" charset="-122"/>
                <a:cs typeface="Times New Roman" panose="02020603050405020304" charset="0"/>
                <a:sym typeface="+mn-ea"/>
              </a:rPr>
              <a:t>H</a:t>
            </a:r>
            <a:r>
              <a:rPr lang="en-US" altLang="zh-CN" sz="2400" baseline="-25000">
                <a:latin typeface="Times New Roman" panose="02020603050405020304" charset="0"/>
                <a:ea typeface="楷体" panose="02010609060101010101" charset="-122"/>
                <a:cs typeface="Times New Roman" panose="02020603050405020304" charset="0"/>
                <a:sym typeface="+mn-ea"/>
              </a:rPr>
              <a:t>6</a:t>
            </a:r>
            <a:r>
              <a:rPr lang="en-US" altLang="zh-CN" sz="2400">
                <a:latin typeface="Times New Roman" panose="02020603050405020304" charset="0"/>
                <a:ea typeface="楷体" panose="02010609060101010101" charset="-122"/>
                <a:cs typeface="Times New Roman" panose="02020603050405020304" charset="0"/>
                <a:sym typeface="+mn-ea"/>
              </a:rPr>
              <a:t>)</a:t>
            </a:r>
            <a:r>
              <a:rPr lang="zh-CN" altLang="en-US" sz="2400">
                <a:latin typeface="Times New Roman" panose="02020603050405020304" charset="0"/>
                <a:ea typeface="楷体" panose="02010609060101010101" charset="-122"/>
                <a:cs typeface="Times New Roman" panose="02020603050405020304" charset="0"/>
                <a:sym typeface="+mn-ea"/>
              </a:rPr>
              <a:t>、丙烷</a:t>
            </a:r>
            <a:r>
              <a:rPr lang="en-US" altLang="zh-CN" sz="2400">
                <a:latin typeface="Times New Roman" panose="02020603050405020304" charset="0"/>
                <a:ea typeface="楷体" panose="02010609060101010101" charset="-122"/>
                <a:cs typeface="Times New Roman" panose="02020603050405020304" charset="0"/>
                <a:sym typeface="+mn-ea"/>
              </a:rPr>
              <a:t>(C</a:t>
            </a:r>
            <a:r>
              <a:rPr lang="en-US" altLang="zh-CN" sz="2400" baseline="-25000">
                <a:latin typeface="Times New Roman" panose="02020603050405020304" charset="0"/>
                <a:ea typeface="楷体" panose="02010609060101010101" charset="-122"/>
                <a:cs typeface="Times New Roman" panose="02020603050405020304" charset="0"/>
                <a:sym typeface="+mn-ea"/>
              </a:rPr>
              <a:t>3</a:t>
            </a:r>
            <a:r>
              <a:rPr lang="en-US" altLang="zh-CN" sz="2400">
                <a:latin typeface="Times New Roman" panose="02020603050405020304" charset="0"/>
                <a:ea typeface="楷体" panose="02010609060101010101" charset="-122"/>
                <a:cs typeface="Times New Roman" panose="02020603050405020304" charset="0"/>
                <a:sym typeface="+mn-ea"/>
              </a:rPr>
              <a:t>H</a:t>
            </a:r>
            <a:r>
              <a:rPr lang="en-US" altLang="zh-CN" sz="2400" baseline="-25000">
                <a:latin typeface="Times New Roman" panose="02020603050405020304" charset="0"/>
                <a:ea typeface="楷体" panose="02010609060101010101" charset="-122"/>
                <a:cs typeface="Times New Roman" panose="02020603050405020304" charset="0"/>
                <a:sym typeface="+mn-ea"/>
              </a:rPr>
              <a:t>8</a:t>
            </a:r>
            <a:r>
              <a:rPr lang="en-US" altLang="zh-CN" sz="2400">
                <a:latin typeface="Times New Roman" panose="02020603050405020304" charset="0"/>
                <a:ea typeface="楷体" panose="02010609060101010101" charset="-122"/>
                <a:cs typeface="Times New Roman" panose="02020603050405020304" charset="0"/>
                <a:sym typeface="+mn-ea"/>
              </a:rPr>
              <a:t>)</a:t>
            </a:r>
            <a:r>
              <a:rPr lang="zh-CN" altLang="en-US" sz="2400">
                <a:latin typeface="Times New Roman" panose="02020603050405020304" charset="0"/>
                <a:ea typeface="楷体" panose="02010609060101010101" charset="-122"/>
                <a:cs typeface="Times New Roman" panose="02020603050405020304" charset="0"/>
                <a:sym typeface="+mn-ea"/>
              </a:rPr>
              <a:t>、丁烷</a:t>
            </a:r>
            <a:r>
              <a:rPr lang="en-US" altLang="zh-CN" sz="2400">
                <a:latin typeface="Times New Roman" panose="02020603050405020304" charset="0"/>
                <a:ea typeface="楷体" panose="02010609060101010101" charset="-122"/>
                <a:cs typeface="Times New Roman" panose="02020603050405020304" charset="0"/>
                <a:sym typeface="+mn-ea"/>
              </a:rPr>
              <a:t>(C</a:t>
            </a:r>
            <a:r>
              <a:rPr lang="en-US" altLang="zh-CN" sz="2400" baseline="-25000">
                <a:latin typeface="Times New Roman" panose="02020603050405020304" charset="0"/>
                <a:ea typeface="楷体" panose="02010609060101010101" charset="-122"/>
                <a:cs typeface="Times New Roman" panose="02020603050405020304" charset="0"/>
                <a:sym typeface="+mn-ea"/>
              </a:rPr>
              <a:t>4</a:t>
            </a:r>
            <a:r>
              <a:rPr lang="en-US" altLang="zh-CN" sz="2400">
                <a:latin typeface="Times New Roman" panose="02020603050405020304" charset="0"/>
                <a:ea typeface="楷体" panose="02010609060101010101" charset="-122"/>
                <a:cs typeface="Times New Roman" panose="02020603050405020304" charset="0"/>
                <a:sym typeface="+mn-ea"/>
              </a:rPr>
              <a:t>H</a:t>
            </a:r>
            <a:r>
              <a:rPr lang="en-US" altLang="zh-CN" sz="2400" baseline="-25000">
                <a:latin typeface="Times New Roman" panose="02020603050405020304" charset="0"/>
                <a:ea typeface="楷体" panose="02010609060101010101" charset="-122"/>
                <a:cs typeface="Times New Roman" panose="02020603050405020304" charset="0"/>
                <a:sym typeface="+mn-ea"/>
              </a:rPr>
              <a:t>10</a:t>
            </a:r>
            <a:r>
              <a:rPr lang="en-US" altLang="zh-CN" sz="2400">
                <a:latin typeface="Times New Roman" panose="02020603050405020304" charset="0"/>
                <a:ea typeface="楷体" panose="02010609060101010101" charset="-122"/>
                <a:cs typeface="Times New Roman" panose="02020603050405020304" charset="0"/>
                <a:sym typeface="+mn-ea"/>
              </a:rPr>
              <a:t>)… </a:t>
            </a:r>
            <a:endParaRPr lang="en-US" altLang="zh-CN" sz="2400">
              <a:latin typeface="Times New Roman" panose="02020603050405020304" charset="0"/>
              <a:ea typeface="楷体" panose="02010609060101010101" charset="-122"/>
              <a:cs typeface="Times New Roman" panose="02020603050405020304" charset="0"/>
            </a:endParaRPr>
          </a:p>
        </p:txBody>
      </p:sp>
      <p:sp>
        <p:nvSpPr>
          <p:cNvPr id="12" name="文本框 11" title=""/>
          <p:cNvSpPr txBox="1"/>
          <p:nvPr>
            <p:custDataLst>
              <p:tags r:id="rId9"/>
            </p:custDataLst>
          </p:nvPr>
        </p:nvSpPr>
        <p:spPr>
          <a:xfrm>
            <a:off x="1026795" y="5313680"/>
            <a:ext cx="9829800" cy="460375"/>
          </a:xfrm>
          <a:prstGeom prst="rect">
            <a:avLst/>
          </a:prstGeom>
          <a:noFill/>
        </p:spPr>
        <p:txBody>
          <a:bodyPr wrap="none" rtlCol="0" anchor="t">
            <a:spAutoFit/>
          </a:bodyPr>
          <a:lstStyle/>
          <a:p>
            <a:pPr>
              <a:lnSpc>
                <a:spcPct val="100000"/>
              </a:lnSpc>
            </a:pPr>
            <a:r>
              <a:rPr lang="zh-CN" altLang="en-US" sz="2400">
                <a:latin typeface="Times New Roman" panose="02020603050405020304" charset="0"/>
                <a:ea typeface="楷体" panose="02010609060101010101" charset="-122"/>
                <a:cs typeface="Times New Roman" panose="02020603050405020304" charset="0"/>
                <a:sym typeface="+mn-ea"/>
              </a:rPr>
              <a:t>单烯烃同系列：乙烯</a:t>
            </a:r>
            <a:r>
              <a:rPr lang="en-US" altLang="zh-CN" sz="2400">
                <a:latin typeface="Times New Roman" panose="02020603050405020304" charset="0"/>
                <a:ea typeface="楷体" panose="02010609060101010101" charset="-122"/>
                <a:cs typeface="Times New Roman" panose="02020603050405020304" charset="0"/>
                <a:sym typeface="+mn-ea"/>
              </a:rPr>
              <a:t>(C</a:t>
            </a:r>
            <a:r>
              <a:rPr lang="en-US" altLang="zh-CN" sz="2400" baseline="-25000">
                <a:latin typeface="Times New Roman" panose="02020603050405020304" charset="0"/>
                <a:ea typeface="楷体" panose="02010609060101010101" charset="-122"/>
                <a:cs typeface="Times New Roman" panose="02020603050405020304" charset="0"/>
                <a:sym typeface="+mn-ea"/>
              </a:rPr>
              <a:t>2</a:t>
            </a:r>
            <a:r>
              <a:rPr lang="en-US" altLang="zh-CN" sz="2400">
                <a:latin typeface="Times New Roman" panose="02020603050405020304" charset="0"/>
                <a:ea typeface="楷体" panose="02010609060101010101" charset="-122"/>
                <a:cs typeface="Times New Roman" panose="02020603050405020304" charset="0"/>
                <a:sym typeface="+mn-ea"/>
              </a:rPr>
              <a:t>H</a:t>
            </a:r>
            <a:r>
              <a:rPr lang="en-US" altLang="zh-CN" sz="2400" baseline="-25000">
                <a:latin typeface="Times New Roman" panose="02020603050405020304" charset="0"/>
                <a:ea typeface="楷体" panose="02010609060101010101" charset="-122"/>
                <a:cs typeface="Times New Roman" panose="02020603050405020304" charset="0"/>
                <a:sym typeface="+mn-ea"/>
              </a:rPr>
              <a:t>4</a:t>
            </a:r>
            <a:r>
              <a:rPr lang="en-US" altLang="zh-CN" sz="2400">
                <a:latin typeface="Times New Roman" panose="02020603050405020304" charset="0"/>
                <a:ea typeface="楷体" panose="02010609060101010101" charset="-122"/>
                <a:cs typeface="Times New Roman" panose="02020603050405020304" charset="0"/>
                <a:sym typeface="+mn-ea"/>
              </a:rPr>
              <a:t>)</a:t>
            </a:r>
            <a:r>
              <a:rPr lang="zh-CN" altLang="en-US" sz="2400">
                <a:latin typeface="Times New Roman" panose="02020603050405020304" charset="0"/>
                <a:ea typeface="楷体" panose="02010609060101010101" charset="-122"/>
                <a:cs typeface="Times New Roman" panose="02020603050405020304" charset="0"/>
                <a:sym typeface="+mn-ea"/>
              </a:rPr>
              <a:t>、丙烯</a:t>
            </a:r>
            <a:r>
              <a:rPr lang="en-US" altLang="zh-CN" sz="2400">
                <a:latin typeface="Times New Roman" panose="02020603050405020304" charset="0"/>
                <a:ea typeface="楷体" panose="02010609060101010101" charset="-122"/>
                <a:cs typeface="Times New Roman" panose="02020603050405020304" charset="0"/>
                <a:sym typeface="+mn-ea"/>
              </a:rPr>
              <a:t>(C</a:t>
            </a:r>
            <a:r>
              <a:rPr lang="en-US" altLang="zh-CN" sz="2400" baseline="-25000">
                <a:latin typeface="Times New Roman" panose="02020603050405020304" charset="0"/>
                <a:ea typeface="楷体" panose="02010609060101010101" charset="-122"/>
                <a:cs typeface="Times New Roman" panose="02020603050405020304" charset="0"/>
                <a:sym typeface="+mn-ea"/>
              </a:rPr>
              <a:t>3</a:t>
            </a:r>
            <a:r>
              <a:rPr lang="en-US" altLang="zh-CN" sz="2400">
                <a:latin typeface="Times New Roman" panose="02020603050405020304" charset="0"/>
                <a:ea typeface="楷体" panose="02010609060101010101" charset="-122"/>
                <a:cs typeface="Times New Roman" panose="02020603050405020304" charset="0"/>
                <a:sym typeface="+mn-ea"/>
              </a:rPr>
              <a:t>H</a:t>
            </a:r>
            <a:r>
              <a:rPr lang="en-US" altLang="zh-CN" sz="2400" baseline="-25000">
                <a:latin typeface="Times New Roman" panose="02020603050405020304" charset="0"/>
                <a:ea typeface="楷体" panose="02010609060101010101" charset="-122"/>
                <a:cs typeface="Times New Roman" panose="02020603050405020304" charset="0"/>
                <a:sym typeface="+mn-ea"/>
              </a:rPr>
              <a:t>6</a:t>
            </a:r>
            <a:r>
              <a:rPr lang="en-US" altLang="zh-CN" sz="2400">
                <a:latin typeface="Times New Roman" panose="02020603050405020304" charset="0"/>
                <a:ea typeface="楷体" panose="02010609060101010101" charset="-122"/>
                <a:cs typeface="Times New Roman" panose="02020603050405020304" charset="0"/>
                <a:sym typeface="+mn-ea"/>
              </a:rPr>
              <a:t>)</a:t>
            </a:r>
            <a:r>
              <a:rPr lang="zh-CN" altLang="en-US" sz="2400">
                <a:latin typeface="Times New Roman" panose="02020603050405020304" charset="0"/>
                <a:ea typeface="楷体" panose="02010609060101010101" charset="-122"/>
                <a:cs typeface="Times New Roman" panose="02020603050405020304" charset="0"/>
                <a:sym typeface="+mn-ea"/>
              </a:rPr>
              <a:t>、丁烯</a:t>
            </a:r>
            <a:r>
              <a:rPr lang="en-US" altLang="zh-CN" sz="2400">
                <a:latin typeface="Times New Roman" panose="02020603050405020304" charset="0"/>
                <a:ea typeface="楷体" panose="02010609060101010101" charset="-122"/>
                <a:cs typeface="Times New Roman" panose="02020603050405020304" charset="0"/>
                <a:sym typeface="+mn-ea"/>
              </a:rPr>
              <a:t>(C</a:t>
            </a:r>
            <a:r>
              <a:rPr lang="en-US" altLang="zh-CN" sz="2400" baseline="-25000">
                <a:latin typeface="Times New Roman" panose="02020603050405020304" charset="0"/>
                <a:ea typeface="楷体" panose="02010609060101010101" charset="-122"/>
                <a:cs typeface="Times New Roman" panose="02020603050405020304" charset="0"/>
                <a:sym typeface="+mn-ea"/>
              </a:rPr>
              <a:t>4</a:t>
            </a:r>
            <a:r>
              <a:rPr lang="en-US" altLang="zh-CN" sz="2400">
                <a:latin typeface="Times New Roman" panose="02020603050405020304" charset="0"/>
                <a:ea typeface="楷体" panose="02010609060101010101" charset="-122"/>
                <a:cs typeface="Times New Roman" panose="02020603050405020304" charset="0"/>
                <a:sym typeface="+mn-ea"/>
              </a:rPr>
              <a:t>H</a:t>
            </a:r>
            <a:r>
              <a:rPr lang="en-US" altLang="zh-CN" sz="2400" baseline="-25000">
                <a:latin typeface="Times New Roman" panose="02020603050405020304" charset="0"/>
                <a:ea typeface="楷体" panose="02010609060101010101" charset="-122"/>
                <a:cs typeface="Times New Roman" panose="02020603050405020304" charset="0"/>
                <a:sym typeface="+mn-ea"/>
              </a:rPr>
              <a:t>8</a:t>
            </a:r>
            <a:r>
              <a:rPr lang="en-US" altLang="zh-CN" sz="2400">
                <a:latin typeface="Times New Roman" panose="02020603050405020304" charset="0"/>
                <a:ea typeface="楷体" panose="02010609060101010101" charset="-122"/>
                <a:cs typeface="Times New Roman" panose="02020603050405020304" charset="0"/>
                <a:sym typeface="+mn-ea"/>
              </a:rPr>
              <a:t>)</a:t>
            </a:r>
            <a:r>
              <a:rPr lang="zh-CN" altLang="en-US" sz="2400">
                <a:latin typeface="Times New Roman" panose="02020603050405020304" charset="0"/>
                <a:ea typeface="楷体" panose="02010609060101010101" charset="-122"/>
                <a:cs typeface="Times New Roman" panose="02020603050405020304" charset="0"/>
                <a:sym typeface="+mn-ea"/>
              </a:rPr>
              <a:t>、戊烯</a:t>
            </a:r>
            <a:r>
              <a:rPr lang="en-US" altLang="zh-CN" sz="2400">
                <a:latin typeface="Times New Roman" panose="02020603050405020304" charset="0"/>
                <a:ea typeface="楷体" panose="02010609060101010101" charset="-122"/>
                <a:cs typeface="Times New Roman" panose="02020603050405020304" charset="0"/>
                <a:sym typeface="+mn-ea"/>
              </a:rPr>
              <a:t>(C</a:t>
            </a:r>
            <a:r>
              <a:rPr lang="en-US" altLang="zh-CN" sz="2400" baseline="-25000">
                <a:latin typeface="Times New Roman" panose="02020603050405020304" charset="0"/>
                <a:ea typeface="楷体" panose="02010609060101010101" charset="-122"/>
                <a:cs typeface="Times New Roman" panose="02020603050405020304" charset="0"/>
                <a:sym typeface="+mn-ea"/>
              </a:rPr>
              <a:t>5</a:t>
            </a:r>
            <a:r>
              <a:rPr lang="en-US" altLang="zh-CN" sz="2400">
                <a:latin typeface="Times New Roman" panose="02020603050405020304" charset="0"/>
                <a:ea typeface="楷体" panose="02010609060101010101" charset="-122"/>
                <a:cs typeface="Times New Roman" panose="02020603050405020304" charset="0"/>
                <a:sym typeface="+mn-ea"/>
              </a:rPr>
              <a:t>H</a:t>
            </a:r>
            <a:r>
              <a:rPr lang="en-US" altLang="zh-CN" sz="2400" baseline="-25000">
                <a:latin typeface="Times New Roman" panose="02020603050405020304" charset="0"/>
                <a:ea typeface="楷体" panose="02010609060101010101" charset="-122"/>
                <a:cs typeface="Times New Roman" panose="02020603050405020304" charset="0"/>
                <a:sym typeface="+mn-ea"/>
              </a:rPr>
              <a:t>10</a:t>
            </a:r>
            <a:r>
              <a:rPr lang="en-US" altLang="zh-CN" sz="2400">
                <a:latin typeface="Times New Roman" panose="02020603050405020304" charset="0"/>
                <a:ea typeface="楷体" panose="02010609060101010101" charset="-122"/>
                <a:cs typeface="Times New Roman" panose="02020603050405020304" charset="0"/>
                <a:sym typeface="+mn-ea"/>
              </a:rPr>
              <a:t>)…      </a:t>
            </a:r>
            <a:endParaRPr lang="en-US" altLang="zh-CN" sz="2400">
              <a:latin typeface="Times New Roman" panose="02020603050405020304" charset="0"/>
              <a:ea typeface="楷体" panose="02010609060101010101" charset="-122"/>
              <a:cs typeface="Times New Roman" panose="02020603050405020304" charset="0"/>
            </a:endParaRPr>
          </a:p>
        </p:txBody>
      </p:sp>
      <p:sp>
        <p:nvSpPr>
          <p:cNvPr id="13" name="文本框 12" title=""/>
          <p:cNvSpPr txBox="1"/>
          <p:nvPr>
            <p:custDataLst>
              <p:tags r:id="rId10"/>
            </p:custDataLst>
          </p:nvPr>
        </p:nvSpPr>
        <p:spPr>
          <a:xfrm>
            <a:off x="1026795" y="4782185"/>
            <a:ext cx="2926080" cy="460375"/>
          </a:xfrm>
          <a:prstGeom prst="rect">
            <a:avLst/>
          </a:prstGeom>
          <a:noFill/>
        </p:spPr>
        <p:txBody>
          <a:bodyPr wrap="none" rtlCol="0">
            <a:spAutoFit/>
          </a:bodyPr>
          <a:lstStyle/>
          <a:p>
            <a:pPr indent="0" algn="just">
              <a:lnSpc>
                <a:spcPct val="100000"/>
              </a:lnSpc>
              <a:spcBef>
                <a:spcPts val="600"/>
              </a:spcBef>
              <a:spcAft>
                <a:spcPts val="600"/>
              </a:spcAft>
              <a:buClr>
                <a:srgbClr val="FF0000"/>
              </a:buClr>
              <a:buFont typeface="Wingdings" panose="05000000000000000000" pitchFamily="2" charset="2"/>
              <a:buNone/>
            </a:pPr>
            <a:r>
              <a:rPr lang="zh-CN" altLang="zh-CN" sz="2400">
                <a:solidFill>
                  <a:srgbClr val="DB3609"/>
                </a:solidFill>
                <a:latin typeface="楷体" panose="02010609060101010101" charset="-122"/>
                <a:ea typeface="楷体" panose="02010609060101010101" charset="-122"/>
                <a:cs typeface="Times New Roman" panose="02020603050405020304" charset="0"/>
                <a:sym typeface="+mn-ea"/>
              </a:rPr>
              <a:t>烷烃同系物的通式：</a:t>
            </a:r>
            <a:endParaRPr lang="zh-CN" altLang="zh-CN" sz="2400" baseline="-25000">
              <a:solidFill>
                <a:srgbClr val="DB3609"/>
              </a:solidFill>
              <a:effectLst>
                <a:outerShdw blurRad="38100" dist="38100" dir="2700000" algn="tl">
                  <a:srgbClr val="000000">
                    <a:alpha val="43137"/>
                  </a:srgbClr>
                </a:outerShdw>
              </a:effectLst>
              <a:latin typeface="楷体" panose="02010609060101010101" charset="-122"/>
              <a:ea typeface="楷体" panose="02010609060101010101" charset="-122"/>
              <a:cs typeface="Times New Roman" panose="02020603050405020304" charset="0"/>
              <a:sym typeface="+mn-ea"/>
            </a:endParaRPr>
          </a:p>
        </p:txBody>
      </p:sp>
      <p:sp>
        <p:nvSpPr>
          <p:cNvPr id="14" name="文本框 13" title=""/>
          <p:cNvSpPr txBox="1"/>
          <p:nvPr>
            <p:custDataLst>
              <p:tags r:id="rId11"/>
            </p:custDataLst>
          </p:nvPr>
        </p:nvSpPr>
        <p:spPr>
          <a:xfrm>
            <a:off x="3763328" y="4636770"/>
            <a:ext cx="2195830" cy="645160"/>
          </a:xfrm>
          <a:prstGeom prst="rect">
            <a:avLst/>
          </a:prstGeom>
          <a:noFill/>
        </p:spPr>
        <p:txBody>
          <a:bodyPr wrap="none" rtlCol="0">
            <a:spAutoFit/>
          </a:bodyPr>
          <a:lstStyle/>
          <a:p>
            <a:pPr indent="0" algn="l">
              <a:lnSpc>
                <a:spcPct val="150000"/>
              </a:lnSpc>
              <a:spcBef>
                <a:spcPts val="600"/>
              </a:spcBef>
              <a:spcAft>
                <a:spcPts val="600"/>
              </a:spcAft>
              <a:buClr>
                <a:srgbClr val="FF0000"/>
              </a:buClr>
              <a:buFont typeface="Wingdings" panose="05000000000000000000" pitchFamily="2" charset="2"/>
              <a:buNone/>
            </a:pPr>
            <a:r>
              <a:rPr lang="en-US" altLang="zh-CN" sz="2400">
                <a:solidFill>
                  <a:srgbClr val="DB3609"/>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C</a:t>
            </a:r>
            <a:r>
              <a:rPr lang="en-US" altLang="zh-CN" sz="2400" baseline="-25000">
                <a:solidFill>
                  <a:srgbClr val="DB3609"/>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n</a:t>
            </a:r>
            <a:r>
              <a:rPr lang="en-US" altLang="zh-CN" sz="2400">
                <a:solidFill>
                  <a:srgbClr val="DB3609"/>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H</a:t>
            </a:r>
            <a:r>
              <a:rPr lang="en-US" altLang="zh-CN" sz="2400" baseline="-25000">
                <a:solidFill>
                  <a:srgbClr val="DB3609"/>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2n+2</a:t>
            </a:r>
            <a:r>
              <a:rPr lang="zh-CN" altLang="en-US" sz="2400" noProof="0">
                <a:ln>
                  <a:noFill/>
                </a:ln>
                <a:solidFill>
                  <a:srgbClr val="DB3609"/>
                </a:solidFill>
                <a:effectLst>
                  <a:outerShdw blurRad="38100" dist="38100" dir="2700000" algn="tl">
                    <a:srgbClr val="000000">
                      <a:alpha val="43137"/>
                    </a:srgbClr>
                  </a:outerShdw>
                </a:effectLst>
                <a:uLnTx/>
                <a:uFillTx/>
                <a:latin typeface="Times New Roman" panose="02020603050405020304" charset="0"/>
                <a:ea typeface="宋体" panose="02010600030101010101" pitchFamily="2" charset="-122"/>
                <a:cs typeface="Times New Roman" panose="02020603050405020304" charset="0"/>
                <a:sym typeface="Hoefler Text"/>
              </a:rPr>
              <a:t>（</a:t>
            </a:r>
            <a:r>
              <a:rPr lang="en-US" altLang="zh-CN" sz="2400" i="1" noProof="0">
                <a:ln>
                  <a:noFill/>
                </a:ln>
                <a:solidFill>
                  <a:srgbClr val="DB3609"/>
                </a:solidFill>
                <a:effectLst>
                  <a:outerShdw blurRad="38100" dist="38100" dir="2700000" algn="tl">
                    <a:srgbClr val="000000">
                      <a:alpha val="43137"/>
                    </a:srgbClr>
                  </a:outerShdw>
                </a:effectLst>
                <a:uLnTx/>
                <a:uFillTx/>
                <a:latin typeface="Times New Roman" panose="02020603050405020304" charset="0"/>
                <a:ea typeface="宋体" panose="02010600030101010101" pitchFamily="2" charset="-122"/>
                <a:cs typeface="Times New Roman" panose="02020603050405020304" charset="0"/>
                <a:sym typeface="Hoefler Text"/>
              </a:rPr>
              <a:t>n</a:t>
            </a:r>
            <a:r>
              <a:rPr lang="en-US" altLang="zh-CN" sz="2400" noProof="0">
                <a:ln>
                  <a:noFill/>
                </a:ln>
                <a:solidFill>
                  <a:srgbClr val="DB3609"/>
                </a:solidFill>
                <a:effectLst>
                  <a:outerShdw blurRad="38100" dist="38100" dir="2700000" algn="tl">
                    <a:srgbClr val="000000">
                      <a:alpha val="43137"/>
                    </a:srgbClr>
                  </a:outerShdw>
                </a:effectLst>
                <a:uLnTx/>
                <a:uFillTx/>
                <a:latin typeface="Times New Roman" panose="02020603050405020304" charset="0"/>
                <a:ea typeface="宋体" panose="02010600030101010101" pitchFamily="2" charset="-122"/>
                <a:cs typeface="Times New Roman" panose="02020603050405020304" charset="0"/>
                <a:sym typeface="Hoefler Text"/>
              </a:rPr>
              <a:t>≥1</a:t>
            </a:r>
            <a:r>
              <a:rPr lang="zh-CN" altLang="en-US" sz="2400" noProof="0">
                <a:ln>
                  <a:noFill/>
                </a:ln>
                <a:solidFill>
                  <a:srgbClr val="DB3609"/>
                </a:solidFill>
                <a:effectLst>
                  <a:outerShdw blurRad="38100" dist="38100" dir="2700000" algn="tl">
                    <a:srgbClr val="000000">
                      <a:alpha val="43137"/>
                    </a:srgbClr>
                  </a:outerShdw>
                </a:effectLst>
                <a:uLnTx/>
                <a:uFillTx/>
                <a:latin typeface="Times New Roman" panose="02020603050405020304" charset="0"/>
                <a:ea typeface="宋体" panose="02010600030101010101" pitchFamily="2" charset="-122"/>
                <a:cs typeface="Times New Roman" panose="02020603050405020304" charset="0"/>
                <a:sym typeface="Hoefler Text"/>
              </a:rPr>
              <a:t>）</a:t>
            </a:r>
            <a:endParaRPr lang="zh-CN" altLang="en-US" sz="2400" baseline="-25000" noProof="0">
              <a:ln>
                <a:noFill/>
              </a:ln>
              <a:solidFill>
                <a:srgbClr val="DB3609"/>
              </a:solidFill>
              <a:effectLst>
                <a:outerShdw blurRad="38100" dist="38100" dir="2700000" algn="tl">
                  <a:srgbClr val="000000">
                    <a:alpha val="43137"/>
                  </a:srgbClr>
                </a:outerShdw>
              </a:effectLst>
              <a:uLnTx/>
              <a:uFillTx/>
              <a:latin typeface="Times New Roman" panose="02020603050405020304" charset="0"/>
              <a:ea typeface="宋体" panose="02010600030101010101" pitchFamily="2" charset="-122"/>
              <a:cs typeface="Times New Roman" panose="02020603050405020304" charset="0"/>
              <a:sym typeface="Hoefler Text"/>
            </a:endParaRPr>
          </a:p>
        </p:txBody>
      </p:sp>
      <p:sp>
        <p:nvSpPr>
          <p:cNvPr id="47" name="矩形 46" title=""/>
          <p:cNvSpPr/>
          <p:nvPr>
            <p:custDataLst>
              <p:tags r:id="rId12"/>
            </p:custDataLst>
          </p:nvPr>
        </p:nvSpPr>
        <p:spPr>
          <a:xfrm>
            <a:off x="1026795" y="5845175"/>
            <a:ext cx="3608070" cy="460375"/>
          </a:xfrm>
          <a:prstGeom prst="rect">
            <a:avLst/>
          </a:prstGeom>
        </p:spPr>
        <p:txBody>
          <a:bodyPr wrap="square">
            <a:spAutoFit/>
          </a:bodyPr>
          <a:lstStyle/>
          <a:p>
            <a:pPr marL="0" marR="0" lvl="0" indent="0" algn="l" defTabSz="825500" rtl="0" eaLnBrk="1" fontAlgn="auto" latinLnBrk="0" hangingPunct="1">
              <a:lnSpc>
                <a:spcPct val="100000"/>
              </a:lnSpc>
              <a:spcBef>
                <a:spcPct val="0"/>
              </a:spcBef>
              <a:spcAft>
                <a:spcPct val="0"/>
              </a:spcAft>
              <a:buClrTx/>
              <a:buSzTx/>
              <a:buFontTx/>
              <a:buNone/>
              <a:defRPr>
                <a:solidFill>
                  <a:srgbClr val="FFFFFF"/>
                </a:solidFill>
              </a:defRPr>
            </a:pPr>
            <a:r>
              <a:rPr kumimoji="0" lang="zh-CN" altLang="en-US" sz="2400" b="0" i="0" u="none" strike="noStrike" kern="1200" cap="none" spc="0" normalizeH="0" baseline="0" noProof="0">
                <a:ln>
                  <a:noFill/>
                </a:ln>
                <a:solidFill>
                  <a:srgbClr val="DB3609"/>
                </a:solidFill>
                <a:effectLst/>
                <a:uLnTx/>
                <a:uFillTx/>
                <a:latin typeface="楷体" panose="02010609060101010101" charset="-122"/>
                <a:ea typeface="楷体" panose="02010609060101010101" charset="-122"/>
                <a:cs typeface="Hoefler Text"/>
                <a:sym typeface="Hoefler Text"/>
              </a:rPr>
              <a:t>单烯烃同系物的通式：</a:t>
            </a:r>
          </a:p>
        </p:txBody>
      </p:sp>
      <p:sp>
        <p:nvSpPr>
          <p:cNvPr id="15" name="文本框 14" title=""/>
          <p:cNvSpPr txBox="1"/>
          <p:nvPr>
            <p:custDataLst>
              <p:tags r:id="rId13"/>
            </p:custDataLst>
          </p:nvPr>
        </p:nvSpPr>
        <p:spPr>
          <a:xfrm>
            <a:off x="4078923" y="5674995"/>
            <a:ext cx="1985010" cy="645160"/>
          </a:xfrm>
          <a:prstGeom prst="rect">
            <a:avLst/>
          </a:prstGeom>
          <a:noFill/>
        </p:spPr>
        <p:txBody>
          <a:bodyPr wrap="none" rtlCol="0">
            <a:spAutoFit/>
          </a:bodyPr>
          <a:lstStyle/>
          <a:p>
            <a:pPr lvl="0" algn="l">
              <a:lnSpc>
                <a:spcPct val="150000"/>
              </a:lnSpc>
              <a:spcBef>
                <a:spcPts val="600"/>
              </a:spcBef>
              <a:spcAft>
                <a:spcPts val="600"/>
              </a:spcAft>
              <a:buClr>
                <a:srgbClr val="FF0000"/>
              </a:buClr>
              <a:buSzTx/>
              <a:buFont typeface="Wingdings" panose="05000000000000000000" pitchFamily="2" charset="2"/>
            </a:pPr>
            <a:r>
              <a:rPr lang="en-US" altLang="zh-CN" sz="2400">
                <a:solidFill>
                  <a:srgbClr val="DB3609"/>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Hoefler Text"/>
              </a:rPr>
              <a:t>C</a:t>
            </a:r>
            <a:r>
              <a:rPr lang="en-US" altLang="zh-CN" sz="2400" baseline="-25000">
                <a:solidFill>
                  <a:srgbClr val="DB3609"/>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Hoefler Text"/>
              </a:rPr>
              <a:t>n</a:t>
            </a:r>
            <a:r>
              <a:rPr lang="en-US" altLang="zh-CN" sz="2400">
                <a:solidFill>
                  <a:srgbClr val="DB3609"/>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Hoefler Text"/>
              </a:rPr>
              <a:t>H</a:t>
            </a:r>
            <a:r>
              <a:rPr lang="en-US" altLang="zh-CN" sz="2400" baseline="-25000">
                <a:solidFill>
                  <a:srgbClr val="DB3609"/>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Hoefler Text"/>
              </a:rPr>
              <a:t>2n</a:t>
            </a:r>
            <a:r>
              <a:rPr lang="en-US" altLang="zh-CN" sz="2400">
                <a:solidFill>
                  <a:srgbClr val="DB3609"/>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Hoefler Text"/>
              </a:rPr>
              <a:t>（n≥2）</a:t>
            </a: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500"/>
                                        <p:tgtEl>
                                          <p:spTgt spid="14"/>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checkerboard(across)">
                                      <p:cBhvr>
                                        <p:cTn id="31" dur="500"/>
                                        <p:tgtEl>
                                          <p:spTgt spid="47"/>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heckerboard(across)">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47" grpId="0"/>
      <p:bldP spid="15"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77" name="组合 76" title=""/>
          <p:cNvGrpSpPr/>
          <p:nvPr>
            <p:custDataLst>
              <p:tags r:id="rId3"/>
            </p:custDataLst>
          </p:nvPr>
        </p:nvGrpSpPr>
        <p:grpSpPr>
          <a:xfrm>
            <a:off x="713105" y="1111885"/>
            <a:ext cx="2266950" cy="549910"/>
            <a:chOff x="5222" y="1428"/>
            <a:chExt cx="3570" cy="866"/>
          </a:xfrm>
        </p:grpSpPr>
        <p:sp>
          <p:nvSpPr>
            <p:cNvPr id="78" name="Freeform 73"/>
            <p:cNvSpPr/>
            <p:nvPr>
              <p:custDataLst>
                <p:tags r:id="rId4"/>
              </p:custDataLst>
            </p:nvPr>
          </p:nvSpPr>
          <p:spPr>
            <a:xfrm>
              <a:off x="5980" y="1428"/>
              <a:ext cx="2813" cy="867"/>
            </a:xfrm>
            <a:custGeom>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rgbClr val="A7B9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77" tIns="64617" rIns="87477" bIns="64617" numCol="1" spcCol="1270" anchor="ctr" anchorCtr="0">
              <a:noAutofit/>
            </a:bodyPr>
            <a:lstStyle/>
            <a:p>
              <a:pPr algn="ctr" defTabSz="1600200">
                <a:lnSpc>
                  <a:spcPct val="100000"/>
                </a:lnSpc>
                <a:spcBef>
                  <a:spcPct val="0"/>
                </a:spcBef>
                <a:spcAft>
                  <a:spcPct val="35000"/>
                </a:spcAft>
              </a:pPr>
              <a:r>
                <a:rPr lang="zh-CN" altLang="en-US" sz="2400">
                  <a:latin typeface="微软雅黑" panose="020b0503020204020204" pitchFamily="34" charset="-122"/>
                  <a:ea typeface="微软雅黑" panose="020b0503020204020204" pitchFamily="34" charset="-122"/>
                  <a:cs typeface="+mn-ea"/>
                  <a:sym typeface="+mn-lt"/>
                </a:rPr>
                <a:t>思考与交流</a:t>
              </a:r>
            </a:p>
          </p:txBody>
        </p:sp>
        <p:sp>
          <p:nvSpPr>
            <p:cNvPr id="79" name="等腰三角形 78"/>
            <p:cNvSpPr/>
            <p:nvPr>
              <p:custDataLst>
                <p:tags r:id="rId5"/>
              </p:custDataLst>
            </p:nvPr>
          </p:nvSpPr>
          <p:spPr>
            <a:xfrm rot="8160000">
              <a:off x="5222" y="1539"/>
              <a:ext cx="751" cy="576"/>
            </a:xfrm>
            <a:prstGeom prst="triangle">
              <a:avLst>
                <a:gd name="adj" fmla="val 50435"/>
              </a:avLst>
            </a:prstGeom>
            <a:solidFill>
              <a:srgbClr val="E5D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custDataLst>
                <p:tags r:id="rId6"/>
              </p:custDataLst>
            </p:nvPr>
          </p:nvSpPr>
          <p:spPr>
            <a:xfrm rot="4080000">
              <a:off x="5345" y="2000"/>
              <a:ext cx="201" cy="296"/>
            </a:xfrm>
            <a:prstGeom prst="triangle">
              <a:avLst/>
            </a:prstGeom>
            <a:solidFill>
              <a:srgbClr val="B9C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title=""/>
          <p:cNvSpPr txBox="1"/>
          <p:nvPr>
            <p:custDataLst>
              <p:tags r:id="rId7"/>
            </p:custDataLst>
          </p:nvPr>
        </p:nvSpPr>
        <p:spPr>
          <a:xfrm>
            <a:off x="1031240" y="1748155"/>
            <a:ext cx="9807575" cy="570865"/>
          </a:xfrm>
          <a:prstGeom prst="rect">
            <a:avLst/>
          </a:prstGeom>
          <a:noFill/>
        </p:spPr>
        <p:txBody>
          <a:bodyPr wrap="square" rtlCol="0" anchor="t">
            <a:spAutoFit/>
          </a:bodyPr>
          <a:lstStyle/>
          <a:p>
            <a:pPr>
              <a:lnSpc>
                <a:spcPct val="130000"/>
              </a:lnSpc>
            </a:pPr>
            <a:r>
              <a:rPr lang="en-US" altLang="zh-CN" sz="2400">
                <a:latin typeface="宋体" panose="02010600030101010101" pitchFamily="2" charset="-122"/>
                <a:ea typeface="宋体" panose="02010600030101010101" pitchFamily="2" charset="-122"/>
                <a:cs typeface="Times New Roman" panose="02020603050405020304" charset="0"/>
              </a:rPr>
              <a:t>Ⅰ.</a:t>
            </a:r>
            <a:r>
              <a:rPr lang="en-US" altLang="zh-CN" sz="2400">
                <a:latin typeface="Times New Roman" panose="02020603050405020304" charset="0"/>
                <a:ea typeface="宋体" panose="02010600030101010101" pitchFamily="2" charset="-122"/>
                <a:cs typeface="Times New Roman" panose="02020603050405020304" charset="0"/>
              </a:rPr>
              <a:t>分子组成上相差一个或若干个CH</a:t>
            </a:r>
            <a:r>
              <a:rPr lang="en-US" altLang="zh-CN" sz="2400" baseline="-25000">
                <a:latin typeface="Times New Roman" panose="02020603050405020304" charset="0"/>
                <a:ea typeface="宋体" panose="02010600030101010101" pitchFamily="2" charset="-122"/>
                <a:cs typeface="Times New Roman" panose="02020603050405020304" charset="0"/>
              </a:rPr>
              <a:t>2</a:t>
            </a:r>
            <a:r>
              <a:rPr lang="en-US" altLang="zh-CN" sz="2400">
                <a:latin typeface="Times New Roman" panose="02020603050405020304" charset="0"/>
                <a:ea typeface="宋体" panose="02010600030101010101" pitchFamily="2" charset="-122"/>
                <a:cs typeface="Times New Roman" panose="02020603050405020304" charset="0"/>
              </a:rPr>
              <a:t>原子团的物质一定是同系物吗?</a:t>
            </a:r>
          </a:p>
        </p:txBody>
      </p:sp>
      <p:sp>
        <p:nvSpPr>
          <p:cNvPr id="9" name="文本框 8" title=""/>
          <p:cNvSpPr txBox="1"/>
          <p:nvPr>
            <p:custDataLst>
              <p:tags r:id="rId8"/>
            </p:custDataLst>
          </p:nvPr>
        </p:nvSpPr>
        <p:spPr>
          <a:xfrm>
            <a:off x="1031240" y="3326130"/>
            <a:ext cx="6537960" cy="570865"/>
          </a:xfrm>
          <a:prstGeom prst="rect">
            <a:avLst/>
          </a:prstGeom>
          <a:noFill/>
        </p:spPr>
        <p:txBody>
          <a:bodyPr wrap="square" rtlCol="0" anchor="t">
            <a:spAutoFit/>
          </a:bodyPr>
          <a:lstStyle/>
          <a:p>
            <a:pPr>
              <a:lnSpc>
                <a:spcPct val="130000"/>
              </a:lnSpc>
            </a:pPr>
            <a:r>
              <a:rPr lang="en-US" altLang="zh-CN" sz="2400">
                <a:latin typeface="宋体" panose="02010600030101010101" pitchFamily="2" charset="-122"/>
                <a:ea typeface="宋体" panose="02010600030101010101" pitchFamily="2" charset="-122"/>
                <a:cs typeface="Times New Roman" panose="02020603050405020304" charset="0"/>
              </a:rPr>
              <a:t>Ⅱ.</a:t>
            </a:r>
            <a:r>
              <a:rPr lang="en-US" altLang="zh-CN" sz="2400">
                <a:latin typeface="Times New Roman" panose="02020603050405020304" charset="0"/>
                <a:ea typeface="宋体" panose="02010600030101010101" pitchFamily="2" charset="-122"/>
                <a:cs typeface="Times New Roman" panose="02020603050405020304" charset="0"/>
              </a:rPr>
              <a:t>官能团相同的物质一定是同系物吗?</a:t>
            </a:r>
          </a:p>
        </p:txBody>
      </p:sp>
      <p:grpSp>
        <p:nvGrpSpPr>
          <p:cNvPr id="13" name="组合 12" title=""/>
          <p:cNvGrpSpPr/>
          <p:nvPr>
            <p:custDataLst>
              <p:tags r:id="rId9"/>
            </p:custDataLst>
          </p:nvPr>
        </p:nvGrpSpPr>
        <p:grpSpPr>
          <a:xfrm>
            <a:off x="1031240" y="2303145"/>
            <a:ext cx="9072880" cy="730250"/>
            <a:chOff x="1624" y="3627"/>
            <a:chExt cx="14288" cy="1150"/>
          </a:xfrm>
        </p:grpSpPr>
        <p:sp>
          <p:nvSpPr>
            <p:cNvPr id="11" name="文本框 10"/>
            <p:cNvSpPr txBox="1"/>
            <p:nvPr>
              <p:custDataLst>
                <p:tags r:id="rId10"/>
              </p:custDataLst>
            </p:nvPr>
          </p:nvSpPr>
          <p:spPr>
            <a:xfrm>
              <a:off x="1624" y="3787"/>
              <a:ext cx="14289" cy="899"/>
            </a:xfrm>
            <a:prstGeom prst="rect">
              <a:avLst/>
            </a:prstGeom>
            <a:noFill/>
          </p:spPr>
          <p:txBody>
            <a:bodyPr wrap="square" rtlCol="0" anchor="t">
              <a:spAutoFit/>
            </a:bodyPr>
            <a:lstStyle/>
            <a:p>
              <a:pPr>
                <a:lnSpc>
                  <a:spcPct val="130000"/>
                </a:lnSpc>
              </a:pPr>
              <a:r>
                <a:rPr lang="zh-CN" altLang="zh-CN" sz="2400">
                  <a:solidFill>
                    <a:srgbClr val="C00000"/>
                  </a:solidFill>
                  <a:latin typeface="Times New Roman" panose="02020603050405020304" charset="0"/>
                  <a:ea typeface="楷体" panose="02010609060101010101" charset="-122"/>
                  <a:cs typeface="Times New Roman" panose="02020603050405020304" charset="0"/>
                  <a:sym typeface="+mn-ea"/>
                </a:rPr>
                <a:t>不一定。例如</a:t>
              </a:r>
              <a:r>
                <a:rPr lang="en-US" altLang="zh-CN" sz="2400">
                  <a:solidFill>
                    <a:srgbClr val="C00000"/>
                  </a:solidFill>
                  <a:latin typeface="Times New Roman" panose="02020603050405020304" charset="0"/>
                  <a:ea typeface="+mn-ea"/>
                  <a:cs typeface="Times New Roman" panose="02020603050405020304" charset="0"/>
                  <a:sym typeface="+mn-ea"/>
                </a:rPr>
                <a:t>,C</a:t>
              </a:r>
              <a:r>
                <a:rPr lang="en-US" altLang="zh-CN" sz="2400" baseline="-25000">
                  <a:solidFill>
                    <a:srgbClr val="C00000"/>
                  </a:solidFill>
                  <a:latin typeface="Times New Roman" panose="02020603050405020304" charset="0"/>
                  <a:ea typeface="+mn-ea"/>
                  <a:cs typeface="Times New Roman" panose="02020603050405020304" charset="0"/>
                  <a:sym typeface="+mn-ea"/>
                </a:rPr>
                <a:t>6</a:t>
              </a:r>
              <a:r>
                <a:rPr lang="en-US" altLang="zh-CN" sz="2400">
                  <a:solidFill>
                    <a:srgbClr val="C00000"/>
                  </a:solidFill>
                  <a:latin typeface="Times New Roman" panose="02020603050405020304" charset="0"/>
                  <a:ea typeface="+mn-ea"/>
                  <a:cs typeface="Times New Roman" panose="02020603050405020304" charset="0"/>
                  <a:sym typeface="+mn-ea"/>
                </a:rPr>
                <a:t>H</a:t>
              </a:r>
              <a:r>
                <a:rPr lang="en-US" altLang="zh-CN" sz="2400" baseline="-25000">
                  <a:solidFill>
                    <a:srgbClr val="C00000"/>
                  </a:solidFill>
                  <a:latin typeface="Times New Roman" panose="02020603050405020304" charset="0"/>
                  <a:ea typeface="+mn-ea"/>
                  <a:cs typeface="Times New Roman" panose="02020603050405020304" charset="0"/>
                  <a:sym typeface="+mn-ea"/>
                </a:rPr>
                <a:t>5</a:t>
              </a:r>
              <a:r>
                <a:rPr lang="en-US" altLang="zh-CN" sz="2400">
                  <a:solidFill>
                    <a:srgbClr val="C00000"/>
                  </a:solidFill>
                  <a:latin typeface="Times New Roman" panose="02020603050405020304" charset="0"/>
                  <a:ea typeface="+mn-ea"/>
                  <a:cs typeface="Times New Roman" panose="02020603050405020304" charset="0"/>
                  <a:sym typeface="+mn-ea"/>
                </a:rPr>
                <a:t>OH</a:t>
              </a:r>
              <a:r>
                <a:rPr lang="zh-CN" altLang="zh-CN" sz="2400">
                  <a:solidFill>
                    <a:srgbClr val="C00000"/>
                  </a:solidFill>
                  <a:latin typeface="Times New Roman" panose="02020603050405020304" charset="0"/>
                  <a:ea typeface="楷体" panose="02010609060101010101" charset="-122"/>
                  <a:cs typeface="Times New Roman" panose="02020603050405020304" charset="0"/>
                  <a:sym typeface="+mn-ea"/>
                </a:rPr>
                <a:t>、</a:t>
              </a:r>
              <a:r>
                <a:rPr lang="en-US" altLang="zh-CN" sz="2400">
                  <a:solidFill>
                    <a:srgbClr val="C00000"/>
                  </a:solidFill>
                  <a:latin typeface="Times New Roman" panose="02020603050405020304" charset="0"/>
                  <a:ea typeface="+mn-ea"/>
                  <a:cs typeface="Times New Roman" panose="02020603050405020304" charset="0"/>
                  <a:sym typeface="+mn-ea"/>
                </a:rPr>
                <a:t>C</a:t>
              </a:r>
              <a:r>
                <a:rPr lang="en-US" altLang="zh-CN" sz="2400" baseline="-25000">
                  <a:solidFill>
                    <a:srgbClr val="C00000"/>
                  </a:solidFill>
                  <a:latin typeface="Times New Roman" panose="02020603050405020304" charset="0"/>
                  <a:ea typeface="+mn-ea"/>
                  <a:cs typeface="Times New Roman" panose="02020603050405020304" charset="0"/>
                  <a:sym typeface="+mn-ea"/>
                </a:rPr>
                <a:t>6</a:t>
              </a:r>
              <a:r>
                <a:rPr lang="en-US" altLang="zh-CN" sz="2400">
                  <a:solidFill>
                    <a:srgbClr val="C00000"/>
                  </a:solidFill>
                  <a:latin typeface="Times New Roman" panose="02020603050405020304" charset="0"/>
                  <a:ea typeface="+mn-ea"/>
                  <a:cs typeface="Times New Roman" panose="02020603050405020304" charset="0"/>
                  <a:sym typeface="+mn-ea"/>
                </a:rPr>
                <a:t>H</a:t>
              </a:r>
              <a:r>
                <a:rPr lang="en-US" altLang="zh-CN" sz="2400" baseline="-25000">
                  <a:solidFill>
                    <a:srgbClr val="C00000"/>
                  </a:solidFill>
                  <a:latin typeface="Times New Roman" panose="02020603050405020304" charset="0"/>
                  <a:ea typeface="+mn-ea"/>
                  <a:cs typeface="Times New Roman" panose="02020603050405020304" charset="0"/>
                  <a:sym typeface="+mn-ea"/>
                </a:rPr>
                <a:t>5</a:t>
              </a:r>
              <a:r>
                <a:rPr lang="en-US" altLang="zh-CN" sz="2400">
                  <a:solidFill>
                    <a:srgbClr val="C00000"/>
                  </a:solidFill>
                  <a:latin typeface="Times New Roman" panose="02020603050405020304" charset="0"/>
                  <a:ea typeface="+mn-ea"/>
                  <a:cs typeface="Times New Roman" panose="02020603050405020304" charset="0"/>
                  <a:sym typeface="+mn-ea"/>
                </a:rPr>
                <a:t>CH</a:t>
              </a:r>
              <a:r>
                <a:rPr lang="en-US" altLang="zh-CN" sz="2400" baseline="-25000">
                  <a:solidFill>
                    <a:srgbClr val="C00000"/>
                  </a:solidFill>
                  <a:latin typeface="Times New Roman" panose="02020603050405020304" charset="0"/>
                  <a:ea typeface="+mn-ea"/>
                  <a:cs typeface="Times New Roman" panose="02020603050405020304" charset="0"/>
                  <a:sym typeface="+mn-ea"/>
                </a:rPr>
                <a:t>2</a:t>
              </a:r>
              <a:r>
                <a:rPr lang="en-US" altLang="zh-CN" sz="2400">
                  <a:solidFill>
                    <a:srgbClr val="C00000"/>
                  </a:solidFill>
                  <a:latin typeface="Times New Roman" panose="02020603050405020304" charset="0"/>
                  <a:ea typeface="+mn-ea"/>
                  <a:cs typeface="Times New Roman" panose="02020603050405020304" charset="0"/>
                  <a:sym typeface="+mn-ea"/>
                </a:rPr>
                <a:t>OH</a:t>
              </a:r>
              <a:r>
                <a:rPr lang="zh-CN" sz="2400">
                  <a:solidFill>
                    <a:srgbClr val="C00000"/>
                  </a:solidFill>
                  <a:latin typeface="Times New Roman" panose="02020603050405020304" charset="0"/>
                  <a:ea typeface="+mn-ea"/>
                  <a:cs typeface="Times New Roman" panose="02020603050405020304" charset="0"/>
                  <a:sym typeface="+mn-ea"/>
                </a:rPr>
                <a:t>；</a:t>
              </a:r>
              <a:r>
                <a:rPr lang="en-US" altLang="zh-CN" sz="2400">
                  <a:solidFill>
                    <a:srgbClr val="C00000"/>
                  </a:solidFill>
                  <a:latin typeface="Times New Roman" panose="02020603050405020304" charset="0"/>
                  <a:ea typeface="+mn-ea"/>
                  <a:cs typeface="Times New Roman" panose="02020603050405020304" charset="0"/>
                  <a:sym typeface="+mn-ea"/>
                </a:rPr>
                <a:t>CH</a:t>
              </a:r>
              <a:r>
                <a:rPr lang="en-US" altLang="zh-CN" sz="2400" baseline="-25000">
                  <a:solidFill>
                    <a:srgbClr val="C00000"/>
                  </a:solidFill>
                  <a:latin typeface="Times New Roman" panose="02020603050405020304" charset="0"/>
                  <a:ea typeface="+mn-ea"/>
                  <a:cs typeface="Times New Roman" panose="02020603050405020304" charset="0"/>
                  <a:sym typeface="+mn-ea"/>
                </a:rPr>
                <a:t>2</a:t>
              </a:r>
              <a:r>
                <a:rPr lang="en-US" altLang="zh-CN" sz="2400">
                  <a:solidFill>
                    <a:srgbClr val="C00000"/>
                  </a:solidFill>
                  <a:latin typeface="Times New Roman" panose="02020603050405020304" charset="0"/>
                  <a:ea typeface="+mn-ea"/>
                  <a:cs typeface="Times New Roman" panose="02020603050405020304" charset="0"/>
                  <a:sym typeface="+mn-ea"/>
                </a:rPr>
                <a:t>=</a:t>
              </a:r>
              <a:r>
                <a:rPr lang="en-US" altLang="zh-CN" sz="2400">
                  <a:solidFill>
                    <a:srgbClr val="C00000"/>
                  </a:solidFill>
                  <a:latin typeface="Times New Roman" panose="02020603050405020304" charset="0"/>
                  <a:cs typeface="Times New Roman" panose="02020603050405020304" charset="0"/>
                  <a:sym typeface="+mn-ea"/>
                </a:rPr>
                <a:t>CH</a:t>
              </a:r>
              <a:r>
                <a:rPr lang="en-US" altLang="zh-CN" sz="2400" baseline="-25000">
                  <a:solidFill>
                    <a:srgbClr val="C00000"/>
                  </a:solidFill>
                  <a:latin typeface="Times New Roman" panose="02020603050405020304" charset="0"/>
                  <a:cs typeface="Times New Roman" panose="02020603050405020304" charset="0"/>
                  <a:sym typeface="+mn-ea"/>
                </a:rPr>
                <a:t>2</a:t>
              </a:r>
              <a:r>
                <a:rPr lang="zh-CN" altLang="en-US" sz="2400">
                  <a:solidFill>
                    <a:srgbClr val="C00000"/>
                  </a:solidFill>
                  <a:latin typeface="Times New Roman" panose="02020603050405020304" charset="0"/>
                  <a:ea typeface="宋体" panose="02010600030101010101" pitchFamily="2" charset="-122"/>
                  <a:cs typeface="Times New Roman" panose="02020603050405020304" charset="0"/>
                  <a:sym typeface="+mn-ea"/>
                </a:rPr>
                <a:t>、</a:t>
              </a:r>
              <a:r>
                <a:rPr lang="en-US" altLang="zh-CN" sz="2400">
                  <a:solidFill>
                    <a:srgbClr val="C00000"/>
                  </a:solidFill>
                  <a:latin typeface="Times New Roman" panose="02020603050405020304" charset="0"/>
                  <a:ea typeface="宋体" panose="02010600030101010101" pitchFamily="2" charset="-122"/>
                  <a:cs typeface="Times New Roman" panose="02020603050405020304" charset="0"/>
                  <a:sym typeface="+mn-ea"/>
                </a:rPr>
                <a:t>     </a:t>
              </a:r>
              <a:r>
                <a:rPr lang="zh-CN" altLang="zh-CN" sz="2400">
                  <a:solidFill>
                    <a:srgbClr val="C00000"/>
                  </a:solidFill>
                  <a:latin typeface="Times New Roman" panose="02020603050405020304" charset="0"/>
                  <a:ea typeface="楷体" panose="02010609060101010101" charset="-122"/>
                  <a:cs typeface="Times New Roman" panose="02020603050405020304" charset="0"/>
                  <a:sym typeface="+mn-ea"/>
                </a:rPr>
                <a:t>。</a:t>
              </a:r>
            </a:p>
          </p:txBody>
        </p:sp>
        <p:sp>
          <p:nvSpPr>
            <p:cNvPr id="12" name="文本框 11"/>
            <p:cNvSpPr txBox="1"/>
            <p:nvPr>
              <p:custDataLst>
                <p:tags r:id="rId11"/>
              </p:custDataLst>
            </p:nvPr>
          </p:nvSpPr>
          <p:spPr>
            <a:xfrm>
              <a:off x="12100" y="3627"/>
              <a:ext cx="928" cy="1151"/>
            </a:xfrm>
            <a:prstGeom prst="rect">
              <a:avLst/>
            </a:prstGeom>
            <a:noFill/>
          </p:spPr>
          <p:txBody>
            <a:bodyPr wrap="none" rtlCol="0" anchor="t">
              <a:spAutoFit/>
            </a:bodyPr>
            <a:lstStyle/>
            <a:p>
              <a:pPr>
                <a:lnSpc>
                  <a:spcPct val="130000"/>
                </a:lnSpc>
              </a:pPr>
              <a:r>
                <a:rPr lang="en-US" altLang="zh-CN" sz="3200">
                  <a:solidFill>
                    <a:srgbClr val="C00000"/>
                  </a:solidFill>
                  <a:latin typeface="Times New Roman" panose="02020603050405020304" charset="0"/>
                  <a:ea typeface="黑体" panose="02010600030101010101" charset="-122"/>
                  <a:cs typeface="Times New Roman" panose="02020603050405020304" charset="0"/>
                </a:rPr>
                <a:t>△</a:t>
              </a:r>
            </a:p>
          </p:txBody>
        </p:sp>
      </p:grpSp>
      <p:sp>
        <p:nvSpPr>
          <p:cNvPr id="14" name="文本框 13" title=""/>
          <p:cNvSpPr txBox="1"/>
          <p:nvPr>
            <p:custDataLst>
              <p:tags r:id="rId12"/>
            </p:custDataLst>
          </p:nvPr>
        </p:nvSpPr>
        <p:spPr>
          <a:xfrm>
            <a:off x="1031240" y="4089400"/>
            <a:ext cx="9382760" cy="1529715"/>
          </a:xfrm>
          <a:prstGeom prst="rect">
            <a:avLst/>
          </a:prstGeom>
          <a:noFill/>
        </p:spPr>
        <p:txBody>
          <a:bodyPr wrap="square" rtlCol="0" anchor="t">
            <a:spAutoFit/>
          </a:bodyPr>
          <a:lstStyle/>
          <a:p>
            <a:pPr algn="l">
              <a:lnSpc>
                <a:spcPct val="130000"/>
              </a:lnSpc>
              <a:spcAft>
                <a:spcPct val="0"/>
              </a:spcAft>
              <a:tabLst>
                <a:tab pos="1029335"/>
                <a:tab pos="1850390"/>
                <a:tab pos="2538095"/>
                <a:tab pos="3221990"/>
              </a:tabLst>
            </a:pPr>
            <a:r>
              <a:rPr lang="en-US" altLang="zh-CN" sz="2400">
                <a:solidFill>
                  <a:srgbClr val="C00000"/>
                </a:solidFill>
                <a:latin typeface="Times New Roman" panose="02020603050405020304" charset="0"/>
                <a:ea typeface="楷体" panose="02010609060101010101" charset="-122"/>
                <a:cs typeface="Times New Roman" panose="02020603050405020304" charset="0"/>
                <a:sym typeface="+mn-ea"/>
              </a:rPr>
              <a:t>CH</a:t>
            </a:r>
            <a:r>
              <a:rPr lang="en-US" altLang="zh-CN" sz="2400" baseline="-25000">
                <a:solidFill>
                  <a:srgbClr val="C00000"/>
                </a:solidFill>
                <a:latin typeface="Times New Roman" panose="02020603050405020304" charset="0"/>
                <a:ea typeface="楷体" panose="02010609060101010101" charset="-122"/>
                <a:cs typeface="Times New Roman" panose="02020603050405020304" charset="0"/>
                <a:sym typeface="+mn-ea"/>
              </a:rPr>
              <a:t>3</a:t>
            </a:r>
            <a:r>
              <a:rPr lang="en-US" altLang="zh-CN" sz="2400">
                <a:solidFill>
                  <a:srgbClr val="C00000"/>
                </a:solidFill>
                <a:latin typeface="Times New Roman" panose="02020603050405020304" charset="0"/>
                <a:ea typeface="楷体" panose="02010609060101010101" charset="-122"/>
                <a:cs typeface="Times New Roman" panose="02020603050405020304" charset="0"/>
                <a:sym typeface="+mn-ea"/>
              </a:rPr>
              <a:t>OH</a:t>
            </a:r>
            <a:r>
              <a:rPr lang="zh-CN" altLang="zh-CN" sz="2400">
                <a:solidFill>
                  <a:srgbClr val="C00000"/>
                </a:solidFill>
                <a:latin typeface="Times New Roman" panose="02020603050405020304" charset="0"/>
                <a:ea typeface="楷体" panose="02010609060101010101" charset="-122"/>
                <a:cs typeface="Times New Roman" panose="02020603050405020304" charset="0"/>
                <a:sym typeface="+mn-ea"/>
              </a:rPr>
              <a:t>、</a:t>
            </a:r>
            <a:r>
              <a:rPr lang="en-US" altLang="zh-CN" sz="2400">
                <a:solidFill>
                  <a:srgbClr val="C00000"/>
                </a:solidFill>
                <a:latin typeface="Times New Roman" panose="02020603050405020304" charset="0"/>
                <a:ea typeface="楷体" panose="02010609060101010101" charset="-122"/>
                <a:cs typeface="Times New Roman" panose="02020603050405020304" charset="0"/>
                <a:sym typeface="+mn-ea"/>
              </a:rPr>
              <a:t>HOCH</a:t>
            </a:r>
            <a:r>
              <a:rPr lang="en-US" altLang="zh-CN" sz="2400" baseline="-25000">
                <a:solidFill>
                  <a:srgbClr val="C00000"/>
                </a:solidFill>
                <a:latin typeface="Times New Roman" panose="02020603050405020304" charset="0"/>
                <a:ea typeface="楷体" panose="02010609060101010101" charset="-122"/>
                <a:cs typeface="Times New Roman" panose="02020603050405020304" charset="0"/>
                <a:sym typeface="+mn-ea"/>
              </a:rPr>
              <a:t>2</a:t>
            </a:r>
            <a:r>
              <a:rPr lang="en-US" altLang="zh-CN" sz="2400">
                <a:solidFill>
                  <a:srgbClr val="C00000"/>
                </a:solidFill>
                <a:latin typeface="Times New Roman" panose="02020603050405020304" charset="0"/>
                <a:ea typeface="楷体" panose="02010609060101010101" charset="-122"/>
                <a:cs typeface="Times New Roman" panose="02020603050405020304" charset="0"/>
                <a:sym typeface="+mn-ea"/>
              </a:rPr>
              <a:t>CH</a:t>
            </a:r>
            <a:r>
              <a:rPr lang="en-US" altLang="zh-CN" sz="2400" baseline="-25000">
                <a:solidFill>
                  <a:srgbClr val="C00000"/>
                </a:solidFill>
                <a:latin typeface="Times New Roman" panose="02020603050405020304" charset="0"/>
                <a:ea typeface="楷体" panose="02010609060101010101" charset="-122"/>
                <a:cs typeface="Times New Roman" panose="02020603050405020304" charset="0"/>
                <a:sym typeface="+mn-ea"/>
              </a:rPr>
              <a:t>2</a:t>
            </a:r>
            <a:r>
              <a:rPr lang="en-US" altLang="zh-CN" sz="2400">
                <a:solidFill>
                  <a:srgbClr val="C00000"/>
                </a:solidFill>
                <a:latin typeface="Times New Roman" panose="02020603050405020304" charset="0"/>
                <a:ea typeface="楷体" panose="02010609060101010101" charset="-122"/>
                <a:cs typeface="Times New Roman" panose="02020603050405020304" charset="0"/>
                <a:sym typeface="+mn-ea"/>
              </a:rPr>
              <a:t>OH</a:t>
            </a:r>
            <a:r>
              <a:rPr lang="zh-CN" altLang="zh-CN" sz="2400">
                <a:solidFill>
                  <a:srgbClr val="C00000"/>
                </a:solidFill>
                <a:latin typeface="Times New Roman" panose="02020603050405020304" charset="0"/>
                <a:ea typeface="楷体" panose="02010609060101010101" charset="-122"/>
                <a:cs typeface="Times New Roman" panose="02020603050405020304" charset="0"/>
                <a:sym typeface="+mn-ea"/>
              </a:rPr>
              <a:t>、</a:t>
            </a:r>
            <a:r>
              <a:rPr lang="en-US" altLang="zh-CN" sz="2400">
                <a:solidFill>
                  <a:srgbClr val="C00000"/>
                </a:solidFill>
                <a:latin typeface="Times New Roman" panose="02020603050405020304" charset="0"/>
                <a:ea typeface="楷体" panose="02010609060101010101" charset="-122"/>
                <a:cs typeface="Times New Roman" panose="02020603050405020304" charset="0"/>
                <a:sym typeface="+mn-ea"/>
              </a:rPr>
              <a:t>C</a:t>
            </a:r>
            <a:r>
              <a:rPr lang="en-US" altLang="zh-CN" sz="2400" baseline="-25000">
                <a:solidFill>
                  <a:srgbClr val="C00000"/>
                </a:solidFill>
                <a:latin typeface="Times New Roman" panose="02020603050405020304" charset="0"/>
                <a:ea typeface="楷体" panose="02010609060101010101" charset="-122"/>
                <a:cs typeface="Times New Roman" panose="02020603050405020304" charset="0"/>
                <a:sym typeface="+mn-ea"/>
              </a:rPr>
              <a:t>6</a:t>
            </a:r>
            <a:r>
              <a:rPr lang="en-US" altLang="zh-CN" sz="2400">
                <a:solidFill>
                  <a:srgbClr val="C00000"/>
                </a:solidFill>
                <a:latin typeface="Times New Roman" panose="02020603050405020304" charset="0"/>
                <a:ea typeface="楷体" panose="02010609060101010101" charset="-122"/>
                <a:cs typeface="Times New Roman" panose="02020603050405020304" charset="0"/>
                <a:sym typeface="+mn-ea"/>
              </a:rPr>
              <a:t>H</a:t>
            </a:r>
            <a:r>
              <a:rPr lang="en-US" altLang="zh-CN" sz="2400" baseline="-25000">
                <a:solidFill>
                  <a:srgbClr val="C00000"/>
                </a:solidFill>
                <a:latin typeface="Times New Roman" panose="02020603050405020304" charset="0"/>
                <a:ea typeface="楷体" panose="02010609060101010101" charset="-122"/>
                <a:cs typeface="Times New Roman" panose="02020603050405020304" charset="0"/>
                <a:sym typeface="+mn-ea"/>
              </a:rPr>
              <a:t>5</a:t>
            </a:r>
            <a:r>
              <a:rPr lang="en-US" altLang="zh-CN" sz="2400">
                <a:solidFill>
                  <a:srgbClr val="C00000"/>
                </a:solidFill>
                <a:latin typeface="Times New Roman" panose="02020603050405020304" charset="0"/>
                <a:ea typeface="楷体" panose="02010609060101010101" charset="-122"/>
                <a:cs typeface="Times New Roman" panose="02020603050405020304" charset="0"/>
                <a:sym typeface="+mn-ea"/>
              </a:rPr>
              <a:t>OH</a:t>
            </a:r>
            <a:r>
              <a:rPr lang="zh-CN" altLang="zh-CN" sz="2400">
                <a:solidFill>
                  <a:srgbClr val="C00000"/>
                </a:solidFill>
                <a:latin typeface="Times New Roman" panose="02020603050405020304" charset="0"/>
                <a:ea typeface="楷体" panose="02010609060101010101" charset="-122"/>
                <a:cs typeface="Times New Roman" panose="02020603050405020304" charset="0"/>
                <a:sym typeface="+mn-ea"/>
              </a:rPr>
              <a:t>分子中的官能团均是羟基</a:t>
            </a:r>
            <a:r>
              <a:rPr lang="en-US" altLang="zh-CN" sz="2400">
                <a:solidFill>
                  <a:srgbClr val="C00000"/>
                </a:solidFill>
                <a:latin typeface="Times New Roman" panose="02020603050405020304" charset="0"/>
                <a:ea typeface="楷体" panose="02010609060101010101" charset="-122"/>
                <a:cs typeface="Times New Roman" panose="02020603050405020304" charset="0"/>
                <a:sym typeface="+mn-ea"/>
              </a:rPr>
              <a:t>,</a:t>
            </a:r>
            <a:r>
              <a:rPr lang="zh-CN" altLang="zh-CN" sz="2400">
                <a:solidFill>
                  <a:srgbClr val="C00000"/>
                </a:solidFill>
                <a:latin typeface="Times New Roman" panose="02020603050405020304" charset="0"/>
                <a:ea typeface="楷体" panose="02010609060101010101" charset="-122"/>
                <a:cs typeface="Times New Roman" panose="02020603050405020304" charset="0"/>
                <a:sym typeface="+mn-ea"/>
              </a:rPr>
              <a:t>由于它们的结构不相似</a:t>
            </a:r>
            <a:r>
              <a:rPr lang="en-US" altLang="zh-CN" sz="2400">
                <a:solidFill>
                  <a:srgbClr val="C00000"/>
                </a:solidFill>
                <a:latin typeface="Times New Roman" panose="02020603050405020304" charset="0"/>
                <a:ea typeface="楷体" panose="02010609060101010101" charset="-122"/>
                <a:cs typeface="Times New Roman" panose="02020603050405020304" charset="0"/>
                <a:sym typeface="+mn-ea"/>
              </a:rPr>
              <a:t>,</a:t>
            </a:r>
            <a:r>
              <a:rPr lang="zh-CN" altLang="zh-CN" sz="2400">
                <a:solidFill>
                  <a:srgbClr val="C00000"/>
                </a:solidFill>
                <a:latin typeface="Times New Roman" panose="02020603050405020304" charset="0"/>
                <a:ea typeface="楷体" panose="02010609060101010101" charset="-122"/>
                <a:cs typeface="Times New Roman" panose="02020603050405020304" charset="0"/>
                <a:sym typeface="+mn-ea"/>
              </a:rPr>
              <a:t>且组成上不是相差一个或多个</a:t>
            </a:r>
            <a:r>
              <a:rPr lang="en-US" altLang="zh-CN" sz="2400">
                <a:solidFill>
                  <a:srgbClr val="C00000"/>
                </a:solidFill>
                <a:latin typeface="Times New Roman" panose="02020603050405020304" charset="0"/>
                <a:ea typeface="楷体" panose="02010609060101010101" charset="-122"/>
                <a:cs typeface="Times New Roman" panose="02020603050405020304" charset="0"/>
                <a:sym typeface="+mn-ea"/>
              </a:rPr>
              <a:t>CH</a:t>
            </a:r>
            <a:r>
              <a:rPr lang="en-US" altLang="zh-CN" sz="2400" baseline="-25000">
                <a:solidFill>
                  <a:srgbClr val="C00000"/>
                </a:solidFill>
                <a:latin typeface="Times New Roman" panose="02020603050405020304" charset="0"/>
                <a:ea typeface="楷体" panose="02010609060101010101" charset="-122"/>
                <a:cs typeface="Times New Roman" panose="02020603050405020304" charset="0"/>
                <a:sym typeface="+mn-ea"/>
              </a:rPr>
              <a:t>2</a:t>
            </a:r>
            <a:r>
              <a:rPr lang="zh-CN" altLang="zh-CN" sz="2400">
                <a:solidFill>
                  <a:srgbClr val="C00000"/>
                </a:solidFill>
                <a:latin typeface="Times New Roman" panose="02020603050405020304" charset="0"/>
                <a:ea typeface="楷体" panose="02010609060101010101" charset="-122"/>
                <a:cs typeface="Times New Roman" panose="02020603050405020304" charset="0"/>
                <a:sym typeface="+mn-ea"/>
              </a:rPr>
              <a:t>原子团</a:t>
            </a:r>
            <a:r>
              <a:rPr lang="en-US" altLang="zh-CN" sz="2400">
                <a:solidFill>
                  <a:srgbClr val="C00000"/>
                </a:solidFill>
                <a:latin typeface="Times New Roman" panose="02020603050405020304" charset="0"/>
                <a:ea typeface="楷体" panose="02010609060101010101" charset="-122"/>
                <a:cs typeface="Times New Roman" panose="02020603050405020304" charset="0"/>
                <a:sym typeface="+mn-ea"/>
              </a:rPr>
              <a:t>,</a:t>
            </a:r>
            <a:r>
              <a:rPr lang="zh-CN" altLang="zh-CN" sz="2400">
                <a:solidFill>
                  <a:srgbClr val="C00000"/>
                </a:solidFill>
                <a:latin typeface="Times New Roman" panose="02020603050405020304" charset="0"/>
                <a:ea typeface="楷体" panose="02010609060101010101" charset="-122"/>
                <a:cs typeface="Times New Roman" panose="02020603050405020304" charset="0"/>
                <a:sym typeface="+mn-ea"/>
              </a:rPr>
              <a:t>所以它们不属于同系物。</a:t>
            </a:r>
          </a:p>
        </p:txBody>
      </p:sp>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77" name="组合 76" title=""/>
          <p:cNvGrpSpPr/>
          <p:nvPr>
            <p:custDataLst>
              <p:tags r:id="rId3"/>
            </p:custDataLst>
          </p:nvPr>
        </p:nvGrpSpPr>
        <p:grpSpPr>
          <a:xfrm>
            <a:off x="713105" y="1111885"/>
            <a:ext cx="2266950" cy="549910"/>
            <a:chOff x="5222" y="1428"/>
            <a:chExt cx="3570" cy="866"/>
          </a:xfrm>
        </p:grpSpPr>
        <p:sp>
          <p:nvSpPr>
            <p:cNvPr id="78" name="Freeform 73"/>
            <p:cNvSpPr/>
            <p:nvPr>
              <p:custDataLst>
                <p:tags r:id="rId4"/>
              </p:custDataLst>
            </p:nvPr>
          </p:nvSpPr>
          <p:spPr>
            <a:xfrm>
              <a:off x="5980" y="1428"/>
              <a:ext cx="2813" cy="867"/>
            </a:xfrm>
            <a:custGeom>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rgbClr val="A7B9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77" tIns="64617" rIns="87477" bIns="64617" numCol="1" spcCol="1270" anchor="ctr" anchorCtr="0">
              <a:noAutofit/>
            </a:bodyPr>
            <a:lstStyle/>
            <a:p>
              <a:pPr algn="ctr" defTabSz="1600200">
                <a:lnSpc>
                  <a:spcPct val="100000"/>
                </a:lnSpc>
                <a:spcBef>
                  <a:spcPct val="0"/>
                </a:spcBef>
                <a:spcAft>
                  <a:spcPct val="35000"/>
                </a:spcAft>
              </a:pPr>
              <a:r>
                <a:rPr lang="zh-CN" altLang="en-US" sz="2400">
                  <a:latin typeface="微软雅黑" panose="020b0503020204020204" pitchFamily="34" charset="-122"/>
                  <a:ea typeface="微软雅黑" panose="020b0503020204020204" pitchFamily="34" charset="-122"/>
                  <a:cs typeface="+mn-ea"/>
                  <a:sym typeface="+mn-lt"/>
                </a:rPr>
                <a:t>思考与交流</a:t>
              </a:r>
            </a:p>
          </p:txBody>
        </p:sp>
        <p:sp>
          <p:nvSpPr>
            <p:cNvPr id="79" name="等腰三角形 78"/>
            <p:cNvSpPr/>
            <p:nvPr>
              <p:custDataLst>
                <p:tags r:id="rId5"/>
              </p:custDataLst>
            </p:nvPr>
          </p:nvSpPr>
          <p:spPr>
            <a:xfrm rot="8160000">
              <a:off x="5222" y="1539"/>
              <a:ext cx="751" cy="576"/>
            </a:xfrm>
            <a:prstGeom prst="triangle">
              <a:avLst>
                <a:gd name="adj" fmla="val 50435"/>
              </a:avLst>
            </a:prstGeom>
            <a:solidFill>
              <a:srgbClr val="E5D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custDataLst>
                <p:tags r:id="rId6"/>
              </p:custDataLst>
            </p:nvPr>
          </p:nvSpPr>
          <p:spPr>
            <a:xfrm rot="4080000">
              <a:off x="5345" y="2000"/>
              <a:ext cx="201" cy="296"/>
            </a:xfrm>
            <a:prstGeom prst="triangle">
              <a:avLst/>
            </a:prstGeom>
            <a:solidFill>
              <a:srgbClr val="B9C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title=""/>
          <p:cNvSpPr txBox="1"/>
          <p:nvPr>
            <p:custDataLst>
              <p:tags r:id="rId7"/>
            </p:custDataLst>
          </p:nvPr>
        </p:nvSpPr>
        <p:spPr>
          <a:xfrm>
            <a:off x="1031240" y="1748155"/>
            <a:ext cx="9807575" cy="570865"/>
          </a:xfrm>
          <a:prstGeom prst="rect">
            <a:avLst/>
          </a:prstGeom>
          <a:noFill/>
        </p:spPr>
        <p:txBody>
          <a:bodyPr wrap="square" rtlCol="0" anchor="t">
            <a:spAutoFit/>
          </a:bodyPr>
          <a:lstStyle/>
          <a:p>
            <a:pPr>
              <a:lnSpc>
                <a:spcPct val="130000"/>
              </a:lnSpc>
            </a:pPr>
            <a:r>
              <a:rPr lang="en-US" altLang="zh-CN" sz="2400">
                <a:latin typeface="宋体" panose="02010600030101010101" pitchFamily="2" charset="-122"/>
                <a:ea typeface="宋体" panose="02010600030101010101" pitchFamily="2" charset="-122"/>
                <a:cs typeface="Times New Roman" panose="02020603050405020304" charset="0"/>
              </a:rPr>
              <a:t>Ⅲ.</a:t>
            </a:r>
            <a:r>
              <a:rPr lang="en-US" altLang="zh-CN" sz="2400">
                <a:latin typeface="Times New Roman" panose="02020603050405020304" charset="0"/>
                <a:ea typeface="宋体" panose="02010600030101010101" pitchFamily="2" charset="-122"/>
                <a:cs typeface="Times New Roman" panose="02020603050405020304" charset="0"/>
              </a:rPr>
              <a:t>同系物必须符合同一通式吗?符合同一通式的一定是同系物吗? </a:t>
            </a:r>
          </a:p>
        </p:txBody>
      </p:sp>
      <p:sp>
        <p:nvSpPr>
          <p:cNvPr id="2" name="文本框 1" title=""/>
          <p:cNvSpPr txBox="1"/>
          <p:nvPr>
            <p:custDataLst>
              <p:tags r:id="rId8"/>
            </p:custDataLst>
          </p:nvPr>
        </p:nvSpPr>
        <p:spPr>
          <a:xfrm>
            <a:off x="1031240" y="2346325"/>
            <a:ext cx="8746490" cy="1529715"/>
          </a:xfrm>
          <a:prstGeom prst="rect">
            <a:avLst/>
          </a:prstGeom>
          <a:noFill/>
        </p:spPr>
        <p:txBody>
          <a:bodyPr wrap="square" rtlCol="0" anchor="t">
            <a:spAutoFit/>
          </a:bodyPr>
          <a:lstStyle/>
          <a:p>
            <a:pPr algn="l" fontAlgn="auto">
              <a:lnSpc>
                <a:spcPct val="130000"/>
              </a:lnSpc>
              <a:spcAft>
                <a:spcPct val="0"/>
              </a:spcAft>
              <a:tabLst>
                <a:tab pos="1029335"/>
                <a:tab pos="1850390"/>
                <a:tab pos="2538095"/>
                <a:tab pos="3221990"/>
              </a:tabLst>
            </a:pPr>
            <a:r>
              <a:rPr lang="zh-CN" altLang="zh-CN" sz="2400">
                <a:solidFill>
                  <a:srgbClr val="C00000"/>
                </a:solidFill>
                <a:latin typeface="Times New Roman" panose="02020603050405020304" charset="0"/>
                <a:ea typeface="楷体" panose="02010609060101010101" charset="-122"/>
                <a:cs typeface="Times New Roman" panose="02020603050405020304" charset="0"/>
                <a:sym typeface="+mn-ea"/>
              </a:rPr>
              <a:t>同系物一定符合同一通式</a:t>
            </a:r>
            <a:r>
              <a:rPr lang="en-US" altLang="zh-CN" sz="2400">
                <a:solidFill>
                  <a:srgbClr val="C00000"/>
                </a:solidFill>
                <a:latin typeface="Times New Roman" panose="02020603050405020304" charset="0"/>
                <a:ea typeface="+mn-ea"/>
                <a:cs typeface="Times New Roman" panose="02020603050405020304" charset="0"/>
                <a:sym typeface="+mn-ea"/>
              </a:rPr>
              <a:t>,</a:t>
            </a:r>
            <a:r>
              <a:rPr lang="zh-CN" altLang="zh-CN" sz="2400">
                <a:solidFill>
                  <a:srgbClr val="C00000"/>
                </a:solidFill>
                <a:latin typeface="Times New Roman" panose="02020603050405020304" charset="0"/>
                <a:ea typeface="楷体" panose="02010609060101010101" charset="-122"/>
                <a:cs typeface="Times New Roman" panose="02020603050405020304" charset="0"/>
                <a:sym typeface="+mn-ea"/>
              </a:rPr>
              <a:t>但符合同一通式的不一定是同系物。如乙烯</a:t>
            </a:r>
            <a:r>
              <a:rPr lang="en-US" altLang="zh-CN" sz="2400">
                <a:solidFill>
                  <a:srgbClr val="C00000"/>
                </a:solidFill>
                <a:latin typeface="Times New Roman" panose="02020603050405020304" charset="0"/>
                <a:ea typeface="+mn-ea"/>
                <a:cs typeface="Times New Roman" panose="02020603050405020304" charset="0"/>
                <a:sym typeface="+mn-ea"/>
              </a:rPr>
              <a:t>(C</a:t>
            </a:r>
            <a:r>
              <a:rPr lang="en-US" altLang="zh-CN" sz="2400" baseline="-25000">
                <a:solidFill>
                  <a:srgbClr val="C00000"/>
                </a:solidFill>
                <a:latin typeface="Times New Roman" panose="02020603050405020304" charset="0"/>
                <a:ea typeface="+mn-ea"/>
                <a:cs typeface="Times New Roman" panose="02020603050405020304" charset="0"/>
                <a:sym typeface="+mn-ea"/>
              </a:rPr>
              <a:t>2</a:t>
            </a:r>
            <a:r>
              <a:rPr lang="en-US" altLang="zh-CN" sz="2400">
                <a:solidFill>
                  <a:srgbClr val="C00000"/>
                </a:solidFill>
                <a:latin typeface="Times New Roman" panose="02020603050405020304" charset="0"/>
                <a:ea typeface="+mn-ea"/>
                <a:cs typeface="Times New Roman" panose="02020603050405020304" charset="0"/>
                <a:sym typeface="+mn-ea"/>
              </a:rPr>
              <a:t>H</a:t>
            </a:r>
            <a:r>
              <a:rPr lang="en-US" altLang="zh-CN" sz="2400" baseline="-25000">
                <a:solidFill>
                  <a:srgbClr val="C00000"/>
                </a:solidFill>
                <a:latin typeface="Times New Roman" panose="02020603050405020304" charset="0"/>
                <a:ea typeface="+mn-ea"/>
                <a:cs typeface="Times New Roman" panose="02020603050405020304" charset="0"/>
                <a:sym typeface="+mn-ea"/>
              </a:rPr>
              <a:t>4</a:t>
            </a:r>
            <a:r>
              <a:rPr lang="en-US" altLang="zh-CN" sz="2400">
                <a:solidFill>
                  <a:srgbClr val="C00000"/>
                </a:solidFill>
                <a:latin typeface="Times New Roman" panose="02020603050405020304" charset="0"/>
                <a:ea typeface="+mn-ea"/>
                <a:cs typeface="Times New Roman" panose="02020603050405020304" charset="0"/>
                <a:sym typeface="+mn-ea"/>
              </a:rPr>
              <a:t>)</a:t>
            </a:r>
            <a:r>
              <a:rPr lang="zh-CN" altLang="zh-CN" sz="2400">
                <a:solidFill>
                  <a:srgbClr val="C00000"/>
                </a:solidFill>
                <a:latin typeface="Times New Roman" panose="02020603050405020304" charset="0"/>
                <a:ea typeface="楷体" panose="02010609060101010101" charset="-122"/>
                <a:cs typeface="Times New Roman" panose="02020603050405020304" charset="0"/>
                <a:sym typeface="+mn-ea"/>
              </a:rPr>
              <a:t>与环丙烷</a:t>
            </a:r>
            <a:r>
              <a:rPr lang="en-US" altLang="zh-CN" sz="2400">
                <a:solidFill>
                  <a:srgbClr val="C00000"/>
                </a:solidFill>
                <a:latin typeface="Times New Roman" panose="02020603050405020304" charset="0"/>
                <a:ea typeface="+mn-ea"/>
                <a:cs typeface="Times New Roman" panose="02020603050405020304" charset="0"/>
                <a:sym typeface="+mn-ea"/>
              </a:rPr>
              <a:t>(C</a:t>
            </a:r>
            <a:r>
              <a:rPr lang="en-US" altLang="zh-CN" sz="2400" baseline="-25000">
                <a:solidFill>
                  <a:srgbClr val="C00000"/>
                </a:solidFill>
                <a:latin typeface="Times New Roman" panose="02020603050405020304" charset="0"/>
                <a:ea typeface="+mn-ea"/>
                <a:cs typeface="Times New Roman" panose="02020603050405020304" charset="0"/>
                <a:sym typeface="+mn-ea"/>
              </a:rPr>
              <a:t>3</a:t>
            </a:r>
            <a:r>
              <a:rPr lang="en-US" altLang="zh-CN" sz="2400">
                <a:solidFill>
                  <a:srgbClr val="C00000"/>
                </a:solidFill>
                <a:latin typeface="Times New Roman" panose="02020603050405020304" charset="0"/>
                <a:ea typeface="+mn-ea"/>
                <a:cs typeface="Times New Roman" panose="02020603050405020304" charset="0"/>
                <a:sym typeface="+mn-ea"/>
              </a:rPr>
              <a:t>H</a:t>
            </a:r>
            <a:r>
              <a:rPr lang="en-US" altLang="zh-CN" sz="2400" baseline="-25000">
                <a:solidFill>
                  <a:srgbClr val="C00000"/>
                </a:solidFill>
                <a:latin typeface="Times New Roman" panose="02020603050405020304" charset="0"/>
                <a:ea typeface="+mn-ea"/>
                <a:cs typeface="Times New Roman" panose="02020603050405020304" charset="0"/>
                <a:sym typeface="+mn-ea"/>
              </a:rPr>
              <a:t>6</a:t>
            </a:r>
            <a:r>
              <a:rPr lang="en-US" altLang="zh-CN" sz="2400">
                <a:solidFill>
                  <a:srgbClr val="C00000"/>
                </a:solidFill>
                <a:latin typeface="Times New Roman" panose="02020603050405020304" charset="0"/>
                <a:ea typeface="+mn-ea"/>
                <a:cs typeface="Times New Roman" panose="02020603050405020304" charset="0"/>
                <a:sym typeface="+mn-ea"/>
              </a:rPr>
              <a:t>)</a:t>
            </a:r>
            <a:r>
              <a:rPr lang="zh-CN" altLang="zh-CN" sz="2400">
                <a:solidFill>
                  <a:srgbClr val="C00000"/>
                </a:solidFill>
                <a:latin typeface="Times New Roman" panose="02020603050405020304" charset="0"/>
                <a:ea typeface="楷体" panose="02010609060101010101" charset="-122"/>
                <a:cs typeface="Times New Roman" panose="02020603050405020304" charset="0"/>
                <a:sym typeface="+mn-ea"/>
              </a:rPr>
              <a:t>均符合通式</a:t>
            </a:r>
            <a:r>
              <a:rPr lang="en-US" altLang="zh-CN" sz="2400">
                <a:solidFill>
                  <a:srgbClr val="C00000"/>
                </a:solidFill>
                <a:latin typeface="Times New Roman" panose="02020603050405020304" charset="0"/>
                <a:ea typeface="+mn-ea"/>
                <a:cs typeface="Times New Roman" panose="02020603050405020304" charset="0"/>
                <a:sym typeface="+mn-ea"/>
              </a:rPr>
              <a:t>C</a:t>
            </a:r>
            <a:r>
              <a:rPr lang="en-US" altLang="zh-CN" sz="2400" i="1" baseline="-25000">
                <a:solidFill>
                  <a:srgbClr val="C00000"/>
                </a:solidFill>
                <a:latin typeface="Times New Roman" panose="02020603050405020304" charset="0"/>
                <a:ea typeface="+mn-ea"/>
                <a:cs typeface="Times New Roman" panose="02020603050405020304" charset="0"/>
                <a:sym typeface="+mn-ea"/>
              </a:rPr>
              <a:t>n</a:t>
            </a:r>
            <a:r>
              <a:rPr lang="en-US" altLang="zh-CN" sz="2400">
                <a:solidFill>
                  <a:srgbClr val="C00000"/>
                </a:solidFill>
                <a:latin typeface="Times New Roman" panose="02020603050405020304" charset="0"/>
                <a:ea typeface="+mn-ea"/>
                <a:cs typeface="Times New Roman" panose="02020603050405020304" charset="0"/>
                <a:sym typeface="+mn-ea"/>
              </a:rPr>
              <a:t>H</a:t>
            </a:r>
            <a:r>
              <a:rPr lang="en-US" altLang="zh-CN" sz="2400" baseline="-25000">
                <a:solidFill>
                  <a:srgbClr val="C00000"/>
                </a:solidFill>
                <a:latin typeface="Times New Roman" panose="02020603050405020304" charset="0"/>
                <a:ea typeface="+mn-ea"/>
                <a:cs typeface="Times New Roman" panose="02020603050405020304" charset="0"/>
                <a:sym typeface="+mn-ea"/>
              </a:rPr>
              <a:t>2</a:t>
            </a:r>
            <a:r>
              <a:rPr lang="en-US" altLang="zh-CN" sz="2400" i="1" baseline="-25000">
                <a:solidFill>
                  <a:srgbClr val="C00000"/>
                </a:solidFill>
                <a:latin typeface="Times New Roman" panose="02020603050405020304" charset="0"/>
                <a:ea typeface="+mn-ea"/>
                <a:cs typeface="Times New Roman" panose="02020603050405020304" charset="0"/>
                <a:sym typeface="+mn-ea"/>
              </a:rPr>
              <a:t>n</a:t>
            </a:r>
            <a:r>
              <a:rPr lang="en-US" altLang="zh-CN" sz="2400">
                <a:solidFill>
                  <a:srgbClr val="C00000"/>
                </a:solidFill>
                <a:latin typeface="Times New Roman" panose="02020603050405020304" charset="0"/>
                <a:ea typeface="+mn-ea"/>
                <a:cs typeface="Times New Roman" panose="02020603050405020304" charset="0"/>
                <a:sym typeface="+mn-ea"/>
              </a:rPr>
              <a:t>,</a:t>
            </a:r>
            <a:r>
              <a:rPr lang="zh-CN" altLang="zh-CN" sz="2400">
                <a:solidFill>
                  <a:srgbClr val="C00000"/>
                </a:solidFill>
                <a:latin typeface="Times New Roman" panose="02020603050405020304" charset="0"/>
                <a:ea typeface="楷体" panose="02010609060101010101" charset="-122"/>
                <a:cs typeface="Times New Roman" panose="02020603050405020304" charset="0"/>
                <a:sym typeface="+mn-ea"/>
              </a:rPr>
              <a:t>但乙烯和环丙烷结构不相似</a:t>
            </a:r>
            <a:r>
              <a:rPr lang="en-US" altLang="zh-CN" sz="2400">
                <a:solidFill>
                  <a:srgbClr val="C00000"/>
                </a:solidFill>
                <a:latin typeface="Times New Roman" panose="02020603050405020304" charset="0"/>
                <a:ea typeface="+mn-ea"/>
                <a:cs typeface="Times New Roman" panose="02020603050405020304" charset="0"/>
                <a:sym typeface="+mn-ea"/>
              </a:rPr>
              <a:t>,</a:t>
            </a:r>
            <a:r>
              <a:rPr lang="zh-CN" altLang="zh-CN" sz="2400">
                <a:solidFill>
                  <a:srgbClr val="C00000"/>
                </a:solidFill>
                <a:latin typeface="Times New Roman" panose="02020603050405020304" charset="0"/>
                <a:ea typeface="楷体" panose="02010609060101010101" charset="-122"/>
                <a:cs typeface="Times New Roman" panose="02020603050405020304" charset="0"/>
                <a:sym typeface="+mn-ea"/>
              </a:rPr>
              <a:t>不是同系物。</a:t>
            </a:r>
          </a:p>
        </p:txBody>
      </p:sp>
      <p:grpSp>
        <p:nvGrpSpPr>
          <p:cNvPr id="15" name="组合 14" title=""/>
          <p:cNvGrpSpPr/>
          <p:nvPr>
            <p:custDataLst>
              <p:tags r:id="rId9"/>
            </p:custDataLst>
          </p:nvPr>
        </p:nvGrpSpPr>
        <p:grpSpPr>
          <a:xfrm>
            <a:off x="1194435" y="4059555"/>
            <a:ext cx="8726170" cy="2294890"/>
            <a:chOff x="1881" y="6393"/>
            <a:chExt cx="13742" cy="3614"/>
          </a:xfrm>
        </p:grpSpPr>
        <p:grpSp>
          <p:nvGrpSpPr>
            <p:cNvPr id="14" name="组合 13"/>
            <p:cNvGrpSpPr/>
            <p:nvPr>
              <p:custDataLst>
                <p:tags r:id="rId10"/>
              </p:custDataLst>
            </p:nvPr>
          </p:nvGrpSpPr>
          <p:grpSpPr>
            <a:xfrm>
              <a:off x="1881" y="6393"/>
              <a:ext cx="13743" cy="3615"/>
              <a:chOff x="1154073" y="1757350"/>
              <a:chExt cx="4675885" cy="1768646"/>
            </a:xfrm>
          </p:grpSpPr>
          <p:sp>
            <p:nvSpPr>
              <p:cNvPr id="59" name="缺角矩形 58"/>
              <p:cNvSpPr/>
              <p:nvPr>
                <p:custDataLst>
                  <p:tags r:id="rId11"/>
                </p:custDataLst>
              </p:nvPr>
            </p:nvSpPr>
            <p:spPr>
              <a:xfrm>
                <a:off x="1154073" y="1757350"/>
                <a:ext cx="4675885" cy="1768646"/>
              </a:xfrm>
              <a:prstGeom prst="plaque">
                <a:avLst>
                  <a:gd name="adj" fmla="val 3624"/>
                </a:avLst>
              </a:prstGeom>
              <a:solidFill>
                <a:schemeClr val="bg1"/>
              </a:solidFill>
              <a:ln>
                <a:noFill/>
              </a:ln>
              <a:effectLst>
                <a:outerShdw blurRad="279400" dist="38100" dir="8100000" algn="tr" rotWithShape="0">
                  <a:schemeClr val="accent2">
                    <a:lumMod val="2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60" name="缺角矩形 59"/>
              <p:cNvSpPr/>
              <p:nvPr>
                <p:custDataLst>
                  <p:tags r:id="rId12"/>
                </p:custDataLst>
              </p:nvPr>
            </p:nvSpPr>
            <p:spPr>
              <a:xfrm>
                <a:off x="1202355" y="1800225"/>
                <a:ext cx="4579320" cy="1682896"/>
              </a:xfrm>
              <a:prstGeom prst="plaque">
                <a:avLst>
                  <a:gd name="adj" fmla="val 3624"/>
                </a:avLst>
              </a:prstGeom>
              <a:noFill/>
              <a:ln>
                <a:solidFill>
                  <a:schemeClr val="accent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grpSp>
          <p:nvGrpSpPr>
            <p:cNvPr id="10" name="组合 9"/>
            <p:cNvGrpSpPr/>
            <p:nvPr>
              <p:custDataLst>
                <p:tags r:id="rId13"/>
              </p:custDataLst>
            </p:nvPr>
          </p:nvGrpSpPr>
          <p:grpSpPr>
            <a:xfrm>
              <a:off x="2717" y="6878"/>
              <a:ext cx="7808" cy="2632"/>
              <a:chOff x="1695" y="6830"/>
              <a:chExt cx="7808" cy="2632"/>
            </a:xfrm>
          </p:grpSpPr>
          <p:sp>
            <p:nvSpPr>
              <p:cNvPr id="3" name="文本框 2"/>
              <p:cNvSpPr txBox="1"/>
              <p:nvPr>
                <p:custDataLst>
                  <p:tags r:id="rId14"/>
                </p:custDataLst>
              </p:nvPr>
            </p:nvSpPr>
            <p:spPr>
              <a:xfrm>
                <a:off x="1695" y="6830"/>
                <a:ext cx="7808" cy="725"/>
              </a:xfrm>
              <a:prstGeom prst="rect">
                <a:avLst/>
              </a:prstGeom>
              <a:noFill/>
            </p:spPr>
            <p:txBody>
              <a:bodyPr wrap="none" rtlCol="0" anchor="t">
                <a:spAutoFit/>
              </a:bodyPr>
              <a:lstStyle/>
              <a:p>
                <a:pPr>
                  <a:lnSpc>
                    <a:spcPct val="100000"/>
                  </a:lnSpc>
                </a:pPr>
                <a:r>
                  <a:rPr lang="zh-CN" altLang="en-US" sz="2400">
                    <a:solidFill>
                      <a:srgbClr val="DB3609"/>
                    </a:solidFill>
                    <a:effectLst/>
                    <a:latin typeface="Times New Roman" panose="02020603050405020304" charset="0"/>
                    <a:ea typeface="宋体" panose="02010600030101010101" pitchFamily="2" charset="-122"/>
                    <a:cs typeface="Times New Roman" panose="02020603050405020304" charset="0"/>
                    <a:sym typeface="+mn-ea"/>
                  </a:rPr>
                  <a:t>同类物质</a:t>
                </a:r>
                <a:r>
                  <a:rPr lang="en-US" altLang="zh-CN" sz="2400">
                    <a:solidFill>
                      <a:srgbClr val="DB3609"/>
                    </a:solidFill>
                    <a:effectLst/>
                    <a:latin typeface="Times New Roman" panose="02020603050405020304" charset="0"/>
                    <a:ea typeface="宋体" panose="02010600030101010101" pitchFamily="2" charset="-122"/>
                    <a:cs typeface="Times New Roman" panose="02020603050405020304" charset="0"/>
                    <a:sym typeface="+mn-ea"/>
                  </a:rPr>
                  <a:t>(</a:t>
                </a:r>
                <a:r>
                  <a:rPr lang="zh-CN" altLang="en-US" sz="2400">
                    <a:solidFill>
                      <a:srgbClr val="DB3609"/>
                    </a:solidFill>
                    <a:effectLst/>
                    <a:latin typeface="Times New Roman" panose="02020603050405020304" charset="0"/>
                    <a:ea typeface="宋体" panose="02010600030101010101" pitchFamily="2" charset="-122"/>
                    <a:cs typeface="Times New Roman" panose="02020603050405020304" charset="0"/>
                    <a:sym typeface="+mn-ea"/>
                  </a:rPr>
                  <a:t>官能团的种类和数目一样</a:t>
                </a:r>
                <a:r>
                  <a:rPr lang="en-US" altLang="zh-CN" sz="2400">
                    <a:solidFill>
                      <a:srgbClr val="DB3609"/>
                    </a:solidFill>
                    <a:effectLst/>
                    <a:latin typeface="Times New Roman" panose="02020603050405020304" charset="0"/>
                    <a:ea typeface="宋体" panose="02010600030101010101" pitchFamily="2" charset="-122"/>
                    <a:cs typeface="Times New Roman" panose="02020603050405020304" charset="0"/>
                    <a:sym typeface="+mn-ea"/>
                  </a:rPr>
                  <a:t>)</a:t>
                </a:r>
              </a:p>
            </p:txBody>
          </p:sp>
          <p:sp>
            <p:nvSpPr>
              <p:cNvPr id="4" name="文本框 3"/>
              <p:cNvSpPr txBox="1"/>
              <p:nvPr>
                <p:custDataLst>
                  <p:tags r:id="rId15"/>
                </p:custDataLst>
              </p:nvPr>
            </p:nvSpPr>
            <p:spPr>
              <a:xfrm>
                <a:off x="1695" y="7784"/>
                <a:ext cx="7328" cy="725"/>
              </a:xfrm>
              <a:prstGeom prst="rect">
                <a:avLst/>
              </a:prstGeom>
              <a:noFill/>
            </p:spPr>
            <p:txBody>
              <a:bodyPr wrap="none" rtlCol="0" anchor="t">
                <a:spAutoFit/>
              </a:bodyPr>
              <a:lstStyle/>
              <a:p>
                <a:pPr>
                  <a:lnSpc>
                    <a:spcPct val="100000"/>
                  </a:lnSpc>
                </a:pPr>
                <a:r>
                  <a:rPr lang="zh-CN" altLang="en-US" sz="2400">
                    <a:solidFill>
                      <a:srgbClr val="DB3609"/>
                    </a:solidFill>
                    <a:effectLst/>
                    <a:latin typeface="Times New Roman" panose="02020603050405020304" charset="0"/>
                    <a:ea typeface="宋体" panose="02010600030101010101" pitchFamily="2" charset="-122"/>
                    <a:cs typeface="Times New Roman" panose="02020603050405020304" charset="0"/>
                    <a:sym typeface="+mn-ea"/>
                  </a:rPr>
                  <a:t>结构相似</a:t>
                </a:r>
                <a:r>
                  <a:rPr lang="en-US" altLang="zh-CN" sz="2400">
                    <a:solidFill>
                      <a:srgbClr val="DB3609"/>
                    </a:solidFill>
                    <a:effectLst/>
                    <a:latin typeface="Times New Roman" panose="02020603050405020304" charset="0"/>
                    <a:ea typeface="宋体" panose="02010600030101010101" pitchFamily="2" charset="-122"/>
                    <a:cs typeface="Times New Roman" panose="02020603050405020304" charset="0"/>
                    <a:sym typeface="+mn-ea"/>
                  </a:rPr>
                  <a:t>(</a:t>
                </a:r>
                <a:r>
                  <a:rPr lang="zh-CN" altLang="en-US" sz="2400">
                    <a:solidFill>
                      <a:srgbClr val="DB3609"/>
                    </a:solidFill>
                    <a:effectLst/>
                    <a:latin typeface="Times New Roman" panose="02020603050405020304" charset="0"/>
                    <a:ea typeface="宋体" panose="02010600030101010101" pitchFamily="2" charset="-122"/>
                    <a:cs typeface="Times New Roman" panose="02020603050405020304" charset="0"/>
                    <a:sym typeface="+mn-ea"/>
                  </a:rPr>
                  <a:t>碳骨架的链接方式相同</a:t>
                </a:r>
                <a:r>
                  <a:rPr lang="en-US" altLang="zh-CN" sz="2400">
                    <a:solidFill>
                      <a:srgbClr val="DB3609"/>
                    </a:solidFill>
                    <a:effectLst/>
                    <a:latin typeface="Times New Roman" panose="02020603050405020304" charset="0"/>
                    <a:ea typeface="宋体" panose="02010600030101010101" pitchFamily="2" charset="-122"/>
                    <a:cs typeface="Times New Roman" panose="02020603050405020304" charset="0"/>
                    <a:sym typeface="+mn-ea"/>
                  </a:rPr>
                  <a:t>)</a:t>
                </a:r>
              </a:p>
            </p:txBody>
          </p:sp>
          <p:sp>
            <p:nvSpPr>
              <p:cNvPr id="5" name="文本框 4"/>
              <p:cNvSpPr txBox="1"/>
              <p:nvPr>
                <p:custDataLst>
                  <p:tags r:id="rId16"/>
                </p:custDataLst>
              </p:nvPr>
            </p:nvSpPr>
            <p:spPr>
              <a:xfrm>
                <a:off x="1695" y="8738"/>
                <a:ext cx="6650" cy="725"/>
              </a:xfrm>
              <a:prstGeom prst="rect">
                <a:avLst/>
              </a:prstGeom>
              <a:noFill/>
            </p:spPr>
            <p:txBody>
              <a:bodyPr wrap="none" rtlCol="0" anchor="t">
                <a:spAutoFit/>
              </a:bodyPr>
              <a:lstStyle/>
              <a:p>
                <a:pPr algn="l">
                  <a:lnSpc>
                    <a:spcPct val="100000"/>
                  </a:lnSpc>
                </a:pPr>
                <a:r>
                  <a:rPr lang="zh-CN" altLang="en-US" sz="2400">
                    <a:solidFill>
                      <a:srgbClr val="DB3609"/>
                    </a:solidFill>
                    <a:effectLst/>
                    <a:latin typeface="Times New Roman" panose="02020603050405020304" charset="0"/>
                    <a:ea typeface="宋体" panose="02010600030101010101" pitchFamily="2" charset="-122"/>
                    <a:cs typeface="Times New Roman" panose="02020603050405020304" charset="0"/>
                    <a:sym typeface="+mn-ea"/>
                  </a:rPr>
                  <a:t>分子组成上相差</a:t>
                </a:r>
                <a:r>
                  <a:rPr lang="en-US" altLang="zh-CN" sz="2400">
                    <a:solidFill>
                      <a:srgbClr val="DB3609"/>
                    </a:solidFill>
                    <a:effectLst/>
                    <a:latin typeface="Times New Roman" panose="02020603050405020304" charset="0"/>
                    <a:ea typeface="宋体" panose="02010600030101010101" pitchFamily="2" charset="-122"/>
                    <a:cs typeface="Times New Roman" panose="02020603050405020304" charset="0"/>
                    <a:sym typeface="+mn-ea"/>
                  </a:rPr>
                  <a:t>(CH</a:t>
                </a:r>
                <a:r>
                  <a:rPr lang="en-US" altLang="zh-CN" sz="2400" baseline="-25000">
                    <a:solidFill>
                      <a:srgbClr val="DB3609"/>
                    </a:solidFill>
                    <a:effectLst/>
                    <a:latin typeface="Times New Roman" panose="02020603050405020304" charset="0"/>
                    <a:ea typeface="宋体" panose="02010600030101010101" pitchFamily="2" charset="-122"/>
                    <a:cs typeface="Times New Roman" panose="02020603050405020304" charset="0"/>
                    <a:sym typeface="+mn-ea"/>
                  </a:rPr>
                  <a:t>2</a:t>
                </a:r>
                <a:r>
                  <a:rPr lang="en-US" altLang="zh-CN" sz="2400">
                    <a:solidFill>
                      <a:srgbClr val="DB3609"/>
                    </a:solidFill>
                    <a:effectLst/>
                    <a:latin typeface="Times New Roman" panose="02020603050405020304" charset="0"/>
                    <a:ea typeface="宋体" panose="02010600030101010101" pitchFamily="2" charset="-122"/>
                    <a:cs typeface="Times New Roman" panose="02020603050405020304" charset="0"/>
                    <a:sym typeface="+mn-ea"/>
                  </a:rPr>
                  <a:t>)</a:t>
                </a:r>
                <a:r>
                  <a:rPr lang="en-US" altLang="zh-CN" sz="2400" baseline="-25000">
                    <a:solidFill>
                      <a:srgbClr val="DB3609"/>
                    </a:solidFill>
                    <a:effectLst/>
                    <a:latin typeface="Times New Roman" panose="02020603050405020304" charset="0"/>
                    <a:ea typeface="宋体" panose="02010600030101010101" pitchFamily="2" charset="-122"/>
                    <a:cs typeface="Times New Roman" panose="02020603050405020304" charset="0"/>
                    <a:sym typeface="+mn-ea"/>
                  </a:rPr>
                  <a:t>n</a:t>
                </a:r>
                <a:r>
                  <a:rPr lang="zh-CN" altLang="en-US" sz="2400" noProof="0">
                    <a:ln>
                      <a:noFill/>
                    </a:ln>
                    <a:solidFill>
                      <a:srgbClr val="DB3609"/>
                    </a:solidFill>
                    <a:effectLst/>
                    <a:uLnTx/>
                    <a:uFillTx/>
                    <a:latin typeface="Times New Roman" panose="02020603050405020304" charset="0"/>
                    <a:ea typeface="宋体" panose="02010600030101010101" pitchFamily="2" charset="-122"/>
                    <a:cs typeface="Times New Roman" panose="02020603050405020304" charset="0"/>
                    <a:sym typeface="Hoefler Text"/>
                  </a:rPr>
                  <a:t>（</a:t>
                </a:r>
                <a:r>
                  <a:rPr lang="en-US" altLang="zh-CN" sz="2400" i="1" noProof="0">
                    <a:ln>
                      <a:noFill/>
                    </a:ln>
                    <a:solidFill>
                      <a:srgbClr val="DB3609"/>
                    </a:solidFill>
                    <a:effectLst/>
                    <a:uLnTx/>
                    <a:uFillTx/>
                    <a:latin typeface="Times New Roman" panose="02020603050405020304" charset="0"/>
                    <a:ea typeface="宋体" panose="02010600030101010101" pitchFamily="2" charset="-122"/>
                    <a:cs typeface="Times New Roman" panose="02020603050405020304" charset="0"/>
                    <a:sym typeface="Hoefler Text"/>
                  </a:rPr>
                  <a:t>n</a:t>
                </a:r>
                <a:r>
                  <a:rPr lang="en-US" altLang="zh-CN" sz="2400" noProof="0">
                    <a:ln>
                      <a:noFill/>
                    </a:ln>
                    <a:solidFill>
                      <a:srgbClr val="DB3609"/>
                    </a:solidFill>
                    <a:effectLst/>
                    <a:uLnTx/>
                    <a:uFillTx/>
                    <a:latin typeface="Times New Roman" panose="02020603050405020304" charset="0"/>
                    <a:ea typeface="宋体" panose="02010600030101010101" pitchFamily="2" charset="-122"/>
                    <a:cs typeface="Times New Roman" panose="02020603050405020304" charset="0"/>
                    <a:sym typeface="Hoefler Text"/>
                  </a:rPr>
                  <a:t>≥1</a:t>
                </a:r>
                <a:r>
                  <a:rPr lang="zh-CN" altLang="en-US" sz="2400" noProof="0">
                    <a:ln>
                      <a:noFill/>
                    </a:ln>
                    <a:solidFill>
                      <a:srgbClr val="DB3609"/>
                    </a:solidFill>
                    <a:effectLst/>
                    <a:uLnTx/>
                    <a:uFillTx/>
                    <a:latin typeface="Times New Roman" panose="02020603050405020304" charset="0"/>
                    <a:ea typeface="宋体" panose="02010600030101010101" pitchFamily="2" charset="-122"/>
                    <a:cs typeface="Times New Roman" panose="02020603050405020304" charset="0"/>
                    <a:sym typeface="Hoefler Text"/>
                  </a:rPr>
                  <a:t>）</a:t>
                </a:r>
                <a:endParaRPr lang="zh-CN" altLang="en-US" sz="2400">
                  <a:solidFill>
                    <a:srgbClr val="DB3609"/>
                  </a:solidFill>
                  <a:effectLst/>
                  <a:latin typeface="Times New Roman" panose="02020603050405020304" charset="0"/>
                  <a:ea typeface="宋体" panose="02010600030101010101" pitchFamily="2" charset="-122"/>
                  <a:cs typeface="Times New Roman" panose="02020603050405020304" charset="0"/>
                  <a:sym typeface="+mn-ea"/>
                </a:endParaRPr>
              </a:p>
            </p:txBody>
          </p:sp>
        </p:grpSp>
        <p:grpSp>
          <p:nvGrpSpPr>
            <p:cNvPr id="13" name="组合 12"/>
            <p:cNvGrpSpPr/>
            <p:nvPr>
              <p:custDataLst>
                <p:tags r:id="rId17"/>
              </p:custDataLst>
            </p:nvPr>
          </p:nvGrpSpPr>
          <p:grpSpPr>
            <a:xfrm>
              <a:off x="9298" y="7326"/>
              <a:ext cx="5416" cy="1854"/>
              <a:chOff x="9298" y="7326"/>
              <a:chExt cx="5416" cy="1854"/>
            </a:xfrm>
          </p:grpSpPr>
          <p:grpSp>
            <p:nvGrpSpPr>
              <p:cNvPr id="9" name="组合 8"/>
              <p:cNvGrpSpPr/>
              <p:nvPr>
                <p:custDataLst>
                  <p:tags r:id="rId18"/>
                </p:custDataLst>
              </p:nvPr>
            </p:nvGrpSpPr>
            <p:grpSpPr>
              <a:xfrm>
                <a:off x="12780" y="7746"/>
                <a:ext cx="1934" cy="899"/>
                <a:chOff x="11374" y="7690"/>
                <a:chExt cx="1934" cy="899"/>
              </a:xfrm>
            </p:grpSpPr>
            <p:sp>
              <p:nvSpPr>
                <p:cNvPr id="6" name="圆角矩形 5"/>
                <p:cNvSpPr/>
                <p:nvPr>
                  <p:custDataLst>
                    <p:tags r:id="rId19"/>
                  </p:custDataLst>
                </p:nvPr>
              </p:nvSpPr>
              <p:spPr>
                <a:xfrm>
                  <a:off x="11430" y="7784"/>
                  <a:ext cx="1822" cy="803"/>
                </a:xfrm>
                <a:prstGeom prst="roundRect">
                  <a:avLst/>
                </a:prstGeom>
                <a:ln>
                  <a:solidFill>
                    <a:srgbClr val="E13609"/>
                  </a:solidFill>
                </a:ln>
                <a:effectLst>
                  <a:outerShdw blurRad="50800" dist="38100" dir="2700000" algn="tl" rotWithShape="0">
                    <a:prstClr val="black">
                      <a:alpha val="40000"/>
                    </a:prstClr>
                  </a:outerShdw>
                </a:effectLst>
              </p:spPr>
              <p:style>
                <a:lnRef idx="2">
                  <a:srgbClr val="A5A5A5"/>
                </a:lnRef>
                <a:fillRef idx="1">
                  <a:sysClr val="window" lastClr="FFFFFF"/>
                </a:fillRef>
                <a:effectRef idx="0">
                  <a:srgbClr val="A5A5A5"/>
                </a:effectRef>
                <a:fontRef idx="minor">
                  <a:sysClr val="windowText" lastClr="000000"/>
                </a:fontRef>
              </p:style>
              <p:txBody>
                <a:bodyPr wrap="square">
                  <a:spAutoFit/>
                </a:bodyPr>
                <a:lstStyle/>
                <a:p>
                  <a:endParaRPr lang="zh-CN" altLang="zh-CN" sz="2400">
                    <a:latin typeface="宋体" panose="02010600030101010101" pitchFamily="2" charset="-122"/>
                    <a:ea typeface="宋体" panose="02010600030101010101" pitchFamily="2" charset="-122"/>
                    <a:cs typeface="Times New Roman" panose="02020603050405020304" charset="0"/>
                  </a:endParaRPr>
                </a:p>
              </p:txBody>
            </p:sp>
            <p:sp>
              <p:nvSpPr>
                <p:cNvPr id="8" name="文本框 7"/>
                <p:cNvSpPr txBox="1"/>
                <p:nvPr>
                  <p:custDataLst>
                    <p:tags r:id="rId20"/>
                  </p:custDataLst>
                </p:nvPr>
              </p:nvSpPr>
              <p:spPr>
                <a:xfrm>
                  <a:off x="11374" y="7690"/>
                  <a:ext cx="1934" cy="899"/>
                </a:xfrm>
                <a:prstGeom prst="rect">
                  <a:avLst/>
                </a:prstGeom>
                <a:noFill/>
              </p:spPr>
              <p:txBody>
                <a:bodyPr wrap="square" rtlCol="0" anchor="t">
                  <a:spAutoFit/>
                </a:bodyPr>
                <a:lstStyle/>
                <a:p>
                  <a:pPr algn="ctr">
                    <a:lnSpc>
                      <a:spcPct val="130000"/>
                    </a:lnSpc>
                  </a:pPr>
                  <a:r>
                    <a:rPr lang="en-US" altLang="zh-CN" sz="2400" b="1">
                      <a:solidFill>
                        <a:srgbClr val="E13609"/>
                      </a:solidFill>
                      <a:latin typeface="Times New Roman" panose="02020603050405020304" charset="0"/>
                      <a:ea typeface="宋体" panose="02010600030101010101" pitchFamily="2" charset="-122"/>
                      <a:cs typeface="Times New Roman" panose="02020603050405020304" charset="0"/>
                    </a:rPr>
                    <a:t>同系物</a:t>
                  </a:r>
                </a:p>
              </p:txBody>
            </p:sp>
          </p:grpSp>
          <p:cxnSp>
            <p:nvCxnSpPr>
              <p:cNvPr id="55" name="直接连接符 54"/>
              <p:cNvCxnSpPr/>
              <p:nvPr>
                <p:custDataLst>
                  <p:tags r:id="rId21"/>
                </p:custDataLst>
              </p:nvPr>
            </p:nvCxnSpPr>
            <p:spPr>
              <a:xfrm>
                <a:off x="9298" y="9149"/>
                <a:ext cx="2154" cy="0"/>
              </a:xfrm>
              <a:prstGeom prst="line">
                <a:avLst/>
              </a:prstGeom>
              <a:ln w="22225">
                <a:solidFill>
                  <a:srgbClr val="DB3609"/>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custDataLst>
                  <p:tags r:id="rId22"/>
                </p:custDataLst>
              </p:nvPr>
            </p:nvCxnSpPr>
            <p:spPr>
              <a:xfrm rot="16200000" flipH="1">
                <a:off x="11009" y="6882"/>
                <a:ext cx="0" cy="896"/>
              </a:xfrm>
              <a:prstGeom prst="line">
                <a:avLst/>
              </a:prstGeom>
              <a:ln w="22225">
                <a:solidFill>
                  <a:srgbClr val="DB3609"/>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custDataLst>
                  <p:tags r:id="rId23"/>
                </p:custDataLst>
              </p:nvPr>
            </p:nvCxnSpPr>
            <p:spPr>
              <a:xfrm rot="16200000">
                <a:off x="10521" y="8253"/>
                <a:ext cx="1854" cy="0"/>
              </a:xfrm>
              <a:prstGeom prst="line">
                <a:avLst/>
              </a:prstGeom>
              <a:ln w="22225">
                <a:solidFill>
                  <a:srgbClr val="DB3609"/>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custDataLst>
                  <p:tags r:id="rId24"/>
                </p:custDataLst>
              </p:nvPr>
            </p:nvCxnSpPr>
            <p:spPr>
              <a:xfrm>
                <a:off x="10055" y="8243"/>
                <a:ext cx="2778" cy="0"/>
              </a:xfrm>
              <a:prstGeom prst="line">
                <a:avLst/>
              </a:prstGeom>
              <a:ln w="22225">
                <a:solidFill>
                  <a:srgbClr val="DB3609"/>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25"/>
                </p:custDataLst>
              </p:nvPr>
            </p:nvSpPr>
            <p:spPr>
              <a:xfrm>
                <a:off x="11624" y="7489"/>
                <a:ext cx="1259" cy="1422"/>
              </a:xfrm>
              <a:prstGeom prst="rect">
                <a:avLst/>
              </a:prstGeom>
              <a:noFill/>
            </p:spPr>
            <p:txBody>
              <a:bodyPr wrap="square" rtlCol="0" anchor="t">
                <a:spAutoFit/>
              </a:bodyPr>
              <a:lstStyle/>
              <a:p>
                <a:pPr>
                  <a:lnSpc>
                    <a:spcPct val="120000"/>
                  </a:lnSpc>
                </a:pPr>
                <a:r>
                  <a:rPr lang="zh-CN" altLang="en-US" sz="2200">
                    <a:solidFill>
                      <a:srgbClr val="E13609"/>
                    </a:solidFill>
                    <a:latin typeface="Times New Roman" panose="02020603050405020304" charset="0"/>
                    <a:ea typeface="宋体" panose="02010600030101010101" pitchFamily="2" charset="-122"/>
                    <a:cs typeface="Times New Roman" panose="02020603050405020304" charset="0"/>
                  </a:rPr>
                  <a:t>同时满足</a:t>
                </a:r>
              </a:p>
            </p:txBody>
          </p:sp>
        </p:grpSp>
      </p:grpSp>
    </p:spTree>
    <p:custDataLst>
      <p:tags r:id="rId2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6" name="图片 5" title=""/>
          <p:cNvPicPr/>
          <p:nvPr>
            <p:custDataLst>
              <p:tags r:id="rId5"/>
            </p:custDataLst>
          </p:nvPr>
        </p:nvPicPr>
        <p:blipFill>
          <a:blip r:embed="rId4"/>
          <a:stretch>
            <a:fillRect/>
          </a:stretch>
        </p:blipFill>
        <p:spPr>
          <a:xfrm>
            <a:off x="1479655" y="4034160"/>
            <a:ext cx="3123156" cy="648072"/>
          </a:xfrm>
          <a:prstGeom prst="rect">
            <a:avLst/>
          </a:prstGeom>
        </p:spPr>
      </p:pic>
      <p:pic>
        <p:nvPicPr>
          <p:cNvPr id="7" name="图片 6" title=""/>
          <p:cNvPicPr/>
          <p:nvPr>
            <p:custDataLst>
              <p:tags r:id="rId7"/>
            </p:custDataLst>
          </p:nvPr>
        </p:nvPicPr>
        <p:blipFill>
          <a:blip r:embed="rId6"/>
          <a:stretch>
            <a:fillRect/>
          </a:stretch>
        </p:blipFill>
        <p:spPr>
          <a:xfrm>
            <a:off x="1476896" y="5052484"/>
            <a:ext cx="1733342" cy="748975"/>
          </a:xfrm>
          <a:prstGeom prst="rect">
            <a:avLst/>
          </a:prstGeom>
        </p:spPr>
      </p:pic>
      <p:sp>
        <p:nvSpPr>
          <p:cNvPr id="4" name="文本框 3" title=""/>
          <p:cNvSpPr txBox="1"/>
          <p:nvPr>
            <p:custDataLst>
              <p:tags r:id="rId8"/>
            </p:custDataLst>
          </p:nvPr>
        </p:nvSpPr>
        <p:spPr>
          <a:xfrm>
            <a:off x="874395" y="1128395"/>
            <a:ext cx="1770380" cy="475615"/>
          </a:xfrm>
          <a:prstGeom prst="rect">
            <a:avLst/>
          </a:prstGeom>
          <a:noFill/>
        </p:spPr>
        <p:txBody>
          <a:bodyPr wrap="none" rtlCol="0">
            <a:spAutoFit/>
          </a:bodyPr>
          <a:lstStyle/>
          <a:p>
            <a:pPr algn="l"/>
            <a:r>
              <a:rPr lang="zh-CN" sz="2500">
                <a:solidFill>
                  <a:srgbClr val="66615E"/>
                </a:solidFill>
                <a:effectLst/>
                <a:latin typeface="+mn-ea"/>
                <a:sym typeface="+mn-ea"/>
              </a:rPr>
              <a:t>【练一练】</a:t>
            </a:r>
            <a:endParaRPr lang="zh-CN" altLang="en-US" sz="2500">
              <a:solidFill>
                <a:srgbClr val="66615E"/>
              </a:solidFill>
              <a:effectLst/>
              <a:latin typeface="+mn-ea"/>
              <a:sym typeface="+mn-ea"/>
            </a:endParaRPr>
          </a:p>
        </p:txBody>
      </p:sp>
      <p:pic>
        <p:nvPicPr>
          <p:cNvPr id="13" name="图片 12" title=""/>
          <p:cNvPicPr>
            <a:picLocks noChangeAspect="1"/>
          </p:cNvPicPr>
          <p:nvPr>
            <p:custDataLst>
              <p:tags r:id="rId10"/>
            </p:custDataLst>
          </p:nvPr>
        </p:nvPicPr>
        <p:blipFill>
          <a:blip r:embed="rId9">
            <a:clrChange>
              <a:clrFrom>
                <a:srgbClr val="FFFFFF">
                  <a:alpha val="100000"/>
                </a:srgbClr>
              </a:clrFrom>
              <a:clrTo>
                <a:srgbClr val="FFFFFF">
                  <a:alpha val="100000"/>
                  <a:alpha val="0"/>
                </a:srgbClr>
              </a:clrTo>
            </a:clrChange>
          </a:blip>
          <a:stretch>
            <a:fillRect/>
          </a:stretch>
        </p:blipFill>
        <p:spPr>
          <a:xfrm>
            <a:off x="8796655" y="2416175"/>
            <a:ext cx="433705" cy="384175"/>
          </a:xfrm>
          <a:prstGeom prst="rect">
            <a:avLst/>
          </a:prstGeom>
        </p:spPr>
      </p:pic>
      <p:pic>
        <p:nvPicPr>
          <p:cNvPr id="5" name="图片 4" title=""/>
          <p:cNvPicPr>
            <a:picLocks noChangeAspect="1"/>
          </p:cNvPicPr>
          <p:nvPr>
            <p:custDataLst>
              <p:tags r:id="rId11"/>
            </p:custDataLst>
          </p:nvPr>
        </p:nvPicPr>
        <p:blipFill>
          <a:blip r:embed="rId9">
            <a:clrChange>
              <a:clrFrom>
                <a:srgbClr val="FFFFFF">
                  <a:alpha val="100000"/>
                </a:srgbClr>
              </a:clrFrom>
              <a:clrTo>
                <a:srgbClr val="FFFFFF">
                  <a:alpha val="100000"/>
                  <a:alpha val="0"/>
                </a:srgbClr>
              </a:clrTo>
            </a:clrChange>
          </a:blip>
          <a:stretch>
            <a:fillRect/>
          </a:stretch>
        </p:blipFill>
        <p:spPr>
          <a:xfrm>
            <a:off x="6880225" y="3026410"/>
            <a:ext cx="433705" cy="384175"/>
          </a:xfrm>
          <a:prstGeom prst="rect">
            <a:avLst/>
          </a:prstGeom>
        </p:spPr>
      </p:pic>
      <p:sp>
        <p:nvSpPr>
          <p:cNvPr id="2" name="矩形 1" title=""/>
          <p:cNvSpPr>
            <a:spLocks noChangeAspect="1"/>
          </p:cNvSpPr>
          <p:nvPr>
            <p:custDataLst>
              <p:tags r:id="rId12"/>
            </p:custDataLst>
          </p:nvPr>
        </p:nvSpPr>
        <p:spPr>
          <a:xfrm>
            <a:off x="1028065" y="1590675"/>
            <a:ext cx="9514840" cy="4225290"/>
          </a:xfrm>
          <a:prstGeom prst="rect">
            <a:avLst/>
          </a:prstGeom>
        </p:spPr>
        <p:txBody>
          <a:bodyPr wrap="square">
            <a:spAutoFit/>
          </a:bodyPr>
          <a:lstStyle/>
          <a:p>
            <a:pPr>
              <a:lnSpc>
                <a:spcPct val="160000"/>
              </a:lnSpc>
              <a:spcAft>
                <a:spcPct val="0"/>
              </a:spcAft>
              <a:tabLst>
                <a:tab pos="1029335"/>
                <a:tab pos="1850390"/>
                <a:tab pos="2538095"/>
                <a:tab pos="3221990"/>
              </a:tabLst>
            </a:pPr>
            <a:r>
              <a:rPr lang="en-US" altLang="zh-CN" sz="2400" b="1">
                <a:solidFill>
                  <a:srgbClr val="000000"/>
                </a:solidFill>
                <a:latin typeface="Times New Roman" panose="02020603050405020304" charset="0"/>
                <a:ea typeface="宋体" panose="02010600030101010101" pitchFamily="2" charset="-122"/>
                <a:cs typeface="Times New Roman" panose="02020603050405020304" charset="0"/>
              </a:rPr>
              <a:t>1</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判断下列说法是否正确</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正确的画</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错误的画</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a:t>
            </a:r>
          </a:p>
          <a:p>
            <a:pPr>
              <a:lnSpc>
                <a:spcPct val="16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(1)</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所有的有机化合物都有官能团</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甲苯的官能团是苯环。</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endParaRPr lang="zh-CN" altLang="zh-CN" sz="2400">
              <a:solidFill>
                <a:srgbClr val="000000"/>
              </a:solidFill>
              <a:latin typeface="Times New Roman" panose="02020603050405020304" charset="0"/>
              <a:ea typeface="宋体" panose="02010600030101010101" pitchFamily="2" charset="-122"/>
              <a:cs typeface="Times New Roman" panose="02020603050405020304" charset="0"/>
            </a:endParaRPr>
          </a:p>
          <a:p>
            <a:pPr>
              <a:lnSpc>
                <a:spcPct val="16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(2)</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丙烯分子中存在的官能团名称是双键。</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endParaRPr lang="zh-CN" altLang="zh-CN" sz="2400">
              <a:solidFill>
                <a:srgbClr val="000000"/>
              </a:solidFill>
              <a:latin typeface="Times New Roman" panose="02020603050405020304" charset="0"/>
              <a:ea typeface="宋体" panose="02010600030101010101" pitchFamily="2" charset="-122"/>
              <a:cs typeface="Times New Roman" panose="02020603050405020304" charset="0"/>
            </a:endParaRPr>
          </a:p>
          <a:p>
            <a:pPr>
              <a:lnSpc>
                <a:spcPct val="16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(3)</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乙醛的官能团是</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—COH</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endParaRPr lang="zh-CN" altLang="zh-CN" sz="2400">
              <a:solidFill>
                <a:srgbClr val="000000"/>
              </a:solidFill>
              <a:latin typeface="Times New Roman" panose="02020603050405020304" charset="0"/>
              <a:ea typeface="宋体" panose="02010600030101010101" pitchFamily="2" charset="-122"/>
              <a:cs typeface="Times New Roman" panose="02020603050405020304" charset="0"/>
            </a:endParaRPr>
          </a:p>
          <a:p>
            <a:pPr>
              <a:lnSpc>
                <a:spcPct val="16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(4)                                          </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属于环状化合物而且含有苯环。</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endParaRPr lang="zh-CN" altLang="zh-CN" sz="2400">
              <a:solidFill>
                <a:srgbClr val="000000"/>
              </a:solidFill>
              <a:latin typeface="Times New Roman" panose="02020603050405020304" charset="0"/>
              <a:ea typeface="宋体" panose="02010600030101010101" pitchFamily="2" charset="-122"/>
              <a:cs typeface="Times New Roman" panose="02020603050405020304" charset="0"/>
            </a:endParaRPr>
          </a:p>
          <a:p>
            <a:pPr>
              <a:lnSpc>
                <a:spcPct val="16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(5)</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含相同官能团的有机化合物一定是同类有机化合物。</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endParaRPr lang="zh-CN" altLang="zh-CN" sz="2400">
              <a:solidFill>
                <a:srgbClr val="000000"/>
              </a:solidFill>
              <a:latin typeface="Times New Roman" panose="02020603050405020304" charset="0"/>
              <a:ea typeface="宋体" panose="02010600030101010101" pitchFamily="2" charset="-122"/>
              <a:cs typeface="Times New Roman" panose="02020603050405020304" charset="0"/>
            </a:endParaRPr>
          </a:p>
          <a:p>
            <a:pPr>
              <a:lnSpc>
                <a:spcPct val="16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(6)                       </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分子中含有的官能团为羰基和羟基。</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endParaRPr lang="en-US" altLang="zh-CN" sz="2400">
              <a:solidFill>
                <a:srgbClr val="000000"/>
              </a:solidFill>
              <a:effectLst/>
              <a:latin typeface="Times New Roman" panose="02020603050405020304" charset="0"/>
              <a:ea typeface="宋体" panose="02010600030101010101" pitchFamily="2" charset="-122"/>
              <a:cs typeface="Times New Roman" panose="02020603050405020304" charset="0"/>
            </a:endParaRPr>
          </a:p>
        </p:txBody>
      </p:sp>
      <p:pic>
        <p:nvPicPr>
          <p:cNvPr id="9" name="图片 8" title=""/>
          <p:cNvPicPr>
            <a:picLocks noChangeAspect="1"/>
          </p:cNvPicPr>
          <p:nvPr>
            <p:custDataLst>
              <p:tags r:id="rId13"/>
            </p:custDataLst>
          </p:nvPr>
        </p:nvPicPr>
        <p:blipFill>
          <a:blip r:embed="rId9">
            <a:clrChange>
              <a:clrFrom>
                <a:srgbClr val="FFFFFF">
                  <a:alpha val="100000"/>
                </a:srgbClr>
              </a:clrFrom>
              <a:clrTo>
                <a:srgbClr val="FFFFFF">
                  <a:alpha val="100000"/>
                  <a:alpha val="0"/>
                </a:srgbClr>
              </a:clrTo>
            </a:clrChange>
          </a:blip>
          <a:stretch>
            <a:fillRect/>
          </a:stretch>
        </p:blipFill>
        <p:spPr>
          <a:xfrm>
            <a:off x="5091430" y="3606165"/>
            <a:ext cx="433705" cy="384175"/>
          </a:xfrm>
          <a:prstGeom prst="rect">
            <a:avLst/>
          </a:prstGeom>
        </p:spPr>
      </p:pic>
      <p:pic>
        <p:nvPicPr>
          <p:cNvPr id="10" name="图片 9" title=""/>
          <p:cNvPicPr>
            <a:picLocks noChangeAspect="1"/>
          </p:cNvPicPr>
          <p:nvPr>
            <p:custDataLst>
              <p:tags r:id="rId14"/>
            </p:custDataLst>
          </p:nvPr>
        </p:nvPicPr>
        <p:blipFill>
          <a:blip r:embed="rId9">
            <a:clrChange>
              <a:clrFrom>
                <a:srgbClr val="FFFFFF">
                  <a:alpha val="100000"/>
                </a:srgbClr>
              </a:clrFrom>
              <a:clrTo>
                <a:srgbClr val="FFFFFF">
                  <a:alpha val="100000"/>
                  <a:alpha val="0"/>
                </a:srgbClr>
              </a:clrTo>
            </a:clrChange>
          </a:blip>
          <a:stretch>
            <a:fillRect/>
          </a:stretch>
        </p:blipFill>
        <p:spPr>
          <a:xfrm>
            <a:off x="9179560" y="4166235"/>
            <a:ext cx="433705" cy="384175"/>
          </a:xfrm>
          <a:prstGeom prst="rect">
            <a:avLst/>
          </a:prstGeom>
        </p:spPr>
      </p:pic>
      <p:pic>
        <p:nvPicPr>
          <p:cNvPr id="11" name="图片 10" title=""/>
          <p:cNvPicPr>
            <a:picLocks noChangeAspect="1"/>
          </p:cNvPicPr>
          <p:nvPr>
            <p:custDataLst>
              <p:tags r:id="rId15"/>
            </p:custDataLst>
          </p:nvPr>
        </p:nvPicPr>
        <p:blipFill>
          <a:blip r:embed="rId9">
            <a:clrChange>
              <a:clrFrom>
                <a:srgbClr val="FFFFFF">
                  <a:alpha val="100000"/>
                </a:srgbClr>
              </a:clrFrom>
              <a:clrTo>
                <a:srgbClr val="FFFFFF">
                  <a:alpha val="100000"/>
                  <a:alpha val="0"/>
                </a:srgbClr>
              </a:clrTo>
            </a:clrChange>
          </a:blip>
          <a:stretch>
            <a:fillRect/>
          </a:stretch>
        </p:blipFill>
        <p:spPr>
          <a:xfrm>
            <a:off x="8702040" y="4770120"/>
            <a:ext cx="433705" cy="384175"/>
          </a:xfrm>
          <a:prstGeom prst="rect">
            <a:avLst/>
          </a:prstGeom>
        </p:spPr>
      </p:pic>
      <p:pic>
        <p:nvPicPr>
          <p:cNvPr id="12" name="图片 11" title=""/>
          <p:cNvPicPr>
            <a:picLocks noChangeAspect="1"/>
          </p:cNvPicPr>
          <p:nvPr>
            <p:custDataLst>
              <p:tags r:id="rId16"/>
            </p:custDataLst>
          </p:nvPr>
        </p:nvPicPr>
        <p:blipFill>
          <a:blip r:embed="rId9">
            <a:clrChange>
              <a:clrFrom>
                <a:srgbClr val="FFFFFF">
                  <a:alpha val="100000"/>
                </a:srgbClr>
              </a:clrFrom>
              <a:clrTo>
                <a:srgbClr val="FFFFFF">
                  <a:alpha val="100000"/>
                  <a:alpha val="0"/>
                </a:srgbClr>
              </a:clrTo>
            </a:clrChange>
          </a:blip>
          <a:stretch>
            <a:fillRect/>
          </a:stretch>
        </p:blipFill>
        <p:spPr>
          <a:xfrm>
            <a:off x="8348345" y="5351780"/>
            <a:ext cx="433705" cy="384175"/>
          </a:xfrm>
          <a:prstGeom prst="rect">
            <a:avLst/>
          </a:prstGeom>
        </p:spPr>
      </p:pic>
    </p:spTree>
    <p:custDataLst>
      <p:tags r:id="rId17"/>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矩形 1" title=""/>
          <p:cNvSpPr>
            <a:spLocks noChangeAspect="1"/>
          </p:cNvSpPr>
          <p:nvPr>
            <p:custDataLst>
              <p:tags r:id="rId3"/>
            </p:custDataLst>
          </p:nvPr>
        </p:nvSpPr>
        <p:spPr>
          <a:xfrm>
            <a:off x="1021715" y="1026160"/>
            <a:ext cx="9002395" cy="2158365"/>
          </a:xfrm>
          <a:prstGeom prst="rect">
            <a:avLst/>
          </a:prstGeom>
        </p:spPr>
        <p:txBody>
          <a:bodyPr wrap="square">
            <a:spAutoFit/>
          </a:bodyPr>
          <a:lstStyle/>
          <a:p>
            <a:pPr>
              <a:lnSpc>
                <a:spcPct val="140000"/>
              </a:lnSpc>
              <a:spcAft>
                <a:spcPct val="0"/>
              </a:spcAft>
              <a:tabLst>
                <a:tab pos="1029335"/>
                <a:tab pos="1850390"/>
                <a:tab pos="2538095"/>
                <a:tab pos="3221990"/>
              </a:tabLst>
            </a:pPr>
            <a:r>
              <a:rPr lang="en-US" altLang="zh-CN" sz="2400" b="1">
                <a:solidFill>
                  <a:srgbClr val="000000"/>
                </a:solidFill>
                <a:latin typeface="Times New Roman" panose="02020603050405020304" charset="0"/>
                <a:ea typeface="宋体" panose="02010600030101010101" pitchFamily="2" charset="-122"/>
                <a:cs typeface="Times New Roman" panose="02020603050405020304" charset="0"/>
              </a:rPr>
              <a:t>2</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.1828</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年</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德国化学家用无机化合物合成了第一种有机化合物</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由此突破了无机物和有机化合物之间的界限</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开创了有机合成的新时代。人类利用无机物合成的第一种有机化合物是</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endParaRPr lang="zh-CN" altLang="zh-CN" sz="2400">
              <a:solidFill>
                <a:srgbClr val="000000"/>
              </a:solidFill>
              <a:latin typeface="Times New Roman" panose="02020603050405020304" charset="0"/>
              <a:ea typeface="宋体" panose="02010600030101010101" pitchFamily="2" charset="-122"/>
              <a:cs typeface="Times New Roman" panose="02020603050405020304" charset="0"/>
            </a:endParaRPr>
          </a:p>
          <a:p>
            <a:pPr>
              <a:lnSpc>
                <a:spcPct val="14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蛋白质</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	B.</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甲烷</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           C.</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尿素</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	           D.</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醋酸</a:t>
            </a:r>
            <a:endParaRPr lang="en-US" altLang="zh-CN" sz="2400">
              <a:solidFill>
                <a:srgbClr val="000000"/>
              </a:solidFill>
              <a:effectLst/>
              <a:latin typeface="Times New Roman" panose="02020603050405020304" charset="0"/>
              <a:ea typeface="宋体" panose="02010600030101010101" pitchFamily="2" charset="-122"/>
              <a:cs typeface="Times New Roman" panose="02020603050405020304" charset="0"/>
            </a:endParaRPr>
          </a:p>
        </p:txBody>
      </p:sp>
      <p:sp>
        <p:nvSpPr>
          <p:cNvPr id="10" name="文本框 9" title=""/>
          <p:cNvSpPr txBox="1"/>
          <p:nvPr>
            <p:custDataLst>
              <p:tags r:id="rId4"/>
            </p:custDataLst>
          </p:nvPr>
        </p:nvSpPr>
        <p:spPr>
          <a:xfrm>
            <a:off x="7107555" y="2098040"/>
            <a:ext cx="420370" cy="607695"/>
          </a:xfrm>
          <a:prstGeom prst="rect">
            <a:avLst/>
          </a:prstGeom>
          <a:noFill/>
        </p:spPr>
        <p:txBody>
          <a:bodyPr wrap="none" rtlCol="0">
            <a:spAutoFit/>
          </a:bodyPr>
          <a:lstStyle/>
          <a:p>
            <a:pPr algn="l">
              <a:lnSpc>
                <a:spcPct val="120000"/>
              </a:lnSpc>
              <a:spcAft>
                <a:spcPct val="0"/>
              </a:spcAft>
              <a:tabLst>
                <a:tab pos="1029335"/>
                <a:tab pos="1850390"/>
                <a:tab pos="2538095"/>
                <a:tab pos="3221990"/>
              </a:tabLst>
            </a:pPr>
            <a:r>
              <a:rPr lang="en-US" altLang="zh-CN" sz="2800">
                <a:solidFill>
                  <a:srgbClr val="C00000"/>
                </a:solidFill>
                <a:latin typeface="Times New Roman" panose="02020603050405020304" charset="0"/>
                <a:ea typeface="宋体" panose="02010600030101010101" pitchFamily="2" charset="-122"/>
                <a:cs typeface="Times New Roman" panose="02020603050405020304" charset="0"/>
                <a:sym typeface="+mn-ea"/>
              </a:rPr>
              <a:t>C</a:t>
            </a:r>
            <a:endParaRPr lang="en-US" altLang="zh-CN" sz="2800">
              <a:solidFill>
                <a:srgbClr val="C00000"/>
              </a:solidFill>
              <a:effectLst/>
              <a:latin typeface="Times New Roman" panose="02020603050405020304" charset="0"/>
              <a:ea typeface="宋体" panose="02010600030101010101" pitchFamily="2" charset="-122"/>
              <a:cs typeface="Times New Roman" panose="02020603050405020304" charset="0"/>
              <a:sym typeface="+mn-ea"/>
            </a:endParaRPr>
          </a:p>
        </p:txBody>
      </p:sp>
      <p:sp>
        <p:nvSpPr>
          <p:cNvPr id="11" name="矩形 10" title=""/>
          <p:cNvSpPr>
            <a:spLocks noChangeAspect="1"/>
          </p:cNvSpPr>
          <p:nvPr>
            <p:custDataLst>
              <p:tags r:id="rId5"/>
            </p:custDataLst>
          </p:nvPr>
        </p:nvSpPr>
        <p:spPr>
          <a:xfrm>
            <a:off x="1021715" y="3333522"/>
            <a:ext cx="8128000" cy="570865"/>
          </a:xfrm>
          <a:prstGeom prst="rect">
            <a:avLst/>
          </a:prstGeom>
        </p:spPr>
        <p:txBody>
          <a:bodyPr>
            <a:spAutoFit/>
          </a:bodyPr>
          <a:lstStyle/>
          <a:p>
            <a:pPr>
              <a:lnSpc>
                <a:spcPct val="130000"/>
              </a:lnSpc>
              <a:spcAft>
                <a:spcPct val="0"/>
              </a:spcAft>
              <a:tabLst>
                <a:tab pos="1029335"/>
                <a:tab pos="1850390"/>
                <a:tab pos="2538095"/>
                <a:tab pos="3221990"/>
              </a:tabLst>
            </a:pPr>
            <a:r>
              <a:rPr lang="en-US" sz="2400" b="1">
                <a:solidFill>
                  <a:srgbClr val="000000"/>
                </a:solidFill>
                <a:latin typeface="Times New Roman" panose="02020603050405020304" charset="0"/>
                <a:ea typeface="宋体" panose="02010600030101010101" pitchFamily="2" charset="-122"/>
                <a:cs typeface="Times New Roman" panose="02020603050405020304" charset="0"/>
              </a:rPr>
              <a:t>3</a:t>
            </a:r>
            <a:r>
              <a:rPr lang="en-US"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下列各组物质</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互为同系物的是</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 </a:t>
            </a:r>
            <a:endParaRPr lang="en-US" altLang="zh-CN" sz="2400">
              <a:solidFill>
                <a:srgbClr val="000000"/>
              </a:solidFill>
              <a:effectLst/>
              <a:latin typeface="Times New Roman" panose="02020603050405020304" charset="0"/>
              <a:ea typeface="宋体" panose="02010600030101010101" pitchFamily="2" charset="-122"/>
              <a:cs typeface="Times New Roman" panose="02020603050405020304" charset="0"/>
            </a:endParaRPr>
          </a:p>
        </p:txBody>
      </p:sp>
      <p:graphicFrame>
        <p:nvGraphicFramePr>
          <p:cNvPr id="12" name="对象 11" title=""/>
          <p:cNvGraphicFramePr>
            <a:graphicFrameLocks noChangeAspect="1"/>
          </p:cNvGraphicFramePr>
          <p:nvPr>
            <p:custDataLst>
              <p:tags r:id="rId6"/>
            </p:custDataLst>
          </p:nvPr>
        </p:nvGraphicFramePr>
        <p:xfrm>
          <a:off x="1123950" y="4027170"/>
          <a:ext cx="9102725" cy="1207135"/>
        </p:xfrm>
        <a:graphic>
          <a:graphicData uri="http://schemas.openxmlformats.org/presentationml/2006/ole">
            <mc:AlternateContent>
              <mc:Choice xmlns:v="urn:schemas-microsoft-com:vml" Requires="v">
                <p:oleObj spid="_x0000_s1038" name="文档" r:id="rId7" imgW="3840480" imgH="519430" progId="Word.Document.12">
                  <p:embed/>
                </p:oleObj>
              </mc:Choice>
              <mc:Fallback>
                <p:oleObj name="文档" r:id="rId7" imgW="3840480" imgH="519430" progId="Word.Document.12">
                  <p:embed/>
                  <p:pic>
                    <p:nvPicPr>
                      <p:cNvPr id="0" name="OLE substitute image"/>
                      <p:cNvPicPr/>
                      <p:nvPr/>
                    </p:nvPicPr>
                    <p:blipFill>
                      <a:blip r:embed="rId8"/>
                      <a:stretch>
                        <a:fillRect/>
                      </a:stretch>
                    </p:blipFill>
                    <p:spPr>
                      <a:xfrm>
                        <a:off x="1123950" y="4027170"/>
                        <a:ext cx="9102725" cy="1207135"/>
                      </a:xfrm>
                      <a:prstGeom prst="rect">
                        <a:avLst/>
                      </a:prstGeom>
                    </p:spPr>
                  </p:pic>
                </p:oleObj>
              </mc:Fallback>
            </mc:AlternateContent>
          </a:graphicData>
        </a:graphic>
      </p:graphicFrame>
      <p:sp>
        <p:nvSpPr>
          <p:cNvPr id="14" name="矩形 13" title=""/>
          <p:cNvSpPr>
            <a:spLocks noChangeAspect="1"/>
          </p:cNvSpPr>
          <p:nvPr>
            <p:custDataLst>
              <p:tags r:id="rId9"/>
            </p:custDataLst>
          </p:nvPr>
        </p:nvSpPr>
        <p:spPr>
          <a:xfrm>
            <a:off x="1021715" y="5184269"/>
            <a:ext cx="8128000" cy="1050290"/>
          </a:xfrm>
          <a:prstGeom prst="rect">
            <a:avLst/>
          </a:prstGeom>
        </p:spPr>
        <p:txBody>
          <a:bodyPr>
            <a:spAutoFit/>
          </a:bodyPr>
          <a:lstStyle/>
          <a:p>
            <a:pPr>
              <a:lnSpc>
                <a:spcPct val="13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C.CH</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3</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COOCH</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3</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与</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CH</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3</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CH</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2</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COOCH</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3</a:t>
            </a:r>
            <a:endParaRPr lang="zh-CN" altLang="zh-CN" sz="2400">
              <a:solidFill>
                <a:srgbClr val="000000"/>
              </a:solidFill>
              <a:latin typeface="Times New Roman" panose="02020603050405020304" charset="0"/>
              <a:ea typeface="宋体" panose="02010600030101010101" pitchFamily="2" charset="-122"/>
              <a:cs typeface="Times New Roman" panose="02020603050405020304" charset="0"/>
            </a:endParaRPr>
          </a:p>
          <a:p>
            <a:pPr>
              <a:lnSpc>
                <a:spcPct val="13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D.CH</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3</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CH</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2</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Cl</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与</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CH</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3</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CHClCH</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2</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Cl</a:t>
            </a:r>
            <a:endParaRPr lang="en-US" altLang="zh-CN" sz="2400">
              <a:solidFill>
                <a:srgbClr val="000000"/>
              </a:solidFill>
              <a:effectLst/>
              <a:latin typeface="Times New Roman" panose="02020603050405020304" charset="0"/>
              <a:ea typeface="宋体" panose="02010600030101010101" pitchFamily="2" charset="-122"/>
              <a:cs typeface="Times New Roman" panose="02020603050405020304" charset="0"/>
            </a:endParaRPr>
          </a:p>
        </p:txBody>
      </p:sp>
      <p:sp>
        <p:nvSpPr>
          <p:cNvPr id="16" name="文本框 15" title=""/>
          <p:cNvSpPr txBox="1"/>
          <p:nvPr>
            <p:custDataLst>
              <p:tags r:id="rId10"/>
            </p:custDataLst>
          </p:nvPr>
        </p:nvSpPr>
        <p:spPr>
          <a:xfrm>
            <a:off x="5604510" y="3348355"/>
            <a:ext cx="420370" cy="607695"/>
          </a:xfrm>
          <a:prstGeom prst="rect">
            <a:avLst/>
          </a:prstGeom>
          <a:noFill/>
        </p:spPr>
        <p:txBody>
          <a:bodyPr wrap="none" rtlCol="0">
            <a:spAutoFit/>
          </a:bodyPr>
          <a:lstStyle/>
          <a:p>
            <a:pPr algn="l">
              <a:lnSpc>
                <a:spcPct val="120000"/>
              </a:lnSpc>
              <a:spcAft>
                <a:spcPct val="0"/>
              </a:spcAft>
              <a:tabLst>
                <a:tab pos="1029335"/>
                <a:tab pos="1850390"/>
                <a:tab pos="2538095"/>
                <a:tab pos="3221990"/>
              </a:tabLst>
            </a:pPr>
            <a:r>
              <a:rPr lang="en-US" altLang="zh-CN" sz="2800">
                <a:solidFill>
                  <a:srgbClr val="C00000"/>
                </a:solidFill>
                <a:latin typeface="Times New Roman" panose="02020603050405020304" charset="0"/>
                <a:ea typeface="宋体" panose="02010600030101010101" pitchFamily="2" charset="-122"/>
                <a:cs typeface="Times New Roman" panose="02020603050405020304" charset="0"/>
                <a:sym typeface="+mn-ea"/>
              </a:rPr>
              <a:t>C</a:t>
            </a:r>
            <a:endParaRPr lang="en-US" altLang="zh-CN" sz="2800">
              <a:solidFill>
                <a:srgbClr val="C00000"/>
              </a:solidFill>
              <a:effectLst/>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矩形 1" title=""/>
          <p:cNvSpPr>
            <a:spLocks noChangeAspect="1"/>
          </p:cNvSpPr>
          <p:nvPr>
            <p:custDataLst>
              <p:tags r:id="rId3"/>
            </p:custDataLst>
          </p:nvPr>
        </p:nvSpPr>
        <p:spPr>
          <a:xfrm>
            <a:off x="1021715" y="1057806"/>
            <a:ext cx="8128000" cy="1753235"/>
          </a:xfrm>
          <a:prstGeom prst="rect">
            <a:avLst/>
          </a:prstGeom>
        </p:spPr>
        <p:txBody>
          <a:bodyPr>
            <a:spAutoFit/>
          </a:bodyPr>
          <a:lstStyle/>
          <a:p>
            <a:pPr>
              <a:lnSpc>
                <a:spcPct val="150000"/>
              </a:lnSpc>
              <a:spcAft>
                <a:spcPct val="0"/>
              </a:spcAft>
              <a:tabLst>
                <a:tab pos="1029335"/>
                <a:tab pos="1850390"/>
                <a:tab pos="2538095"/>
                <a:tab pos="3221990"/>
              </a:tabLst>
            </a:pPr>
            <a:r>
              <a:rPr lang="en-US" altLang="zh-CN" sz="2400" b="1">
                <a:solidFill>
                  <a:srgbClr val="000000"/>
                </a:solidFill>
                <a:latin typeface="Times New Roman" panose="02020603050405020304" charset="0"/>
                <a:ea typeface="宋体" panose="02010600030101010101" pitchFamily="2" charset="-122"/>
                <a:cs typeface="Times New Roman" panose="02020603050405020304" charset="0"/>
              </a:rPr>
              <a:t>4</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下列物质不属于卤代烃的是</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endParaRPr lang="zh-CN" altLang="zh-CN" sz="2400">
              <a:solidFill>
                <a:srgbClr val="000000"/>
              </a:solidFill>
              <a:latin typeface="Times New Roman" panose="02020603050405020304" charset="0"/>
              <a:ea typeface="宋体" panose="02010600030101010101" pitchFamily="2" charset="-122"/>
              <a:cs typeface="Times New Roman" panose="02020603050405020304" charset="0"/>
            </a:endParaRPr>
          </a:p>
          <a:p>
            <a:pPr>
              <a:lnSpc>
                <a:spcPct val="15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A.CH</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2</a:t>
            </a:r>
            <a:r>
              <a:rPr lang="en-US" altLang="zh-CN" sz="2400" spc="-100">
                <a:solidFill>
                  <a:srgbClr val="000000"/>
                </a:solidFill>
                <a:latin typeface="Times New Roman" panose="02020603050405020304" charset="0"/>
                <a:ea typeface="宋体" panose="02010600030101010101" pitchFamily="2" charset="-122"/>
                <a:cs typeface="Times New Roman" panose="02020603050405020304" charset="0"/>
              </a:rPr>
              <a:t>==</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CHBr	B.CH</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3</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COCl</a:t>
            </a:r>
            <a:endParaRPr lang="zh-CN" altLang="zh-CN" sz="2400">
              <a:solidFill>
                <a:srgbClr val="000000"/>
              </a:solidFill>
              <a:latin typeface="Times New Roman" panose="02020603050405020304" charset="0"/>
              <a:ea typeface="宋体" panose="02010600030101010101" pitchFamily="2" charset="-122"/>
              <a:cs typeface="Times New Roman" panose="02020603050405020304" charset="0"/>
            </a:endParaRPr>
          </a:p>
          <a:p>
            <a:pPr>
              <a:lnSpc>
                <a:spcPct val="15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C.CH</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2</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Cl</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2</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	D.C</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6</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H</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5</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Br</a:t>
            </a:r>
            <a:endParaRPr lang="en-US" altLang="zh-CN" sz="2400">
              <a:solidFill>
                <a:srgbClr val="000000"/>
              </a:solidFill>
              <a:effectLst/>
              <a:latin typeface="Times New Roman" panose="02020603050405020304" charset="0"/>
              <a:ea typeface="宋体" panose="02010600030101010101" pitchFamily="2" charset="-122"/>
              <a:cs typeface="Times New Roman" panose="02020603050405020304" charset="0"/>
            </a:endParaRPr>
          </a:p>
        </p:txBody>
      </p:sp>
      <p:sp>
        <p:nvSpPr>
          <p:cNvPr id="7" name="矩形 6" title=""/>
          <p:cNvSpPr>
            <a:spLocks noChangeAspect="1"/>
          </p:cNvSpPr>
          <p:nvPr>
            <p:custDataLst>
              <p:tags r:id="rId4"/>
            </p:custDataLst>
          </p:nvPr>
        </p:nvSpPr>
        <p:spPr>
          <a:xfrm>
            <a:off x="1021715" y="3391560"/>
            <a:ext cx="8128000" cy="534035"/>
          </a:xfrm>
          <a:prstGeom prst="rect">
            <a:avLst/>
          </a:prstGeom>
        </p:spPr>
        <p:txBody>
          <a:bodyPr>
            <a:spAutoFit/>
          </a:bodyPr>
          <a:lstStyle/>
          <a:p>
            <a:pPr>
              <a:lnSpc>
                <a:spcPct val="12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5.</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下列有机化合物中</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含有两种官能团的是</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endParaRPr lang="zh-CN" altLang="zh-CN" sz="2400">
              <a:solidFill>
                <a:srgbClr val="000000"/>
              </a:solidFill>
              <a:effectLst/>
              <a:latin typeface="Times New Roman" panose="02020603050405020304" charset="0"/>
              <a:ea typeface="宋体" panose="02010600030101010101" pitchFamily="2" charset="-122"/>
              <a:cs typeface="Times New Roman" panose="02020603050405020304" charset="0"/>
            </a:endParaRPr>
          </a:p>
        </p:txBody>
      </p:sp>
      <p:graphicFrame>
        <p:nvGraphicFramePr>
          <p:cNvPr id="8" name="对象 7" title=""/>
          <p:cNvGraphicFramePr>
            <a:graphicFrameLocks noChangeAspect="1"/>
          </p:cNvGraphicFramePr>
          <p:nvPr>
            <p:custDataLst>
              <p:tags r:id="rId5"/>
            </p:custDataLst>
          </p:nvPr>
        </p:nvGraphicFramePr>
        <p:xfrm>
          <a:off x="1096010" y="4063365"/>
          <a:ext cx="8547100" cy="1513205"/>
        </p:xfrm>
        <a:graphic>
          <a:graphicData uri="http://schemas.openxmlformats.org/presentationml/2006/ole">
            <mc:AlternateContent>
              <mc:Choice xmlns:v="urn:schemas-microsoft-com:vml" Requires="v">
                <p:oleObj spid="_x0000_s1039" name="文档" r:id="rId6" imgW="3840480" imgH="681355" progId="Word.Document.12">
                  <p:embed/>
                </p:oleObj>
              </mc:Choice>
              <mc:Fallback>
                <p:oleObj name="文档" r:id="rId6" imgW="3840480" imgH="681355" progId="Word.Document.12">
                  <p:embed/>
                  <p:pic>
                    <p:nvPicPr>
                      <p:cNvPr id="0" name="OLE substitute image"/>
                      <p:cNvPicPr/>
                      <p:nvPr/>
                    </p:nvPicPr>
                    <p:blipFill>
                      <a:blip r:embed="rId7"/>
                      <a:stretch>
                        <a:fillRect/>
                      </a:stretch>
                    </p:blipFill>
                    <p:spPr>
                      <a:xfrm>
                        <a:off x="1096010" y="4063365"/>
                        <a:ext cx="8547100" cy="1513205"/>
                      </a:xfrm>
                      <a:prstGeom prst="rect">
                        <a:avLst/>
                      </a:prstGeom>
                    </p:spPr>
                  </p:pic>
                </p:oleObj>
              </mc:Fallback>
            </mc:AlternateContent>
          </a:graphicData>
        </a:graphic>
      </p:graphicFrame>
      <p:sp>
        <p:nvSpPr>
          <p:cNvPr id="10" name="文本框 9" title=""/>
          <p:cNvSpPr txBox="1"/>
          <p:nvPr>
            <p:custDataLst>
              <p:tags r:id="rId8"/>
            </p:custDataLst>
          </p:nvPr>
        </p:nvSpPr>
        <p:spPr>
          <a:xfrm>
            <a:off x="5217795" y="1132205"/>
            <a:ext cx="420370" cy="607695"/>
          </a:xfrm>
          <a:prstGeom prst="rect">
            <a:avLst/>
          </a:prstGeom>
          <a:noFill/>
        </p:spPr>
        <p:txBody>
          <a:bodyPr wrap="none" rtlCol="0">
            <a:spAutoFit/>
          </a:bodyPr>
          <a:lstStyle/>
          <a:p>
            <a:pPr algn="l">
              <a:lnSpc>
                <a:spcPct val="120000"/>
              </a:lnSpc>
              <a:spcAft>
                <a:spcPct val="0"/>
              </a:spcAft>
              <a:tabLst>
                <a:tab pos="1029335"/>
                <a:tab pos="1850390"/>
                <a:tab pos="2538095"/>
                <a:tab pos="3221990"/>
              </a:tabLst>
            </a:pPr>
            <a:r>
              <a:rPr lang="en-US" altLang="zh-CN" sz="2800">
                <a:solidFill>
                  <a:srgbClr val="C00000"/>
                </a:solidFill>
                <a:latin typeface="Times New Roman" panose="02020603050405020304" charset="0"/>
                <a:cs typeface="Times New Roman" panose="02020603050405020304" charset="0"/>
                <a:sym typeface="+mn-ea"/>
              </a:rPr>
              <a:t>B</a:t>
            </a:r>
            <a:endParaRPr lang="en-US" altLang="zh-CN" sz="2800">
              <a:solidFill>
                <a:srgbClr val="C00000"/>
              </a:solidFill>
              <a:effectLst/>
              <a:latin typeface="Times New Roman" panose="02020603050405020304" charset="0"/>
              <a:ea typeface="方正书宋_GBK" panose="02000000000000000000" pitchFamily="65" charset="-122"/>
              <a:cs typeface="Times New Roman" panose="02020603050405020304" charset="0"/>
              <a:sym typeface="+mn-ea"/>
            </a:endParaRPr>
          </a:p>
        </p:txBody>
      </p:sp>
      <p:sp>
        <p:nvSpPr>
          <p:cNvPr id="11" name="文本框 10" title=""/>
          <p:cNvSpPr txBox="1"/>
          <p:nvPr>
            <p:custDataLst>
              <p:tags r:id="rId9"/>
            </p:custDataLst>
          </p:nvPr>
        </p:nvSpPr>
        <p:spPr>
          <a:xfrm>
            <a:off x="6803390" y="3447415"/>
            <a:ext cx="420370" cy="521970"/>
          </a:xfrm>
          <a:prstGeom prst="rect">
            <a:avLst/>
          </a:prstGeom>
          <a:noFill/>
        </p:spPr>
        <p:txBody>
          <a:bodyPr wrap="none" rtlCol="0">
            <a:spAutoFit/>
          </a:bodyPr>
          <a:lstStyle/>
          <a:p>
            <a:pPr algn="l"/>
            <a:r>
              <a:rPr lang="en-US" altLang="zh-CN" sz="2800">
                <a:solidFill>
                  <a:srgbClr val="C00000"/>
                </a:solidFill>
                <a:latin typeface="Times New Roman" panose="02020603050405020304" charset="0"/>
                <a:cs typeface="Times New Roman" panose="02020603050405020304" charset="0"/>
                <a:sym typeface="+mn-ea"/>
              </a:rPr>
              <a:t>C</a:t>
            </a:r>
            <a:endParaRPr lang="en-US" altLang="zh-CN" sz="2800">
              <a:solidFill>
                <a:srgbClr val="C00000"/>
              </a:solidFill>
              <a:effectLst/>
              <a:latin typeface="Times New Roman" panose="02020603050405020304" charset="0"/>
              <a:ea typeface="方正书宋_GBK" panose="02000000000000000000" pitchFamily="65" charset="-122"/>
              <a:cs typeface="Times New Roman" panose="02020603050405020304" charset="0"/>
              <a:sym typeface="+mn-ea"/>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矩形 1" title=""/>
          <p:cNvSpPr>
            <a:spLocks noChangeAspect="1"/>
          </p:cNvSpPr>
          <p:nvPr>
            <p:custDataLst>
              <p:tags r:id="rId3"/>
            </p:custDataLst>
          </p:nvPr>
        </p:nvSpPr>
        <p:spPr>
          <a:xfrm>
            <a:off x="1022350" y="1131570"/>
            <a:ext cx="9742170" cy="534035"/>
          </a:xfrm>
          <a:prstGeom prst="rect">
            <a:avLst/>
          </a:prstGeom>
        </p:spPr>
        <p:txBody>
          <a:bodyPr wrap="square">
            <a:spAutoFit/>
          </a:bodyPr>
          <a:lstStyle/>
          <a:p>
            <a:pPr>
              <a:lnSpc>
                <a:spcPct val="120000"/>
              </a:lnSpc>
              <a:spcAft>
                <a:spcPct val="0"/>
              </a:spcAft>
              <a:tabLst>
                <a:tab pos="1029335"/>
                <a:tab pos="1850390"/>
                <a:tab pos="2538095"/>
                <a:tab pos="3221990"/>
              </a:tabLst>
            </a:pPr>
            <a:r>
              <a:rPr lang="en-US" altLang="zh-CN" sz="2400" b="1">
                <a:solidFill>
                  <a:srgbClr val="000000"/>
                </a:solidFill>
                <a:latin typeface="Times New Roman" panose="02020603050405020304" charset="0"/>
                <a:ea typeface="宋体" panose="02010600030101010101" pitchFamily="2" charset="-122"/>
                <a:cs typeface="Times New Roman" panose="02020603050405020304" charset="0"/>
              </a:rPr>
              <a:t>6</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下列有</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12</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种有机化合物</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将它们所属的类别填入下表</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填序号</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 </a:t>
            </a:r>
            <a:endParaRPr lang="en-US" altLang="zh-CN" sz="2400">
              <a:solidFill>
                <a:srgbClr val="000000"/>
              </a:solidFill>
              <a:effectLst/>
              <a:latin typeface="Times New Roman" panose="02020603050405020304" charset="0"/>
              <a:ea typeface="宋体" panose="02010600030101010101" pitchFamily="2" charset="-122"/>
              <a:cs typeface="Times New Roman" panose="02020603050405020304" charset="0"/>
            </a:endParaRPr>
          </a:p>
        </p:txBody>
      </p:sp>
      <p:graphicFrame>
        <p:nvGraphicFramePr>
          <p:cNvPr id="3" name="对象 2" title=""/>
          <p:cNvGraphicFramePr>
            <a:graphicFrameLocks noChangeAspect="1"/>
          </p:cNvGraphicFramePr>
          <p:nvPr>
            <p:custDataLst>
              <p:tags r:id="rId4"/>
            </p:custDataLst>
          </p:nvPr>
        </p:nvGraphicFramePr>
        <p:xfrm>
          <a:off x="1066165" y="1855470"/>
          <a:ext cx="8490585" cy="3683635"/>
        </p:xfrm>
        <a:graphic>
          <a:graphicData uri="http://schemas.openxmlformats.org/presentationml/2006/ole">
            <mc:AlternateContent>
              <mc:Choice xmlns:v="urn:schemas-microsoft-com:vml" Requires="v">
                <p:oleObj spid="_x0000_s1040" name="文档" r:id="rId5" imgW="3840480" imgH="1667510" progId="Word.Document.12">
                  <p:embed/>
                </p:oleObj>
              </mc:Choice>
              <mc:Fallback>
                <p:oleObj name="文档" r:id="rId5" imgW="3840480" imgH="1667510" progId="Word.Document.12">
                  <p:embed/>
                  <p:pic>
                    <p:nvPicPr>
                      <p:cNvPr id="0" name="OLE substitute image"/>
                      <p:cNvPicPr/>
                      <p:nvPr/>
                    </p:nvPicPr>
                    <p:blipFill>
                      <a:blip r:embed="rId6"/>
                      <a:stretch>
                        <a:fillRect/>
                      </a:stretch>
                    </p:blipFill>
                    <p:spPr>
                      <a:xfrm>
                        <a:off x="1066165" y="1855470"/>
                        <a:ext cx="8490585" cy="3683635"/>
                      </a:xfrm>
                      <a:prstGeom prst="rect">
                        <a:avLst/>
                      </a:prstGeom>
                    </p:spPr>
                  </p:pic>
                </p:oleObj>
              </mc:Fallback>
            </mc:AlternateContent>
          </a:graphicData>
        </a:graphic>
      </p:graphicFrame>
      <p:graphicFrame>
        <p:nvGraphicFramePr>
          <p:cNvPr id="7" name="表格 6" title=""/>
          <p:cNvGraphicFramePr>
            <a:graphicFrameLocks noGrp="1"/>
          </p:cNvGraphicFramePr>
          <p:nvPr>
            <p:custDataLst>
              <p:tags r:id="rId7"/>
            </p:custDataLst>
          </p:nvPr>
        </p:nvGraphicFramePr>
        <p:xfrm>
          <a:off x="7716520" y="1856105"/>
          <a:ext cx="3155315" cy="4423410"/>
        </p:xfrm>
        <a:graphic>
          <a:graphicData uri="http://schemas.openxmlformats.org/drawingml/2006/table">
            <a:tbl>
              <a:tblPr firstRow="1" bandRow="1">
                <a:tableStyleId>{2D5ABB26-0587-4C30-8999-92F81FD0307C}</a:tableStyleId>
              </a:tblPr>
              <a:tblGrid>
                <a:gridCol w="1493520">
                  <a:extLst>
                    <a:ext uri="{9D8B030D-6E8A-4147-A177-3AD203B41FA5}">
                      <a16:colId xmlns:a16="http://schemas.microsoft.com/office/drawing/2014/main" val="20000"/>
                    </a:ext>
                  </a:extLst>
                </a:gridCol>
                <a:gridCol w="1661795">
                  <a:extLst>
                    <a:ext uri="{9D8B030D-6E8A-4147-A177-3AD203B41FA5}">
                      <a16:colId xmlns:a16="http://schemas.microsoft.com/office/drawing/2014/main" val="20001"/>
                    </a:ext>
                  </a:extLst>
                </a:gridCol>
              </a:tblGrid>
              <a:tr h="563245">
                <a:tc>
                  <a:txBody>
                    <a:bodyPr vert="horz" wrap="square"/>
                    <a:lstStyle/>
                    <a:p>
                      <a:pPr algn="ctr">
                        <a:lnSpc>
                          <a:spcPct val="100000"/>
                        </a:lnSpc>
                        <a:buNone/>
                      </a:pPr>
                      <a:r>
                        <a:rPr lang="zh-CN" sz="2300" b="1">
                          <a:effectLst/>
                          <a:latin typeface="宋体" panose="02010600030101010101" pitchFamily="2" charset="-122"/>
                          <a:ea typeface="宋体" panose="02010600030101010101" pitchFamily="2" charset="-122"/>
                        </a:rPr>
                        <a:t>物质类别</a:t>
                      </a:r>
                      <a:endParaRPr lang="zh-CN" altLang="en-US" sz="2300" b="1">
                        <a:effectLst/>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9050">
                      <a:solidFill>
                        <a:schemeClr val="tx1"/>
                      </a:solidFill>
                      <a:prstDash val="solid"/>
                    </a:lnT>
                    <a:lnB w="19050">
                      <a:solidFill>
                        <a:schemeClr val="tx1"/>
                      </a:solidFill>
                      <a:prstDash val="solid"/>
                    </a:lnB>
                  </a:tcPr>
                </a:tc>
                <a:tc>
                  <a:txBody>
                    <a:bodyPr vert="horz" wrap="square"/>
                    <a:lstStyle/>
                    <a:p>
                      <a:pPr algn="ctr">
                        <a:lnSpc>
                          <a:spcPct val="100000"/>
                        </a:lnSpc>
                        <a:spcAft>
                          <a:spcPct val="0"/>
                        </a:spcAft>
                        <a:tabLst>
                          <a:tab pos="1029335"/>
                          <a:tab pos="1850390"/>
                          <a:tab pos="2538095"/>
                          <a:tab pos="3221990"/>
                        </a:tabLst>
                      </a:pPr>
                      <a:r>
                        <a:rPr lang="zh-CN" sz="2300" b="1">
                          <a:effectLst/>
                          <a:latin typeface="宋体" panose="02010600030101010101" pitchFamily="2" charset="-122"/>
                          <a:ea typeface="宋体" panose="02010600030101010101" pitchFamily="2" charset="-122"/>
                        </a:rPr>
                        <a:t>有机化合物</a:t>
                      </a:r>
                      <a:endParaRPr lang="zh-CN" altLang="en-US" sz="2300" b="1">
                        <a:effectLst/>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9050">
                      <a:solidFill>
                        <a:schemeClr val="tx1"/>
                      </a:solidFill>
                      <a:prstDash val="solid"/>
                    </a:lnT>
                    <a:lnB w="19050">
                      <a:solidFill>
                        <a:schemeClr val="tx1"/>
                      </a:solidFill>
                      <a:prstDash val="solid"/>
                    </a:lnB>
                  </a:tcPr>
                </a:tc>
                <a:extLst>
                  <a:ext uri="{0D108BD9-81ED-4DB2-BD59-A6C34878D82A}">
                    <a16:rowId xmlns:a16="http://schemas.microsoft.com/office/drawing/2014/main" val="10000"/>
                  </a:ext>
                </a:extLst>
              </a:tr>
              <a:tr h="478155">
                <a:tc>
                  <a:txBody>
                    <a:bodyPr vert="horz" wrap="square"/>
                    <a:lstStyle/>
                    <a:p>
                      <a:pPr algn="ctr">
                        <a:lnSpc>
                          <a:spcPct val="100000"/>
                        </a:lnSpc>
                        <a:buNone/>
                      </a:pPr>
                      <a:r>
                        <a:rPr lang="zh-CN" sz="2300">
                          <a:effectLst/>
                          <a:latin typeface="宋体" panose="02010600030101010101" pitchFamily="2" charset="-122"/>
                          <a:ea typeface="宋体" panose="02010600030101010101" pitchFamily="2" charset="-122"/>
                        </a:rPr>
                        <a:t>烷烃</a:t>
                      </a:r>
                      <a:endParaRPr lang="zh-CN" altLang="en-US" sz="2300">
                        <a:effectLst/>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9050">
                      <a:solidFill>
                        <a:schemeClr val="tx1"/>
                      </a:solidFill>
                      <a:prstDash val="solid"/>
                    </a:lnT>
                    <a:lnB w="12700">
                      <a:solidFill>
                        <a:schemeClr val="tx1"/>
                      </a:solidFill>
                      <a:prstDash val="solid"/>
                    </a:lnB>
                  </a:tcPr>
                </a:tc>
                <a:tc>
                  <a:txBody>
                    <a:bodyPr vert="horz" wrap="square"/>
                    <a:lstStyle/>
                    <a:p>
                      <a:pPr algn="ctr">
                        <a:lnSpc>
                          <a:spcPct val="100000"/>
                        </a:lnSpc>
                        <a:buNone/>
                      </a:pPr>
                      <a:endParaRPr lang="zh-CN" altLang="en-US" sz="23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9050">
                      <a:solidFill>
                        <a:schemeClr val="tx1"/>
                      </a:solidFill>
                      <a:prstDash val="solid"/>
                    </a:lnT>
                    <a:lnB w="12700">
                      <a:solidFill>
                        <a:schemeClr val="tx1"/>
                      </a:solidFill>
                      <a:prstDash val="solid"/>
                    </a:lnB>
                  </a:tcPr>
                </a:tc>
                <a:extLst>
                  <a:ext uri="{0D108BD9-81ED-4DB2-BD59-A6C34878D82A}">
                    <a16:rowId xmlns:a16="http://schemas.microsoft.com/office/drawing/2014/main" val="10001"/>
                  </a:ext>
                </a:extLst>
              </a:tr>
              <a:tr h="478155">
                <a:tc>
                  <a:txBody>
                    <a:bodyPr vert="horz" wrap="square"/>
                    <a:lstStyle/>
                    <a:p>
                      <a:pPr algn="ctr">
                        <a:lnSpc>
                          <a:spcPct val="100000"/>
                        </a:lnSpc>
                        <a:buNone/>
                      </a:pPr>
                      <a:r>
                        <a:rPr lang="zh-CN" sz="2300">
                          <a:effectLst/>
                          <a:latin typeface="宋体" panose="02010600030101010101" pitchFamily="2" charset="-122"/>
                          <a:ea typeface="宋体" panose="02010600030101010101" pitchFamily="2" charset="-122"/>
                        </a:rPr>
                        <a:t>烯烃</a:t>
                      </a:r>
                      <a:endParaRPr lang="zh-CN" altLang="en-US" sz="2300">
                        <a:effectLst/>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vert="horz" wrap="square"/>
                    <a:lstStyle/>
                    <a:p>
                      <a:pPr algn="ctr">
                        <a:lnSpc>
                          <a:spcPct val="100000"/>
                        </a:lnSpc>
                        <a:buNone/>
                      </a:pPr>
                      <a:endParaRPr lang="zh-CN" altLang="en-US" sz="23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2"/>
                  </a:ext>
                </a:extLst>
              </a:tr>
              <a:tr h="478790">
                <a:tc>
                  <a:txBody>
                    <a:bodyPr vert="horz" wrap="square"/>
                    <a:lstStyle/>
                    <a:p>
                      <a:pPr algn="ctr">
                        <a:lnSpc>
                          <a:spcPct val="100000"/>
                        </a:lnSpc>
                        <a:buNone/>
                      </a:pPr>
                      <a:r>
                        <a:rPr lang="zh-CN" sz="2300">
                          <a:effectLst/>
                          <a:latin typeface="宋体" panose="02010600030101010101" pitchFamily="2" charset="-122"/>
                          <a:ea typeface="宋体" panose="02010600030101010101" pitchFamily="2" charset="-122"/>
                        </a:rPr>
                        <a:t>炔烃</a:t>
                      </a:r>
                      <a:endParaRPr lang="zh-CN" altLang="en-US" sz="2300">
                        <a:effectLst/>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vert="horz" wrap="square"/>
                    <a:lstStyle/>
                    <a:p>
                      <a:pPr algn="ctr">
                        <a:lnSpc>
                          <a:spcPct val="100000"/>
                        </a:lnSpc>
                        <a:buNone/>
                      </a:pPr>
                      <a:endParaRPr lang="zh-CN" altLang="en-US" sz="23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3"/>
                  </a:ext>
                </a:extLst>
              </a:tr>
              <a:tr h="488950">
                <a:tc>
                  <a:txBody>
                    <a:bodyPr vert="horz" wrap="square"/>
                    <a:lstStyle/>
                    <a:p>
                      <a:pPr algn="ctr">
                        <a:lnSpc>
                          <a:spcPct val="100000"/>
                        </a:lnSpc>
                        <a:buNone/>
                      </a:pPr>
                      <a:r>
                        <a:rPr lang="zh-CN" sz="2300">
                          <a:effectLst/>
                          <a:latin typeface="宋体" panose="02010600030101010101" pitchFamily="2" charset="-122"/>
                          <a:ea typeface="宋体" panose="02010600030101010101" pitchFamily="2" charset="-122"/>
                        </a:rPr>
                        <a:t>环烷烃</a:t>
                      </a:r>
                      <a:endParaRPr lang="zh-CN" altLang="en-US" sz="2300">
                        <a:effectLst/>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vert="horz" wrap="square"/>
                    <a:lstStyle/>
                    <a:p>
                      <a:pPr algn="ctr">
                        <a:lnSpc>
                          <a:spcPct val="100000"/>
                        </a:lnSpc>
                        <a:buNone/>
                      </a:pPr>
                      <a:endParaRPr lang="zh-CN" altLang="en-US" sz="23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4"/>
                  </a:ext>
                </a:extLst>
              </a:tr>
              <a:tr h="489585">
                <a:tc>
                  <a:txBody>
                    <a:bodyPr vert="horz" wrap="square"/>
                    <a:lstStyle/>
                    <a:p>
                      <a:pPr algn="ctr">
                        <a:lnSpc>
                          <a:spcPct val="100000"/>
                        </a:lnSpc>
                        <a:buNone/>
                      </a:pPr>
                      <a:r>
                        <a:rPr lang="zh-CN" sz="2300">
                          <a:effectLst/>
                          <a:latin typeface="宋体" panose="02010600030101010101" pitchFamily="2" charset="-122"/>
                          <a:ea typeface="宋体" panose="02010600030101010101" pitchFamily="2" charset="-122"/>
                        </a:rPr>
                        <a:t>芳香烃</a:t>
                      </a:r>
                      <a:endParaRPr lang="zh-CN" altLang="en-US" sz="2300">
                        <a:effectLst/>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vert="horz" wrap="square"/>
                    <a:lstStyle/>
                    <a:p>
                      <a:pPr algn="ctr">
                        <a:lnSpc>
                          <a:spcPct val="100000"/>
                        </a:lnSpc>
                        <a:buNone/>
                      </a:pPr>
                      <a:endParaRPr lang="zh-CN" altLang="en-US" sz="23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5"/>
                  </a:ext>
                </a:extLst>
              </a:tr>
              <a:tr h="490220">
                <a:tc>
                  <a:txBody>
                    <a:bodyPr vert="horz" wrap="square"/>
                    <a:lstStyle/>
                    <a:p>
                      <a:pPr algn="ctr">
                        <a:lnSpc>
                          <a:spcPct val="100000"/>
                        </a:lnSpc>
                        <a:buNone/>
                      </a:pPr>
                      <a:r>
                        <a:rPr lang="zh-CN" sz="2300">
                          <a:effectLst/>
                          <a:latin typeface="宋体" panose="02010600030101010101" pitchFamily="2" charset="-122"/>
                          <a:ea typeface="宋体" panose="02010600030101010101" pitchFamily="2" charset="-122"/>
                        </a:rPr>
                        <a:t>卤代烃</a:t>
                      </a:r>
                      <a:endParaRPr lang="zh-CN" altLang="en-US" sz="2300">
                        <a:effectLst/>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vert="horz" wrap="square"/>
                    <a:lstStyle/>
                    <a:p>
                      <a:pPr algn="ctr">
                        <a:lnSpc>
                          <a:spcPct val="100000"/>
                        </a:lnSpc>
                        <a:buNone/>
                      </a:pPr>
                      <a:endParaRPr lang="zh-CN" altLang="en-US" sz="23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6"/>
                  </a:ext>
                </a:extLst>
              </a:tr>
              <a:tr h="478155">
                <a:tc>
                  <a:txBody>
                    <a:bodyPr vert="horz" wrap="square"/>
                    <a:lstStyle/>
                    <a:p>
                      <a:pPr algn="ctr">
                        <a:lnSpc>
                          <a:spcPct val="100000"/>
                        </a:lnSpc>
                        <a:buNone/>
                      </a:pPr>
                      <a:r>
                        <a:rPr lang="zh-CN" sz="2300">
                          <a:effectLst/>
                          <a:latin typeface="宋体" panose="02010600030101010101" pitchFamily="2" charset="-122"/>
                          <a:ea typeface="宋体" panose="02010600030101010101" pitchFamily="2" charset="-122"/>
                        </a:rPr>
                        <a:t>醇</a:t>
                      </a:r>
                      <a:endParaRPr lang="zh-CN" altLang="en-US" sz="2300">
                        <a:effectLst/>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vert="horz" wrap="square"/>
                    <a:lstStyle/>
                    <a:p>
                      <a:pPr algn="ctr">
                        <a:lnSpc>
                          <a:spcPct val="100000"/>
                        </a:lnSpc>
                        <a:buNone/>
                      </a:pPr>
                      <a:endParaRPr lang="zh-CN" altLang="en-US" sz="23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7"/>
                  </a:ext>
                </a:extLst>
              </a:tr>
              <a:tr h="478155">
                <a:tc>
                  <a:txBody>
                    <a:bodyPr vert="horz" wrap="square"/>
                    <a:lstStyle/>
                    <a:p>
                      <a:pPr algn="ctr">
                        <a:lnSpc>
                          <a:spcPct val="100000"/>
                        </a:lnSpc>
                        <a:buNone/>
                      </a:pPr>
                      <a:r>
                        <a:rPr lang="zh-CN" sz="2300">
                          <a:effectLst/>
                          <a:latin typeface="宋体" panose="02010600030101010101" pitchFamily="2" charset="-122"/>
                          <a:ea typeface="宋体" panose="02010600030101010101" pitchFamily="2" charset="-122"/>
                        </a:rPr>
                        <a:t>酚</a:t>
                      </a:r>
                      <a:endParaRPr lang="zh-CN" altLang="en-US" sz="2300">
                        <a:effectLst/>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9050">
                      <a:solidFill>
                        <a:schemeClr val="tx1"/>
                      </a:solidFill>
                      <a:prstDash val="solid"/>
                    </a:lnB>
                  </a:tcPr>
                </a:tc>
                <a:tc>
                  <a:txBody>
                    <a:bodyPr vert="horz" wrap="square"/>
                    <a:lstStyle/>
                    <a:p>
                      <a:pPr algn="ctr">
                        <a:lnSpc>
                          <a:spcPct val="100000"/>
                        </a:lnSpc>
                        <a:buNone/>
                      </a:pPr>
                      <a:endParaRPr lang="zh-CN" altLang="en-US" sz="23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9050">
                      <a:solidFill>
                        <a:schemeClr val="tx1"/>
                      </a:solidFill>
                      <a:prstDash val="solid"/>
                    </a:lnB>
                  </a:tcPr>
                </a:tc>
                <a:extLst>
                  <a:ext uri="{0D108BD9-81ED-4DB2-BD59-A6C34878D82A}">
                    <a16:rowId xmlns:a16="http://schemas.microsoft.com/office/drawing/2014/main" val="10008"/>
                  </a:ext>
                </a:extLst>
              </a:tr>
            </a:tbl>
          </a:graphicData>
        </a:graphic>
      </p:graphicFrame>
      <p:sp>
        <p:nvSpPr>
          <p:cNvPr id="8" name="文本框 7" title=""/>
          <p:cNvSpPr txBox="1"/>
          <p:nvPr>
            <p:custDataLst>
              <p:tags r:id="rId8"/>
            </p:custDataLst>
          </p:nvPr>
        </p:nvSpPr>
        <p:spPr>
          <a:xfrm>
            <a:off x="9622155" y="2319655"/>
            <a:ext cx="792480" cy="570865"/>
          </a:xfrm>
          <a:prstGeom prst="rect">
            <a:avLst/>
          </a:prstGeom>
          <a:noFill/>
        </p:spPr>
        <p:txBody>
          <a:bodyPr wrap="none" rtlCol="0" anchor="t">
            <a:spAutoFit/>
          </a:bodyPr>
          <a:lstStyle/>
          <a:p>
            <a:pPr algn="ctr">
              <a:lnSpc>
                <a:spcPct val="130000"/>
              </a:lnSpc>
            </a:pPr>
            <a:r>
              <a:rPr lang="en-US" altLang="zh-CN" sz="2400">
                <a:solidFill>
                  <a:srgbClr val="C00000"/>
                </a:solidFill>
                <a:latin typeface="微软雅黑" panose="020b0503020204020204" pitchFamily="34" charset="-122"/>
                <a:ea typeface="微软雅黑" panose="020b0503020204020204" pitchFamily="34" charset="-122"/>
                <a:cs typeface="Times New Roman" panose="02020603050405020304" charset="0"/>
              </a:rPr>
              <a:t>①</a:t>
            </a:r>
            <a:r>
              <a:rPr lang="en-US" altLang="zh-CN" sz="2400">
                <a:solidFill>
                  <a:srgbClr val="C00000"/>
                </a:solidFill>
                <a:latin typeface="微软雅黑" panose="020b0503020204020204" pitchFamily="34" charset="-122"/>
                <a:ea typeface="微软雅黑" panose="020b0503020204020204" pitchFamily="34" charset="-122"/>
                <a:cs typeface="Times New Roman" panose="02020603050405020304" charset="0"/>
                <a:sym typeface="+mn-ea"/>
              </a:rPr>
              <a:t>⑩</a:t>
            </a:r>
          </a:p>
        </p:txBody>
      </p:sp>
      <p:sp>
        <p:nvSpPr>
          <p:cNvPr id="9" name="文本框 8" title=""/>
          <p:cNvSpPr txBox="1"/>
          <p:nvPr>
            <p:custDataLst>
              <p:tags r:id="rId9"/>
            </p:custDataLst>
          </p:nvPr>
        </p:nvSpPr>
        <p:spPr>
          <a:xfrm>
            <a:off x="9622155" y="2912110"/>
            <a:ext cx="792480" cy="460375"/>
          </a:xfrm>
          <a:prstGeom prst="rect">
            <a:avLst/>
          </a:prstGeom>
          <a:noFill/>
        </p:spPr>
        <p:txBody>
          <a:bodyPr wrap="none" rtlCol="0">
            <a:spAutoFit/>
          </a:bodyPr>
          <a:lstStyle/>
          <a:p>
            <a:pPr algn="ctr"/>
            <a:r>
              <a:rPr lang="en-US" altLang="zh-CN" sz="2400">
                <a:solidFill>
                  <a:srgbClr val="C00000"/>
                </a:solidFill>
                <a:latin typeface="微软雅黑" panose="020b0503020204020204" pitchFamily="34" charset="-122"/>
                <a:ea typeface="微软雅黑" panose="020b0503020204020204" pitchFamily="34" charset="-122"/>
                <a:cs typeface="Times New Roman" panose="02020603050405020304" charset="0"/>
                <a:sym typeface="+mn-ea"/>
              </a:rPr>
              <a:t>②⑦</a:t>
            </a:r>
          </a:p>
        </p:txBody>
      </p:sp>
      <p:sp>
        <p:nvSpPr>
          <p:cNvPr id="10" name="文本框 9" title=""/>
          <p:cNvSpPr txBox="1"/>
          <p:nvPr>
            <p:custDataLst>
              <p:tags r:id="rId10"/>
            </p:custDataLst>
          </p:nvPr>
        </p:nvSpPr>
        <p:spPr>
          <a:xfrm>
            <a:off x="9773920" y="3394075"/>
            <a:ext cx="488950" cy="460375"/>
          </a:xfrm>
          <a:prstGeom prst="rect">
            <a:avLst/>
          </a:prstGeom>
          <a:noFill/>
        </p:spPr>
        <p:txBody>
          <a:bodyPr wrap="none" rtlCol="0">
            <a:spAutoFit/>
          </a:bodyPr>
          <a:lstStyle/>
          <a:p>
            <a:pPr algn="ctr"/>
            <a:r>
              <a:rPr lang="en-US" altLang="zh-CN" sz="2400" b="1">
                <a:solidFill>
                  <a:srgbClr val="C00000"/>
                </a:solidFill>
                <a:latin typeface="微软雅黑" panose="020b0503020204020204" pitchFamily="34" charset="-122"/>
                <a:ea typeface="微软雅黑" panose="020b0503020204020204" pitchFamily="34" charset="-122"/>
                <a:cs typeface="Times New Roman" panose="02020603050405020304" charset="0"/>
                <a:sym typeface="+mn-ea"/>
              </a:rPr>
              <a:t>⑫</a:t>
            </a:r>
          </a:p>
        </p:txBody>
      </p:sp>
      <p:sp>
        <p:nvSpPr>
          <p:cNvPr id="11" name="文本框 10" title=""/>
          <p:cNvSpPr txBox="1"/>
          <p:nvPr>
            <p:custDataLst>
              <p:tags r:id="rId11"/>
            </p:custDataLst>
          </p:nvPr>
        </p:nvSpPr>
        <p:spPr>
          <a:xfrm>
            <a:off x="9774555" y="3876040"/>
            <a:ext cx="487680" cy="460375"/>
          </a:xfrm>
          <a:prstGeom prst="rect">
            <a:avLst/>
          </a:prstGeom>
          <a:noFill/>
        </p:spPr>
        <p:txBody>
          <a:bodyPr wrap="none" rtlCol="0">
            <a:spAutoFit/>
          </a:bodyPr>
          <a:lstStyle/>
          <a:p>
            <a:pPr algn="ctr"/>
            <a:r>
              <a:rPr lang="en-US" altLang="zh-CN" sz="2400">
                <a:solidFill>
                  <a:srgbClr val="C00000"/>
                </a:solidFill>
                <a:latin typeface="微软雅黑" panose="020b0503020204020204" pitchFamily="34" charset="-122"/>
                <a:ea typeface="微软雅黑" panose="020b0503020204020204" pitchFamily="34" charset="-122"/>
                <a:cs typeface="Times New Roman" panose="02020603050405020304" charset="0"/>
                <a:sym typeface="+mn-ea"/>
              </a:rPr>
              <a:t>③</a:t>
            </a:r>
          </a:p>
        </p:txBody>
      </p:sp>
      <p:sp>
        <p:nvSpPr>
          <p:cNvPr id="12" name="文本框 11" title=""/>
          <p:cNvSpPr txBox="1"/>
          <p:nvPr>
            <p:custDataLst>
              <p:tags r:id="rId12"/>
            </p:custDataLst>
          </p:nvPr>
        </p:nvSpPr>
        <p:spPr>
          <a:xfrm>
            <a:off x="9774555" y="4358005"/>
            <a:ext cx="487680" cy="460375"/>
          </a:xfrm>
          <a:prstGeom prst="rect">
            <a:avLst/>
          </a:prstGeom>
          <a:noFill/>
        </p:spPr>
        <p:txBody>
          <a:bodyPr wrap="none" rtlCol="0">
            <a:spAutoFit/>
          </a:bodyPr>
          <a:lstStyle/>
          <a:p>
            <a:pPr algn="ctr"/>
            <a:r>
              <a:rPr lang="en-US" altLang="zh-CN" sz="2400">
                <a:solidFill>
                  <a:srgbClr val="C00000"/>
                </a:solidFill>
                <a:latin typeface="微软雅黑" panose="020b0503020204020204" pitchFamily="34" charset="-122"/>
                <a:ea typeface="微软雅黑" panose="020b0503020204020204" pitchFamily="34" charset="-122"/>
                <a:cs typeface="Times New Roman" panose="02020603050405020304" charset="0"/>
                <a:sym typeface="+mn-ea"/>
              </a:rPr>
              <a:t>⑧</a:t>
            </a:r>
          </a:p>
        </p:txBody>
      </p:sp>
      <p:sp>
        <p:nvSpPr>
          <p:cNvPr id="13" name="文本框 12" title=""/>
          <p:cNvSpPr txBox="1"/>
          <p:nvPr>
            <p:custDataLst>
              <p:tags r:id="rId13"/>
            </p:custDataLst>
          </p:nvPr>
        </p:nvSpPr>
        <p:spPr>
          <a:xfrm>
            <a:off x="9622155" y="4839970"/>
            <a:ext cx="792480" cy="460375"/>
          </a:xfrm>
          <a:prstGeom prst="rect">
            <a:avLst/>
          </a:prstGeom>
          <a:noFill/>
        </p:spPr>
        <p:txBody>
          <a:bodyPr wrap="none" rtlCol="0">
            <a:spAutoFit/>
          </a:bodyPr>
          <a:lstStyle/>
          <a:p>
            <a:pPr algn="ctr"/>
            <a:r>
              <a:rPr lang="en-US" altLang="zh-CN" sz="2400">
                <a:solidFill>
                  <a:srgbClr val="C00000"/>
                </a:solidFill>
                <a:latin typeface="微软雅黑" panose="020b0503020204020204" pitchFamily="34" charset="-122"/>
                <a:ea typeface="微软雅黑" panose="020b0503020204020204" pitchFamily="34" charset="-122"/>
                <a:cs typeface="Times New Roman" panose="02020603050405020304" charset="0"/>
                <a:sym typeface="+mn-ea"/>
              </a:rPr>
              <a:t>⑥⑨</a:t>
            </a:r>
          </a:p>
        </p:txBody>
      </p:sp>
      <p:sp>
        <p:nvSpPr>
          <p:cNvPr id="14" name="文本框 13" title=""/>
          <p:cNvSpPr txBox="1"/>
          <p:nvPr>
            <p:custDataLst>
              <p:tags r:id="rId14"/>
            </p:custDataLst>
          </p:nvPr>
        </p:nvSpPr>
        <p:spPr>
          <a:xfrm>
            <a:off x="9643110" y="5321935"/>
            <a:ext cx="487680" cy="460375"/>
          </a:xfrm>
          <a:prstGeom prst="rect">
            <a:avLst/>
          </a:prstGeom>
          <a:noFill/>
        </p:spPr>
        <p:txBody>
          <a:bodyPr wrap="none" rtlCol="0">
            <a:spAutoFit/>
          </a:bodyPr>
          <a:lstStyle/>
          <a:p>
            <a:pPr algn="ctr"/>
            <a:r>
              <a:rPr lang="en-US" altLang="zh-CN" sz="2400">
                <a:solidFill>
                  <a:srgbClr val="C00000"/>
                </a:solidFill>
                <a:latin typeface="微软雅黑" panose="020b0503020204020204" pitchFamily="34" charset="-122"/>
                <a:ea typeface="微软雅黑" panose="020b0503020204020204" pitchFamily="34" charset="-122"/>
                <a:cs typeface="Times New Roman" panose="02020603050405020304" charset="0"/>
                <a:sym typeface="+mn-ea"/>
              </a:rPr>
              <a:t>④</a:t>
            </a:r>
          </a:p>
        </p:txBody>
      </p:sp>
      <p:sp>
        <p:nvSpPr>
          <p:cNvPr id="15" name="文本框 14" title=""/>
          <p:cNvSpPr txBox="1"/>
          <p:nvPr>
            <p:custDataLst>
              <p:tags r:id="rId15"/>
            </p:custDataLst>
          </p:nvPr>
        </p:nvSpPr>
        <p:spPr>
          <a:xfrm>
            <a:off x="9774555" y="5803900"/>
            <a:ext cx="487680" cy="460375"/>
          </a:xfrm>
          <a:prstGeom prst="rect">
            <a:avLst/>
          </a:prstGeom>
          <a:noFill/>
        </p:spPr>
        <p:txBody>
          <a:bodyPr wrap="none" rtlCol="0">
            <a:spAutoFit/>
          </a:bodyPr>
          <a:lstStyle/>
          <a:p>
            <a:pPr algn="ctr"/>
            <a:r>
              <a:rPr lang="en-US" altLang="zh-CN" sz="2400">
                <a:solidFill>
                  <a:srgbClr val="C00000"/>
                </a:solidFill>
                <a:latin typeface="微软雅黑" panose="020b0503020204020204" pitchFamily="34" charset="-122"/>
                <a:ea typeface="微软雅黑" panose="020b0503020204020204" pitchFamily="34" charset="-122"/>
                <a:cs typeface="Times New Roman" panose="02020603050405020304" charset="0"/>
                <a:sym typeface="+mn-ea"/>
              </a:rPr>
              <a:t>⑤</a:t>
            </a:r>
          </a:p>
        </p:txBody>
      </p:sp>
      <p:sp>
        <p:nvSpPr>
          <p:cNvPr id="16" name="文本框 15" title=""/>
          <p:cNvSpPr txBox="1"/>
          <p:nvPr>
            <p:custDataLst>
              <p:tags r:id="rId16"/>
            </p:custDataLst>
          </p:nvPr>
        </p:nvSpPr>
        <p:spPr>
          <a:xfrm flipH="1">
            <a:off x="9942830" y="5356860"/>
            <a:ext cx="519430" cy="460375"/>
          </a:xfrm>
          <a:prstGeom prst="rect">
            <a:avLst/>
          </a:prstGeom>
          <a:noFill/>
        </p:spPr>
        <p:txBody>
          <a:bodyPr wrap="square" rtlCol="0">
            <a:spAutoFit/>
          </a:bodyPr>
          <a:lstStyle/>
          <a:p>
            <a:pPr algn="l"/>
            <a:r>
              <a:rPr lang="en-US" altLang="zh-CN" sz="2400" b="1">
                <a:solidFill>
                  <a:srgbClr val="C00000"/>
                </a:solidFill>
                <a:latin typeface="微软雅黑" panose="020b0503020204020204" pitchFamily="34" charset="-122"/>
                <a:ea typeface="微软雅黑" panose="020b0503020204020204" pitchFamily="34" charset="-122"/>
                <a:cs typeface="Times New Roman" panose="02020603050405020304" charset="0"/>
                <a:sym typeface="+mn-ea"/>
              </a:rPr>
              <a:t>⑪</a:t>
            </a:r>
          </a:p>
        </p:txBody>
      </p:sp>
    </p:spTree>
    <p:custDataLst>
      <p:tags r:id="rId17"/>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heckerboard(across)">
                                      <p:cBhvr>
                                        <p:cTn id="25" dur="500"/>
                                        <p:tgtEl>
                                          <p:spTgt spid="1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500"/>
                                        <p:tgtEl>
                                          <p:spTgt spid="1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4" name="组合 3" title=""/>
          <p:cNvGrpSpPr/>
          <p:nvPr>
            <p:custDataLst>
              <p:tags r:id="rId3"/>
            </p:custDataLst>
          </p:nvPr>
        </p:nvGrpSpPr>
        <p:grpSpPr>
          <a:xfrm>
            <a:off x="1955800" y="1671320"/>
            <a:ext cx="7766050" cy="3788410"/>
            <a:chOff x="3080" y="2632"/>
            <a:chExt cx="12230" cy="5966"/>
          </a:xfrm>
        </p:grpSpPr>
        <p:sp>
          <p:nvSpPr>
            <p:cNvPr id="103" name="MMConnector"/>
            <p:cNvSpPr/>
            <p:nvPr>
              <p:custDataLst>
                <p:tags r:id="rId4"/>
              </p:custDataLst>
            </p:nvPr>
          </p:nvSpPr>
          <p:spPr>
            <a:xfrm>
              <a:off x="6128" y="4139"/>
              <a:ext cx="1017" cy="2231"/>
            </a:xfrm>
            <a:custGeom>
              <a:rect l="0" t="0" r="0" b="0"/>
              <a:pathLst>
                <a:path w="319200" h="801800" fill="none">
                  <a:moveTo>
                    <a:pt x="106400" y="400900"/>
                  </a:moveTo>
                  <a:lnTo>
                    <a:pt x="229824" y="400900"/>
                  </a:lnTo>
                  <a:lnTo>
                    <a:pt x="229824" y="-355300"/>
                  </a:lnTo>
                  <a:cubicBezTo>
                    <a:pt x="229824" y="-380471"/>
                    <a:pt x="250253" y="-400900"/>
                    <a:pt x="275424" y="-400900"/>
                  </a:cubicBezTo>
                  <a:lnTo>
                    <a:pt x="425600" y="-400900"/>
                  </a:lnTo>
                </a:path>
              </a:pathLst>
            </a:custGeom>
            <a:noFill/>
            <a:ln w="7600" cap="rnd">
              <a:solidFill>
                <a:srgbClr val="696969"/>
              </a:solidFill>
              <a:round/>
            </a:ln>
          </p:spPr>
          <p:txBody>
            <a:bodyPr/>
            <a:lstStyle/>
            <a:p/>
          </p:txBody>
        </p:sp>
        <p:sp>
          <p:nvSpPr>
            <p:cNvPr id="106" name="MMConnector"/>
            <p:cNvSpPr/>
            <p:nvPr>
              <p:custDataLst>
                <p:tags r:id="rId5"/>
              </p:custDataLst>
            </p:nvPr>
          </p:nvSpPr>
          <p:spPr>
            <a:xfrm>
              <a:off x="6128" y="4852"/>
              <a:ext cx="1017" cy="804"/>
            </a:xfrm>
            <a:custGeom>
              <a:rect l="0" t="0" r="0" b="0"/>
              <a:pathLst>
                <a:path w="319200" h="288800" fill="none">
                  <a:moveTo>
                    <a:pt x="106400" y="144400"/>
                  </a:moveTo>
                  <a:lnTo>
                    <a:pt x="229824" y="144400"/>
                  </a:lnTo>
                  <a:lnTo>
                    <a:pt x="229824" y="-98800"/>
                  </a:lnTo>
                  <a:cubicBezTo>
                    <a:pt x="229824" y="-123971"/>
                    <a:pt x="250253" y="-144400"/>
                    <a:pt x="275424" y="-144400"/>
                  </a:cubicBezTo>
                  <a:lnTo>
                    <a:pt x="425600" y="-144400"/>
                  </a:lnTo>
                </a:path>
              </a:pathLst>
            </a:custGeom>
            <a:noFill/>
            <a:ln w="7600" cap="rnd">
              <a:solidFill>
                <a:srgbClr val="696969"/>
              </a:solidFill>
              <a:round/>
            </a:ln>
          </p:spPr>
          <p:txBody>
            <a:bodyPr/>
            <a:lstStyle/>
            <a:p/>
          </p:txBody>
        </p:sp>
        <p:sp>
          <p:nvSpPr>
            <p:cNvPr id="108" name="MMConnector"/>
            <p:cNvSpPr/>
            <p:nvPr>
              <p:custDataLst>
                <p:tags r:id="rId6"/>
              </p:custDataLst>
            </p:nvPr>
          </p:nvSpPr>
          <p:spPr>
            <a:xfrm>
              <a:off x="6128" y="5654"/>
              <a:ext cx="1017" cy="804"/>
            </a:xfrm>
            <a:custGeom>
              <a:rect l="0" t="0" r="0" b="0"/>
              <a:pathLst>
                <a:path w="319200" h="288800" fill="none">
                  <a:moveTo>
                    <a:pt x="106400" y="-144400"/>
                  </a:moveTo>
                  <a:lnTo>
                    <a:pt x="229824" y="-144400"/>
                  </a:lnTo>
                  <a:lnTo>
                    <a:pt x="229824" y="98800"/>
                  </a:lnTo>
                  <a:cubicBezTo>
                    <a:pt x="229824" y="123971"/>
                    <a:pt x="250253" y="144400"/>
                    <a:pt x="275424" y="144400"/>
                  </a:cubicBezTo>
                  <a:lnTo>
                    <a:pt x="425600" y="144400"/>
                  </a:lnTo>
                </a:path>
              </a:pathLst>
            </a:custGeom>
            <a:noFill/>
            <a:ln w="7600" cap="rnd">
              <a:solidFill>
                <a:srgbClr val="696969"/>
              </a:solidFill>
              <a:round/>
            </a:ln>
          </p:spPr>
          <p:txBody>
            <a:bodyPr/>
            <a:lstStyle/>
            <a:p/>
          </p:txBody>
        </p:sp>
        <p:sp>
          <p:nvSpPr>
            <p:cNvPr id="118" name="MMConnector"/>
            <p:cNvSpPr/>
            <p:nvPr>
              <p:custDataLst>
                <p:tags r:id="rId7"/>
              </p:custDataLst>
            </p:nvPr>
          </p:nvSpPr>
          <p:spPr>
            <a:xfrm>
              <a:off x="6128" y="6368"/>
              <a:ext cx="1017" cy="2231"/>
            </a:xfrm>
            <a:custGeom>
              <a:rect l="0" t="0" r="0" b="0"/>
              <a:pathLst>
                <a:path w="319200" h="801800" fill="none">
                  <a:moveTo>
                    <a:pt x="106400" y="-400900"/>
                  </a:moveTo>
                  <a:lnTo>
                    <a:pt x="229824" y="-400900"/>
                  </a:lnTo>
                  <a:lnTo>
                    <a:pt x="229824" y="355300"/>
                  </a:lnTo>
                  <a:cubicBezTo>
                    <a:pt x="229824" y="380471"/>
                    <a:pt x="250253" y="400900"/>
                    <a:pt x="275424" y="400900"/>
                  </a:cubicBezTo>
                  <a:lnTo>
                    <a:pt x="425600" y="400900"/>
                  </a:lnTo>
                </a:path>
              </a:pathLst>
            </a:custGeom>
            <a:noFill/>
            <a:ln w="7600" cap="rnd">
              <a:solidFill>
                <a:srgbClr val="696969"/>
              </a:solidFill>
              <a:round/>
            </a:ln>
          </p:spPr>
          <p:txBody>
            <a:bodyPr/>
            <a:lstStyle/>
            <a:p/>
          </p:txBody>
        </p:sp>
        <p:sp>
          <p:nvSpPr>
            <p:cNvPr id="101" name="MainIdea"/>
            <p:cNvSpPr/>
            <p:nvPr>
              <p:custDataLst>
                <p:tags r:id="rId8"/>
              </p:custDataLst>
            </p:nvPr>
          </p:nvSpPr>
          <p:spPr>
            <a:xfrm>
              <a:off x="3080" y="4651"/>
              <a:ext cx="3388" cy="1205"/>
            </a:xfrm>
            <a:custGeom>
              <a:gdLst>
                <a:gd name="rtl" fmla="*/ 154280 w 1064000"/>
                <a:gd name="rtt" fmla="*/ 117420 h 433200"/>
                <a:gd name="rtr" fmla="*/ 906680 w 1064000"/>
                <a:gd name="rtb" fmla="*/ 307420 h 433200"/>
              </a:gdLst>
              <a:rect l="rtl" t="rtt" r="rtr" b="rtb"/>
              <a:pathLst>
                <a:path w="1064000" h="433200">
                  <a:moveTo>
                    <a:pt x="30400" y="0"/>
                  </a:moveTo>
                  <a:lnTo>
                    <a:pt x="1033600" y="0"/>
                  </a:lnTo>
                  <a:cubicBezTo>
                    <a:pt x="1054029" y="0"/>
                    <a:pt x="1064000" y="9971"/>
                    <a:pt x="1064000" y="30400"/>
                  </a:cubicBezTo>
                  <a:lnTo>
                    <a:pt x="1064000" y="402800"/>
                  </a:lnTo>
                  <a:cubicBezTo>
                    <a:pt x="1064000" y="423229"/>
                    <a:pt x="1054029" y="433200"/>
                    <a:pt x="1033600" y="433200"/>
                  </a:cubicBezTo>
                  <a:lnTo>
                    <a:pt x="30400" y="433200"/>
                  </a:lnTo>
                  <a:cubicBezTo>
                    <a:pt x="9971" y="433200"/>
                    <a:pt x="0" y="423229"/>
                    <a:pt x="0" y="402800"/>
                  </a:cubicBezTo>
                  <a:lnTo>
                    <a:pt x="0" y="30400"/>
                  </a:lnTo>
                  <a:cubicBezTo>
                    <a:pt x="0" y="9971"/>
                    <a:pt x="9971" y="0"/>
                    <a:pt x="30400" y="0"/>
                  </a:cubicBezTo>
                  <a:close/>
                </a:path>
              </a:pathLst>
            </a:custGeom>
            <a:solidFill>
              <a:schemeClr val="bg1"/>
            </a:solidFill>
            <a:ln w="22800" cap="flat">
              <a:solidFill>
                <a:srgbClr val="83A0A3"/>
              </a:solidFill>
              <a:round/>
            </a:ln>
          </p:spPr>
          <p:txBody>
            <a:bodyPr wrap="none" lIns="0" tIns="0" rIns="0" bIns="11000" rtlCol="0" anchor="ctr">
              <a:noAutofit/>
            </a:bodyPr>
            <a:lstStyle/>
            <a:p>
              <a:pPr lvl="0" algn="ctr">
                <a:buClrTx/>
                <a:buSzTx/>
                <a:buFontTx/>
              </a:pPr>
              <a:r>
                <a:rPr sz="2600">
                  <a:solidFill>
                    <a:srgbClr val="565B72"/>
                  </a:solidFill>
                  <a:latin typeface="微软雅黑" panose="020b0503020204020204" pitchFamily="34" charset="-122"/>
                  <a:sym typeface="+mn-ea"/>
                </a:rPr>
                <a:t>有机化合物</a:t>
              </a:r>
            </a:p>
          </p:txBody>
        </p:sp>
        <p:sp>
          <p:nvSpPr>
            <p:cNvPr id="102" name="MainTopic"/>
            <p:cNvSpPr/>
            <p:nvPr>
              <p:custDataLst>
                <p:tags r:id="rId9"/>
              </p:custDataLst>
            </p:nvPr>
          </p:nvSpPr>
          <p:spPr>
            <a:xfrm>
              <a:off x="7482" y="2632"/>
              <a:ext cx="4426" cy="783"/>
            </a:xfrm>
            <a:custGeom>
              <a:gdLst>
                <a:gd name="rtl" fmla="*/ 131480 w 1390800"/>
                <a:gd name="rtt" fmla="*/ 56620 h 281200"/>
                <a:gd name="rtr" fmla="*/ 1256280 w 1390800"/>
                <a:gd name="rtb" fmla="*/ 216220 h 281200"/>
              </a:gdLst>
              <a:rect l="rtl" t="rtt" r="rtr" b="rtb"/>
              <a:pathLst>
                <a:path w="1390800" h="281200">
                  <a:moveTo>
                    <a:pt x="30400" y="0"/>
                  </a:moveTo>
                  <a:lnTo>
                    <a:pt x="1360400" y="0"/>
                  </a:lnTo>
                  <a:cubicBezTo>
                    <a:pt x="1380829" y="0"/>
                    <a:pt x="1390800" y="9971"/>
                    <a:pt x="1390800" y="30400"/>
                  </a:cubicBezTo>
                  <a:lnTo>
                    <a:pt x="1390800" y="250800"/>
                  </a:lnTo>
                  <a:cubicBezTo>
                    <a:pt x="1390800" y="271229"/>
                    <a:pt x="1380829" y="281200"/>
                    <a:pt x="1360400" y="281200"/>
                  </a:cubicBezTo>
                  <a:lnTo>
                    <a:pt x="30400" y="281200"/>
                  </a:lnTo>
                  <a:cubicBezTo>
                    <a:pt x="9971" y="281200"/>
                    <a:pt x="0" y="271229"/>
                    <a:pt x="0" y="250800"/>
                  </a:cubicBezTo>
                  <a:lnTo>
                    <a:pt x="0" y="30400"/>
                  </a:lnTo>
                  <a:cubicBezTo>
                    <a:pt x="0" y="9971"/>
                    <a:pt x="9971" y="0"/>
                    <a:pt x="30400" y="0"/>
                  </a:cubicBezTo>
                  <a:close/>
                </a:path>
              </a:pathLst>
            </a:custGeom>
            <a:solidFill>
              <a:srgbClr val="FAF6F0"/>
            </a:solidFill>
            <a:ln w="7600" cap="flat">
              <a:solidFill>
                <a:srgbClr val="EBECF3"/>
              </a:solidFill>
              <a:round/>
            </a:ln>
          </p:spPr>
          <p:txBody>
            <a:bodyPr wrap="none" lIns="0" tIns="0" rIns="0" bIns="11000" rtlCol="0" anchor="ctr">
              <a:noAutofit/>
            </a:bodyPr>
            <a:lstStyle/>
            <a:p>
              <a:pPr lvl="0" algn="ctr">
                <a:buClrTx/>
                <a:buSzTx/>
                <a:buFontTx/>
              </a:pPr>
              <a:r>
                <a:rPr sz="2400">
                  <a:solidFill>
                    <a:srgbClr val="303030"/>
                  </a:solidFill>
                  <a:latin typeface="微软雅黑" panose="020b0503020204020204" pitchFamily="34" charset="-122"/>
                  <a:sym typeface="+mn-ea"/>
                </a:rPr>
                <a:t>有机化学的研究对象</a:t>
              </a:r>
            </a:p>
          </p:txBody>
        </p:sp>
        <p:sp>
          <p:nvSpPr>
            <p:cNvPr id="105" name="MainTopic"/>
            <p:cNvSpPr/>
            <p:nvPr>
              <p:custDataLst>
                <p:tags r:id="rId10"/>
              </p:custDataLst>
            </p:nvPr>
          </p:nvSpPr>
          <p:spPr>
            <a:xfrm>
              <a:off x="7482" y="4059"/>
              <a:ext cx="3652" cy="783"/>
            </a:xfrm>
            <a:custGeom>
              <a:gdLst>
                <a:gd name="rtl" fmla="*/ 131480 w 1147600"/>
                <a:gd name="rtt" fmla="*/ 56620 h 281200"/>
                <a:gd name="rtr" fmla="*/ 1013080 w 1147600"/>
                <a:gd name="rtb" fmla="*/ 216220 h 281200"/>
              </a:gdLst>
              <a:rect l="rtl" t="rtt" r="rtr" b="rtb"/>
              <a:pathLst>
                <a:path w="1147600" h="281200">
                  <a:moveTo>
                    <a:pt x="30400" y="0"/>
                  </a:moveTo>
                  <a:lnTo>
                    <a:pt x="1117200" y="0"/>
                  </a:lnTo>
                  <a:cubicBezTo>
                    <a:pt x="1137629" y="0"/>
                    <a:pt x="1147600" y="9971"/>
                    <a:pt x="1147600" y="30400"/>
                  </a:cubicBezTo>
                  <a:lnTo>
                    <a:pt x="1147600" y="250800"/>
                  </a:lnTo>
                  <a:cubicBezTo>
                    <a:pt x="1147600" y="271229"/>
                    <a:pt x="1137629" y="281200"/>
                    <a:pt x="1117200" y="281200"/>
                  </a:cubicBezTo>
                  <a:lnTo>
                    <a:pt x="30400" y="281200"/>
                  </a:lnTo>
                  <a:cubicBezTo>
                    <a:pt x="9971" y="281200"/>
                    <a:pt x="0" y="271229"/>
                    <a:pt x="0" y="250800"/>
                  </a:cubicBezTo>
                  <a:lnTo>
                    <a:pt x="0" y="30400"/>
                  </a:lnTo>
                  <a:cubicBezTo>
                    <a:pt x="0" y="9971"/>
                    <a:pt x="9971" y="0"/>
                    <a:pt x="30400" y="0"/>
                  </a:cubicBezTo>
                  <a:close/>
                </a:path>
              </a:pathLst>
            </a:custGeom>
            <a:solidFill>
              <a:srgbClr val="FAF6F0"/>
            </a:solidFill>
            <a:ln w="7600" cap="flat">
              <a:solidFill>
                <a:srgbClr val="EBECF3"/>
              </a:solidFill>
              <a:round/>
            </a:ln>
          </p:spPr>
          <p:txBody>
            <a:bodyPr wrap="none" lIns="0" tIns="0" rIns="0" bIns="11000" rtlCol="0" anchor="ctr">
              <a:noAutofit/>
            </a:bodyPr>
            <a:lstStyle/>
            <a:p>
              <a:pPr lvl="0" algn="ctr">
                <a:buClrTx/>
                <a:buSzTx/>
                <a:buFontTx/>
              </a:pPr>
              <a:r>
                <a:rPr sz="2400">
                  <a:solidFill>
                    <a:srgbClr val="303030"/>
                  </a:solidFill>
                  <a:latin typeface="微软雅黑" panose="020b0503020204020204" pitchFamily="34" charset="-122"/>
                  <a:sym typeface="+mn-ea"/>
                </a:rPr>
                <a:t>有机化学的发展</a:t>
              </a:r>
            </a:p>
          </p:txBody>
        </p:sp>
        <p:sp>
          <p:nvSpPr>
            <p:cNvPr id="107" name="MainTopic"/>
            <p:cNvSpPr/>
            <p:nvPr>
              <p:custDataLst>
                <p:tags r:id="rId11"/>
              </p:custDataLst>
            </p:nvPr>
          </p:nvSpPr>
          <p:spPr>
            <a:xfrm>
              <a:off x="7482" y="5665"/>
              <a:ext cx="3652" cy="783"/>
            </a:xfrm>
            <a:custGeom>
              <a:gdLst>
                <a:gd name="rtl" fmla="*/ 131480 w 1147600"/>
                <a:gd name="rtt" fmla="*/ 56620 h 281200"/>
                <a:gd name="rtr" fmla="*/ 1013080 w 1147600"/>
                <a:gd name="rtb" fmla="*/ 216220 h 281200"/>
              </a:gdLst>
              <a:rect l="rtl" t="rtt" r="rtr" b="rtb"/>
              <a:pathLst>
                <a:path w="1147600" h="281200">
                  <a:moveTo>
                    <a:pt x="30400" y="0"/>
                  </a:moveTo>
                  <a:lnTo>
                    <a:pt x="1117200" y="0"/>
                  </a:lnTo>
                  <a:cubicBezTo>
                    <a:pt x="1137629" y="0"/>
                    <a:pt x="1147600" y="9971"/>
                    <a:pt x="1147600" y="30400"/>
                  </a:cubicBezTo>
                  <a:lnTo>
                    <a:pt x="1147600" y="250800"/>
                  </a:lnTo>
                  <a:cubicBezTo>
                    <a:pt x="1147600" y="271229"/>
                    <a:pt x="1137629" y="281200"/>
                    <a:pt x="1117200" y="281200"/>
                  </a:cubicBezTo>
                  <a:lnTo>
                    <a:pt x="30400" y="281200"/>
                  </a:lnTo>
                  <a:cubicBezTo>
                    <a:pt x="9971" y="281200"/>
                    <a:pt x="0" y="271229"/>
                    <a:pt x="0" y="250800"/>
                  </a:cubicBezTo>
                  <a:lnTo>
                    <a:pt x="0" y="30400"/>
                  </a:lnTo>
                  <a:cubicBezTo>
                    <a:pt x="0" y="9971"/>
                    <a:pt x="9971" y="0"/>
                    <a:pt x="30400" y="0"/>
                  </a:cubicBezTo>
                  <a:close/>
                </a:path>
              </a:pathLst>
            </a:custGeom>
            <a:solidFill>
              <a:srgbClr val="FAF6F0"/>
            </a:solidFill>
            <a:ln w="7600" cap="flat">
              <a:solidFill>
                <a:srgbClr val="EBECF3"/>
              </a:solidFill>
              <a:round/>
            </a:ln>
          </p:spPr>
          <p:txBody>
            <a:bodyPr wrap="none" lIns="0" tIns="0" rIns="0" bIns="11000" rtlCol="0" anchor="ctr">
              <a:noAutofit/>
            </a:bodyPr>
            <a:lstStyle/>
            <a:p>
              <a:pPr lvl="0" algn="ctr">
                <a:buClrTx/>
                <a:buSzTx/>
                <a:buFontTx/>
              </a:pPr>
              <a:r>
                <a:rPr sz="2400">
                  <a:solidFill>
                    <a:srgbClr val="303030"/>
                  </a:solidFill>
                  <a:latin typeface="微软雅黑" panose="020b0503020204020204" pitchFamily="34" charset="-122"/>
                  <a:sym typeface="+mn-ea"/>
                </a:rPr>
                <a:t>有机化学的分类</a:t>
              </a:r>
            </a:p>
          </p:txBody>
        </p:sp>
        <p:sp>
          <p:nvSpPr>
            <p:cNvPr id="110" name="MMConnector"/>
            <p:cNvSpPr/>
            <p:nvPr>
              <p:custDataLst>
                <p:tags r:id="rId12"/>
              </p:custDataLst>
            </p:nvPr>
          </p:nvSpPr>
          <p:spPr>
            <a:xfrm>
              <a:off x="11426" y="4370"/>
              <a:ext cx="634" cy="59"/>
            </a:xfrm>
            <a:custGeom>
              <a:rect l="0" t="0" r="0" b="0"/>
              <a:pathLst>
                <a:path w="182400" h="19000" fill="none">
                  <a:moveTo>
                    <a:pt x="-91200" y="9500"/>
                  </a:moveTo>
                  <a:lnTo>
                    <a:pt x="-8816" y="9500"/>
                  </a:lnTo>
                  <a:cubicBezTo>
                    <a:pt x="-8816" y="-988"/>
                    <a:pt x="11613" y="-9500"/>
                    <a:pt x="36784" y="-9500"/>
                  </a:cubicBezTo>
                  <a:lnTo>
                    <a:pt x="91200" y="-9500"/>
                  </a:lnTo>
                </a:path>
              </a:pathLst>
            </a:custGeom>
            <a:noFill/>
            <a:ln w="7600" cap="rnd">
              <a:solidFill>
                <a:srgbClr val="696969"/>
              </a:solidFill>
              <a:round/>
            </a:ln>
          </p:spPr>
          <p:txBody>
            <a:bodyPr/>
            <a:lstStyle/>
            <a:p/>
          </p:txBody>
        </p:sp>
        <p:sp>
          <p:nvSpPr>
            <p:cNvPr id="112" name="MMConnector"/>
            <p:cNvSpPr/>
            <p:nvPr>
              <p:custDataLst>
                <p:tags r:id="rId13"/>
              </p:custDataLst>
            </p:nvPr>
          </p:nvSpPr>
          <p:spPr>
            <a:xfrm>
              <a:off x="11426" y="4719"/>
              <a:ext cx="349" cy="636"/>
            </a:xfrm>
            <a:custGeom>
              <a:rect l="0" t="0" r="0" b="0"/>
              <a:pathLst>
                <a:path w="100016" h="205200" fill="none">
                  <a:moveTo>
                    <a:pt x="-8816" y="-102600"/>
                  </a:moveTo>
                  <a:lnTo>
                    <a:pt x="-8816" y="57000"/>
                  </a:lnTo>
                  <a:cubicBezTo>
                    <a:pt x="-8816" y="82171"/>
                    <a:pt x="11613" y="102600"/>
                    <a:pt x="36784" y="102600"/>
                  </a:cubicBezTo>
                  <a:lnTo>
                    <a:pt x="91200" y="102600"/>
                  </a:lnTo>
                </a:path>
              </a:pathLst>
            </a:custGeom>
            <a:noFill/>
            <a:ln w="7600" cap="rnd">
              <a:solidFill>
                <a:srgbClr val="696969"/>
              </a:solidFill>
              <a:round/>
            </a:ln>
          </p:spPr>
          <p:txBody>
            <a:bodyPr/>
            <a:lstStyle/>
            <a:p/>
          </p:txBody>
        </p:sp>
        <p:sp>
          <p:nvSpPr>
            <p:cNvPr id="114" name="MMConnector"/>
            <p:cNvSpPr/>
            <p:nvPr>
              <p:custDataLst>
                <p:tags r:id="rId14"/>
              </p:custDataLst>
            </p:nvPr>
          </p:nvSpPr>
          <p:spPr>
            <a:xfrm>
              <a:off x="11426" y="6069"/>
              <a:ext cx="634" cy="59"/>
            </a:xfrm>
            <a:custGeom>
              <a:rect l="0" t="0" r="0" b="0"/>
              <a:pathLst>
                <a:path w="182400" h="19000" fill="none">
                  <a:moveTo>
                    <a:pt x="-91200" y="9500"/>
                  </a:moveTo>
                  <a:lnTo>
                    <a:pt x="-8816" y="9500"/>
                  </a:lnTo>
                  <a:cubicBezTo>
                    <a:pt x="-8816" y="-988"/>
                    <a:pt x="11613" y="-9500"/>
                    <a:pt x="36784" y="-9500"/>
                  </a:cubicBezTo>
                  <a:lnTo>
                    <a:pt x="91200" y="-9500"/>
                  </a:lnTo>
                </a:path>
              </a:pathLst>
            </a:custGeom>
            <a:noFill/>
            <a:ln w="7600" cap="rnd">
              <a:solidFill>
                <a:srgbClr val="696969"/>
              </a:solidFill>
              <a:round/>
            </a:ln>
          </p:spPr>
          <p:txBody>
            <a:bodyPr/>
            <a:lstStyle/>
            <a:p/>
          </p:txBody>
        </p:sp>
        <p:sp>
          <p:nvSpPr>
            <p:cNvPr id="116" name="MMConnector"/>
            <p:cNvSpPr/>
            <p:nvPr>
              <p:custDataLst>
                <p:tags r:id="rId15"/>
              </p:custDataLst>
            </p:nvPr>
          </p:nvSpPr>
          <p:spPr>
            <a:xfrm>
              <a:off x="11426" y="6416"/>
              <a:ext cx="349" cy="636"/>
            </a:xfrm>
            <a:custGeom>
              <a:rect l="0" t="0" r="0" b="0"/>
              <a:pathLst>
                <a:path w="100016" h="205200" fill="none">
                  <a:moveTo>
                    <a:pt x="-8816" y="-102600"/>
                  </a:moveTo>
                  <a:lnTo>
                    <a:pt x="-8816" y="57000"/>
                  </a:lnTo>
                  <a:cubicBezTo>
                    <a:pt x="-8816" y="82171"/>
                    <a:pt x="11613" y="102600"/>
                    <a:pt x="36784" y="102600"/>
                  </a:cubicBezTo>
                  <a:lnTo>
                    <a:pt x="91200" y="102600"/>
                  </a:lnTo>
                </a:path>
              </a:pathLst>
            </a:custGeom>
            <a:noFill/>
            <a:ln w="7600" cap="rnd">
              <a:solidFill>
                <a:srgbClr val="696969"/>
              </a:solidFill>
              <a:round/>
            </a:ln>
          </p:spPr>
          <p:txBody>
            <a:bodyPr/>
            <a:lstStyle/>
            <a:p/>
          </p:txBody>
        </p:sp>
        <p:sp>
          <p:nvSpPr>
            <p:cNvPr id="109" name="SubTopic"/>
            <p:cNvSpPr/>
            <p:nvPr>
              <p:custDataLst>
                <p:tags r:id="rId16"/>
              </p:custDataLst>
            </p:nvPr>
          </p:nvSpPr>
          <p:spPr>
            <a:xfrm>
              <a:off x="11742" y="3764"/>
              <a:ext cx="2883" cy="577"/>
            </a:xfrm>
            <a:custGeom>
              <a:gdLst>
                <a:gd name="rtl" fmla="*/ 53200 w 828400"/>
                <a:gd name="rtt" fmla="*/ 15960 h 186200"/>
                <a:gd name="rtr" fmla="*/ 775200 w 828400"/>
                <a:gd name="rtb" fmla="*/ 160360 h 186200"/>
              </a:gdLst>
              <a:rect l="rtl" t="rtt" r="rtr" b="rtb"/>
              <a:pathLst>
                <a:path w="828400" h="186200" stroke="0">
                  <a:moveTo>
                    <a:pt x="0" y="0"/>
                  </a:moveTo>
                  <a:lnTo>
                    <a:pt x="828400" y="0"/>
                  </a:lnTo>
                  <a:lnTo>
                    <a:pt x="828400" y="186200"/>
                  </a:lnTo>
                  <a:lnTo>
                    <a:pt x="0" y="186200"/>
                  </a:lnTo>
                  <a:lnTo>
                    <a:pt x="0" y="0"/>
                  </a:lnTo>
                  <a:close/>
                </a:path>
                <a:path w="828400" h="186200" fill="none">
                  <a:moveTo>
                    <a:pt x="0" y="186200"/>
                  </a:moveTo>
                  <a:lnTo>
                    <a:pt x="828400" y="186200"/>
                  </a:lnTo>
                </a:path>
              </a:pathLst>
            </a:custGeom>
            <a:noFill/>
            <a:ln w="7600" cap="flat">
              <a:solidFill>
                <a:srgbClr val="696969"/>
              </a:solidFill>
              <a:round/>
            </a:ln>
          </p:spPr>
          <p:txBody>
            <a:bodyPr wrap="none" lIns="0" tIns="0" rIns="0" bIns="11000" rtlCol="0" anchor="ctr"/>
            <a:lstStyle/>
            <a:p>
              <a:pPr algn="ctr"/>
              <a:r>
                <a:rPr sz="2200">
                  <a:solidFill>
                    <a:srgbClr val="454545"/>
                  </a:solidFill>
                  <a:latin typeface="微软雅黑" panose="020b0503020204020204" pitchFamily="34" charset="-122"/>
                </a:rPr>
                <a:t>萌发和形成阶段</a:t>
              </a:r>
            </a:p>
          </p:txBody>
        </p:sp>
        <p:sp>
          <p:nvSpPr>
            <p:cNvPr id="111" name="SubTopic"/>
            <p:cNvSpPr/>
            <p:nvPr>
              <p:custDataLst>
                <p:tags r:id="rId17"/>
              </p:custDataLst>
            </p:nvPr>
          </p:nvSpPr>
          <p:spPr>
            <a:xfrm>
              <a:off x="11742" y="4459"/>
              <a:ext cx="3569" cy="577"/>
            </a:xfrm>
            <a:custGeom>
              <a:gdLst>
                <a:gd name="rtl" fmla="*/ 53200 w 1026000"/>
                <a:gd name="rtt" fmla="*/ 15960 h 186200"/>
                <a:gd name="rtr" fmla="*/ 972800 w 1026000"/>
                <a:gd name="rtb" fmla="*/ 160360 h 186200"/>
              </a:gdLst>
              <a:rect l="rtl" t="rtt" r="rtr" b="rtb"/>
              <a:pathLst>
                <a:path w="1026000" h="186200" stroke="0">
                  <a:moveTo>
                    <a:pt x="0" y="0"/>
                  </a:moveTo>
                  <a:lnTo>
                    <a:pt x="1026000" y="0"/>
                  </a:lnTo>
                  <a:lnTo>
                    <a:pt x="1026000" y="186200"/>
                  </a:lnTo>
                  <a:lnTo>
                    <a:pt x="0" y="186200"/>
                  </a:lnTo>
                  <a:lnTo>
                    <a:pt x="0" y="0"/>
                  </a:lnTo>
                  <a:close/>
                </a:path>
                <a:path w="1026000" h="186200" fill="none">
                  <a:moveTo>
                    <a:pt x="0" y="186200"/>
                  </a:moveTo>
                  <a:lnTo>
                    <a:pt x="1026000" y="186200"/>
                  </a:lnTo>
                </a:path>
              </a:pathLst>
            </a:custGeom>
            <a:noFill/>
            <a:ln w="7600" cap="flat">
              <a:solidFill>
                <a:srgbClr val="696969"/>
              </a:solidFill>
              <a:round/>
            </a:ln>
          </p:spPr>
          <p:txBody>
            <a:bodyPr wrap="none" lIns="0" tIns="0" rIns="0" bIns="11000" rtlCol="0" anchor="ctr"/>
            <a:lstStyle/>
            <a:p>
              <a:pPr algn="ctr"/>
              <a:r>
                <a:rPr sz="2200">
                  <a:solidFill>
                    <a:srgbClr val="454545"/>
                  </a:solidFill>
                  <a:latin typeface="微软雅黑" panose="020b0503020204020204" pitchFamily="34" charset="-122"/>
                </a:rPr>
                <a:t>发展和走向辉煌时期</a:t>
              </a:r>
            </a:p>
          </p:txBody>
        </p:sp>
        <p:sp>
          <p:nvSpPr>
            <p:cNvPr id="113" name="SubTopic"/>
            <p:cNvSpPr/>
            <p:nvPr>
              <p:custDataLst>
                <p:tags r:id="rId18"/>
              </p:custDataLst>
            </p:nvPr>
          </p:nvSpPr>
          <p:spPr>
            <a:xfrm>
              <a:off x="11742" y="5463"/>
              <a:ext cx="2538" cy="577"/>
            </a:xfrm>
            <a:custGeom>
              <a:gdLst>
                <a:gd name="rtl" fmla="*/ 53200 w 729600"/>
                <a:gd name="rtt" fmla="*/ 15960 h 186200"/>
                <a:gd name="rtr" fmla="*/ 676400 w 729600"/>
                <a:gd name="rtb" fmla="*/ 160360 h 186200"/>
              </a:gdLst>
              <a:rect l="rtl" t="rtt" r="rtr" b="rtb"/>
              <a:pathLst>
                <a:path w="729600" h="186200" stroke="0">
                  <a:moveTo>
                    <a:pt x="0" y="0"/>
                  </a:moveTo>
                  <a:lnTo>
                    <a:pt x="729600" y="0"/>
                  </a:lnTo>
                  <a:lnTo>
                    <a:pt x="729600" y="186200"/>
                  </a:lnTo>
                  <a:lnTo>
                    <a:pt x="0" y="186200"/>
                  </a:lnTo>
                  <a:lnTo>
                    <a:pt x="0" y="0"/>
                  </a:lnTo>
                  <a:close/>
                </a:path>
                <a:path w="729600" h="186200" fill="none">
                  <a:moveTo>
                    <a:pt x="0" y="186200"/>
                  </a:moveTo>
                  <a:lnTo>
                    <a:pt x="729600" y="186200"/>
                  </a:lnTo>
                </a:path>
              </a:pathLst>
            </a:custGeom>
            <a:noFill/>
            <a:ln w="7600" cap="flat">
              <a:solidFill>
                <a:srgbClr val="696969"/>
              </a:solidFill>
              <a:round/>
            </a:ln>
          </p:spPr>
          <p:txBody>
            <a:bodyPr wrap="none" lIns="0" tIns="0" rIns="0" bIns="11000" rtlCol="0" anchor="ctr"/>
            <a:lstStyle/>
            <a:p>
              <a:pPr algn="ctr"/>
              <a:r>
                <a:rPr sz="2200">
                  <a:solidFill>
                    <a:srgbClr val="454545"/>
                  </a:solidFill>
                  <a:latin typeface="微软雅黑" panose="020b0503020204020204" pitchFamily="34" charset="-122"/>
                </a:rPr>
                <a:t>按碳骨架分类</a:t>
              </a:r>
            </a:p>
          </p:txBody>
        </p:sp>
        <p:sp>
          <p:nvSpPr>
            <p:cNvPr id="115" name="SubTopic"/>
            <p:cNvSpPr/>
            <p:nvPr>
              <p:custDataLst>
                <p:tags r:id="rId19"/>
              </p:custDataLst>
            </p:nvPr>
          </p:nvSpPr>
          <p:spPr>
            <a:xfrm>
              <a:off x="11742" y="6158"/>
              <a:ext cx="2538" cy="577"/>
            </a:xfrm>
            <a:custGeom>
              <a:gdLst>
                <a:gd name="rtl" fmla="*/ 53200 w 729600"/>
                <a:gd name="rtt" fmla="*/ 15960 h 186200"/>
                <a:gd name="rtr" fmla="*/ 676400 w 729600"/>
                <a:gd name="rtb" fmla="*/ 160360 h 186200"/>
              </a:gdLst>
              <a:rect l="rtl" t="rtt" r="rtr" b="rtb"/>
              <a:pathLst>
                <a:path w="729600" h="186200" stroke="0">
                  <a:moveTo>
                    <a:pt x="0" y="0"/>
                  </a:moveTo>
                  <a:lnTo>
                    <a:pt x="729600" y="0"/>
                  </a:lnTo>
                  <a:lnTo>
                    <a:pt x="729600" y="186200"/>
                  </a:lnTo>
                  <a:lnTo>
                    <a:pt x="0" y="186200"/>
                  </a:lnTo>
                  <a:lnTo>
                    <a:pt x="0" y="0"/>
                  </a:lnTo>
                  <a:close/>
                </a:path>
                <a:path w="729600" h="186200" fill="none">
                  <a:moveTo>
                    <a:pt x="0" y="186200"/>
                  </a:moveTo>
                  <a:lnTo>
                    <a:pt x="729600" y="186200"/>
                  </a:lnTo>
                </a:path>
              </a:pathLst>
            </a:custGeom>
            <a:noFill/>
            <a:ln w="7600" cap="flat">
              <a:solidFill>
                <a:srgbClr val="696969"/>
              </a:solidFill>
              <a:round/>
            </a:ln>
          </p:spPr>
          <p:txBody>
            <a:bodyPr wrap="none" lIns="0" tIns="0" rIns="0" bIns="11000" rtlCol="0" anchor="ctr"/>
            <a:lstStyle/>
            <a:p>
              <a:pPr algn="ctr"/>
              <a:r>
                <a:rPr sz="2200">
                  <a:solidFill>
                    <a:srgbClr val="454545"/>
                  </a:solidFill>
                  <a:latin typeface="微软雅黑" panose="020b0503020204020204" pitchFamily="34" charset="-122"/>
                </a:rPr>
                <a:t>按官能团分类</a:t>
              </a:r>
            </a:p>
          </p:txBody>
        </p:sp>
        <p:sp>
          <p:nvSpPr>
            <p:cNvPr id="117" name="MainTopic"/>
            <p:cNvSpPr/>
            <p:nvPr>
              <p:custDataLst>
                <p:tags r:id="rId20"/>
              </p:custDataLst>
            </p:nvPr>
          </p:nvSpPr>
          <p:spPr>
            <a:xfrm>
              <a:off x="7482" y="7092"/>
              <a:ext cx="2104" cy="783"/>
            </a:xfrm>
            <a:custGeom>
              <a:gdLst>
                <a:gd name="rtl" fmla="*/ 131480 w 661200"/>
                <a:gd name="rtt" fmla="*/ 56620 h 281200"/>
                <a:gd name="rtr" fmla="*/ 526680 w 661200"/>
                <a:gd name="rtb" fmla="*/ 216220 h 281200"/>
              </a:gdLst>
              <a:rect l="rtl" t="rtt" r="rtr" b="rtb"/>
              <a:pathLst>
                <a:path w="661200" h="281200">
                  <a:moveTo>
                    <a:pt x="30400" y="0"/>
                  </a:moveTo>
                  <a:lnTo>
                    <a:pt x="630800" y="0"/>
                  </a:lnTo>
                  <a:cubicBezTo>
                    <a:pt x="651229" y="0"/>
                    <a:pt x="661200" y="9971"/>
                    <a:pt x="661200" y="30400"/>
                  </a:cubicBezTo>
                  <a:lnTo>
                    <a:pt x="661200" y="250800"/>
                  </a:lnTo>
                  <a:cubicBezTo>
                    <a:pt x="661200" y="271229"/>
                    <a:pt x="651229" y="281200"/>
                    <a:pt x="630800" y="281200"/>
                  </a:cubicBezTo>
                  <a:lnTo>
                    <a:pt x="30400" y="281200"/>
                  </a:lnTo>
                  <a:cubicBezTo>
                    <a:pt x="9971" y="281200"/>
                    <a:pt x="0" y="271229"/>
                    <a:pt x="0" y="250800"/>
                  </a:cubicBezTo>
                  <a:lnTo>
                    <a:pt x="0" y="30400"/>
                  </a:lnTo>
                  <a:cubicBezTo>
                    <a:pt x="0" y="9971"/>
                    <a:pt x="9971" y="0"/>
                    <a:pt x="30400" y="0"/>
                  </a:cubicBezTo>
                  <a:close/>
                </a:path>
              </a:pathLst>
            </a:custGeom>
            <a:solidFill>
              <a:srgbClr val="FAF6F0"/>
            </a:solidFill>
            <a:ln w="7600" cap="flat">
              <a:solidFill>
                <a:srgbClr val="EBECF3"/>
              </a:solidFill>
              <a:round/>
            </a:ln>
          </p:spPr>
          <p:txBody>
            <a:bodyPr wrap="none" lIns="0" tIns="0" rIns="0" bIns="11000" rtlCol="0" anchor="ctr">
              <a:noAutofit/>
            </a:bodyPr>
            <a:lstStyle/>
            <a:p>
              <a:pPr lvl="0" algn="ctr">
                <a:buClrTx/>
                <a:buSzTx/>
                <a:buFontTx/>
              </a:pPr>
              <a:r>
                <a:rPr sz="2400">
                  <a:solidFill>
                    <a:srgbClr val="303030"/>
                  </a:solidFill>
                  <a:latin typeface="微软雅黑" panose="020b0503020204020204" pitchFamily="34" charset="-122"/>
                  <a:sym typeface="+mn-ea"/>
                </a:rPr>
                <a:t>同系物</a:t>
              </a:r>
            </a:p>
          </p:txBody>
        </p:sp>
      </p:grpSp>
    </p:spTree>
    <p:custDataLst>
      <p:tags r:id="rId21"/>
    </p:custData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 name="组合 1" title=""/>
          <p:cNvGrpSpPr/>
          <p:nvPr>
            <p:custDataLst>
              <p:tags r:id="rId3"/>
            </p:custDataLst>
          </p:nvPr>
        </p:nvGrpSpPr>
        <p:grpSpPr>
          <a:xfrm>
            <a:off x="982980" y="782955"/>
            <a:ext cx="1993265" cy="746760"/>
            <a:chOff x="13185" y="1216"/>
            <a:chExt cx="3139" cy="1176"/>
          </a:xfrm>
        </p:grpSpPr>
        <p:sp>
          <p:nvSpPr>
            <p:cNvPr id="3" name="TextBox 6"/>
            <p:cNvSpPr txBox="1"/>
            <p:nvPr>
              <p:custDataLst>
                <p:tags r:id="rId4"/>
              </p:custDataLst>
            </p:nvPr>
          </p:nvSpPr>
          <p:spPr>
            <a:xfrm>
              <a:off x="13330" y="1368"/>
              <a:ext cx="2995" cy="1025"/>
            </a:xfrm>
            <a:prstGeom prst="rect">
              <a:avLst/>
            </a:prstGeom>
            <a:noFill/>
          </p:spPr>
          <p:txBody>
            <a:bodyPr wrap="none" rtlCol="0">
              <a:spAutoFit/>
            </a:bodyPr>
            <a:lstStyle/>
            <a:p>
              <a:pPr>
                <a:lnSpc>
                  <a:spcPct val="130000"/>
                </a:lnSpc>
              </a:pPr>
              <a:r>
                <a:rPr lang="zh-CN" altLang="en-US" sz="2800">
                  <a:solidFill>
                    <a:srgbClr val="E1E0D8"/>
                  </a:solidFill>
                  <a:latin typeface="微软雅黑" panose="020b0503020204020204" pitchFamily="34" charset="-122"/>
                  <a:ea typeface="微软雅黑" panose="020b0503020204020204" pitchFamily="34" charset="-122"/>
                  <a:cs typeface="微软雅黑" panose="020b0503020204020204" pitchFamily="34" charset="-122"/>
                  <a:sym typeface="+mn-lt"/>
                </a:rPr>
                <a:t>联想</a:t>
              </a:r>
              <a:r>
                <a:rPr lang="en-US" altLang="zh-CN" sz="2800">
                  <a:solidFill>
                    <a:srgbClr val="E1E0D8"/>
                  </a:solidFill>
                  <a:latin typeface="微软雅黑" panose="020b0503020204020204" pitchFamily="34" charset="-122"/>
                  <a:ea typeface="微软雅黑" panose="020b0503020204020204" pitchFamily="34" charset="-122"/>
                  <a:cs typeface="微软雅黑" panose="020b0503020204020204" pitchFamily="34" charset="-122"/>
                  <a:sym typeface="+mn-lt"/>
                </a:rPr>
                <a:t> · </a:t>
              </a:r>
              <a:r>
                <a:rPr lang="zh-CN" altLang="en-US" sz="2800">
                  <a:solidFill>
                    <a:srgbClr val="E1E0D8"/>
                  </a:solidFill>
                  <a:latin typeface="微软雅黑" panose="020b0503020204020204" pitchFamily="34" charset="-122"/>
                  <a:ea typeface="微软雅黑" panose="020b0503020204020204" pitchFamily="34" charset="-122"/>
                  <a:cs typeface="微软雅黑" panose="020b0503020204020204" pitchFamily="34" charset="-122"/>
                  <a:sym typeface="+mn-lt"/>
                </a:rPr>
                <a:t>质疑</a:t>
              </a:r>
            </a:p>
          </p:txBody>
        </p:sp>
        <p:sp>
          <p:nvSpPr>
            <p:cNvPr id="7" name="TextBox 7"/>
            <p:cNvSpPr txBox="1"/>
            <p:nvPr>
              <p:custDataLst>
                <p:tags r:id="rId5"/>
              </p:custDataLst>
            </p:nvPr>
          </p:nvSpPr>
          <p:spPr>
            <a:xfrm>
              <a:off x="13277" y="1216"/>
              <a:ext cx="2995" cy="1025"/>
            </a:xfrm>
            <a:prstGeom prst="rect">
              <a:avLst/>
            </a:prstGeom>
            <a:noFill/>
          </p:spPr>
          <p:txBody>
            <a:bodyPr wrap="none" rtlCol="0">
              <a:spAutoFit/>
            </a:bodyPr>
            <a:lstStyle/>
            <a:p>
              <a:pPr>
                <a:lnSpc>
                  <a:spcPct val="130000"/>
                </a:lnSpc>
              </a:pPr>
              <a:r>
                <a:rPr lang="zh-CN" altLang="en-US" sz="2800">
                  <a:solidFill>
                    <a:srgbClr val="565B72"/>
                  </a:solidFill>
                  <a:latin typeface="+mn-ea"/>
                  <a:cs typeface="+mn-ea"/>
                  <a:sym typeface="+mn-lt"/>
                </a:rPr>
                <a:t>联想</a:t>
              </a:r>
              <a:r>
                <a:rPr lang="en-US" altLang="zh-CN" sz="2800">
                  <a:solidFill>
                    <a:srgbClr val="565B72"/>
                  </a:solidFill>
                  <a:latin typeface="+mn-ea"/>
                  <a:cs typeface="+mn-ea"/>
                  <a:sym typeface="+mn-lt"/>
                </a:rPr>
                <a:t> · </a:t>
              </a:r>
              <a:r>
                <a:rPr lang="zh-CN" altLang="en-US" sz="2800">
                  <a:solidFill>
                    <a:srgbClr val="565B72"/>
                  </a:solidFill>
                  <a:latin typeface="+mn-ea"/>
                  <a:cs typeface="+mn-ea"/>
                  <a:sym typeface="+mn-lt"/>
                </a:rPr>
                <a:t>质疑</a:t>
              </a:r>
            </a:p>
          </p:txBody>
        </p:sp>
        <p:sp>
          <p:nvSpPr>
            <p:cNvPr id="8" name="矩形 7"/>
            <p:cNvSpPr/>
            <p:nvPr>
              <p:custDataLst>
                <p:tags r:id="rId6"/>
              </p:custDataLst>
            </p:nvPr>
          </p:nvSpPr>
          <p:spPr>
            <a:xfrm>
              <a:off x="13185" y="1437"/>
              <a:ext cx="92" cy="567"/>
            </a:xfrm>
            <a:prstGeom prst="rect">
              <a:avLst/>
            </a:prstGeom>
            <a:solidFill>
              <a:srgbClr val="848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grpSp>
      <p:pic>
        <p:nvPicPr>
          <p:cNvPr id="9" name="图片 8" title=""/>
          <p:cNvPicPr>
            <a:picLocks noChangeAspect="1"/>
          </p:cNvPicPr>
          <p:nvPr>
            <p:custDataLst>
              <p:tags r:id="rId8"/>
            </p:custDataLst>
          </p:nvPr>
        </p:nvPicPr>
        <p:blipFill>
          <a:blip r:embed="rId7"/>
          <a:stretch>
            <a:fillRect/>
          </a:stretch>
        </p:blipFill>
        <p:spPr>
          <a:xfrm>
            <a:off x="6478905" y="1622425"/>
            <a:ext cx="4707890" cy="2744470"/>
          </a:xfrm>
          <a:prstGeom prst="rect">
            <a:avLst/>
          </a:prstGeom>
        </p:spPr>
      </p:pic>
      <p:sp>
        <p:nvSpPr>
          <p:cNvPr id="10" name="文本框 9" title=""/>
          <p:cNvSpPr txBox="1"/>
          <p:nvPr>
            <p:custDataLst>
              <p:tags r:id="rId9"/>
            </p:custDataLst>
          </p:nvPr>
        </p:nvSpPr>
        <p:spPr>
          <a:xfrm>
            <a:off x="1026795" y="1637030"/>
            <a:ext cx="5429885" cy="2489200"/>
          </a:xfrm>
          <a:prstGeom prst="rect">
            <a:avLst/>
          </a:prstGeom>
          <a:noFill/>
        </p:spPr>
        <p:txBody>
          <a:bodyPr wrap="square" rtlCol="0" anchor="t">
            <a:spAutoFit/>
          </a:bodyPr>
          <a:lstStyle/>
          <a:p>
            <a:pPr>
              <a:lnSpc>
                <a:spcPct val="130000"/>
              </a:lnSpc>
            </a:pPr>
            <a:r>
              <a:rPr lang="en-US" altLang="zh-CN" sz="2400">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有机化合物的提取与合成，极大地促进了化学科学的发展；有机新材料、新药物的不断涌现，有力地提高了人类的文明程度。可以说，有机化学已经成为化学科学最重要的分支之一。</a:t>
            </a:r>
            <a:endParaRPr lang="zh-CN" altLang="en-US" sz="2400">
              <a:latin typeface="宋体" panose="02010600030101010101" pitchFamily="2" charset="-122"/>
              <a:ea typeface="宋体" panose="02010600030101010101" pitchFamily="2" charset="-122"/>
              <a:cs typeface="Times New Roman" panose="02020603050405020304" charset="0"/>
              <a:sym typeface="+mn-ea"/>
            </a:endParaRPr>
          </a:p>
        </p:txBody>
      </p:sp>
      <p:sp>
        <p:nvSpPr>
          <p:cNvPr id="11" name="文本框 10" title=""/>
          <p:cNvSpPr txBox="1"/>
          <p:nvPr>
            <p:custDataLst>
              <p:tags r:id="rId10"/>
            </p:custDataLst>
          </p:nvPr>
        </p:nvSpPr>
        <p:spPr>
          <a:xfrm>
            <a:off x="1045845" y="4569460"/>
            <a:ext cx="7546975" cy="1050290"/>
          </a:xfrm>
          <a:prstGeom prst="rect">
            <a:avLst/>
          </a:prstGeom>
          <a:noFill/>
        </p:spPr>
        <p:txBody>
          <a:bodyPr wrap="square" rtlCol="0">
            <a:spAutoFit/>
          </a:bodyPr>
          <a:lstStyle/>
          <a:p>
            <a:pPr algn="l">
              <a:lnSpc>
                <a:spcPct val="130000"/>
              </a:lnSpc>
            </a:pPr>
            <a:r>
              <a:rPr lang="zh-CN" altLang="en-US" sz="2400">
                <a:solidFill>
                  <a:srgbClr val="423F3D"/>
                </a:solidFill>
                <a:latin typeface="微软雅黑" panose="020b0503020204020204" pitchFamily="34" charset="-122"/>
                <a:ea typeface="微软雅黑" panose="020b0503020204020204" pitchFamily="34" charset="-122"/>
                <a:sym typeface="+mn-ea"/>
              </a:rPr>
              <a:t>那么，你知道有机化学是怎样建立和发展起来的吗？</a:t>
            </a:r>
          </a:p>
          <a:p>
            <a:pPr algn="l">
              <a:lnSpc>
                <a:spcPct val="130000"/>
              </a:lnSpc>
            </a:pPr>
            <a:r>
              <a:rPr lang="zh-CN" altLang="en-US" sz="2400">
                <a:solidFill>
                  <a:srgbClr val="423F3D"/>
                </a:solidFill>
                <a:latin typeface="微软雅黑" panose="020b0503020204020204" pitchFamily="34" charset="-122"/>
                <a:ea typeface="微软雅黑" panose="020b0503020204020204" pitchFamily="34" charset="-122"/>
                <a:sym typeface="+mn-ea"/>
              </a:rPr>
              <a:t>有机化合物和有机化学究竟是什么呢？</a:t>
            </a: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1026160" y="1385570"/>
            <a:ext cx="9326880" cy="1529715"/>
          </a:xfrm>
          <a:prstGeom prst="rect">
            <a:avLst/>
          </a:prstGeom>
          <a:noFill/>
        </p:spPr>
        <p:txBody>
          <a:bodyPr wrap="square" rtlCol="0" anchor="t">
            <a:spAutoFit/>
          </a:bodyPr>
          <a:lstStyle/>
          <a:p>
            <a:pPr>
              <a:lnSpc>
                <a:spcPct val="130000"/>
              </a:lnSpc>
            </a:pPr>
            <a:r>
              <a:rPr lang="en-US" altLang="zh-CN" sz="2400">
                <a:solidFill>
                  <a:srgbClr val="002060"/>
                </a:solidFill>
                <a:latin typeface="楷体" panose="02010609060101010101" charset="-122"/>
                <a:ea typeface="楷体" panose="02010609060101010101" charset="-122"/>
              </a:rPr>
              <a:t>    </a:t>
            </a:r>
            <a:r>
              <a:rPr lang="zh-CN" altLang="en-US" sz="2400">
                <a:solidFill>
                  <a:srgbClr val="002060"/>
                </a:solidFill>
                <a:latin typeface="楷体" panose="02010609060101010101" charset="-122"/>
                <a:ea typeface="楷体" panose="02010609060101010101" charset="-122"/>
              </a:rPr>
              <a:t>狭义上的有机化合物主要是由碳元素、氢元素组成，一定是含碳的化合物，但是不包括碳的氧化物和硫化物、碳酸、碳酸盐、氰化物、硫氰化物、氰酸盐、碳化物等主要在无机化学中研究的含碳物质。</a:t>
            </a:r>
          </a:p>
        </p:txBody>
      </p:sp>
      <p:sp>
        <p:nvSpPr>
          <p:cNvPr id="4" name="文本框 3" title=""/>
          <p:cNvSpPr txBox="1"/>
          <p:nvPr>
            <p:custDataLst>
              <p:tags r:id="rId4"/>
            </p:custDataLst>
          </p:nvPr>
        </p:nvSpPr>
        <p:spPr>
          <a:xfrm>
            <a:off x="1026160" y="3035935"/>
            <a:ext cx="9327515" cy="570865"/>
          </a:xfrm>
          <a:prstGeom prst="rect">
            <a:avLst/>
          </a:prstGeom>
          <a:noFill/>
        </p:spPr>
        <p:txBody>
          <a:bodyPr wrap="square" rtlCol="0" anchor="t">
            <a:spAutoFit/>
          </a:bodyPr>
          <a:lstStyle/>
          <a:p>
            <a:pPr>
              <a:lnSpc>
                <a:spcPct val="130000"/>
              </a:lnSpc>
            </a:pPr>
            <a:r>
              <a:rPr lang="en-US" altLang="zh-CN" sz="2400">
                <a:solidFill>
                  <a:srgbClr val="DB3609"/>
                </a:solidFill>
                <a:latin typeface="楷体" panose="02010609060101010101" charset="-122"/>
                <a:ea typeface="楷体" panose="02010609060101010101" charset="-122"/>
              </a:rPr>
              <a:t>    </a:t>
            </a:r>
            <a:r>
              <a:rPr lang="zh-CN" altLang="en-US" sz="2400">
                <a:solidFill>
                  <a:srgbClr val="DB3609"/>
                </a:solidFill>
                <a:latin typeface="楷体" panose="02010609060101010101" charset="-122"/>
                <a:ea typeface="楷体" panose="02010609060101010101" charset="-122"/>
              </a:rPr>
              <a:t>大多数有机化合物不溶于水，可以燃烧。</a:t>
            </a:r>
          </a:p>
        </p:txBody>
      </p:sp>
      <p:grpSp>
        <p:nvGrpSpPr>
          <p:cNvPr id="13" name="组合 12" title=""/>
          <p:cNvGrpSpPr/>
          <p:nvPr>
            <p:custDataLst>
              <p:tags r:id="rId5"/>
            </p:custDataLst>
          </p:nvPr>
        </p:nvGrpSpPr>
        <p:grpSpPr>
          <a:xfrm>
            <a:off x="1026160" y="3922395"/>
            <a:ext cx="9462770" cy="1345565"/>
            <a:chOff x="1616" y="6821"/>
            <a:chExt cx="14689" cy="2165"/>
          </a:xfrm>
        </p:grpSpPr>
        <p:sp>
          <p:nvSpPr>
            <p:cNvPr id="6" name="折角形 5"/>
            <p:cNvSpPr/>
            <p:nvPr>
              <p:custDataLst>
                <p:tags r:id="rId6"/>
              </p:custDataLst>
            </p:nvPr>
          </p:nvSpPr>
          <p:spPr>
            <a:xfrm>
              <a:off x="1655" y="7017"/>
              <a:ext cx="14471" cy="1901"/>
            </a:xfrm>
            <a:prstGeom prst="foldedCorner">
              <a:avLst/>
            </a:prstGeom>
            <a:blipFill rotWithShape="1">
              <a:blip r:embed="rId7"/>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8"/>
              </p:custDataLst>
            </p:nvPr>
          </p:nvSpPr>
          <p:spPr>
            <a:xfrm>
              <a:off x="1616" y="6821"/>
              <a:ext cx="14689" cy="2048"/>
            </a:xfrm>
            <a:prstGeom prst="rect">
              <a:avLst/>
            </a:prstGeom>
            <a:noFill/>
          </p:spPr>
          <p:txBody>
            <a:bodyPr wrap="square" rtlCol="0" anchor="t">
              <a:spAutoFit/>
            </a:bodyPr>
            <a:lstStyle/>
            <a:p>
              <a:pPr>
                <a:lnSpc>
                  <a:spcPct val="160000"/>
                </a:lnSpc>
              </a:pPr>
              <a:r>
                <a:rPr lang="zh-CN" altLang="en-US" sz="2400">
                  <a:solidFill>
                    <a:srgbClr val="D5550F"/>
                  </a:solidFill>
                  <a:effectLst>
                    <a:outerShdw blurRad="38100" dist="38100" dir="2700000" algn="tl">
                      <a:srgbClr val="000000">
                        <a:alpha val="43137"/>
                      </a:srgbClr>
                    </a:outerShdw>
                  </a:effectLst>
                </a:rPr>
                <a:t>有机化学就是以</a:t>
              </a:r>
              <a:r>
                <a:rPr lang="zh-CN" altLang="en-US" sz="2400" b="1">
                  <a:solidFill>
                    <a:srgbClr val="DB3609"/>
                  </a:solidFill>
                  <a:effectLst>
                    <a:outerShdw blurRad="38100" dist="38100" dir="2700000" algn="tl">
                      <a:srgbClr val="000000">
                        <a:alpha val="43137"/>
                      </a:srgbClr>
                    </a:outerShdw>
                  </a:effectLst>
                </a:rPr>
                <a:t>有机化合物</a:t>
              </a:r>
              <a:r>
                <a:rPr lang="zh-CN" altLang="en-US" sz="2400">
                  <a:solidFill>
                    <a:srgbClr val="D5550F"/>
                  </a:solidFill>
                  <a:effectLst>
                    <a:outerShdw blurRad="38100" dist="38100" dir="2700000" algn="tl">
                      <a:srgbClr val="000000">
                        <a:alpha val="43137"/>
                      </a:srgbClr>
                    </a:outerShdw>
                  </a:effectLst>
                </a:rPr>
                <a:t>为研究对象的学科。它的研究范围包括有机化合物的</a:t>
              </a:r>
              <a:r>
                <a:rPr lang="zh-CN" altLang="en-US" sz="2400" b="1">
                  <a:solidFill>
                    <a:srgbClr val="DB3609"/>
                  </a:solidFill>
                  <a:effectLst>
                    <a:outerShdw blurRad="38100" dist="38100" dir="2700000" algn="tl">
                      <a:srgbClr val="000000">
                        <a:alpha val="43137"/>
                      </a:srgbClr>
                    </a:outerShdw>
                  </a:effectLst>
                </a:rPr>
                <a:t>来源、结构、性质、合成、应用以及相关理论和方法</a:t>
              </a:r>
              <a:r>
                <a:rPr lang="zh-CN" altLang="en-US" sz="2400">
                  <a:solidFill>
                    <a:srgbClr val="D5550F"/>
                  </a:solidFill>
                  <a:effectLst>
                    <a:outerShdw blurRad="38100" dist="38100" dir="2700000" algn="tl">
                      <a:srgbClr val="000000">
                        <a:alpha val="43137"/>
                      </a:srgbClr>
                    </a:outerShdw>
                  </a:effectLst>
                  <a:sym typeface="+mn-ea"/>
                </a:rPr>
                <a:t>等。</a:t>
              </a:r>
              <a:endParaRPr lang="zh-CN" altLang="en-US" sz="2400" b="1">
                <a:solidFill>
                  <a:srgbClr val="D5550F"/>
                </a:solidFill>
                <a:effectLst>
                  <a:outerShdw blurRad="38100" dist="38100" dir="2700000" algn="tl">
                    <a:srgbClr val="000000">
                      <a:alpha val="43137"/>
                    </a:srgbClr>
                  </a:outerShdw>
                </a:effectLst>
                <a:sym typeface="+mn-ea"/>
              </a:endParaRPr>
            </a:p>
          </p:txBody>
        </p:sp>
        <p:sp>
          <p:nvSpPr>
            <p:cNvPr id="8" name="折角形 7"/>
            <p:cNvSpPr/>
            <p:nvPr>
              <p:custDataLst>
                <p:tags r:id="rId9"/>
              </p:custDataLst>
            </p:nvPr>
          </p:nvSpPr>
          <p:spPr>
            <a:xfrm>
              <a:off x="1616" y="6966"/>
              <a:ext cx="14542" cy="2020"/>
            </a:xfrm>
            <a:prstGeom prst="foldedCorner">
              <a:avLst/>
            </a:prstGeom>
            <a:noFill/>
            <a:ln w="19050">
              <a:solidFill>
                <a:srgbClr val="DFC8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trips(down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1024255" y="930910"/>
            <a:ext cx="3716020" cy="650875"/>
          </a:xfrm>
          <a:prstGeom prst="rect">
            <a:avLst/>
          </a:prstGeom>
          <a:noFill/>
        </p:spPr>
        <p:txBody>
          <a:bodyPr wrap="square" rtlCol="0" anchor="t">
            <a:spAutoFit/>
          </a:bodyPr>
          <a:lstStyle/>
          <a:p>
            <a:pPr>
              <a:lnSpc>
                <a:spcPct val="130000"/>
              </a:lnSpc>
            </a:pPr>
            <a:r>
              <a:rPr lang="en-US" altLang="zh-CN" sz="2800">
                <a:latin typeface="微软雅黑" panose="020b0503020204020204" pitchFamily="34" charset="-122"/>
                <a:ea typeface="微软雅黑" panose="020b0503020204020204" pitchFamily="34" charset="-122"/>
                <a:cs typeface="Times New Roman" panose="02020603050405020304" charset="0"/>
              </a:rPr>
              <a:t>一、有机化学的发展</a:t>
            </a:r>
          </a:p>
        </p:txBody>
      </p:sp>
      <p:sp>
        <p:nvSpPr>
          <p:cNvPr id="3" name="文本框 2" title=""/>
          <p:cNvSpPr txBox="1"/>
          <p:nvPr>
            <p:custDataLst>
              <p:tags r:id="rId4"/>
            </p:custDataLst>
          </p:nvPr>
        </p:nvSpPr>
        <p:spPr>
          <a:xfrm>
            <a:off x="1024255" y="1610995"/>
            <a:ext cx="3037205" cy="570865"/>
          </a:xfrm>
          <a:prstGeom prst="rect">
            <a:avLst/>
          </a:prstGeom>
          <a:noFill/>
        </p:spPr>
        <p:txBody>
          <a:bodyPr wrap="square" rtlCol="0" anchor="t">
            <a:spAutoFit/>
          </a:bodyPr>
          <a:lstStyle/>
          <a:p>
            <a:pPr>
              <a:lnSpc>
                <a:spcPct val="13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1.萌发和形成阶段</a:t>
            </a:r>
          </a:p>
        </p:txBody>
      </p:sp>
      <p:grpSp>
        <p:nvGrpSpPr>
          <p:cNvPr id="6" name="组合 5" title=""/>
          <p:cNvGrpSpPr/>
          <p:nvPr>
            <p:custDataLst>
              <p:tags r:id="rId5"/>
            </p:custDataLst>
          </p:nvPr>
        </p:nvGrpSpPr>
        <p:grpSpPr>
          <a:xfrm>
            <a:off x="1024255" y="2482850"/>
            <a:ext cx="9745345" cy="3149600"/>
            <a:chOff x="1613" y="3910"/>
            <a:chExt cx="15347" cy="4960"/>
          </a:xfrm>
        </p:grpSpPr>
        <p:sp>
          <p:nvSpPr>
            <p:cNvPr id="7" name="圆角矩形 6"/>
            <p:cNvSpPr/>
            <p:nvPr>
              <p:custDataLst>
                <p:tags r:id="rId6"/>
              </p:custDataLst>
            </p:nvPr>
          </p:nvSpPr>
          <p:spPr>
            <a:xfrm>
              <a:off x="2394" y="3910"/>
              <a:ext cx="14567" cy="4960"/>
            </a:xfrm>
            <a:prstGeom prst="roundRect">
              <a:avLst>
                <a:gd name="adj" fmla="val 11880"/>
              </a:avLst>
            </a:prstGeom>
            <a:solidFill>
              <a:srgbClr val="F9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custDataLst>
                <p:tags r:id="rId7"/>
              </p:custDataLst>
            </p:nvPr>
          </p:nvSpPr>
          <p:spPr>
            <a:xfrm>
              <a:off x="1613" y="5388"/>
              <a:ext cx="1972" cy="17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custDataLst>
                <p:tags r:id="rId8"/>
              </p:custDataLst>
            </p:nvPr>
          </p:nvGrpSpPr>
          <p:grpSpPr>
            <a:xfrm>
              <a:off x="1731" y="5481"/>
              <a:ext cx="1998" cy="1521"/>
              <a:chOff x="1617" y="3799"/>
              <a:chExt cx="1998" cy="1521"/>
            </a:xfrm>
          </p:grpSpPr>
          <p:sp>
            <p:nvSpPr>
              <p:cNvPr id="10" name="椭圆 9"/>
              <p:cNvSpPr/>
              <p:nvPr>
                <p:custDataLst>
                  <p:tags r:id="rId9"/>
                </p:custDataLst>
              </p:nvPr>
            </p:nvSpPr>
            <p:spPr>
              <a:xfrm>
                <a:off x="1640" y="3799"/>
                <a:ext cx="1713" cy="1521"/>
              </a:xfrm>
              <a:prstGeom prst="ellipse">
                <a:avLst/>
              </a:prstGeom>
              <a:solidFill>
                <a:srgbClr val="E3E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custDataLst>
                  <p:tags r:id="rId10"/>
                </p:custDataLst>
              </p:nvPr>
            </p:nvSpPr>
            <p:spPr>
              <a:xfrm>
                <a:off x="1617" y="4146"/>
                <a:ext cx="1998" cy="783"/>
              </a:xfrm>
              <a:prstGeom prst="rect">
                <a:avLst/>
              </a:prstGeom>
              <a:noFill/>
            </p:spPr>
            <p:txBody>
              <a:bodyPr wrap="square" rtlCol="0" anchor="t">
                <a:spAutoFit/>
              </a:bodyPr>
              <a:lstStyle/>
              <a:p>
                <a:pPr>
                  <a:lnSpc>
                    <a:spcPct val="110000"/>
                  </a:lnSpc>
                </a:pPr>
                <a:r>
                  <a:rPr lang="en-US" altLang="zh-CN" sz="2400" b="1">
                    <a:latin typeface="Times New Roman" panose="02020603050405020304" charset="0"/>
                    <a:ea typeface="宋体" panose="02010600030101010101" pitchFamily="2" charset="-122"/>
                    <a:cs typeface="Times New Roman" panose="02020603050405020304" charset="0"/>
                  </a:rPr>
                  <a:t>17</a:t>
                </a:r>
                <a:r>
                  <a:rPr lang="zh-CN" altLang="en-US" sz="2400" b="1">
                    <a:latin typeface="Times New Roman" panose="02020603050405020304" charset="0"/>
                    <a:ea typeface="宋体" panose="02010600030101010101" pitchFamily="2" charset="-122"/>
                    <a:cs typeface="Times New Roman" panose="02020603050405020304" charset="0"/>
                  </a:rPr>
                  <a:t>世纪</a:t>
                </a:r>
              </a:p>
            </p:txBody>
          </p:sp>
        </p:grpSp>
        <p:sp>
          <p:nvSpPr>
            <p:cNvPr id="13" name="文本框 12"/>
            <p:cNvSpPr txBox="1"/>
            <p:nvPr>
              <p:custDataLst>
                <p:tags r:id="rId11"/>
              </p:custDataLst>
            </p:nvPr>
          </p:nvSpPr>
          <p:spPr>
            <a:xfrm>
              <a:off x="3467" y="3978"/>
              <a:ext cx="9929" cy="4675"/>
            </a:xfrm>
            <a:prstGeom prst="rect">
              <a:avLst/>
            </a:prstGeom>
            <a:noFill/>
          </p:spPr>
          <p:txBody>
            <a:bodyPr wrap="square" rtlCol="0" anchor="t">
              <a:spAutoFit/>
            </a:bodyPr>
            <a:lstStyle/>
            <a:p>
              <a:pPr>
                <a:lnSpc>
                  <a:spcPct val="130000"/>
                </a:lnSpc>
              </a:pPr>
              <a:r>
                <a:rPr lang="en-US" altLang="zh-CN" sz="2400">
                  <a:latin typeface="Times New Roman" panose="02020603050405020304" charset="0"/>
                  <a:ea typeface="楷体" panose="02010609060101010101" charset="-122"/>
                  <a:cs typeface="Times New Roman" panose="02020603050405020304" charset="0"/>
                </a:rPr>
                <a:t>       我国早在周朝时就已设“染人”和“酰人”等官职专门负责制造酒、醋、染料等，并先于欧洲100多年出现了蒸馏分离技术。</a:t>
              </a:r>
            </a:p>
            <a:p>
              <a:pPr>
                <a:lnSpc>
                  <a:spcPct val="130000"/>
                </a:lnSpc>
              </a:pPr>
              <a:r>
                <a:rPr lang="en-US" altLang="zh-CN" sz="2400">
                  <a:latin typeface="Times New Roman" panose="02020603050405020304" charset="0"/>
                  <a:ea typeface="楷体" panose="02010609060101010101" charset="-122"/>
                  <a:cs typeface="Times New Roman" panose="02020603050405020304" charset="0"/>
                </a:rPr>
                <a:t>       到17世纪，人类已经较为普遍地学会了酒、醋、染色植物和草药的使用，了解了一些有机化合物的性质、用途和制取方法等。</a:t>
              </a:r>
            </a:p>
          </p:txBody>
        </p:sp>
        <p:pic>
          <p:nvPicPr>
            <p:cNvPr id="100" name="图片 99"/>
            <p:cNvPicPr/>
            <p:nvPr>
              <p:custDataLst>
                <p:tags r:id="rId13"/>
              </p:custDataLst>
            </p:nvPr>
          </p:nvPicPr>
          <p:blipFill>
            <a:blip r:embed="rId12"/>
            <a:srcRect t="7057" b="6253"/>
            <a:stretch>
              <a:fillRect/>
            </a:stretch>
          </p:blipFill>
          <p:spPr>
            <a:xfrm>
              <a:off x="13435" y="4999"/>
              <a:ext cx="3362" cy="2399"/>
            </a:xfrm>
            <a:prstGeom prst="rect">
              <a:avLst/>
            </a:prstGeom>
            <a:noFill/>
            <a:ln w="9525">
              <a:noFill/>
            </a:ln>
          </p:spPr>
        </p:pic>
        <p:sp>
          <p:nvSpPr>
            <p:cNvPr id="4" name="文本框 3"/>
            <p:cNvSpPr txBox="1"/>
            <p:nvPr>
              <p:custDataLst>
                <p:tags r:id="rId14"/>
              </p:custDataLst>
            </p:nvPr>
          </p:nvSpPr>
          <p:spPr>
            <a:xfrm>
              <a:off x="13939" y="7398"/>
              <a:ext cx="2353" cy="774"/>
            </a:xfrm>
            <a:prstGeom prst="rect">
              <a:avLst/>
            </a:prstGeom>
            <a:noFill/>
          </p:spPr>
          <p:txBody>
            <a:bodyPr wrap="square" rtlCol="0" anchor="t">
              <a:spAutoFit/>
            </a:bodyPr>
            <a:lstStyle/>
            <a:p>
              <a:pPr algn="ctr">
                <a:lnSpc>
                  <a:spcPct val="130000"/>
                </a:lnSpc>
              </a:pPr>
              <a:r>
                <a:rPr lang="zh-CN" altLang="en-US" sz="2000">
                  <a:latin typeface="Times New Roman" panose="02020603050405020304" charset="0"/>
                  <a:ea typeface="宋体" panose="02010600030101010101" pitchFamily="2" charset="-122"/>
                  <a:cs typeface="Times New Roman" panose="02020603050405020304" charset="0"/>
                </a:rPr>
                <a:t>生绢草木染</a:t>
              </a:r>
            </a:p>
          </p:txBody>
        </p:sp>
      </p:grpSp>
      <p:sp>
        <p:nvSpPr>
          <p:cNvPr id="5" name="文本框 4" title=""/>
          <p:cNvSpPr txBox="1"/>
          <p:nvPr>
            <p:custDataLst>
              <p:tags r:id="rId15"/>
            </p:custDataLst>
          </p:nvPr>
        </p:nvSpPr>
        <p:spPr>
          <a:xfrm>
            <a:off x="5790565" y="5688965"/>
            <a:ext cx="4979670" cy="570865"/>
          </a:xfrm>
          <a:prstGeom prst="rect">
            <a:avLst/>
          </a:prstGeom>
          <a:noFill/>
        </p:spPr>
        <p:txBody>
          <a:bodyPr wrap="square" rtlCol="0" anchor="t">
            <a:spAutoFit/>
          </a:bodyPr>
          <a:lstStyle/>
          <a:p>
            <a:pPr lvl="0" algn="r">
              <a:lnSpc>
                <a:spcPct val="130000"/>
              </a:lnSpc>
              <a:buClrTx/>
              <a:buSzTx/>
              <a:buFontTx/>
            </a:pPr>
            <a:r>
              <a:rPr lang="zh-CN" altLang="en-US" sz="2400">
                <a:solidFill>
                  <a:srgbClr val="423F3D"/>
                </a:solidFill>
                <a:latin typeface="微软雅黑" panose="020b0503020204020204" pitchFamily="34" charset="-122"/>
                <a:ea typeface="微软雅黑" panose="020b0503020204020204" pitchFamily="34" charset="-122"/>
                <a:sym typeface="+mn-ea"/>
              </a:rPr>
              <a:t>无意识、经验性利用有机化合物</a:t>
            </a:r>
          </a:p>
        </p:txBody>
      </p:sp>
    </p:spTree>
    <p:custDataLst>
      <p:tags r:id="rId1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 name="文本框 4" title=""/>
          <p:cNvSpPr txBox="1"/>
          <p:nvPr>
            <p:custDataLst>
              <p:tags r:id="rId3"/>
            </p:custDataLst>
          </p:nvPr>
        </p:nvSpPr>
        <p:spPr>
          <a:xfrm>
            <a:off x="5741035" y="5394960"/>
            <a:ext cx="4979670" cy="570865"/>
          </a:xfrm>
          <a:prstGeom prst="rect">
            <a:avLst/>
          </a:prstGeom>
          <a:noFill/>
        </p:spPr>
        <p:txBody>
          <a:bodyPr wrap="square" rtlCol="0" anchor="t">
            <a:spAutoFit/>
          </a:bodyPr>
          <a:lstStyle/>
          <a:p>
            <a:pPr lvl="0" algn="r">
              <a:lnSpc>
                <a:spcPct val="130000"/>
              </a:lnSpc>
              <a:buClrTx/>
              <a:buSzTx/>
              <a:buFontTx/>
            </a:pPr>
            <a:r>
              <a:rPr lang="zh-CN" altLang="en-US" sz="2400">
                <a:solidFill>
                  <a:srgbClr val="423F3D"/>
                </a:solidFill>
                <a:latin typeface="微软雅黑" panose="020b0503020204020204" pitchFamily="34" charset="-122"/>
                <a:ea typeface="微软雅黑" panose="020b0503020204020204" pitchFamily="34" charset="-122"/>
                <a:sym typeface="+mn-ea"/>
              </a:rPr>
              <a:t>大量提取有机化合物</a:t>
            </a:r>
          </a:p>
        </p:txBody>
      </p:sp>
      <p:grpSp>
        <p:nvGrpSpPr>
          <p:cNvPr id="22" name="组合 21" title=""/>
          <p:cNvGrpSpPr/>
          <p:nvPr>
            <p:custDataLst>
              <p:tags r:id="rId4"/>
            </p:custDataLst>
          </p:nvPr>
        </p:nvGrpSpPr>
        <p:grpSpPr>
          <a:xfrm>
            <a:off x="974725" y="1443990"/>
            <a:ext cx="9745345" cy="3853180"/>
            <a:chOff x="1535" y="2274"/>
            <a:chExt cx="15347" cy="6068"/>
          </a:xfrm>
        </p:grpSpPr>
        <p:sp>
          <p:nvSpPr>
            <p:cNvPr id="7" name="圆角矩形 6"/>
            <p:cNvSpPr/>
            <p:nvPr>
              <p:custDataLst>
                <p:tags r:id="rId5"/>
              </p:custDataLst>
            </p:nvPr>
          </p:nvSpPr>
          <p:spPr>
            <a:xfrm>
              <a:off x="2316" y="2274"/>
              <a:ext cx="14567" cy="6068"/>
            </a:xfrm>
            <a:prstGeom prst="roundRect">
              <a:avLst>
                <a:gd name="adj" fmla="val 9212"/>
              </a:avLst>
            </a:prstGeom>
            <a:solidFill>
              <a:srgbClr val="F9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custDataLst>
                <p:tags r:id="rId6"/>
              </p:custDataLst>
            </p:nvPr>
          </p:nvSpPr>
          <p:spPr>
            <a:xfrm>
              <a:off x="1535" y="4396"/>
              <a:ext cx="1972" cy="17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custDataLst>
                <p:tags r:id="rId7"/>
              </p:custDataLst>
            </p:nvPr>
          </p:nvGrpSpPr>
          <p:grpSpPr>
            <a:xfrm>
              <a:off x="1653" y="4489"/>
              <a:ext cx="1998" cy="1521"/>
              <a:chOff x="1617" y="3799"/>
              <a:chExt cx="1998" cy="1521"/>
            </a:xfrm>
          </p:grpSpPr>
          <p:sp>
            <p:nvSpPr>
              <p:cNvPr id="10" name="椭圆 9"/>
              <p:cNvSpPr/>
              <p:nvPr>
                <p:custDataLst>
                  <p:tags r:id="rId8"/>
                </p:custDataLst>
              </p:nvPr>
            </p:nvSpPr>
            <p:spPr>
              <a:xfrm>
                <a:off x="1640" y="3799"/>
                <a:ext cx="1713" cy="1521"/>
              </a:xfrm>
              <a:prstGeom prst="ellipse">
                <a:avLst/>
              </a:prstGeom>
              <a:solidFill>
                <a:srgbClr val="E3E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custDataLst>
                  <p:tags r:id="rId9"/>
                </p:custDataLst>
              </p:nvPr>
            </p:nvSpPr>
            <p:spPr>
              <a:xfrm>
                <a:off x="1617" y="4146"/>
                <a:ext cx="1998" cy="783"/>
              </a:xfrm>
              <a:prstGeom prst="rect">
                <a:avLst/>
              </a:prstGeom>
              <a:noFill/>
            </p:spPr>
            <p:txBody>
              <a:bodyPr wrap="square" rtlCol="0" anchor="t">
                <a:spAutoFit/>
              </a:bodyPr>
              <a:lstStyle/>
              <a:p>
                <a:pPr>
                  <a:lnSpc>
                    <a:spcPct val="110000"/>
                  </a:lnSpc>
                </a:pPr>
                <a:r>
                  <a:rPr lang="en-US" altLang="zh-CN" sz="2400" b="1">
                    <a:latin typeface="Times New Roman" panose="02020603050405020304" charset="0"/>
                    <a:ea typeface="宋体" panose="02010600030101010101" pitchFamily="2" charset="-122"/>
                    <a:cs typeface="Times New Roman" panose="02020603050405020304" charset="0"/>
                  </a:rPr>
                  <a:t>18</a:t>
                </a:r>
                <a:r>
                  <a:rPr lang="zh-CN" altLang="en-US" sz="2400" b="1">
                    <a:latin typeface="Times New Roman" panose="02020603050405020304" charset="0"/>
                    <a:ea typeface="宋体" panose="02010600030101010101" pitchFamily="2" charset="-122"/>
                    <a:cs typeface="Times New Roman" panose="02020603050405020304" charset="0"/>
                  </a:rPr>
                  <a:t>世纪</a:t>
                </a:r>
              </a:p>
            </p:txBody>
          </p:sp>
        </p:grpSp>
        <p:sp>
          <p:nvSpPr>
            <p:cNvPr id="13" name="文本框 12"/>
            <p:cNvSpPr txBox="1"/>
            <p:nvPr>
              <p:custDataLst>
                <p:tags r:id="rId10"/>
              </p:custDataLst>
            </p:nvPr>
          </p:nvSpPr>
          <p:spPr>
            <a:xfrm>
              <a:off x="3343" y="2342"/>
              <a:ext cx="13205" cy="6000"/>
            </a:xfrm>
            <a:prstGeom prst="rect">
              <a:avLst/>
            </a:prstGeom>
            <a:noFill/>
          </p:spPr>
          <p:txBody>
            <a:bodyPr wrap="square" rtlCol="0" anchor="t">
              <a:spAutoFit/>
            </a:bodyPr>
            <a:lstStyle/>
            <a:p>
              <a:pPr fontAlgn="auto">
                <a:lnSpc>
                  <a:spcPct val="126000"/>
                </a:lnSpc>
              </a:pPr>
              <a:r>
                <a:rPr lang="en-US" altLang="zh-CN" sz="2400">
                  <a:latin typeface="Times New Roman" panose="02020603050405020304" charset="0"/>
                  <a:ea typeface="楷体" panose="02010609060101010101" charset="-122"/>
                  <a:cs typeface="Times New Roman" panose="02020603050405020304" charset="0"/>
                </a:rPr>
                <a:t>        瑞典化学家舍勒提取到酒石酸、柠檬酸、</a:t>
              </a:r>
            </a:p>
            <a:p>
              <a:pPr fontAlgn="auto">
                <a:lnSpc>
                  <a:spcPct val="126000"/>
                </a:lnSpc>
              </a:pPr>
              <a:r>
                <a:rPr lang="en-US" altLang="zh-CN" sz="2400">
                  <a:latin typeface="Times New Roman" panose="02020603050405020304" charset="0"/>
                  <a:ea typeface="楷体" panose="02010609060101010101" charset="-122"/>
                  <a:cs typeface="Times New Roman" panose="02020603050405020304" charset="0"/>
                </a:rPr>
                <a:t>苹果酸、乳酸和草酸等。一些重要的有机化合</a:t>
              </a:r>
            </a:p>
            <a:p>
              <a:pPr fontAlgn="auto">
                <a:lnSpc>
                  <a:spcPct val="126000"/>
                </a:lnSpc>
              </a:pPr>
              <a:r>
                <a:rPr lang="en-US" altLang="zh-CN" sz="2400">
                  <a:latin typeface="Times New Roman" panose="02020603050405020304" charset="0"/>
                  <a:ea typeface="楷体" panose="02010609060101010101" charset="-122"/>
                  <a:cs typeface="Times New Roman" panose="02020603050405020304" charset="0"/>
                </a:rPr>
                <a:t>物如尿素、胆固醇、奎宁和马钱子碱等，也在</a:t>
              </a:r>
            </a:p>
            <a:p>
              <a:pPr fontAlgn="auto">
                <a:lnSpc>
                  <a:spcPct val="126000"/>
                </a:lnSpc>
              </a:pPr>
              <a:r>
                <a:rPr lang="en-US" altLang="zh-CN" sz="2400">
                  <a:latin typeface="Times New Roman" panose="02020603050405020304" charset="0"/>
                  <a:ea typeface="楷体" panose="02010609060101010101" charset="-122"/>
                  <a:cs typeface="Times New Roman" panose="02020603050405020304" charset="0"/>
                </a:rPr>
                <a:t>这个时期被提取出来。</a:t>
              </a:r>
            </a:p>
            <a:p>
              <a:pPr fontAlgn="auto">
                <a:lnSpc>
                  <a:spcPct val="126000"/>
                </a:lnSpc>
              </a:pPr>
              <a:r>
                <a:rPr lang="en-US" altLang="zh-CN" sz="2400">
                  <a:latin typeface="Times New Roman" panose="02020603050405020304" charset="0"/>
                  <a:ea typeface="楷体" panose="02010609060101010101" charset="-122"/>
                  <a:cs typeface="Times New Roman" panose="02020603050405020304" charset="0"/>
                </a:rPr>
                <a:t>        关于来自动植物体的天然化合物的知识积累，使人们深刻地认识到这些化合物与从矿物中得到的另一类化合物有着明显的不同，对它们应该有着不同的研究方法，这也就预示着一门新学科的诞生。</a:t>
              </a:r>
            </a:p>
          </p:txBody>
        </p:sp>
        <p:pic>
          <p:nvPicPr>
            <p:cNvPr id="20" name="图片 19" descr="VCG21gic16881323.webp"/>
            <p:cNvPicPr>
              <a:picLocks noChangeAspect="1"/>
            </p:cNvPicPr>
            <p:nvPr>
              <p:custDataLst>
                <p:tags r:id="rId12"/>
              </p:custDataLst>
            </p:nvPr>
          </p:nvPicPr>
          <p:blipFill>
            <a:blip r:embed="rId11"/>
            <a:srcRect l="5513" r="2437" b="1810"/>
            <a:stretch>
              <a:fillRect/>
            </a:stretch>
          </p:blipFill>
          <p:spPr>
            <a:xfrm>
              <a:off x="13075" y="2494"/>
              <a:ext cx="3588" cy="2550"/>
            </a:xfrm>
            <a:prstGeom prst="roundRect">
              <a:avLst/>
            </a:prstGeom>
          </p:spPr>
        </p:pic>
        <p:pic>
          <p:nvPicPr>
            <p:cNvPr id="21" name="图片 20" descr="VCG41N1200927254.webp"/>
            <p:cNvPicPr>
              <a:picLocks noChangeAspect="1"/>
            </p:cNvPicPr>
            <p:nvPr>
              <p:custDataLst>
                <p:tags r:id="rId14"/>
              </p:custDataLst>
            </p:nvPr>
          </p:nvPicPr>
          <p:blipFill>
            <a:blip r:embed="rId13">
              <a:clrChange>
                <a:clrFrom>
                  <a:srgbClr val="FFFFFF">
                    <a:alpha val="100000"/>
                  </a:srgbClr>
                </a:clrFrom>
                <a:clrTo>
                  <a:srgbClr val="FFFFFF">
                    <a:alpha val="100000"/>
                    <a:alpha val="0"/>
                  </a:srgbClr>
                </a:clrTo>
              </a:clrChange>
            </a:blip>
            <a:srcRect t="29359" r="60680" b="44384"/>
            <a:stretch>
              <a:fillRect/>
            </a:stretch>
          </p:blipFill>
          <p:spPr>
            <a:xfrm>
              <a:off x="14681" y="3000"/>
              <a:ext cx="1955" cy="914"/>
            </a:xfrm>
            <a:prstGeom prst="rect">
              <a:avLst/>
            </a:prstGeom>
          </p:spPr>
        </p:pic>
      </p:gr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500"/>
                                        <p:tgtEl>
                                          <p:spTgt spid="2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4" name="组合 3" title=""/>
          <p:cNvGrpSpPr/>
          <p:nvPr>
            <p:custDataLst>
              <p:tags r:id="rId3"/>
            </p:custDataLst>
          </p:nvPr>
        </p:nvGrpSpPr>
        <p:grpSpPr>
          <a:xfrm>
            <a:off x="974725" y="1288415"/>
            <a:ext cx="9745345" cy="3810000"/>
            <a:chOff x="1535" y="2029"/>
            <a:chExt cx="15347" cy="6000"/>
          </a:xfrm>
        </p:grpSpPr>
        <p:sp>
          <p:nvSpPr>
            <p:cNvPr id="2" name="圆角矩形 1"/>
            <p:cNvSpPr/>
            <p:nvPr>
              <p:custDataLst>
                <p:tags r:id="rId4"/>
              </p:custDataLst>
            </p:nvPr>
          </p:nvSpPr>
          <p:spPr>
            <a:xfrm>
              <a:off x="2316" y="2076"/>
              <a:ext cx="14567" cy="5953"/>
            </a:xfrm>
            <a:prstGeom prst="roundRect">
              <a:avLst>
                <a:gd name="adj" fmla="val 11880"/>
              </a:avLst>
            </a:prstGeom>
            <a:solidFill>
              <a:srgbClr val="F9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custDataLst>
                <p:tags r:id="rId5"/>
              </p:custDataLst>
            </p:nvPr>
          </p:nvSpPr>
          <p:spPr>
            <a:xfrm>
              <a:off x="1535" y="4267"/>
              <a:ext cx="1972" cy="17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custDataLst>
                <p:tags r:id="rId6"/>
              </p:custDataLst>
            </p:nvPr>
          </p:nvSpPr>
          <p:spPr>
            <a:xfrm>
              <a:off x="1676" y="4360"/>
              <a:ext cx="1713" cy="1521"/>
            </a:xfrm>
            <a:prstGeom prst="ellipse">
              <a:avLst/>
            </a:prstGeom>
            <a:solidFill>
              <a:srgbClr val="E3E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7"/>
              </p:custDataLst>
            </p:nvPr>
          </p:nvSpPr>
          <p:spPr>
            <a:xfrm>
              <a:off x="3320" y="2029"/>
              <a:ext cx="13494" cy="6000"/>
            </a:xfrm>
            <a:prstGeom prst="rect">
              <a:avLst/>
            </a:prstGeom>
            <a:noFill/>
          </p:spPr>
          <p:txBody>
            <a:bodyPr wrap="square" rtlCol="0" anchor="t">
              <a:spAutoFit/>
            </a:bodyPr>
            <a:lstStyle/>
            <a:p>
              <a:pPr fontAlgn="auto">
                <a:lnSpc>
                  <a:spcPct val="126000"/>
                </a:lnSpc>
              </a:pPr>
              <a:r>
                <a:rPr lang="en-US" altLang="zh-CN" sz="2400">
                  <a:latin typeface="Times New Roman" panose="02020603050405020304" charset="0"/>
                  <a:ea typeface="楷体" panose="02010609060101010101" charset="-122"/>
                  <a:cs typeface="Times New Roman" panose="02020603050405020304" charset="0"/>
                </a:rPr>
                <a:t>        19世纪初，瑞典化学家贝采里乌斯首先提出</a:t>
              </a:r>
              <a:r>
                <a:rPr lang="en-US" altLang="zh-CN" sz="2400">
                  <a:solidFill>
                    <a:srgbClr val="C00000"/>
                  </a:solidFill>
                  <a:latin typeface="Times New Roman" panose="02020603050405020304" charset="0"/>
                  <a:ea typeface="楷体" panose="02010609060101010101" charset="-122"/>
                  <a:cs typeface="Times New Roman" panose="02020603050405020304" charset="0"/>
                </a:rPr>
                <a:t>“有机化学”</a:t>
              </a:r>
              <a:r>
                <a:rPr lang="en-US" altLang="zh-CN" sz="2400">
                  <a:latin typeface="Times New Roman" panose="02020603050405020304" charset="0"/>
                  <a:ea typeface="楷体" panose="02010609060101010101" charset="-122"/>
                  <a:cs typeface="Times New Roman" panose="02020603050405020304" charset="0"/>
                </a:rPr>
                <a:t>和</a:t>
              </a:r>
              <a:r>
                <a:rPr lang="en-US" altLang="zh-CN" sz="2400">
                  <a:solidFill>
                    <a:srgbClr val="C00000"/>
                  </a:solidFill>
                  <a:latin typeface="Times New Roman" panose="02020603050405020304" charset="0"/>
                  <a:ea typeface="楷体" panose="02010609060101010101" charset="-122"/>
                  <a:cs typeface="Times New Roman" panose="02020603050405020304" charset="0"/>
                </a:rPr>
                <a:t>“有机化合物”</a:t>
              </a:r>
              <a:r>
                <a:rPr lang="en-US" altLang="zh-CN" sz="2400">
                  <a:latin typeface="Times New Roman" panose="02020603050405020304" charset="0"/>
                  <a:ea typeface="楷体" panose="02010609060101010101" charset="-122"/>
                  <a:cs typeface="Times New Roman" panose="02020603050405020304" charset="0"/>
                </a:rPr>
                <a:t>这两个概念。</a:t>
              </a:r>
            </a:p>
            <a:p>
              <a:pPr fontAlgn="auto">
                <a:lnSpc>
                  <a:spcPct val="126000"/>
                </a:lnSpc>
              </a:pPr>
              <a:r>
                <a:rPr lang="en-US" altLang="zh-CN" sz="2400">
                  <a:latin typeface="Times New Roman" panose="02020603050405020304" charset="0"/>
                  <a:ea typeface="楷体" panose="02010609060101010101" charset="-122"/>
                  <a:cs typeface="Times New Roman" panose="02020603050405020304" charset="0"/>
                </a:rPr>
                <a:t>        1828年，维勒首次在实验室里</a:t>
              </a:r>
              <a:r>
                <a:rPr lang="en-US" altLang="zh-CN" sz="2400">
                  <a:solidFill>
                    <a:srgbClr val="C00000"/>
                  </a:solidFill>
                  <a:latin typeface="Times New Roman" panose="02020603050405020304" charset="0"/>
                  <a:ea typeface="楷体" panose="02010609060101010101" charset="-122"/>
                  <a:cs typeface="Times New Roman" panose="02020603050405020304" charset="0"/>
                </a:rPr>
                <a:t>合成</a:t>
              </a:r>
              <a:r>
                <a:rPr lang="en-US" altLang="zh-CN" sz="2400">
                  <a:latin typeface="Times New Roman" panose="02020603050405020304" charset="0"/>
                  <a:ea typeface="楷体" panose="02010609060101010101" charset="-122"/>
                  <a:cs typeface="Times New Roman" panose="02020603050405020304" charset="0"/>
                </a:rPr>
                <a:t>了</a:t>
              </a:r>
              <a:r>
                <a:rPr lang="en-US" altLang="zh-CN" sz="2400">
                  <a:solidFill>
                    <a:srgbClr val="C00000"/>
                  </a:solidFill>
                  <a:latin typeface="Times New Roman" panose="02020603050405020304" charset="0"/>
                  <a:ea typeface="楷体" panose="02010609060101010101" charset="-122"/>
                  <a:cs typeface="Times New Roman" panose="02020603050405020304" charset="0"/>
                </a:rPr>
                <a:t>尿素［CO(NH</a:t>
              </a:r>
              <a:r>
                <a:rPr lang="en-US" altLang="zh-CN" sz="2400" baseline="-25000">
                  <a:solidFill>
                    <a:srgbClr val="C00000"/>
                  </a:solidFill>
                  <a:latin typeface="Times New Roman" panose="02020603050405020304" charset="0"/>
                  <a:ea typeface="楷体" panose="02010609060101010101" charset="-122"/>
                  <a:cs typeface="Times New Roman" panose="02020603050405020304" charset="0"/>
                </a:rPr>
                <a:t>2</a:t>
              </a:r>
              <a:r>
                <a:rPr lang="en-US" altLang="zh-CN" sz="2400">
                  <a:solidFill>
                    <a:srgbClr val="C00000"/>
                  </a:solidFill>
                  <a:latin typeface="Times New Roman" panose="02020603050405020304" charset="0"/>
                  <a:ea typeface="楷体" panose="02010609060101010101" charset="-122"/>
                  <a:cs typeface="Times New Roman" panose="02020603050405020304" charset="0"/>
                </a:rPr>
                <a:t>)</a:t>
              </a:r>
              <a:r>
                <a:rPr lang="en-US" altLang="zh-CN" sz="2400" baseline="-25000">
                  <a:solidFill>
                    <a:srgbClr val="C00000"/>
                  </a:solidFill>
                  <a:latin typeface="Times New Roman" panose="02020603050405020304" charset="0"/>
                  <a:ea typeface="楷体" panose="02010609060101010101" charset="-122"/>
                  <a:cs typeface="Times New Roman" panose="02020603050405020304" charset="0"/>
                </a:rPr>
                <a:t>2</a:t>
              </a:r>
              <a:r>
                <a:rPr lang="en-US" altLang="zh-CN" sz="2400">
                  <a:solidFill>
                    <a:srgbClr val="C00000"/>
                  </a:solidFill>
                  <a:latin typeface="Times New Roman" panose="02020603050405020304" charset="0"/>
                  <a:ea typeface="楷体" panose="02010609060101010101" charset="-122"/>
                  <a:cs typeface="Times New Roman" panose="02020603050405020304" charset="0"/>
                </a:rPr>
                <a:t>］</a:t>
              </a:r>
              <a:r>
                <a:rPr lang="en-US" altLang="zh-CN" sz="2400">
                  <a:latin typeface="Times New Roman" panose="02020603050405020304" charset="0"/>
                  <a:ea typeface="楷体" panose="02010609060101010101" charset="-122"/>
                  <a:cs typeface="Times New Roman" panose="02020603050405020304" charset="0"/>
                </a:rPr>
                <a:t>这种有机化合物打破了无机物与有机物之间的界限。</a:t>
              </a:r>
            </a:p>
            <a:p>
              <a:pPr fontAlgn="auto">
                <a:lnSpc>
                  <a:spcPct val="126000"/>
                </a:lnSpc>
              </a:pPr>
              <a:r>
                <a:rPr lang="en-US" altLang="zh-CN" sz="2400">
                  <a:latin typeface="Times New Roman" panose="02020603050405020304" charset="0"/>
                  <a:ea typeface="楷体" panose="02010609060101010101" charset="-122"/>
                  <a:cs typeface="Times New Roman" panose="02020603050405020304" charset="0"/>
                </a:rPr>
                <a:t>        1830年，李比希创立了有机化合物的</a:t>
              </a:r>
              <a:r>
                <a:rPr lang="en-US" altLang="zh-CN" sz="2400">
                  <a:solidFill>
                    <a:srgbClr val="C00000"/>
                  </a:solidFill>
                  <a:latin typeface="Times New Roman" panose="02020603050405020304" charset="0"/>
                  <a:ea typeface="楷体" panose="02010609060101010101" charset="-122"/>
                  <a:cs typeface="Times New Roman" panose="02020603050405020304" charset="0"/>
                </a:rPr>
                <a:t>定量分析</a:t>
              </a:r>
              <a:r>
                <a:rPr lang="en-US" altLang="zh-CN" sz="2400">
                  <a:latin typeface="Times New Roman" panose="02020603050405020304" charset="0"/>
                  <a:ea typeface="楷体" panose="02010609060101010101" charset="-122"/>
                  <a:cs typeface="Times New Roman" panose="02020603050405020304" charset="0"/>
                </a:rPr>
                <a:t>方法。</a:t>
              </a:r>
            </a:p>
            <a:p>
              <a:pPr fontAlgn="auto">
                <a:lnSpc>
                  <a:spcPct val="126000"/>
                </a:lnSpc>
              </a:pPr>
              <a:r>
                <a:rPr lang="en-US" altLang="zh-CN" sz="2400">
                  <a:latin typeface="Times New Roman" panose="02020603050405020304" charset="0"/>
                  <a:ea typeface="楷体" panose="02010609060101010101" charset="-122"/>
                  <a:cs typeface="Times New Roman" panose="02020603050405020304" charset="0"/>
                </a:rPr>
                <a:t>        1848~1874年，关于碳的价键、碳原子的空间结构等理论相继被提出，之后研究有机化合物的官能团体系又被建立起来，使有机化学成为一门较为完整的学科。</a:t>
              </a:r>
            </a:p>
          </p:txBody>
        </p:sp>
        <p:sp>
          <p:nvSpPr>
            <p:cNvPr id="12" name="文本框 11"/>
            <p:cNvSpPr txBox="1"/>
            <p:nvPr>
              <p:custDataLst>
                <p:tags r:id="rId8"/>
              </p:custDataLst>
            </p:nvPr>
          </p:nvSpPr>
          <p:spPr>
            <a:xfrm>
              <a:off x="1650" y="4706"/>
              <a:ext cx="1998" cy="783"/>
            </a:xfrm>
            <a:prstGeom prst="rect">
              <a:avLst/>
            </a:prstGeom>
            <a:noFill/>
          </p:spPr>
          <p:txBody>
            <a:bodyPr wrap="square" rtlCol="0" anchor="t">
              <a:spAutoFit/>
            </a:bodyPr>
            <a:lstStyle/>
            <a:p>
              <a:pPr>
                <a:lnSpc>
                  <a:spcPct val="110000"/>
                </a:lnSpc>
              </a:pPr>
              <a:r>
                <a:rPr lang="en-US" altLang="zh-CN" sz="2400" b="1">
                  <a:latin typeface="Times New Roman" panose="02020603050405020304" charset="0"/>
                  <a:ea typeface="宋体" panose="02010600030101010101" pitchFamily="2" charset="-122"/>
                  <a:cs typeface="Times New Roman" panose="02020603050405020304" charset="0"/>
                </a:rPr>
                <a:t>19</a:t>
              </a:r>
              <a:r>
                <a:rPr lang="zh-CN" altLang="en-US" sz="2400" b="1">
                  <a:latin typeface="Times New Roman" panose="02020603050405020304" charset="0"/>
                  <a:ea typeface="宋体" panose="02010600030101010101" pitchFamily="2" charset="-122"/>
                  <a:cs typeface="Times New Roman" panose="02020603050405020304" charset="0"/>
                </a:rPr>
                <a:t>世纪</a:t>
              </a:r>
            </a:p>
          </p:txBody>
        </p:sp>
      </p:grpSp>
      <p:sp>
        <p:nvSpPr>
          <p:cNvPr id="5" name="文本框 4" title=""/>
          <p:cNvSpPr txBox="1"/>
          <p:nvPr>
            <p:custDataLst>
              <p:tags r:id="rId9"/>
            </p:custDataLst>
          </p:nvPr>
        </p:nvSpPr>
        <p:spPr>
          <a:xfrm>
            <a:off x="1330960" y="5334635"/>
            <a:ext cx="9477375" cy="570865"/>
          </a:xfrm>
          <a:prstGeom prst="rect">
            <a:avLst/>
          </a:prstGeom>
          <a:noFill/>
        </p:spPr>
        <p:txBody>
          <a:bodyPr wrap="square" rtlCol="0" anchor="t">
            <a:spAutoFit/>
          </a:bodyPr>
          <a:lstStyle/>
          <a:p>
            <a:pPr lvl="0" algn="l">
              <a:lnSpc>
                <a:spcPct val="130000"/>
              </a:lnSpc>
              <a:buClrTx/>
              <a:buSzTx/>
              <a:buFontTx/>
            </a:pPr>
            <a:r>
              <a:rPr lang="zh-CN" altLang="en-US" sz="2400">
                <a:solidFill>
                  <a:srgbClr val="423F3D"/>
                </a:solidFill>
                <a:latin typeface="微软雅黑" panose="020b0503020204020204" pitchFamily="34" charset="-122"/>
                <a:ea typeface="微软雅黑" panose="020b0503020204020204" pitchFamily="34" charset="-122"/>
                <a:cs typeface="微软雅黑" panose="020b0503020204020204" pitchFamily="34" charset="-122"/>
                <a:sym typeface="+mn-ea"/>
              </a:rPr>
              <a:t>提出</a:t>
            </a:r>
            <a:r>
              <a:rPr lang="en-US" altLang="zh-CN" sz="2400">
                <a:solidFill>
                  <a:srgbClr val="423F3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a:solidFill>
                  <a:srgbClr val="423F3D"/>
                </a:solidFill>
                <a:latin typeface="微软雅黑" panose="020b0503020204020204" pitchFamily="34" charset="-122"/>
                <a:ea typeface="微软雅黑" panose="020b0503020204020204" pitchFamily="34" charset="-122"/>
                <a:cs typeface="微软雅黑" panose="020b0503020204020204" pitchFamily="34" charset="-122"/>
                <a:sym typeface="+mn-ea"/>
              </a:rPr>
              <a:t>有机化学</a:t>
            </a:r>
            <a:r>
              <a:rPr lang="en-US" altLang="zh-CN" sz="2400">
                <a:solidFill>
                  <a:srgbClr val="423F3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a:solidFill>
                  <a:srgbClr val="423F3D"/>
                </a:solidFill>
                <a:latin typeface="微软雅黑" panose="020b0503020204020204" pitchFamily="34" charset="-122"/>
                <a:ea typeface="微软雅黑" panose="020b0503020204020204" pitchFamily="34" charset="-122"/>
                <a:cs typeface="微软雅黑" panose="020b0503020204020204" pitchFamily="34" charset="-122"/>
                <a:sym typeface="+mn-ea"/>
              </a:rPr>
              <a:t>概念→首次合成有机化合物→系统研究</a:t>
            </a:r>
            <a:r>
              <a:rPr lang="en-US" altLang="zh-CN" sz="2400">
                <a:solidFill>
                  <a:srgbClr val="423F3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a:solidFill>
                  <a:srgbClr val="423F3D"/>
                </a:solidFill>
                <a:latin typeface="微软雅黑" panose="020b0503020204020204" pitchFamily="34" charset="-122"/>
                <a:ea typeface="微软雅黑" panose="020b0503020204020204" pitchFamily="34" charset="-122"/>
                <a:cs typeface="微软雅黑" panose="020b0503020204020204" pitchFamily="34" charset="-122"/>
                <a:sym typeface="+mn-ea"/>
              </a:rPr>
              <a:t>有机化学</a:t>
            </a:r>
            <a:r>
              <a:rPr lang="en-US" altLang="zh-CN" sz="2400">
                <a:solidFill>
                  <a:srgbClr val="423F3D"/>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1024255" y="1230630"/>
            <a:ext cx="3656330" cy="570865"/>
          </a:xfrm>
          <a:prstGeom prst="rect">
            <a:avLst/>
          </a:prstGeom>
          <a:noFill/>
        </p:spPr>
        <p:txBody>
          <a:bodyPr wrap="square" rtlCol="0" anchor="t">
            <a:spAutoFit/>
          </a:bodyPr>
          <a:lstStyle/>
          <a:p>
            <a:pPr>
              <a:lnSpc>
                <a:spcPct val="13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2.发展和走向辉煌时期</a:t>
            </a:r>
          </a:p>
        </p:txBody>
      </p:sp>
      <p:grpSp>
        <p:nvGrpSpPr>
          <p:cNvPr id="5" name="组合 4" title=""/>
          <p:cNvGrpSpPr/>
          <p:nvPr>
            <p:custDataLst>
              <p:tags r:id="rId4"/>
            </p:custDataLst>
          </p:nvPr>
        </p:nvGrpSpPr>
        <p:grpSpPr>
          <a:xfrm>
            <a:off x="968375" y="2204720"/>
            <a:ext cx="10244455" cy="3041015"/>
            <a:chOff x="1525" y="2802"/>
            <a:chExt cx="16868" cy="4884"/>
          </a:xfrm>
        </p:grpSpPr>
        <p:pic>
          <p:nvPicPr>
            <p:cNvPr id="2" name="图片 1"/>
            <p:cNvPicPr>
              <a:picLocks noChangeAspect="1"/>
            </p:cNvPicPr>
            <p:nvPr>
              <p:custDataLst>
                <p:tags r:id="rId6"/>
              </p:custDataLst>
            </p:nvPr>
          </p:nvPicPr>
          <p:blipFill>
            <a:blip r:embed="rId5"/>
            <a:stretch>
              <a:fillRect/>
            </a:stretch>
          </p:blipFill>
          <p:spPr>
            <a:xfrm>
              <a:off x="1525" y="2802"/>
              <a:ext cx="7607" cy="4885"/>
            </a:xfrm>
            <a:prstGeom prst="rect">
              <a:avLst/>
            </a:prstGeom>
          </p:spPr>
        </p:pic>
        <p:pic>
          <p:nvPicPr>
            <p:cNvPr id="4" name="图片 3"/>
            <p:cNvPicPr>
              <a:picLocks noChangeAspect="1"/>
            </p:cNvPicPr>
            <p:nvPr>
              <p:custDataLst>
                <p:tags r:id="rId8"/>
              </p:custDataLst>
            </p:nvPr>
          </p:nvPicPr>
          <p:blipFill>
            <a:blip r:embed="rId7"/>
            <a:stretch>
              <a:fillRect/>
            </a:stretch>
          </p:blipFill>
          <p:spPr>
            <a:xfrm>
              <a:off x="9155" y="2802"/>
              <a:ext cx="9239" cy="4885"/>
            </a:xfrm>
            <a:prstGeom prst="rect">
              <a:avLst/>
            </a:prstGeom>
          </p:spPr>
        </p:pic>
      </p:grpSp>
      <p:pic>
        <p:nvPicPr>
          <p:cNvPr id="6" name="图片 5" title=""/>
          <p:cNvPicPr>
            <a:picLocks noChangeAspect="1"/>
          </p:cNvPicPr>
          <p:nvPr>
            <p:custDataLst>
              <p:tags r:id="rId10"/>
            </p:custDataLst>
          </p:nvPr>
        </p:nvPicPr>
        <p:blipFill>
          <a:blip r:embed="rId9"/>
          <a:stretch>
            <a:fillRect/>
          </a:stretch>
        </p:blipFill>
        <p:spPr>
          <a:xfrm>
            <a:off x="3198495" y="5436235"/>
            <a:ext cx="5327015" cy="426085"/>
          </a:xfrm>
          <a:prstGeom prst="rect">
            <a:avLst/>
          </a:prstGeom>
        </p:spPr>
      </p:pic>
    </p:spTree>
    <p:custDataLst>
      <p:tags r:id="rId11"/>
    </p:custData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4" name="组合 3" title=""/>
          <p:cNvGrpSpPr>
            <a:grpSpLocks noChangeAspect="1"/>
          </p:cNvGrpSpPr>
          <p:nvPr>
            <p:custDataLst>
              <p:tags r:id="rId3"/>
            </p:custDataLst>
          </p:nvPr>
        </p:nvGrpSpPr>
        <p:grpSpPr>
          <a:xfrm>
            <a:off x="1144905" y="1125220"/>
            <a:ext cx="9173845" cy="5025390"/>
            <a:chOff x="2211" y="1418"/>
            <a:chExt cx="13018" cy="7131"/>
          </a:xfrm>
        </p:grpSpPr>
        <p:pic>
          <p:nvPicPr>
            <p:cNvPr id="2" name="图片 1"/>
            <p:cNvPicPr>
              <a:picLocks noChangeAspect="1"/>
            </p:cNvPicPr>
            <p:nvPr>
              <p:custDataLst>
                <p:tags r:id="rId5"/>
              </p:custDataLst>
            </p:nvPr>
          </p:nvPicPr>
          <p:blipFill>
            <a:blip r:embed="rId4"/>
            <a:srcRect b="8330"/>
            <a:stretch>
              <a:fillRect/>
            </a:stretch>
          </p:blipFill>
          <p:spPr>
            <a:xfrm>
              <a:off x="2211" y="1418"/>
              <a:ext cx="13018" cy="6537"/>
            </a:xfrm>
            <a:prstGeom prst="rect">
              <a:avLst/>
            </a:prstGeom>
          </p:spPr>
        </p:pic>
        <p:pic>
          <p:nvPicPr>
            <p:cNvPr id="3" name="图片 2"/>
            <p:cNvPicPr>
              <a:picLocks noChangeAspect="1"/>
            </p:cNvPicPr>
            <p:nvPr>
              <p:custDataLst>
                <p:tags r:id="rId6"/>
              </p:custDataLst>
            </p:nvPr>
          </p:nvPicPr>
          <p:blipFill>
            <a:blip r:embed="rId4"/>
            <a:srcRect l="29114" t="92582" r="31272" b="-252"/>
            <a:stretch>
              <a:fillRect/>
            </a:stretch>
          </p:blipFill>
          <p:spPr>
            <a:xfrm>
              <a:off x="5345" y="7955"/>
              <a:ext cx="5609" cy="595"/>
            </a:xfrm>
            <a:prstGeom prst="rect">
              <a:avLst/>
            </a:prstGeom>
          </p:spPr>
        </p:pic>
      </p:grpSp>
      <p:grpSp>
        <p:nvGrpSpPr>
          <p:cNvPr id="7" name="组合 6" title=""/>
          <p:cNvGrpSpPr/>
          <p:nvPr>
            <p:custDataLst>
              <p:tags r:id="rId7"/>
            </p:custDataLst>
          </p:nvPr>
        </p:nvGrpSpPr>
        <p:grpSpPr>
          <a:xfrm>
            <a:off x="7350125" y="4004310"/>
            <a:ext cx="3576320" cy="1894840"/>
            <a:chOff x="11575" y="6306"/>
            <a:chExt cx="5632" cy="2984"/>
          </a:xfrm>
        </p:grpSpPr>
        <p:sp>
          <p:nvSpPr>
            <p:cNvPr id="6" name="云形标注 5"/>
            <p:cNvSpPr/>
            <p:nvPr>
              <p:custDataLst>
                <p:tags r:id="rId8"/>
              </p:custDataLst>
            </p:nvPr>
          </p:nvSpPr>
          <p:spPr>
            <a:xfrm>
              <a:off x="11575" y="6306"/>
              <a:ext cx="5632" cy="2984"/>
            </a:xfrm>
            <a:prstGeom prst="cloudCallout">
              <a:avLst/>
            </a:prstGeom>
            <a:solidFill>
              <a:srgbClr val="F9F7EE"/>
            </a:solidFill>
            <a:ln>
              <a:gradFill>
                <a:gsLst>
                  <a:gs pos="0">
                    <a:srgbClr val="E5DBB7">
                      <a:alpha val="38000"/>
                    </a:srgbClr>
                  </a:gs>
                  <a:gs pos="50000">
                    <a:srgbClr val="7A906A">
                      <a:alpha val="60000"/>
                    </a:srgbClr>
                  </a:gs>
                  <a:gs pos="100000">
                    <a:srgbClr val="7A906A">
                      <a:alpha val="38000"/>
                    </a:srgbClr>
                  </a:gs>
                </a:gsLst>
                <a:lin ang="5400000" scaled="1"/>
              </a:gra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文本框 4"/>
            <p:cNvSpPr txBox="1"/>
            <p:nvPr>
              <p:custDataLst>
                <p:tags r:id="rId9"/>
              </p:custDataLst>
            </p:nvPr>
          </p:nvSpPr>
          <p:spPr>
            <a:xfrm>
              <a:off x="12222" y="6687"/>
              <a:ext cx="4507" cy="2222"/>
            </a:xfrm>
            <a:prstGeom prst="rect">
              <a:avLst/>
            </a:prstGeom>
            <a:noFill/>
          </p:spPr>
          <p:txBody>
            <a:bodyPr wrap="square" rtlCol="0" anchor="t">
              <a:spAutoFit/>
            </a:bodyPr>
            <a:lstStyle/>
            <a:p>
              <a:pPr>
                <a:lnSpc>
                  <a:spcPct val="130000"/>
                </a:lnSpc>
              </a:pPr>
              <a:r>
                <a:rPr lang="zh-CN" altLang="en-US" sz="2200">
                  <a:latin typeface="楷体" panose="02010609060101010101" charset="-122"/>
                  <a:ea typeface="楷体" panose="02010609060101010101" charset="-122"/>
                  <a:cs typeface="楷体" panose="02010609060101010101" charset="-122"/>
                  <a:sym typeface="+mn-ea"/>
                </a:rPr>
                <a:t>有机化合物数量繁多 ，为便于研究，应怎样对它们进行分类呢？</a:t>
              </a:r>
            </a:p>
          </p:txBody>
        </p:sp>
      </p:gr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814"/>
</p:tagLst>
</file>

<file path=ppt/tags/tag10.xml><?xml version="1.0" encoding="utf-8"?>
<p:tagLst xmlns:p="http://schemas.openxmlformats.org/presentationml/2006/main">
  <p:tag name="AS_UNIQUEID" val="823"/>
</p:tagLst>
</file>

<file path=ppt/tags/tag100.xml><?xml version="1.0" encoding="utf-8"?>
<p:tagLst xmlns:p="http://schemas.openxmlformats.org/presentationml/2006/main">
  <p:tag name="AS_UNIQUEID" val="905"/>
</p:tagLst>
</file>

<file path=ppt/tags/tag101.xml><?xml version="1.0" encoding="utf-8"?>
<p:tagLst xmlns:p="http://schemas.openxmlformats.org/presentationml/2006/main">
  <p:tag name="AS_UNIQUEID" val="906"/>
</p:tagLst>
</file>

<file path=ppt/tags/tag102.xml><?xml version="1.0" encoding="utf-8"?>
<p:tagLst xmlns:p="http://schemas.openxmlformats.org/presentationml/2006/main">
  <p:tag name="AS_UNIQUEID" val="907"/>
</p:tagLst>
</file>

<file path=ppt/tags/tag103.xml><?xml version="1.0" encoding="utf-8"?>
<p:tagLst xmlns:p="http://schemas.openxmlformats.org/presentationml/2006/main">
  <p:tag name="AS_UNIQUEID" val="908"/>
</p:tagLst>
</file>

<file path=ppt/tags/tag104.xml><?xml version="1.0" encoding="utf-8"?>
<p:tagLst xmlns:p="http://schemas.openxmlformats.org/presentationml/2006/main">
  <p:tag name="AS_UNIQUEID" val="909"/>
</p:tagLst>
</file>

<file path=ppt/tags/tag105.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106.xml><?xml version="1.0" encoding="utf-8"?>
<p:tagLst xmlns:p="http://schemas.openxmlformats.org/presentationml/2006/main">
  <p:tag name="AS_UNIQUEID" val="910"/>
</p:tagLst>
</file>

<file path=ppt/tags/tag107.xml><?xml version="1.0" encoding="utf-8"?>
<p:tagLst xmlns:p="http://schemas.openxmlformats.org/presentationml/2006/main">
  <p:tag name="AS_UNIQUEID" val="911"/>
</p:tagLst>
</file>

<file path=ppt/tags/tag108.xml><?xml version="1.0" encoding="utf-8"?>
<p:tagLst xmlns:p="http://schemas.openxmlformats.org/presentationml/2006/main">
  <p:tag name="AS_UNIQUEID" val="912"/>
</p:tagLst>
</file>

<file path=ppt/tags/tag109.xml><?xml version="1.0" encoding="utf-8"?>
<p:tagLst xmlns:p="http://schemas.openxmlformats.org/presentationml/2006/main">
  <p:tag name="AS_UNIQUEID" val="913"/>
</p:tagLst>
</file>

<file path=ppt/tags/tag11.xml><?xml version="1.0" encoding="utf-8"?>
<p:tagLst xmlns:p="http://schemas.openxmlformats.org/presentationml/2006/main">
  <p:tag name="AS_UNIQUEID" val="824"/>
</p:tagLst>
</file>

<file path=ppt/tags/tag110.xml><?xml version="1.0" encoding="utf-8"?>
<p:tagLst xmlns:p="http://schemas.openxmlformats.org/presentationml/2006/main">
  <p:tag name="AS_UNIQUEID" val="914"/>
</p:tagLst>
</file>

<file path=ppt/tags/tag111.xml><?xml version="1.0" encoding="utf-8"?>
<p:tagLst xmlns:p="http://schemas.openxmlformats.org/presentationml/2006/main">
  <p:tag name="AS_UNIQUEID" val="915"/>
</p:tagLst>
</file>

<file path=ppt/tags/tag112.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113.xml><?xml version="1.0" encoding="utf-8"?>
<p:tagLst xmlns:p="http://schemas.openxmlformats.org/presentationml/2006/main">
  <p:tag name="AS_UNIQUEID" val="916"/>
</p:tagLst>
</file>

<file path=ppt/tags/tag114.xml><?xml version="1.0" encoding="utf-8"?>
<p:tagLst xmlns:p="http://schemas.openxmlformats.org/presentationml/2006/main">
  <p:tag name="AS_UNIQUEID" val="917"/>
</p:tagLst>
</file>

<file path=ppt/tags/tag115.xml><?xml version="1.0" encoding="utf-8"?>
<p:tagLst xmlns:p="http://schemas.openxmlformats.org/presentationml/2006/main">
  <p:tag name="AS_UNIQUEID" val="918"/>
</p:tagLst>
</file>

<file path=ppt/tags/tag116.xml><?xml version="1.0" encoding="utf-8"?>
<p:tagLst xmlns:p="http://schemas.openxmlformats.org/presentationml/2006/main">
  <p:tag name="AS_UNIQUEID" val="919"/>
</p:tagLst>
</file>

<file path=ppt/tags/tag117.xml><?xml version="1.0" encoding="utf-8"?>
<p:tagLst xmlns:p="http://schemas.openxmlformats.org/presentationml/2006/main">
  <p:tag name="AS_UNIQUEID" val="920"/>
</p:tagLst>
</file>

<file path=ppt/tags/tag118.xml><?xml version="1.0" encoding="utf-8"?>
<p:tagLst xmlns:p="http://schemas.openxmlformats.org/presentationml/2006/main">
  <p:tag name="AS_UNIQUEID" val="921"/>
</p:tagLst>
</file>

<file path=ppt/tags/tag119.xml><?xml version="1.0" encoding="utf-8"?>
<p:tagLst xmlns:p="http://schemas.openxmlformats.org/presentationml/2006/main">
  <p:tag name="AS_UNIQUEID" val="922"/>
</p:tagLst>
</file>

<file path=ppt/tags/tag12.xml><?xml version="1.0" encoding="utf-8"?>
<p:tagLst xmlns:p="http://schemas.openxmlformats.org/presentationml/2006/main">
  <p:tag name="AS_UNIQUEID" val="825"/>
</p:tagLst>
</file>

<file path=ppt/tags/tag120.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121.xml><?xml version="1.0" encoding="utf-8"?>
<p:tagLst xmlns:p="http://schemas.openxmlformats.org/presentationml/2006/main">
  <p:tag name="AS_UNIQUEID" val="923"/>
</p:tagLst>
</file>

<file path=ppt/tags/tag122.xml><?xml version="1.0" encoding="utf-8"?>
<p:tagLst xmlns:p="http://schemas.openxmlformats.org/presentationml/2006/main">
  <p:tag name="AS_UNIQUEID" val="924"/>
</p:tagLst>
</file>

<file path=ppt/tags/tag123.xml><?xml version="1.0" encoding="utf-8"?>
<p:tagLst xmlns:p="http://schemas.openxmlformats.org/presentationml/2006/main">
  <p:tag name="AS_UNIQUEID" val="925"/>
</p:tagLst>
</file>

<file path=ppt/tags/tag124.xml><?xml version="1.0" encoding="utf-8"?>
<p:tagLst xmlns:p="http://schemas.openxmlformats.org/presentationml/2006/main">
  <p:tag name="AS_UNIQUEID" val="926"/>
</p:tagLst>
</file>

<file path=ppt/tags/tag125.xml><?xml version="1.0" encoding="utf-8"?>
<p:tagLst xmlns:p="http://schemas.openxmlformats.org/presentationml/2006/main">
  <p:tag name="AS_UNIQUEID" val="927"/>
</p:tagLst>
</file>

<file path=ppt/tags/tag126.xml><?xml version="1.0" encoding="utf-8"?>
<p:tagLst xmlns:p="http://schemas.openxmlformats.org/presentationml/2006/main">
  <p:tag name="AS_UNIQUEID" val="928"/>
</p:tagLst>
</file>

<file path=ppt/tags/tag127.xml><?xml version="1.0" encoding="utf-8"?>
<p:tagLst xmlns:p="http://schemas.openxmlformats.org/presentationml/2006/main">
  <p:tag name="AS_UNIQUEID" val="929"/>
</p:tagLst>
</file>

<file path=ppt/tags/tag128.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129.xml><?xml version="1.0" encoding="utf-8"?>
<p:tagLst xmlns:p="http://schemas.openxmlformats.org/presentationml/2006/main">
  <p:tag name="AS_UNIQUEID" val="930"/>
</p:tagLst>
</file>

<file path=ppt/tags/tag13.xml><?xml version="1.0" encoding="utf-8"?>
<p:tagLst xmlns:p="http://schemas.openxmlformats.org/presentationml/2006/main">
  <p:tag name="AS_UNIQUEID" val="826"/>
</p:tagLst>
</file>

<file path=ppt/tags/tag130.xml><?xml version="1.0" encoding="utf-8"?>
<p:tagLst xmlns:p="http://schemas.openxmlformats.org/presentationml/2006/main">
  <p:tag name="AS_UNIQUEID" val="931"/>
</p:tagLst>
</file>

<file path=ppt/tags/tag131.xml><?xml version="1.0" encoding="utf-8"?>
<p:tagLst xmlns:p="http://schemas.openxmlformats.org/presentationml/2006/main">
  <p:tag name="AS_UNIQUEID" val="932"/>
</p:tagLst>
</file>

<file path=ppt/tags/tag132.xml><?xml version="1.0" encoding="utf-8"?>
<p:tagLst xmlns:p="http://schemas.openxmlformats.org/presentationml/2006/main">
  <p:tag name="AS_UNIQUEID" val="933"/>
</p:tagLst>
</file>

<file path=ppt/tags/tag133.xml><?xml version="1.0" encoding="utf-8"?>
<p:tagLst xmlns:p="http://schemas.openxmlformats.org/presentationml/2006/main">
  <p:tag name="AS_UNIQUEID" val="934"/>
</p:tagLst>
</file>

<file path=ppt/tags/tag134.xml><?xml version="1.0" encoding="utf-8"?>
<p:tagLst xmlns:p="http://schemas.openxmlformats.org/presentationml/2006/main">
  <p:tag name="AS_UNIQUEID" val="935"/>
</p:tagLst>
</file>

<file path=ppt/tags/tag135.xml><?xml version="1.0" encoding="utf-8"?>
<p:tagLst xmlns:p="http://schemas.openxmlformats.org/presentationml/2006/main">
  <p:tag name="AS_UNIQUEID" val="936"/>
</p:tagLst>
</file>

<file path=ppt/tags/tag136.xml><?xml version="1.0" encoding="utf-8"?>
<p:tagLst xmlns:p="http://schemas.openxmlformats.org/presentationml/2006/main">
  <p:tag name="AS_UNIQUEID" val="937"/>
</p:tagLst>
</file>

<file path=ppt/tags/tag137.xml><?xml version="1.0" encoding="utf-8"?>
<p:tagLst xmlns:p="http://schemas.openxmlformats.org/presentationml/2006/main">
  <p:tag name="AS_UNIQUEID" val="938"/>
</p:tagLst>
</file>

<file path=ppt/tags/tag138.xml><?xml version="1.0" encoding="utf-8"?>
<p:tagLst xmlns:p="http://schemas.openxmlformats.org/presentationml/2006/main">
  <p:tag name="AS_UNIQUEID" val="939"/>
</p:tagLst>
</file>

<file path=ppt/tags/tag139.xml><?xml version="1.0" encoding="utf-8"?>
<p:tagLst xmlns:p="http://schemas.openxmlformats.org/presentationml/2006/main">
  <p:tag name="AS_UNIQUEID" val="940"/>
</p:tagLst>
</file>

<file path=ppt/tags/tag14.xml><?xml version="1.0" encoding="utf-8"?>
<p:tagLst xmlns:p="http://schemas.openxmlformats.org/presentationml/2006/main">
  <p:tag name="AS_UNIQUEID" val="827"/>
</p:tagLst>
</file>

<file path=ppt/tags/tag140.xml><?xml version="1.0" encoding="utf-8"?>
<p:tagLst xmlns:p="http://schemas.openxmlformats.org/presentationml/2006/main">
  <p:tag name="AS_UNIQUEID" val="941"/>
</p:tagLst>
</file>

<file path=ppt/tags/tag141.xml><?xml version="1.0" encoding="utf-8"?>
<p:tagLst xmlns:p="http://schemas.openxmlformats.org/presentationml/2006/main">
  <p:tag name="AS_UNIQUEID" val="942"/>
</p:tagLst>
</file>

<file path=ppt/tags/tag142.xml><?xml version="1.0" encoding="utf-8"?>
<p:tagLst xmlns:p="http://schemas.openxmlformats.org/presentationml/2006/main">
  <p:tag name="AS_UNIQUEID" val="943"/>
</p:tagLst>
</file>

<file path=ppt/tags/tag143.xml><?xml version="1.0" encoding="utf-8"?>
<p:tagLst xmlns:p="http://schemas.openxmlformats.org/presentationml/2006/main">
  <p:tag name="AS_UNIQUEID" val="944"/>
</p:tagLst>
</file>

<file path=ppt/tags/tag144.xml><?xml version="1.0" encoding="utf-8"?>
<p:tagLst xmlns:p="http://schemas.openxmlformats.org/presentationml/2006/main">
  <p:tag name="AS_UNIQUEID" val="945"/>
</p:tagLst>
</file>

<file path=ppt/tags/tag145.xml><?xml version="1.0" encoding="utf-8"?>
<p:tagLst xmlns:p="http://schemas.openxmlformats.org/presentationml/2006/main">
  <p:tag name="AS_UNIQUEID" val="946"/>
</p:tagLst>
</file>

<file path=ppt/tags/tag146.xml><?xml version="1.0" encoding="utf-8"?>
<p:tagLst xmlns:p="http://schemas.openxmlformats.org/presentationml/2006/main">
  <p:tag name="AS_UNIQUEID" val="947"/>
</p:tagLst>
</file>

<file path=ppt/tags/tag147.xml><?xml version="1.0" encoding="utf-8"?>
<p:tagLst xmlns:p="http://schemas.openxmlformats.org/presentationml/2006/main">
  <p:tag name="AS_UNIQUEID" val="948"/>
</p:tagLst>
</file>

<file path=ppt/tags/tag148.xml><?xml version="1.0" encoding="utf-8"?>
<p:tagLst xmlns:p="http://schemas.openxmlformats.org/presentationml/2006/main">
  <p:tag name="AS_UNIQUEID" val="949"/>
</p:tagLst>
</file>

<file path=ppt/tags/tag149.xml><?xml version="1.0" encoding="utf-8"?>
<p:tagLst xmlns:p="http://schemas.openxmlformats.org/presentationml/2006/main">
  <p:tag name="AS_UNIQUEID" val="950"/>
</p:tagLst>
</file>

<file path=ppt/tags/tag15.xml><?xml version="1.0" encoding="utf-8"?>
<p:tagLst xmlns:p="http://schemas.openxmlformats.org/presentationml/2006/main">
  <p:tag name="AS_UNIQUEID" val="828"/>
</p:tagLst>
</file>

<file path=ppt/tags/tag150.xml><?xml version="1.0" encoding="utf-8"?>
<p:tagLst xmlns:p="http://schemas.openxmlformats.org/presentationml/2006/main">
  <p:tag name="AS_UNIQUEID" val="951"/>
</p:tagLst>
</file>

<file path=ppt/tags/tag151.xml><?xml version="1.0" encoding="utf-8"?>
<p:tagLst xmlns:p="http://schemas.openxmlformats.org/presentationml/2006/main">
  <p:tag name="AS_UNIQUEID" val="952"/>
</p:tagLst>
</file>

<file path=ppt/tags/tag152.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153.xml><?xml version="1.0" encoding="utf-8"?>
<p:tagLst xmlns:p="http://schemas.openxmlformats.org/presentationml/2006/main">
  <p:tag name="AS_UNIQUEID" val="953"/>
</p:tagLst>
</file>

<file path=ppt/tags/tag154.xml><?xml version="1.0" encoding="utf-8"?>
<p:tagLst xmlns:p="http://schemas.openxmlformats.org/presentationml/2006/main">
  <p:tag name="AS_UNIQUEID" val="954"/>
</p:tagLst>
</file>

<file path=ppt/tags/tag155.xml><?xml version="1.0" encoding="utf-8"?>
<p:tagLst xmlns:p="http://schemas.openxmlformats.org/presentationml/2006/main">
  <p:tag name="AS_UNIQUEID" val="955"/>
</p:tagLst>
</file>

<file path=ppt/tags/tag156.xml><?xml version="1.0" encoding="utf-8"?>
<p:tagLst xmlns:p="http://schemas.openxmlformats.org/presentationml/2006/main">
  <p:tag name="AS_UNIQUEID" val="956"/>
</p:tagLst>
</file>

<file path=ppt/tags/tag157.xml><?xml version="1.0" encoding="utf-8"?>
<p:tagLst xmlns:p="http://schemas.openxmlformats.org/presentationml/2006/main">
  <p:tag name="AS_UNIQUEID" val="957"/>
</p:tagLst>
</file>

<file path=ppt/tags/tag158.xml><?xml version="1.0" encoding="utf-8"?>
<p:tagLst xmlns:p="http://schemas.openxmlformats.org/presentationml/2006/main">
  <p:tag name="AS_UNIQUEID" val="958"/>
</p:tagLst>
</file>

<file path=ppt/tags/tag159.xml><?xml version="1.0" encoding="utf-8"?>
<p:tagLst xmlns:p="http://schemas.openxmlformats.org/presentationml/2006/main">
  <p:tag name="AS_UNIQUEID" val="959"/>
</p:tagLst>
</file>

<file path=ppt/tags/tag16.xml><?xml version="1.0" encoding="utf-8"?>
<p:tagLst xmlns:p="http://schemas.openxmlformats.org/presentationml/2006/main">
  <p:tag name="AS_UNIQUEID" val="829"/>
</p:tagLst>
</file>

<file path=ppt/tags/tag160.xml><?xml version="1.0" encoding="utf-8"?>
<p:tagLst xmlns:p="http://schemas.openxmlformats.org/presentationml/2006/main">
  <p:tag name="AS_UNIQUEID" val="960"/>
</p:tagLst>
</file>

<file path=ppt/tags/tag161.xml><?xml version="1.0" encoding="utf-8"?>
<p:tagLst xmlns:p="http://schemas.openxmlformats.org/presentationml/2006/main">
  <p:tag name="AS_UNIQUEID" val="961"/>
</p:tagLst>
</file>

<file path=ppt/tags/tag162.xml><?xml version="1.0" encoding="utf-8"?>
<p:tagLst xmlns:p="http://schemas.openxmlformats.org/presentationml/2006/main">
  <p:tag name="AS_UNIQUEID" val="962"/>
</p:tagLst>
</file>

<file path=ppt/tags/tag163.xml><?xml version="1.0" encoding="utf-8"?>
<p:tagLst xmlns:p="http://schemas.openxmlformats.org/presentationml/2006/main">
  <p:tag name="AS_UNIQUEID" val="963"/>
</p:tagLst>
</file>

<file path=ppt/tags/tag164.xml><?xml version="1.0" encoding="utf-8"?>
<p:tagLst xmlns:p="http://schemas.openxmlformats.org/presentationml/2006/main">
  <p:tag name="AS_UNIQUEID" val="964"/>
</p:tagLst>
</file>

<file path=ppt/tags/tag165.xml><?xml version="1.0" encoding="utf-8"?>
<p:tagLst xmlns:p="http://schemas.openxmlformats.org/presentationml/2006/main">
  <p:tag name="AS_UNIQUEID" val="965"/>
</p:tagLst>
</file>

<file path=ppt/tags/tag166.xml><?xml version="1.0" encoding="utf-8"?>
<p:tagLst xmlns:p="http://schemas.openxmlformats.org/presentationml/2006/main">
  <p:tag name="AS_UNIQUEID" val="966"/>
</p:tagLst>
</file>

<file path=ppt/tags/tag167.xml><?xml version="1.0" encoding="utf-8"?>
<p:tagLst xmlns:p="http://schemas.openxmlformats.org/presentationml/2006/main">
  <p:tag name="AS_UNIQUEID" val="967"/>
</p:tagLst>
</file>

<file path=ppt/tags/tag168.xml><?xml version="1.0" encoding="utf-8"?>
<p:tagLst xmlns:p="http://schemas.openxmlformats.org/presentationml/2006/main">
  <p:tag name="AS_UNIQUEID" val="968"/>
</p:tagLst>
</file>

<file path=ppt/tags/tag169.xml><?xml version="1.0" encoding="utf-8"?>
<p:tagLst xmlns:p="http://schemas.openxmlformats.org/presentationml/2006/main">
  <p:tag name="AS_UNIQUEID" val="969"/>
</p:tagLst>
</file>

<file path=ppt/tags/tag17.xml><?xml version="1.0" encoding="utf-8"?>
<p:tagLst xmlns:p="http://schemas.openxmlformats.org/presentationml/2006/main">
  <p:tag name="AS_UNIQUEID" val="830"/>
</p:tagLst>
</file>

<file path=ppt/tags/tag170.xml><?xml version="1.0" encoding="utf-8"?>
<p:tagLst xmlns:p="http://schemas.openxmlformats.org/presentationml/2006/main">
  <p:tag name="AS_UNIQUEID" val="970"/>
</p:tagLst>
</file>

<file path=ppt/tags/tag171.xml><?xml version="1.0" encoding="utf-8"?>
<p:tagLst xmlns:p="http://schemas.openxmlformats.org/presentationml/2006/main">
  <p:tag name="AS_UNIQUEID" val="971"/>
</p:tagLst>
</file>

<file path=ppt/tags/tag172.xml><?xml version="1.0" encoding="utf-8"?>
<p:tagLst xmlns:p="http://schemas.openxmlformats.org/presentationml/2006/main">
  <p:tag name="AS_UNIQUEID" val="972"/>
</p:tagLst>
</file>

<file path=ppt/tags/tag173.xml><?xml version="1.0" encoding="utf-8"?>
<p:tagLst xmlns:p="http://schemas.openxmlformats.org/presentationml/2006/main">
  <p:tag name="AS_UNIQUEID" val="973"/>
</p:tagLst>
</file>

<file path=ppt/tags/tag174.xml><?xml version="1.0" encoding="utf-8"?>
<p:tagLst xmlns:p="http://schemas.openxmlformats.org/presentationml/2006/main">
  <p:tag name="AS_UNIQUEID" val="974"/>
</p:tagLst>
</file>

<file path=ppt/tags/tag175.xml><?xml version="1.0" encoding="utf-8"?>
<p:tagLst xmlns:p="http://schemas.openxmlformats.org/presentationml/2006/main">
  <p:tag name="AS_UNIQUEID" val="975"/>
</p:tagLst>
</file>

<file path=ppt/tags/tag176.xml><?xml version="1.0" encoding="utf-8"?>
<p:tagLst xmlns:p="http://schemas.openxmlformats.org/presentationml/2006/main">
  <p:tag name="AS_UNIQUEID" val="976"/>
</p:tagLst>
</file>

<file path=ppt/tags/tag177.xml><?xml version="1.0" encoding="utf-8"?>
<p:tagLst xmlns:p="http://schemas.openxmlformats.org/presentationml/2006/main">
  <p:tag name="AS_UNIQUEID" val="977"/>
</p:tagLst>
</file>

<file path=ppt/tags/tag178.xml><?xml version="1.0" encoding="utf-8"?>
<p:tagLst xmlns:p="http://schemas.openxmlformats.org/presentationml/2006/main">
  <p:tag name="AS_UNIQUEID" val="978"/>
</p:tagLst>
</file>

<file path=ppt/tags/tag179.xml><?xml version="1.0" encoding="utf-8"?>
<p:tagLst xmlns:p="http://schemas.openxmlformats.org/presentationml/2006/main">
  <p:tag name="AS_UNIQUEID" val="979"/>
</p:tagLst>
</file>

<file path=ppt/tags/tag18.xml><?xml version="1.0" encoding="utf-8"?>
<p:tagLst xmlns:p="http://schemas.openxmlformats.org/presentationml/2006/main">
  <p:tag name="AS_UNIQUEID" val="831"/>
</p:tagLst>
</file>

<file path=ppt/tags/tag180.xml><?xml version="1.0" encoding="utf-8"?>
<p:tagLst xmlns:p="http://schemas.openxmlformats.org/presentationml/2006/main">
  <p:tag name="AS_UNIQUEID" val="980"/>
</p:tagLst>
</file>

<file path=ppt/tags/tag181.xml><?xml version="1.0" encoding="utf-8"?>
<p:tagLst xmlns:p="http://schemas.openxmlformats.org/presentationml/2006/main">
  <p:tag name="AS_UNIQUEID" val="981"/>
</p:tagLst>
</file>

<file path=ppt/tags/tag182.xml><?xml version="1.0" encoding="utf-8"?>
<p:tagLst xmlns:p="http://schemas.openxmlformats.org/presentationml/2006/main">
  <p:tag name="AS_UNIQUEID" val="982"/>
</p:tagLst>
</file>

<file path=ppt/tags/tag183.xml><?xml version="1.0" encoding="utf-8"?>
<p:tagLst xmlns:p="http://schemas.openxmlformats.org/presentationml/2006/main">
  <p:tag name="AS_UNIQUEID" val="983"/>
</p:tagLst>
</file>

<file path=ppt/tags/tag184.xml><?xml version="1.0" encoding="utf-8"?>
<p:tagLst xmlns:p="http://schemas.openxmlformats.org/presentationml/2006/main">
  <p:tag name="AS_UNIQUEID" val="984"/>
</p:tagLst>
</file>

<file path=ppt/tags/tag185.xml><?xml version="1.0" encoding="utf-8"?>
<p:tagLst xmlns:p="http://schemas.openxmlformats.org/presentationml/2006/main">
  <p:tag name="AS_UNIQUEID" val="985"/>
</p:tagLst>
</file>

<file path=ppt/tags/tag186.xml><?xml version="1.0" encoding="utf-8"?>
<p:tagLst xmlns:p="http://schemas.openxmlformats.org/presentationml/2006/main">
  <p:tag name="AS_UNIQUEID" val="986"/>
</p:tagLst>
</file>

<file path=ppt/tags/tag187.xml><?xml version="1.0" encoding="utf-8"?>
<p:tagLst xmlns:p="http://schemas.openxmlformats.org/presentationml/2006/main">
  <p:tag name="AS_UNIQUEID" val="987"/>
</p:tagLst>
</file>

<file path=ppt/tags/tag188.xml><?xml version="1.0" encoding="utf-8"?>
<p:tagLst xmlns:p="http://schemas.openxmlformats.org/presentationml/2006/main">
  <p:tag name="AS_UNIQUEID" val="198"/>
</p:tagLst>
</file>

<file path=ppt/tags/tag189.xml><?xml version="1.0" encoding="utf-8"?>
<p:tagLst xmlns:p="http://schemas.openxmlformats.org/presentationml/2006/main">
  <p:tag name="AS_UNIQUEID" val="207"/>
</p:tagLst>
</file>

<file path=ppt/tags/tag19.xml><?xml version="1.0" encoding="utf-8"?>
<p:tagLst xmlns:p="http://schemas.openxmlformats.org/presentationml/2006/main">
  <p:tag name="AS_UNIQUEID" val="832"/>
</p:tagLst>
</file>

<file path=ppt/tags/tag190.xml><?xml version="1.0" encoding="utf-8"?>
<p:tagLst xmlns:p="http://schemas.openxmlformats.org/presentationml/2006/main">
  <p:tag name="AS_UNIQUEID" val="208"/>
</p:tagLst>
</file>

<file path=ppt/tags/tag191.xml><?xml version="1.0" encoding="utf-8"?>
<p:tagLst xmlns:p="http://schemas.openxmlformats.org/presentationml/2006/main">
  <p:tag name="AS_UNIQUEID" val="209"/>
</p:tagLst>
</file>

<file path=ppt/tags/tag192.xml><?xml version="1.0" encoding="utf-8"?>
<p:tagLst xmlns:p="http://schemas.openxmlformats.org/presentationml/2006/main">
  <p:tag name="AS_UNIQUEID" val="210"/>
</p:tagLst>
</file>

<file path=ppt/tags/tag193.xml><?xml version="1.0" encoding="utf-8"?>
<p:tagLst xmlns:p="http://schemas.openxmlformats.org/presentationml/2006/main">
  <p:tag name="AS_UNIQUEID" val="211"/>
</p:tagLst>
</file>

<file path=ppt/tags/tag194.xml><?xml version="1.0" encoding="utf-8"?>
<p:tagLst xmlns:p="http://schemas.openxmlformats.org/presentationml/2006/main">
  <p:tag name="AS_UNIQUEID" val="988"/>
</p:tagLst>
</file>

<file path=ppt/tags/tag195.xml><?xml version="1.0" encoding="utf-8"?>
<p:tagLst xmlns:p="http://schemas.openxmlformats.org/presentationml/2006/main">
  <p:tag name="AS_UNIQUEID" val="989"/>
</p:tagLst>
</file>

<file path=ppt/tags/tag196.xml><?xml version="1.0" encoding="utf-8"?>
<p:tagLst xmlns:p="http://schemas.openxmlformats.org/presentationml/2006/main">
  <p:tag name="AS_UNIQUEID" val="990"/>
</p:tagLst>
</file>

<file path=ppt/tags/tag197.xml><?xml version="1.0" encoding="utf-8"?>
<p:tagLst xmlns:p="http://schemas.openxmlformats.org/presentationml/2006/main">
  <p:tag name="AS_UNIQUEID" val="991"/>
</p:tagLst>
</file>

<file path=ppt/tags/tag198.xml><?xml version="1.0" encoding="utf-8"?>
<p:tagLst xmlns:p="http://schemas.openxmlformats.org/presentationml/2006/main">
  <p:tag name="AS_UNIQUEID" val="992"/>
</p:tagLst>
</file>

<file path=ppt/tags/tag199.xml><?xml version="1.0" encoding="utf-8"?>
<p:tagLst xmlns:p="http://schemas.openxmlformats.org/presentationml/2006/main">
  <p:tag name="AS_UNIQUEID" val="993"/>
</p:tagLst>
</file>

<file path=ppt/tags/tag2.xml><?xml version="1.0" encoding="utf-8"?>
<p:tagLst xmlns:p="http://schemas.openxmlformats.org/presentationml/2006/main">
  <p:tag name="AS_UNIQUEID" val="815"/>
</p:tagLst>
</file>

<file path=ppt/tags/tag20.xml><?xml version="1.0" encoding="utf-8"?>
<p:tagLst xmlns:p="http://schemas.openxmlformats.org/presentationml/2006/main">
  <p:tag name="AS_UNIQUEID" val="833"/>
</p:tagLst>
</file>

<file path=ppt/tags/tag200.xml><?xml version="1.0" encoding="utf-8"?>
<p:tagLst xmlns:p="http://schemas.openxmlformats.org/presentationml/2006/main">
  <p:tag name="AS_UNIQUEID" val="994"/>
</p:tagLst>
</file>

<file path=ppt/tags/tag201.xml><?xml version="1.0" encoding="utf-8"?>
<p:tagLst xmlns:p="http://schemas.openxmlformats.org/presentationml/2006/main">
  <p:tag name="AS_UNIQUEID" val="995"/>
</p:tagLst>
</file>

<file path=ppt/tags/tag202.xml><?xml version="1.0" encoding="utf-8"?>
<p:tagLst xmlns:p="http://schemas.openxmlformats.org/presentationml/2006/main">
  <p:tag name="AS_UNIQUEID" val="996"/>
</p:tagLst>
</file>

<file path=ppt/tags/tag203.xml><?xml version="1.0" encoding="utf-8"?>
<p:tagLst xmlns:p="http://schemas.openxmlformats.org/presentationml/2006/main">
  <p:tag name="AS_UNIQUEID" val="997"/>
</p:tagLst>
</file>

<file path=ppt/tags/tag204.xml><?xml version="1.0" encoding="utf-8"?>
<p:tagLst xmlns:p="http://schemas.openxmlformats.org/presentationml/2006/main">
  <p:tag name="AS_UNIQUEID" val="998"/>
</p:tagLst>
</file>

<file path=ppt/tags/tag205.xml><?xml version="1.0" encoding="utf-8"?>
<p:tagLst xmlns:p="http://schemas.openxmlformats.org/presentationml/2006/main">
  <p:tag name="AS_UNIQUEID" val="999"/>
</p:tagLst>
</file>

<file path=ppt/tags/tag206.xml><?xml version="1.0" encoding="utf-8"?>
<p:tagLst xmlns:p="http://schemas.openxmlformats.org/presentationml/2006/main">
  <p:tag name="AS_UNIQUEID" val="1000"/>
</p:tagLst>
</file>

<file path=ppt/tags/tag207.xml><?xml version="1.0" encoding="utf-8"?>
<p:tagLst xmlns:p="http://schemas.openxmlformats.org/presentationml/2006/main">
  <p:tag name="AS_UNIQUEID" val="1001"/>
</p:tagLst>
</file>

<file path=ppt/tags/tag208.xml><?xml version="1.0" encoding="utf-8"?>
<p:tagLst xmlns:p="http://schemas.openxmlformats.org/presentationml/2006/main">
  <p:tag name="AS_UNIQUEID" val="1002"/>
</p:tagLst>
</file>

<file path=ppt/tags/tag209.xml><?xml version="1.0" encoding="utf-8"?>
<p:tagLst xmlns:p="http://schemas.openxmlformats.org/presentationml/2006/main">
  <p:tag name="AS_UNIQUEID" val="1003"/>
</p:tagLst>
</file>

<file path=ppt/tags/tag21.xml><?xml version="1.0" encoding="utf-8"?>
<p:tagLst xmlns:p="http://schemas.openxmlformats.org/presentationml/2006/main">
  <p:tag name="AS_UNIQUEID" val="834"/>
</p:tagLst>
</file>

<file path=ppt/tags/tag210.xml><?xml version="1.0" encoding="utf-8"?>
<p:tagLst xmlns:p="http://schemas.openxmlformats.org/presentationml/2006/main">
  <p:tag name="AS_UNIQUEID" val="1004"/>
</p:tagLst>
</file>

<file path=ppt/tags/tag211.xml><?xml version="1.0" encoding="utf-8"?>
<p:tagLst xmlns:p="http://schemas.openxmlformats.org/presentationml/2006/main">
  <p:tag name="AS_UNIQUEID" val="1005"/>
</p:tagLst>
</file>

<file path=ppt/tags/tag212.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213.xml><?xml version="1.0" encoding="utf-8"?>
<p:tagLst xmlns:p="http://schemas.openxmlformats.org/presentationml/2006/main">
  <p:tag name="AS_UNIQUEID" val="1006"/>
</p:tagLst>
</file>

<file path=ppt/tags/tag214.xml><?xml version="1.0" encoding="utf-8"?>
<p:tagLst xmlns:p="http://schemas.openxmlformats.org/presentationml/2006/main">
  <p:tag name="AS_UNIQUEID" val="810"/>
</p:tagLst>
</file>

<file path=ppt/tags/tag215.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216.xml><?xml version="1.0" encoding="utf-8"?>
<p:tagLst xmlns:p="http://schemas.openxmlformats.org/presentationml/2006/main">
  <p:tag name="AS_UNIQUEID" val="1007"/>
</p:tagLst>
</file>

<file path=ppt/tags/tag217.xml><?xml version="1.0" encoding="utf-8"?>
<p:tagLst xmlns:p="http://schemas.openxmlformats.org/presentationml/2006/main">
  <p:tag name="AS_UNIQUEID" val="1008"/>
</p:tagLst>
</file>

<file path=ppt/tags/tag218.xml><?xml version="1.0" encoding="utf-8"?>
<p:tagLst xmlns:p="http://schemas.openxmlformats.org/presentationml/2006/main">
  <p:tag name="AS_UNIQUEID" val="813"/>
</p:tagLst>
</file>

<file path=ppt/tags/tag219.xml><?xml version="1.0" encoding="utf-8"?>
<p:tagLst xmlns:p="http://schemas.openxmlformats.org/presentationml/2006/main">
  <p:tag name="AS_UNIQUEID" val="1009"/>
</p:tagLst>
</file>

<file path=ppt/tags/tag22.xml><?xml version="1.0" encoding="utf-8"?>
<p:tagLst xmlns:p="http://schemas.openxmlformats.org/presentationml/2006/main">
  <p:tag name="AS_UNIQUEID" val="835"/>
</p:tagLst>
</file>

<file path=ppt/tags/tag220.xml><?xml version="1.0" encoding="utf-8"?>
<p:tagLst xmlns:p="http://schemas.openxmlformats.org/presentationml/2006/main">
  <p:tag name="AS_UNIQUEID" val="1010"/>
</p:tagLst>
</file>

<file path=ppt/tags/tag221.xml><?xml version="1.0" encoding="utf-8"?>
<p:tagLst xmlns:p="http://schemas.openxmlformats.org/presentationml/2006/main">
  <p:tag name="AS_UNIQUEID" val="1011"/>
</p:tagLst>
</file>

<file path=ppt/tags/tag222.xml><?xml version="1.0" encoding="utf-8"?>
<p:tagLst xmlns:p="http://schemas.openxmlformats.org/presentationml/2006/main">
  <p:tag name="AS_UNIQUEID" val="1012"/>
</p:tagLst>
</file>

<file path=ppt/tags/tag223.xml><?xml version="1.0" encoding="utf-8"?>
<p:tagLst xmlns:p="http://schemas.openxmlformats.org/presentationml/2006/main">
  <p:tag name="AS_UNIQUEID" val="1013"/>
</p:tagLst>
</file>

<file path=ppt/tags/tag224.xml><?xml version="1.0" encoding="utf-8"?>
<p:tagLst xmlns:p="http://schemas.openxmlformats.org/presentationml/2006/main">
  <p:tag name="AS_UNIQUEID" val="1014"/>
</p:tagLst>
</file>

<file path=ppt/tags/tag225.xml><?xml version="1.0" encoding="utf-8"?>
<p:tagLst xmlns:p="http://schemas.openxmlformats.org/presentationml/2006/main">
  <p:tag name="AS_UNIQUEID" val="1015"/>
</p:tagLst>
</file>

<file path=ppt/tags/tag226.xml><?xml version="1.0" encoding="utf-8"?>
<p:tagLst xmlns:p="http://schemas.openxmlformats.org/presentationml/2006/main">
  <p:tag name="AS_UNIQUEID" val="1016"/>
</p:tagLst>
</file>

<file path=ppt/tags/tag227.xml><?xml version="1.0" encoding="utf-8"?>
<p:tagLst xmlns:p="http://schemas.openxmlformats.org/presentationml/2006/main">
  <p:tag name="AS_UNIQUEID" val="1017"/>
</p:tagLst>
</file>

<file path=ppt/tags/tag228.xml><?xml version="1.0" encoding="utf-8"?>
<p:tagLst xmlns:p="http://schemas.openxmlformats.org/presentationml/2006/main">
  <p:tag name="AS_UNIQUEID" val="1018"/>
</p:tagLst>
</file>

<file path=ppt/tags/tag229.xml><?xml version="1.0" encoding="utf-8"?>
<p:tagLst xmlns:p="http://schemas.openxmlformats.org/presentationml/2006/main">
  <p:tag name="AS_UNIQUEID" val="1019"/>
</p:tagLst>
</file>

<file path=ppt/tags/tag23.xml><?xml version="1.0" encoding="utf-8"?>
<p:tagLst xmlns:p="http://schemas.openxmlformats.org/presentationml/2006/main">
  <p:tag name="AS_UNIQUEID" val="836"/>
</p:tagLst>
</file>

<file path=ppt/tags/tag230.xml><?xml version="1.0" encoding="utf-8"?>
<p:tagLst xmlns:p="http://schemas.openxmlformats.org/presentationml/2006/main">
  <p:tag name="AS_UNIQUEID" val="1020"/>
</p:tagLst>
</file>

<file path=ppt/tags/tag231.xml><?xml version="1.0" encoding="utf-8"?>
<p:tagLst xmlns:p="http://schemas.openxmlformats.org/presentationml/2006/main">
  <p:tag name="AS_UNIQUEID" val="1021"/>
</p:tagLst>
</file>

<file path=ppt/tags/tag232.xml><?xml version="1.0" encoding="utf-8"?>
<p:tagLst xmlns:p="http://schemas.openxmlformats.org/presentationml/2006/main">
  <p:tag name="AS_UNIQUEID" val="1022"/>
</p:tagLst>
</file>

<file path=ppt/tags/tag233.xml><?xml version="1.0" encoding="utf-8"?>
<p:tagLst xmlns:p="http://schemas.openxmlformats.org/presentationml/2006/main">
  <p:tag name="AS_UNIQUEID" val="1023"/>
</p:tagLst>
</file>

<file path=ppt/tags/tag234.xml><?xml version="1.0" encoding="utf-8"?>
<p:tagLst xmlns:p="http://schemas.openxmlformats.org/presentationml/2006/main">
  <p:tag name="AS_UNIQUEID" val="1024"/>
</p:tagLst>
</file>

<file path=ppt/tags/tag235.xml><?xml version="1.0" encoding="utf-8"?>
<p:tagLst xmlns:p="http://schemas.openxmlformats.org/presentationml/2006/main">
  <p:tag name="AS_UNIQUEID" val="1025"/>
</p:tagLst>
</file>

<file path=ppt/tags/tag236.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237.xml><?xml version="1.0" encoding="utf-8"?>
<p:tagLst xmlns:p="http://schemas.openxmlformats.org/presentationml/2006/main">
  <p:tag name="AS_UNIQUEID" val="1026"/>
</p:tagLst>
</file>

<file path=ppt/tags/tag238.xml><?xml version="1.0" encoding="utf-8"?>
<p:tagLst xmlns:p="http://schemas.openxmlformats.org/presentationml/2006/main">
  <p:tag name="AS_UNIQUEID" val="1027"/>
</p:tagLst>
</file>

<file path=ppt/tags/tag239.xml><?xml version="1.0" encoding="utf-8"?>
<p:tagLst xmlns:p="http://schemas.openxmlformats.org/presentationml/2006/main">
  <p:tag name="AS_UNIQUEID" val="1028"/>
</p:tagLst>
</file>

<file path=ppt/tags/tag24.xml><?xml version="1.0" encoding="utf-8"?>
<p:tagLst xmlns:p="http://schemas.openxmlformats.org/presentationml/2006/main">
  <p:tag name="AS_UNIQUEID" val="837"/>
</p:tagLst>
</file>

<file path=ppt/tags/tag240.xml><?xml version="1.0" encoding="utf-8"?>
<p:tagLst xmlns:p="http://schemas.openxmlformats.org/presentationml/2006/main">
  <p:tag name="AS_UNIQUEID" val="1029"/>
</p:tagLst>
</file>

<file path=ppt/tags/tag241.xml><?xml version="1.0" encoding="utf-8"?>
<p:tagLst xmlns:p="http://schemas.openxmlformats.org/presentationml/2006/main">
  <p:tag name="AS_UNIQUEID" val="1030"/>
</p:tagLst>
</file>

<file path=ppt/tags/tag242.xml><?xml version="1.0" encoding="utf-8"?>
<p:tagLst xmlns:p="http://schemas.openxmlformats.org/presentationml/2006/main">
  <p:tag name="AS_UNIQUEID" val="1031"/>
</p:tagLst>
</file>

<file path=ppt/tags/tag243.xml><?xml version="1.0" encoding="utf-8"?>
<p:tagLst xmlns:p="http://schemas.openxmlformats.org/presentationml/2006/main">
  <p:tag name="AS_UNIQUEID" val="1032"/>
</p:tagLst>
</file>

<file path=ppt/tags/tag244.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245.xml><?xml version="1.0" encoding="utf-8"?>
<p:tagLst xmlns:p="http://schemas.openxmlformats.org/presentationml/2006/main">
  <p:tag name="AS_UNIQUEID" val="1033"/>
</p:tagLst>
</file>

<file path=ppt/tags/tag246.xml><?xml version="1.0" encoding="utf-8"?>
<p:tagLst xmlns:p="http://schemas.openxmlformats.org/presentationml/2006/main">
  <p:tag name="AS_UNIQUEID" val="1034"/>
</p:tagLst>
</file>

<file path=ppt/tags/tag247.xml><?xml version="1.0" encoding="utf-8"?>
<p:tagLst xmlns:p="http://schemas.openxmlformats.org/presentationml/2006/main">
  <p:tag name="AS_UNIQUEID" val="1035"/>
</p:tagLst>
</file>

<file path=ppt/tags/tag248.xml><?xml version="1.0" encoding="utf-8"?>
<p:tagLst xmlns:p="http://schemas.openxmlformats.org/presentationml/2006/main">
  <p:tag name="AS_UNIQUEID" val="1036"/>
</p:tagLst>
</file>

<file path=ppt/tags/tag249.xml><?xml version="1.0" encoding="utf-8"?>
<p:tagLst xmlns:p="http://schemas.openxmlformats.org/presentationml/2006/main">
  <p:tag name="AS_UNIQUEID" val="1037"/>
</p:tagLst>
</file>

<file path=ppt/tags/tag25.xml><?xml version="1.0" encoding="utf-8"?>
<p:tagLst xmlns:p="http://schemas.openxmlformats.org/presentationml/2006/main">
  <p:tag name="AS_UNIQUEID" val="838"/>
</p:tagLst>
</file>

<file path=ppt/tags/tag250.xml><?xml version="1.0" encoding="utf-8"?>
<p:tagLst xmlns:p="http://schemas.openxmlformats.org/presentationml/2006/main">
  <p:tag name="AS_UNIQUEID" val="1038"/>
</p:tagLst>
</file>

<file path=ppt/tags/tag251.xml><?xml version="1.0" encoding="utf-8"?>
<p:tagLst xmlns:p="http://schemas.openxmlformats.org/presentationml/2006/main">
  <p:tag name="AS_UNIQUEID" val="1039"/>
</p:tagLst>
</file>

<file path=ppt/tags/tag252.xml><?xml version="1.0" encoding="utf-8"?>
<p:tagLst xmlns:p="http://schemas.openxmlformats.org/presentationml/2006/main">
  <p:tag name="AS_UNIQUEID" val="1040"/>
</p:tagLst>
</file>

<file path=ppt/tags/tag253.xml><?xml version="1.0" encoding="utf-8"?>
<p:tagLst xmlns:p="http://schemas.openxmlformats.org/presentationml/2006/main">
  <p:tag name="AS_UNIQUEID" val="1041"/>
</p:tagLst>
</file>

<file path=ppt/tags/tag254.xml><?xml version="1.0" encoding="utf-8"?>
<p:tagLst xmlns:p="http://schemas.openxmlformats.org/presentationml/2006/main">
  <p:tag name="AS_UNIQUEID" val="1042"/>
</p:tagLst>
</file>

<file path=ppt/tags/tag255.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256.xml><?xml version="1.0" encoding="utf-8"?>
<p:tagLst xmlns:p="http://schemas.openxmlformats.org/presentationml/2006/main">
  <p:tag name="AS_UNIQUEID" val="1043"/>
</p:tagLst>
</file>

<file path=ppt/tags/tag257.xml><?xml version="1.0" encoding="utf-8"?>
<p:tagLst xmlns:p="http://schemas.openxmlformats.org/presentationml/2006/main">
  <p:tag name="AS_UNIQUEID" val="1044"/>
</p:tagLst>
</file>

<file path=ppt/tags/tag258.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259.xml><?xml version="1.0" encoding="utf-8"?>
<p:tagLst xmlns:p="http://schemas.openxmlformats.org/presentationml/2006/main">
  <p:tag name="AS_UNIQUEID" val="1045"/>
</p:tagLst>
</file>

<file path=ppt/tags/tag26.xml><?xml version="1.0" encoding="utf-8"?>
<p:tagLst xmlns:p="http://schemas.openxmlformats.org/presentationml/2006/main">
  <p:tag name="AS_UNIQUEID" val="839"/>
</p:tagLst>
</file>

<file path=ppt/tags/tag260.xml><?xml version="1.0" encoding="utf-8"?>
<p:tagLst xmlns:p="http://schemas.openxmlformats.org/presentationml/2006/main">
  <p:tag name="AS_UNIQUEID" val="1046"/>
</p:tagLst>
</file>

<file path=ppt/tags/tag261.xml><?xml version="1.0" encoding="utf-8"?>
<p:tagLst xmlns:p="http://schemas.openxmlformats.org/presentationml/2006/main">
  <p:tag name="AS_UNIQUEID" val="1047"/>
</p:tagLst>
</file>

<file path=ppt/tags/tag262.xml><?xml version="1.0" encoding="utf-8"?>
<p:tagLst xmlns:p="http://schemas.openxmlformats.org/presentationml/2006/main">
  <p:tag name="AS_UNIQUEID" val="1048"/>
</p:tagLst>
</file>

<file path=ppt/tags/tag263.xml><?xml version="1.0" encoding="utf-8"?>
<p:tagLst xmlns:p="http://schemas.openxmlformats.org/presentationml/2006/main">
  <p:tag name="AS_UNIQUEID" val="1049"/>
</p:tagLst>
</file>

<file path=ppt/tags/tag264.xml><?xml version="1.0" encoding="utf-8"?>
<p:tagLst xmlns:p="http://schemas.openxmlformats.org/presentationml/2006/main">
  <p:tag name="AS_UNIQUEID" val="1050"/>
</p:tagLst>
</file>

<file path=ppt/tags/tag265.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266.xml><?xml version="1.0" encoding="utf-8"?>
<p:tagLst xmlns:p="http://schemas.openxmlformats.org/presentationml/2006/main">
  <p:tag name="AS_UNIQUEID" val="1051"/>
</p:tagLst>
</file>

<file path=ppt/tags/tag267.xml><?xml version="1.0" encoding="utf-8"?>
<p:tagLst xmlns:p="http://schemas.openxmlformats.org/presentationml/2006/main">
  <p:tag name="AS_UNIQUEID" val="1052"/>
</p:tagLst>
</file>

<file path=ppt/tags/tag268.xml><?xml version="1.0" encoding="utf-8"?>
<p:tagLst xmlns:p="http://schemas.openxmlformats.org/presentationml/2006/main">
  <p:tag name="AS_UNIQUEID" val="1053"/>
</p:tagLst>
</file>

<file path=ppt/tags/tag269.xml><?xml version="1.0" encoding="utf-8"?>
<p:tagLst xmlns:p="http://schemas.openxmlformats.org/presentationml/2006/main">
  <p:tag name="AS_UNIQUEID" val="1054"/>
</p:tagLst>
</file>

<file path=ppt/tags/tag27.xml><?xml version="1.0" encoding="utf-8"?>
<p:tagLst xmlns:p="http://schemas.openxmlformats.org/presentationml/2006/main">
  <p:tag name="AS_UNIQUEID" val="840"/>
</p:tagLst>
</file>

<file path=ppt/tags/tag270.xml><?xml version="1.0" encoding="utf-8"?>
<p:tagLst xmlns:p="http://schemas.openxmlformats.org/presentationml/2006/main">
  <p:tag name="AS_UNIQUEID" val="1055"/>
</p:tagLst>
</file>

<file path=ppt/tags/tag271.xml><?xml version="1.0" encoding="utf-8"?>
<p:tagLst xmlns:p="http://schemas.openxmlformats.org/presentationml/2006/main">
  <p:tag name="AS_UNIQUEID" val="1056"/>
</p:tagLst>
</file>

<file path=ppt/tags/tag272.xml><?xml version="1.0" encoding="utf-8"?>
<p:tagLst xmlns:p="http://schemas.openxmlformats.org/presentationml/2006/main">
  <p:tag name="AS_UNIQUEID" val="1057"/>
</p:tagLst>
</file>

<file path=ppt/tags/tag273.xml><?xml version="1.0" encoding="utf-8"?>
<p:tagLst xmlns:p="http://schemas.openxmlformats.org/presentationml/2006/main">
  <p:tag name="AS_UNIQUEID" val="1058"/>
</p:tagLst>
</file>

<file path=ppt/tags/tag274.xml><?xml version="1.0" encoding="utf-8"?>
<p:tagLst xmlns:p="http://schemas.openxmlformats.org/presentationml/2006/main">
  <p:tag name="AS_UNIQUEID" val="1059"/>
</p:tagLst>
</file>

<file path=ppt/tags/tag275.xml><?xml version="1.0" encoding="utf-8"?>
<p:tagLst xmlns:p="http://schemas.openxmlformats.org/presentationml/2006/main">
  <p:tag name="AS_UNIQUEID" val="1060"/>
</p:tagLst>
</file>

<file path=ppt/tags/tag276.xml><?xml version="1.0" encoding="utf-8"?>
<p:tagLst xmlns:p="http://schemas.openxmlformats.org/presentationml/2006/main">
  <p:tag name="AS_UNIQUEID" val="1061"/>
</p:tagLst>
</file>

<file path=ppt/tags/tag277.xml><?xml version="1.0" encoding="utf-8"?>
<p:tagLst xmlns:p="http://schemas.openxmlformats.org/presentationml/2006/main">
  <p:tag name="AS_UNIQUEID" val="1062"/>
</p:tagLst>
</file>

<file path=ppt/tags/tag278.xml><?xml version="1.0" encoding="utf-8"?>
<p:tagLst xmlns:p="http://schemas.openxmlformats.org/presentationml/2006/main">
  <p:tag name="AS_UNIQUEID" val="1063"/>
</p:tagLst>
</file>

<file path=ppt/tags/tag279.xml><?xml version="1.0" encoding="utf-8"?>
<p:tagLst xmlns:p="http://schemas.openxmlformats.org/presentationml/2006/main">
  <p:tag name="AS_UNIQUEID" val="1064"/>
</p:tagLst>
</file>

<file path=ppt/tags/tag28.xml><?xml version="1.0" encoding="utf-8"?>
<p:tagLst xmlns:p="http://schemas.openxmlformats.org/presentationml/2006/main">
  <p:tag name="AS_UNIQUEID" val="841"/>
</p:tagLst>
</file>

<file path=ppt/tags/tag280.xml><?xml version="1.0" encoding="utf-8"?>
<p:tagLst xmlns:p="http://schemas.openxmlformats.org/presentationml/2006/main">
  <p:tag name="AS_UNIQUEID" val="1065"/>
</p:tagLst>
</file>

<file path=ppt/tags/tag281.xml><?xml version="1.0" encoding="utf-8"?>
<p:tagLst xmlns:p="http://schemas.openxmlformats.org/presentationml/2006/main">
  <p:tag name="AS_UNIQUEID" val="1066"/>
</p:tagLst>
</file>

<file path=ppt/tags/tag282.xml><?xml version="1.0" encoding="utf-8"?>
<p:tagLst xmlns:p="http://schemas.openxmlformats.org/presentationml/2006/main">
  <p:tag name="AS_UNIQUEID" val="1067"/>
</p:tagLst>
</file>

<file path=ppt/tags/tag283.xml><?xml version="1.0" encoding="utf-8"?>
<p:tagLst xmlns:p="http://schemas.openxmlformats.org/presentationml/2006/main">
  <p:tag name="AS_UNIQUEID" val="1068"/>
</p:tagLst>
</file>

<file path=ppt/tags/tag284.xml><?xml version="1.0" encoding="utf-8"?>
<p:tagLst xmlns:p="http://schemas.openxmlformats.org/presentationml/2006/main">
  <p:tag name="AS_UNIQUEID" val="1069"/>
</p:tagLst>
</file>

<file path=ppt/tags/tag285.xml><?xml version="1.0" encoding="utf-8"?>
<p:tagLst xmlns:p="http://schemas.openxmlformats.org/presentationml/2006/main">
  <p:tag name="AS_UNIQUEID" val="1070"/>
</p:tagLst>
</file>

<file path=ppt/tags/tag286.xml><?xml version="1.0" encoding="utf-8"?>
<p:tagLst xmlns:p="http://schemas.openxmlformats.org/presentationml/2006/main">
  <p:tag name="AS_UNIQUEID" val="1071"/>
</p:tagLst>
</file>

<file path=ppt/tags/tag287.xml><?xml version="1.0" encoding="utf-8"?>
<p:tagLst xmlns:p="http://schemas.openxmlformats.org/presentationml/2006/main">
  <p:tag name="AS_UNIQUEID" val="1072"/>
</p:tagLst>
</file>

<file path=ppt/tags/tag288.xml><?xml version="1.0" encoding="utf-8"?>
<p:tagLst xmlns:p="http://schemas.openxmlformats.org/presentationml/2006/main">
  <p:tag name="AS_UNIQUEID" val="1073"/>
</p:tagLst>
</file>

<file path=ppt/tags/tag289.xml><?xml version="1.0" encoding="utf-8"?>
<p:tagLst xmlns:p="http://schemas.openxmlformats.org/presentationml/2006/main">
  <p:tag name="AS_UNIQUEID" val="1074"/>
</p:tagLst>
</file>

<file path=ppt/tags/tag29.xml><?xml version="1.0" encoding="utf-8"?>
<p:tagLst xmlns:p="http://schemas.openxmlformats.org/presentationml/2006/main">
  <p:tag name="AS_UNIQUEID" val="842"/>
</p:tagLst>
</file>

<file path=ppt/tags/tag290.xml><?xml version="1.0" encoding="utf-8"?>
<p:tagLst xmlns:p="http://schemas.openxmlformats.org/presentationml/2006/main">
  <p:tag name="AS_UNIQUEID" val="1075"/>
</p:tagLst>
</file>

<file path=ppt/tags/tag291.xml><?xml version="1.0" encoding="utf-8"?>
<p:tagLst xmlns:p="http://schemas.openxmlformats.org/presentationml/2006/main">
  <p:tag name="AS_UNIQUEID" val="1076"/>
</p:tagLst>
</file>

<file path=ppt/tags/tag292.xml><?xml version="1.0" encoding="utf-8"?>
<p:tagLst xmlns:p="http://schemas.openxmlformats.org/presentationml/2006/main">
  <p:tag name="AS_UNIQUEID" val="1077"/>
</p:tagLst>
</file>

<file path=ppt/tags/tag293.xml><?xml version="1.0" encoding="utf-8"?>
<p:tagLst xmlns:p="http://schemas.openxmlformats.org/presentationml/2006/main">
  <p:tag name="AS_UNIQUEID" val="1078"/>
</p:tagLst>
</file>

<file path=ppt/tags/tag294.xml><?xml version="1.0" encoding="utf-8"?>
<p:tagLst xmlns:p="http://schemas.openxmlformats.org/presentationml/2006/main">
  <p:tag name="AS_UNIQUEID" val="1079"/>
</p:tagLst>
</file>

<file path=ppt/tags/tag295.xml><?xml version="1.0" encoding="utf-8"?>
<p:tagLst xmlns:p="http://schemas.openxmlformats.org/presentationml/2006/main">
  <p:tag name="AS_UNIQUEID" val="1080"/>
</p:tagLst>
</file>

<file path=ppt/tags/tag296.xml><?xml version="1.0" encoding="utf-8"?>
<p:tagLst xmlns:p="http://schemas.openxmlformats.org/presentationml/2006/main">
  <p:tag name="AS_UNIQUEID" val="1187"/>
</p:tagLst>
</file>

<file path=ppt/tags/tag297.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298.xml><?xml version="1.0" encoding="utf-8"?>
<p:tagLst xmlns:p="http://schemas.openxmlformats.org/presentationml/2006/main">
  <p:tag name="AS_UNIQUEID" val="1081"/>
</p:tagLst>
</file>

<file path=ppt/tags/tag299.xml><?xml version="1.0" encoding="utf-8"?>
<p:tagLst xmlns:p="http://schemas.openxmlformats.org/presentationml/2006/main">
  <p:tag name="AS_UNIQUEID" val="1082"/>
</p:tagLst>
</file>

<file path=ppt/tags/tag3.xml><?xml version="1.0" encoding="utf-8"?>
<p:tagLst xmlns:p="http://schemas.openxmlformats.org/presentationml/2006/main">
  <p:tag name="AS_UNIQUEID" val="816"/>
</p:tagLst>
</file>

<file path=ppt/tags/tag30.xml><?xml version="1.0" encoding="utf-8"?>
<p:tagLst xmlns:p="http://schemas.openxmlformats.org/presentationml/2006/main">
  <p:tag name="AS_UNIQUEID" val="843"/>
</p:tagLst>
</file>

<file path=ppt/tags/tag300.xml><?xml version="1.0" encoding="utf-8"?>
<p:tagLst xmlns:p="http://schemas.openxmlformats.org/presentationml/2006/main">
  <p:tag name="AS_UNIQUEID" val="1083"/>
</p:tagLst>
</file>

<file path=ppt/tags/tag301.xml><?xml version="1.0" encoding="utf-8"?>
<p:tagLst xmlns:p="http://schemas.openxmlformats.org/presentationml/2006/main">
  <p:tag name="AS_UNIQUEID" val="1084"/>
</p:tagLst>
</file>

<file path=ppt/tags/tag302.xml><?xml version="1.0" encoding="utf-8"?>
<p:tagLst xmlns:p="http://schemas.openxmlformats.org/presentationml/2006/main">
  <p:tag name="AS_UNIQUEID" val="1085"/>
</p:tagLst>
</file>

<file path=ppt/tags/tag303.xml><?xml version="1.0" encoding="utf-8"?>
<p:tagLst xmlns:p="http://schemas.openxmlformats.org/presentationml/2006/main">
  <p:tag name="AS_UNIQUEID" val="1086"/>
</p:tagLst>
</file>

<file path=ppt/tags/tag304.xml><?xml version="1.0" encoding="utf-8"?>
<p:tagLst xmlns:p="http://schemas.openxmlformats.org/presentationml/2006/main">
  <p:tag name="AS_UNIQUEID" val="1087"/>
</p:tagLst>
</file>

<file path=ppt/tags/tag305.xml><?xml version="1.0" encoding="utf-8"?>
<p:tagLst xmlns:p="http://schemas.openxmlformats.org/presentationml/2006/main">
  <p:tag name="AS_UNIQUEID" val="1088"/>
</p:tagLst>
</file>

<file path=ppt/tags/tag306.xml><?xml version="1.0" encoding="utf-8"?>
<p:tagLst xmlns:p="http://schemas.openxmlformats.org/presentationml/2006/main">
  <p:tag name="AS_UNIQUEID" val="1089"/>
</p:tagLst>
</file>

<file path=ppt/tags/tag307.xml><?xml version="1.0" encoding="utf-8"?>
<p:tagLst xmlns:p="http://schemas.openxmlformats.org/presentationml/2006/main">
  <p:tag name="AS_UNIQUEID" val="1090"/>
</p:tagLst>
</file>

<file path=ppt/tags/tag308.xml><?xml version="1.0" encoding="utf-8"?>
<p:tagLst xmlns:p="http://schemas.openxmlformats.org/presentationml/2006/main">
  <p:tag name="AS_UNIQUEID" val="1091"/>
</p:tagLst>
</file>

<file path=ppt/tags/tag309.xml><?xml version="1.0" encoding="utf-8"?>
<p:tagLst xmlns:p="http://schemas.openxmlformats.org/presentationml/2006/main">
  <p:tag name="AS_UNIQUEID" val="1092"/>
</p:tagLst>
</file>

<file path=ppt/tags/tag31.xml><?xml version="1.0" encoding="utf-8"?>
<p:tagLst xmlns:p="http://schemas.openxmlformats.org/presentationml/2006/main">
  <p:tag name="AS_UNIQUEID" val="844"/>
</p:tagLst>
</file>

<file path=ppt/tags/tag310.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311.xml><?xml version="1.0" encoding="utf-8"?>
<p:tagLst xmlns:p="http://schemas.openxmlformats.org/presentationml/2006/main">
  <p:tag name="AS_UNIQUEID" val="1093"/>
</p:tagLst>
</file>

<file path=ppt/tags/tag312.xml><?xml version="1.0" encoding="utf-8"?>
<p:tagLst xmlns:p="http://schemas.openxmlformats.org/presentationml/2006/main">
  <p:tag name="AS_UNIQUEID" val="1094"/>
</p:tagLst>
</file>

<file path=ppt/tags/tag313.xml><?xml version="1.0" encoding="utf-8"?>
<p:tagLst xmlns:p="http://schemas.openxmlformats.org/presentationml/2006/main">
  <p:tag name="AS_UNIQUEID" val="1095"/>
</p:tagLst>
</file>

<file path=ppt/tags/tag314.xml><?xml version="1.0" encoding="utf-8"?>
<p:tagLst xmlns:p="http://schemas.openxmlformats.org/presentationml/2006/main">
  <p:tag name="AS_UNIQUEID" val="1096"/>
</p:tagLst>
</file>

<file path=ppt/tags/tag315.xml><?xml version="1.0" encoding="utf-8"?>
<p:tagLst xmlns:p="http://schemas.openxmlformats.org/presentationml/2006/main">
  <p:tag name="AS_UNIQUEID" val="1097"/>
</p:tagLst>
</file>

<file path=ppt/tags/tag316.xml><?xml version="1.0" encoding="utf-8"?>
<p:tagLst xmlns:p="http://schemas.openxmlformats.org/presentationml/2006/main">
  <p:tag name="AS_UNIQUEID" val="1098"/>
</p:tagLst>
</file>

<file path=ppt/tags/tag317.xml><?xml version="1.0" encoding="utf-8"?>
<p:tagLst xmlns:p="http://schemas.openxmlformats.org/presentationml/2006/main">
  <p:tag name="AS_UNIQUEID" val="1099"/>
</p:tagLst>
</file>

<file path=ppt/tags/tag318.xml><?xml version="1.0" encoding="utf-8"?>
<p:tagLst xmlns:p="http://schemas.openxmlformats.org/presentationml/2006/main">
  <p:tag name="AS_UNIQUEID" val="1100"/>
</p:tagLst>
</file>

<file path=ppt/tags/tag319.xml><?xml version="1.0" encoding="utf-8"?>
<p:tagLst xmlns:p="http://schemas.openxmlformats.org/presentationml/2006/main">
  <p:tag name="AS_UNIQUEID" val="1101"/>
</p:tagLst>
</file>

<file path=ppt/tags/tag32.xml><?xml version="1.0" encoding="utf-8"?>
<p:tagLst xmlns:p="http://schemas.openxmlformats.org/presentationml/2006/main">
  <p:tag name="AS_UNIQUEID" val="845"/>
</p:tagLst>
</file>

<file path=ppt/tags/tag320.xml><?xml version="1.0" encoding="utf-8"?>
<p:tagLst xmlns:p="http://schemas.openxmlformats.org/presentationml/2006/main">
  <p:tag name="AS_UNIQUEID" val="1102"/>
</p:tagLst>
</file>

<file path=ppt/tags/tag321.xml><?xml version="1.0" encoding="utf-8"?>
<p:tagLst xmlns:p="http://schemas.openxmlformats.org/presentationml/2006/main">
  <p:tag name="AS_UNIQUEID" val="1103"/>
</p:tagLst>
</file>

<file path=ppt/tags/tag322.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323.xml><?xml version="1.0" encoding="utf-8"?>
<p:tagLst xmlns:p="http://schemas.openxmlformats.org/presentationml/2006/main">
  <p:tag name="AS_UNIQUEID" val="1104"/>
</p:tagLst>
</file>

<file path=ppt/tags/tag324.xml><?xml version="1.0" encoding="utf-8"?>
<p:tagLst xmlns:p="http://schemas.openxmlformats.org/presentationml/2006/main">
  <p:tag name="AS_UNIQUEID" val="1105"/>
</p:tagLst>
</file>

<file path=ppt/tags/tag325.xml><?xml version="1.0" encoding="utf-8"?>
<p:tagLst xmlns:p="http://schemas.openxmlformats.org/presentationml/2006/main">
  <p:tag name="AS_UNIQUEID" val="1106"/>
</p:tagLst>
</file>

<file path=ppt/tags/tag326.xml><?xml version="1.0" encoding="utf-8"?>
<p:tagLst xmlns:p="http://schemas.openxmlformats.org/presentationml/2006/main">
  <p:tag name="AS_UNIQUEID" val="1107"/>
</p:tagLst>
</file>

<file path=ppt/tags/tag327.xml><?xml version="1.0" encoding="utf-8"?>
<p:tagLst xmlns:p="http://schemas.openxmlformats.org/presentationml/2006/main">
  <p:tag name="AS_UNIQUEID" val="1108"/>
</p:tagLst>
</file>

<file path=ppt/tags/tag328.xml><?xml version="1.0" encoding="utf-8"?>
<p:tagLst xmlns:p="http://schemas.openxmlformats.org/presentationml/2006/main">
  <p:tag name="AS_UNIQUEID" val="1109"/>
</p:tagLst>
</file>

<file path=ppt/tags/tag329.xml><?xml version="1.0" encoding="utf-8"?>
<p:tagLst xmlns:p="http://schemas.openxmlformats.org/presentationml/2006/main">
  <p:tag name="AS_UNIQUEID" val="1110"/>
</p:tagLst>
</file>

<file path=ppt/tags/tag33.xml><?xml version="1.0" encoding="utf-8"?>
<p:tagLst xmlns:p="http://schemas.openxmlformats.org/presentationml/2006/main">
  <p:tag name="AS_UNIQUEID" val="846"/>
</p:tagLst>
</file>

<file path=ppt/tags/tag330.xml><?xml version="1.0" encoding="utf-8"?>
<p:tagLst xmlns:p="http://schemas.openxmlformats.org/presentationml/2006/main">
  <p:tag name="AS_UNIQUEID" val="1111"/>
</p:tagLst>
</file>

<file path=ppt/tags/tag331.xml><?xml version="1.0" encoding="utf-8"?>
<p:tagLst xmlns:p="http://schemas.openxmlformats.org/presentationml/2006/main">
  <p:tag name="AS_UNIQUEID" val="1112"/>
</p:tagLst>
</file>

<file path=ppt/tags/tag332.xml><?xml version="1.0" encoding="utf-8"?>
<p:tagLst xmlns:p="http://schemas.openxmlformats.org/presentationml/2006/main">
  <p:tag name="AS_UNIQUEID" val="1113"/>
</p:tagLst>
</file>

<file path=ppt/tags/tag333.xml><?xml version="1.0" encoding="utf-8"?>
<p:tagLst xmlns:p="http://schemas.openxmlformats.org/presentationml/2006/main">
  <p:tag name="AS_UNIQUEID" val="1114"/>
</p:tagLst>
</file>

<file path=ppt/tags/tag334.xml><?xml version="1.0" encoding="utf-8"?>
<p:tagLst xmlns:p="http://schemas.openxmlformats.org/presentationml/2006/main">
  <p:tag name="AS_UNIQUEID" val="1115"/>
</p:tagLst>
</file>

<file path=ppt/tags/tag335.xml><?xml version="1.0" encoding="utf-8"?>
<p:tagLst xmlns:p="http://schemas.openxmlformats.org/presentationml/2006/main">
  <p:tag name="AS_UNIQUEID" val="1116"/>
</p:tagLst>
</file>

<file path=ppt/tags/tag336.xml><?xml version="1.0" encoding="utf-8"?>
<p:tagLst xmlns:p="http://schemas.openxmlformats.org/presentationml/2006/main">
  <p:tag name="AS_UNIQUEID" val="1117"/>
</p:tagLst>
</file>

<file path=ppt/tags/tag337.xml><?xml version="1.0" encoding="utf-8"?>
<p:tagLst xmlns:p="http://schemas.openxmlformats.org/presentationml/2006/main">
  <p:tag name="AS_UNIQUEID" val="1118"/>
</p:tagLst>
</file>

<file path=ppt/tags/tag338.xml><?xml version="1.0" encoding="utf-8"?>
<p:tagLst xmlns:p="http://schemas.openxmlformats.org/presentationml/2006/main">
  <p:tag name="AS_UNIQUEID" val="1119"/>
</p:tagLst>
</file>

<file path=ppt/tags/tag339.xml><?xml version="1.0" encoding="utf-8"?>
<p:tagLst xmlns:p="http://schemas.openxmlformats.org/presentationml/2006/main">
  <p:tag name="AS_UNIQUEID" val="1120"/>
</p:tagLst>
</file>

<file path=ppt/tags/tag34.xml><?xml version="1.0" encoding="utf-8"?>
<p:tagLst xmlns:p="http://schemas.openxmlformats.org/presentationml/2006/main">
  <p:tag name="AS_UNIQUEID" val="847"/>
</p:tagLst>
</file>

<file path=ppt/tags/tag340.xml><?xml version="1.0" encoding="utf-8"?>
<p:tagLst xmlns:p="http://schemas.openxmlformats.org/presentationml/2006/main">
  <p:tag name="AS_UNIQUEID" val="1121"/>
</p:tagLst>
</file>

<file path=ppt/tags/tag341.xml><?xml version="1.0" encoding="utf-8"?>
<p:tagLst xmlns:p="http://schemas.openxmlformats.org/presentationml/2006/main">
  <p:tag name="AS_UNIQUEID" val="1122"/>
</p:tagLst>
</file>

<file path=ppt/tags/tag342.xml><?xml version="1.0" encoding="utf-8"?>
<p:tagLst xmlns:p="http://schemas.openxmlformats.org/presentationml/2006/main">
  <p:tag name="AS_UNIQUEID" val="1123"/>
</p:tagLst>
</file>

<file path=ppt/tags/tag343.xml><?xml version="1.0" encoding="utf-8"?>
<p:tagLst xmlns:p="http://schemas.openxmlformats.org/presentationml/2006/main">
  <p:tag name="AS_UNIQUEID" val="1124"/>
</p:tagLst>
</file>

<file path=ppt/tags/tag344.xml><?xml version="1.0" encoding="utf-8"?>
<p:tagLst xmlns:p="http://schemas.openxmlformats.org/presentationml/2006/main">
  <p:tag name="AS_UNIQUEID" val="1125"/>
</p:tagLst>
</file>

<file path=ppt/tags/tag345.xml><?xml version="1.0" encoding="utf-8"?>
<p:tagLst xmlns:p="http://schemas.openxmlformats.org/presentationml/2006/main">
  <p:tag name="AS_UNIQUEID" val="1126"/>
</p:tagLst>
</file>

<file path=ppt/tags/tag346.xml><?xml version="1.0" encoding="utf-8"?>
<p:tagLst xmlns:p="http://schemas.openxmlformats.org/presentationml/2006/main">
  <p:tag name="AS_UNIQUEID" val="1127"/>
</p:tagLst>
</file>

<file path=ppt/tags/tag347.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348.xml><?xml version="1.0" encoding="utf-8"?>
<p:tagLst xmlns:p="http://schemas.openxmlformats.org/presentationml/2006/main">
  <p:tag name="AS_UNIQUEID" val="1128"/>
</p:tagLst>
</file>

<file path=ppt/tags/tag349.xml><?xml version="1.0" encoding="utf-8"?>
<p:tagLst xmlns:p="http://schemas.openxmlformats.org/presentationml/2006/main">
  <p:tag name="AS_UNIQUEID" val="1129"/>
</p:tagLst>
</file>

<file path=ppt/tags/tag35.xml><?xml version="1.0" encoding="utf-8"?>
<p:tagLst xmlns:p="http://schemas.openxmlformats.org/presentationml/2006/main">
  <p:tag name="AS_UNIQUEID" val="848"/>
</p:tagLst>
</file>

<file path=ppt/tags/tag350.xml><?xml version="1.0" encoding="utf-8"?>
<p:tagLst xmlns:p="http://schemas.openxmlformats.org/presentationml/2006/main">
  <p:tag name="AS_UNIQUEID" val="1130"/>
</p:tagLst>
</file>

<file path=ppt/tags/tag351.xml><?xml version="1.0" encoding="utf-8"?>
<p:tagLst xmlns:p="http://schemas.openxmlformats.org/presentationml/2006/main">
  <p:tag name="AS_UNIQUEID" val="1131"/>
</p:tagLst>
</file>

<file path=ppt/tags/tag352.xml><?xml version="1.0" encoding="utf-8"?>
<p:tagLst xmlns:p="http://schemas.openxmlformats.org/presentationml/2006/main">
  <p:tag name="AS_UNIQUEID" val="1132"/>
</p:tagLst>
</file>

<file path=ppt/tags/tag353.xml><?xml version="1.0" encoding="utf-8"?>
<p:tagLst xmlns:p="http://schemas.openxmlformats.org/presentationml/2006/main">
  <p:tag name="AS_UNIQUEID" val="1133"/>
</p:tagLst>
</file>

<file path=ppt/tags/tag354.xml><?xml version="1.0" encoding="utf-8"?>
<p:tagLst xmlns:p="http://schemas.openxmlformats.org/presentationml/2006/main">
  <p:tag name="AS_UNIQUEID" val="1134"/>
</p:tagLst>
</file>

<file path=ppt/tags/tag355.xml><?xml version="1.0" encoding="utf-8"?>
<p:tagLst xmlns:p="http://schemas.openxmlformats.org/presentationml/2006/main">
  <p:tag name="AS_UNIQUEID" val="1135"/>
</p:tagLst>
</file>

<file path=ppt/tags/tag356.xml><?xml version="1.0" encoding="utf-8"?>
<p:tagLst xmlns:p="http://schemas.openxmlformats.org/presentationml/2006/main">
  <p:tag name="AS_UNIQUEID" val="1136"/>
</p:tagLst>
</file>

<file path=ppt/tags/tag357.xml><?xml version="1.0" encoding="utf-8"?>
<p:tagLst xmlns:p="http://schemas.openxmlformats.org/presentationml/2006/main">
  <p:tag name="AS_UNIQUEID" val="1137"/>
</p:tagLst>
</file>

<file path=ppt/tags/tag358.xml><?xml version="1.0" encoding="utf-8"?>
<p:tagLst xmlns:p="http://schemas.openxmlformats.org/presentationml/2006/main">
  <p:tag name="AS_UNIQUEID" val="1138"/>
</p:tagLst>
</file>

<file path=ppt/tags/tag359.xml><?xml version="1.0" encoding="utf-8"?>
<p:tagLst xmlns:p="http://schemas.openxmlformats.org/presentationml/2006/main">
  <p:tag name="AS_UNIQUEID" val="1139"/>
</p:tagLst>
</file>

<file path=ppt/tags/tag36.xml><?xml version="1.0" encoding="utf-8"?>
<p:tagLst xmlns:p="http://schemas.openxmlformats.org/presentationml/2006/main">
  <p:tag name="AS_UNIQUEID" val="849"/>
</p:tagLst>
</file>

<file path=ppt/tags/tag360.xml><?xml version="1.0" encoding="utf-8"?>
<p:tagLst xmlns:p="http://schemas.openxmlformats.org/presentationml/2006/main">
  <p:tag name="AS_UNIQUEID" val="1140"/>
</p:tagLst>
</file>

<file path=ppt/tags/tag361.xml><?xml version="1.0" encoding="utf-8"?>
<p:tagLst xmlns:p="http://schemas.openxmlformats.org/presentationml/2006/main">
  <p:tag name="AS_UNIQUEID" val="1141"/>
</p:tagLst>
</file>

<file path=ppt/tags/tag362.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363.xml><?xml version="1.0" encoding="utf-8"?>
<p:tagLst xmlns:p="http://schemas.openxmlformats.org/presentationml/2006/main">
  <p:tag name="AS_UNIQUEID" val="1142"/>
</p:tagLst>
</file>

<file path=ppt/tags/tag364.xml><?xml version="1.0" encoding="utf-8"?>
<p:tagLst xmlns:p="http://schemas.openxmlformats.org/presentationml/2006/main">
  <p:tag name="AS_UNIQUEID" val="1143"/>
</p:tagLst>
</file>

<file path=ppt/tags/tag365.xml><?xml version="1.0" encoding="utf-8"?>
<p:tagLst xmlns:p="http://schemas.openxmlformats.org/presentationml/2006/main">
  <p:tag name="AS_UNIQUEID" val="1144"/>
</p:tagLst>
</file>

<file path=ppt/tags/tag366.xml><?xml version="1.0" encoding="utf-8"?>
<p:tagLst xmlns:p="http://schemas.openxmlformats.org/presentationml/2006/main">
  <p:tag name="AS_UNIQUEID" val="1145"/>
</p:tagLst>
</file>

<file path=ppt/tags/tag367.xml><?xml version="1.0" encoding="utf-8"?>
<p:tagLst xmlns:p="http://schemas.openxmlformats.org/presentationml/2006/main">
  <p:tag name="AS_UNIQUEID" val="1146"/>
</p:tagLst>
</file>

<file path=ppt/tags/tag368.xml><?xml version="1.0" encoding="utf-8"?>
<p:tagLst xmlns:p="http://schemas.openxmlformats.org/presentationml/2006/main">
  <p:tag name="AS_UNIQUEID" val="1147"/>
</p:tagLst>
</file>

<file path=ppt/tags/tag369.xml><?xml version="1.0" encoding="utf-8"?>
<p:tagLst xmlns:p="http://schemas.openxmlformats.org/presentationml/2006/main">
  <p:tag name="AS_UNIQUEID" val="1148"/>
</p:tagLst>
</file>

<file path=ppt/tags/tag37.xml><?xml version="1.0" encoding="utf-8"?>
<p:tagLst xmlns:p="http://schemas.openxmlformats.org/presentationml/2006/main">
  <p:tag name="AS_UNIQUEID" val="850"/>
</p:tagLst>
</file>

<file path=ppt/tags/tag370.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371.xml><?xml version="1.0" encoding="utf-8"?>
<p:tagLst xmlns:p="http://schemas.openxmlformats.org/presentationml/2006/main">
  <p:tag name="AS_UNIQUEID" val="1149"/>
</p:tagLst>
</file>

<file path=ppt/tags/tag372.xml><?xml version="1.0" encoding="utf-8"?>
<p:tagLst xmlns:p="http://schemas.openxmlformats.org/presentationml/2006/main">
  <p:tag name="AS_UNIQUEID" val="1150"/>
</p:tagLst>
</file>

<file path=ppt/tags/tag373.xml><?xml version="1.0" encoding="utf-8"?>
<p:tagLst xmlns:p="http://schemas.openxmlformats.org/presentationml/2006/main">
  <p:tag name="AS_UNIQUEID" val="1151"/>
</p:tagLst>
</file>

<file path=ppt/tags/tag374.xml><?xml version="1.0" encoding="utf-8"?>
<p:tagLst xmlns:p="http://schemas.openxmlformats.org/presentationml/2006/main">
  <p:tag name="AS_UNIQUEID" val="1152"/>
</p:tagLst>
</file>

<file path=ppt/tags/tag375.xml><?xml version="1.0" encoding="utf-8"?>
<p:tagLst xmlns:p="http://schemas.openxmlformats.org/presentationml/2006/main">
  <p:tag name="AS_UNIQUEID" val="1153"/>
</p:tagLst>
</file>

<file path=ppt/tags/tag376.xml><?xml version="1.0" encoding="utf-8"?>
<p:tagLst xmlns:p="http://schemas.openxmlformats.org/presentationml/2006/main">
  <p:tag name="AS_UNIQUEID" val="1154"/>
</p:tagLst>
</file>

<file path=ppt/tags/tag377.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378.xml><?xml version="1.0" encoding="utf-8"?>
<p:tagLst xmlns:p="http://schemas.openxmlformats.org/presentationml/2006/main">
  <p:tag name="AS_UNIQUEID" val="1155"/>
</p:tagLst>
</file>

<file path=ppt/tags/tag379.xml><?xml version="1.0" encoding="utf-8"?>
<p:tagLst xmlns:p="http://schemas.openxmlformats.org/presentationml/2006/main">
  <p:tag name="AS_UNIQUEID" val="1156"/>
</p:tagLst>
</file>

<file path=ppt/tags/tag38.xml><?xml version="1.0" encoding="utf-8"?>
<p:tagLst xmlns:p="http://schemas.openxmlformats.org/presentationml/2006/main">
  <p:tag name="AS_UNIQUEID" val="851"/>
</p:tagLst>
</file>

<file path=ppt/tags/tag380.xml><?xml version="1.0" encoding="utf-8"?>
<p:tagLst xmlns:p="http://schemas.openxmlformats.org/presentationml/2006/main">
  <p:tag name="AS_UNIQUEID" val="1157"/>
</p:tagLst>
</file>

<file path=ppt/tags/tag381.xml><?xml version="1.0" encoding="utf-8"?>
<p:tagLst xmlns:p="http://schemas.openxmlformats.org/presentationml/2006/main">
  <p:tag name="AS_UNIQUEID" val="1158"/>
  <p:tag name="KSO_WM_UNIT_TABLE_BEAUTIFY" val="smartTable{0f337ee0-45de-4903-8fd4-ae2d628fef89}"/>
  <p:tag name="TABLE_ENDDRAG_ORIGIN_RECT" val="248*372"/>
  <p:tag name="TABLE_ENDDRAG_RECT" val="614*131*248*372"/>
</p:tagLst>
</file>

<file path=ppt/tags/tag382.xml><?xml version="1.0" encoding="utf-8"?>
<p:tagLst xmlns:p="http://schemas.openxmlformats.org/presentationml/2006/main">
  <p:tag name="AS_UNIQUEID" val="1159"/>
</p:tagLst>
</file>

<file path=ppt/tags/tag383.xml><?xml version="1.0" encoding="utf-8"?>
<p:tagLst xmlns:p="http://schemas.openxmlformats.org/presentationml/2006/main">
  <p:tag name="AS_UNIQUEID" val="1160"/>
</p:tagLst>
</file>

<file path=ppt/tags/tag384.xml><?xml version="1.0" encoding="utf-8"?>
<p:tagLst xmlns:p="http://schemas.openxmlformats.org/presentationml/2006/main">
  <p:tag name="AS_UNIQUEID" val="1161"/>
</p:tagLst>
</file>

<file path=ppt/tags/tag385.xml><?xml version="1.0" encoding="utf-8"?>
<p:tagLst xmlns:p="http://schemas.openxmlformats.org/presentationml/2006/main">
  <p:tag name="AS_UNIQUEID" val="1162"/>
</p:tagLst>
</file>

<file path=ppt/tags/tag386.xml><?xml version="1.0" encoding="utf-8"?>
<p:tagLst xmlns:p="http://schemas.openxmlformats.org/presentationml/2006/main">
  <p:tag name="AS_UNIQUEID" val="1163"/>
</p:tagLst>
</file>

<file path=ppt/tags/tag387.xml><?xml version="1.0" encoding="utf-8"?>
<p:tagLst xmlns:p="http://schemas.openxmlformats.org/presentationml/2006/main">
  <p:tag name="AS_UNIQUEID" val="1164"/>
</p:tagLst>
</file>

<file path=ppt/tags/tag388.xml><?xml version="1.0" encoding="utf-8"?>
<p:tagLst xmlns:p="http://schemas.openxmlformats.org/presentationml/2006/main">
  <p:tag name="AS_UNIQUEID" val="1165"/>
</p:tagLst>
</file>

<file path=ppt/tags/tag389.xml><?xml version="1.0" encoding="utf-8"?>
<p:tagLst xmlns:p="http://schemas.openxmlformats.org/presentationml/2006/main">
  <p:tag name="AS_UNIQUEID" val="1166"/>
</p:tagLst>
</file>

<file path=ppt/tags/tag39.xml><?xml version="1.0" encoding="utf-8"?>
<p:tagLst xmlns:p="http://schemas.openxmlformats.org/presentationml/2006/main">
  <p:tag name="AS_UNIQUEID" val="852"/>
</p:tagLst>
</file>

<file path=ppt/tags/tag390.xml><?xml version="1.0" encoding="utf-8"?>
<p:tagLst xmlns:p="http://schemas.openxmlformats.org/presentationml/2006/main">
  <p:tag name="AS_UNIQUEID" val="1167"/>
</p:tagLst>
</file>

<file path=ppt/tags/tag391.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392.xml><?xml version="1.0" encoding="utf-8"?>
<p:tagLst xmlns:p="http://schemas.openxmlformats.org/presentationml/2006/main">
  <p:tag name="AS_UNIQUEID" val="1168"/>
</p:tagLst>
</file>

<file path=ppt/tags/tag393.xml><?xml version="1.0" encoding="utf-8"?>
<p:tagLst xmlns:p="http://schemas.openxmlformats.org/presentationml/2006/main">
  <p:tag name="AS_UNIQUEID" val="1169"/>
</p:tagLst>
</file>

<file path=ppt/tags/tag394.xml><?xml version="1.0" encoding="utf-8"?>
<p:tagLst xmlns:p="http://schemas.openxmlformats.org/presentationml/2006/main">
  <p:tag name="AS_UNIQUEID" val="1170"/>
</p:tagLst>
</file>

<file path=ppt/tags/tag395.xml><?xml version="1.0" encoding="utf-8"?>
<p:tagLst xmlns:p="http://schemas.openxmlformats.org/presentationml/2006/main">
  <p:tag name="AS_UNIQUEID" val="1171"/>
</p:tagLst>
</file>

<file path=ppt/tags/tag396.xml><?xml version="1.0" encoding="utf-8"?>
<p:tagLst xmlns:p="http://schemas.openxmlformats.org/presentationml/2006/main">
  <p:tag name="AS_UNIQUEID" val="1172"/>
</p:tagLst>
</file>

<file path=ppt/tags/tag397.xml><?xml version="1.0" encoding="utf-8"?>
<p:tagLst xmlns:p="http://schemas.openxmlformats.org/presentationml/2006/main">
  <p:tag name="AS_UNIQUEID" val="1173"/>
</p:tagLst>
</file>

<file path=ppt/tags/tag398.xml><?xml version="1.0" encoding="utf-8"?>
<p:tagLst xmlns:p="http://schemas.openxmlformats.org/presentationml/2006/main">
  <p:tag name="AS_UNIQUEID" val="1174"/>
</p:tagLst>
</file>

<file path=ppt/tags/tag399.xml><?xml version="1.0" encoding="utf-8"?>
<p:tagLst xmlns:p="http://schemas.openxmlformats.org/presentationml/2006/main">
  <p:tag name="AS_UNIQUEID" val="1175"/>
</p:tagLst>
</file>

<file path=ppt/tags/tag4.xml><?xml version="1.0" encoding="utf-8"?>
<p:tagLst xmlns:p="http://schemas.openxmlformats.org/presentationml/2006/main">
  <p:tag name="AS_UNIQUEID" val="817"/>
</p:tagLst>
</file>

<file path=ppt/tags/tag4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400.xml><?xml version="1.0" encoding="utf-8"?>
<p:tagLst xmlns:p="http://schemas.openxmlformats.org/presentationml/2006/main">
  <p:tag name="AS_UNIQUEID" val="1176"/>
</p:tagLst>
</file>

<file path=ppt/tags/tag401.xml><?xml version="1.0" encoding="utf-8"?>
<p:tagLst xmlns:p="http://schemas.openxmlformats.org/presentationml/2006/main">
  <p:tag name="AS_UNIQUEID" val="1177"/>
</p:tagLst>
</file>

<file path=ppt/tags/tag402.xml><?xml version="1.0" encoding="utf-8"?>
<p:tagLst xmlns:p="http://schemas.openxmlformats.org/presentationml/2006/main">
  <p:tag name="AS_UNIQUEID" val="1178"/>
</p:tagLst>
</file>

<file path=ppt/tags/tag403.xml><?xml version="1.0" encoding="utf-8"?>
<p:tagLst xmlns:p="http://schemas.openxmlformats.org/presentationml/2006/main">
  <p:tag name="AS_UNIQUEID" val="1179"/>
</p:tagLst>
</file>

<file path=ppt/tags/tag404.xml><?xml version="1.0" encoding="utf-8"?>
<p:tagLst xmlns:p="http://schemas.openxmlformats.org/presentationml/2006/main">
  <p:tag name="AS_UNIQUEID" val="1180"/>
</p:tagLst>
</file>

<file path=ppt/tags/tag405.xml><?xml version="1.0" encoding="utf-8"?>
<p:tagLst xmlns:p="http://schemas.openxmlformats.org/presentationml/2006/main">
  <p:tag name="AS_UNIQUEID" val="1181"/>
</p:tagLst>
</file>

<file path=ppt/tags/tag406.xml><?xml version="1.0" encoding="utf-8"?>
<p:tagLst xmlns:p="http://schemas.openxmlformats.org/presentationml/2006/main">
  <p:tag name="AS_UNIQUEID" val="1182"/>
</p:tagLst>
</file>

<file path=ppt/tags/tag407.xml><?xml version="1.0" encoding="utf-8"?>
<p:tagLst xmlns:p="http://schemas.openxmlformats.org/presentationml/2006/main">
  <p:tag name="AS_UNIQUEID" val="1183"/>
</p:tagLst>
</file>

<file path=ppt/tags/tag408.xml><?xml version="1.0" encoding="utf-8"?>
<p:tagLst xmlns:p="http://schemas.openxmlformats.org/presentationml/2006/main">
  <p:tag name="AS_UNIQUEID" val="1184"/>
</p:tagLst>
</file>

<file path=ppt/tags/tag409.xml><?xml version="1.0" encoding="utf-8"?>
<p:tagLst xmlns:p="http://schemas.openxmlformats.org/presentationml/2006/main">
  <p:tag name="AS_UNIQUEID" val="1185"/>
</p:tagLst>
</file>

<file path=ppt/tags/tag41.xml><?xml version="1.0" encoding="utf-8"?>
<p:tagLst xmlns:p="http://schemas.openxmlformats.org/presentationml/2006/main">
  <p:tag name="AS_UNIQUEID" val="853"/>
</p:tagLst>
</file>

<file path=ppt/tags/tag410.xml><?xml version="1.0" encoding="utf-8"?>
<p:tagLst xmlns:p="http://schemas.openxmlformats.org/presentationml/2006/main">
  <p:tag name="AS_UNIQUEID" val="1186"/>
</p:tagLst>
</file>

<file path=ppt/tags/tag411.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412.xml><?xml version="1.0" encoding="utf-8"?>
<p:tagLst xmlns:p="http://schemas.openxmlformats.org/presentationml/2006/main">
  <p:tag name="AS_OS" val="Unix 3.10 unknown"/>
  <p:tag name="AS_RELEASE_DATE" val="2023.03.31"/>
  <p:tag name="AS_TITLE" val="Aspose.Slides for Java"/>
  <p:tag name="AS_VERSION" val="23.3"/>
  <p:tag name="COMMONDATA" val="eyJoZGlkIjoiOWFlMDhjOWE0MjMzYWI0YzlmZDI5ZDc5M2QwOTJkMjAifQ=="/>
  <p:tag name="KSO_DOCER_TEMPLATE_OPEN_ONCE_MARK" val="1"/>
</p:tagLst>
</file>

<file path=ppt/tags/tag42.xml><?xml version="1.0" encoding="utf-8"?>
<p:tagLst xmlns:p="http://schemas.openxmlformats.org/presentationml/2006/main">
  <p:tag name="AS_UNIQUEID" val="854"/>
</p:tagLst>
</file>

<file path=ppt/tags/tag43.xml><?xml version="1.0" encoding="utf-8"?>
<p:tagLst xmlns:p="http://schemas.openxmlformats.org/presentationml/2006/main">
  <p:tag name="AS_UNIQUEID" val="855"/>
</p:tagLst>
</file>

<file path=ppt/tags/tag44.xml><?xml version="1.0" encoding="utf-8"?>
<p:tagLst xmlns:p="http://schemas.openxmlformats.org/presentationml/2006/main">
  <p:tag name="AS_UNIQUEID" val="856"/>
</p:tagLst>
</file>

<file path=ppt/tags/tag45.xml><?xml version="1.0" encoding="utf-8"?>
<p:tagLst xmlns:p="http://schemas.openxmlformats.org/presentationml/2006/main">
  <p:tag name="AS_UNIQUEID" val="857"/>
</p:tagLst>
</file>

<file path=ppt/tags/tag46.xml><?xml version="1.0" encoding="utf-8"?>
<p:tagLst xmlns:p="http://schemas.openxmlformats.org/presentationml/2006/main">
  <p:tag name="AS_UNIQUEID" val="858"/>
</p:tagLst>
</file>

<file path=ppt/tags/tag47.xml><?xml version="1.0" encoding="utf-8"?>
<p:tagLst xmlns:p="http://schemas.openxmlformats.org/presentationml/2006/main">
  <p:tag name="AS_UNIQUEID" val="859"/>
</p:tagLst>
</file>

<file path=ppt/tags/tag48.xml><?xml version="1.0" encoding="utf-8"?>
<p:tagLst xmlns:p="http://schemas.openxmlformats.org/presentationml/2006/main">
  <p:tag name="AS_UNIQUEID" val="860"/>
</p:tagLst>
</file>

<file path=ppt/tags/tag49.xml><?xml version="1.0" encoding="utf-8"?>
<p:tagLst xmlns:p="http://schemas.openxmlformats.org/presentationml/2006/main">
  <p:tag name="AS_UNIQUEID" val="861"/>
</p:tagLst>
</file>

<file path=ppt/tags/tag5.xml><?xml version="1.0" encoding="utf-8"?>
<p:tagLst xmlns:p="http://schemas.openxmlformats.org/presentationml/2006/main">
  <p:tag name="AS_UNIQUEID" val="818"/>
</p:tagLst>
</file>

<file path=ppt/tags/tag50.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51.xml><?xml version="1.0" encoding="utf-8"?>
<p:tagLst xmlns:p="http://schemas.openxmlformats.org/presentationml/2006/main">
  <p:tag name="AS_UNIQUEID" val="862"/>
</p:tagLst>
</file>

<file path=ppt/tags/tag52.xml><?xml version="1.0" encoding="utf-8"?>
<p:tagLst xmlns:p="http://schemas.openxmlformats.org/presentationml/2006/main">
  <p:tag name="AS_UNIQUEID" val="863"/>
</p:tagLst>
</file>

<file path=ppt/tags/tag53.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54.xml><?xml version="1.0" encoding="utf-8"?>
<p:tagLst xmlns:p="http://schemas.openxmlformats.org/presentationml/2006/main">
  <p:tag name="AS_UNIQUEID" val="864"/>
</p:tagLst>
</file>

<file path=ppt/tags/tag55.xml><?xml version="1.0" encoding="utf-8"?>
<p:tagLst xmlns:p="http://schemas.openxmlformats.org/presentationml/2006/main">
  <p:tag name="AS_UNIQUEID" val="865"/>
</p:tagLst>
</file>

<file path=ppt/tags/tag56.xml><?xml version="1.0" encoding="utf-8"?>
<p:tagLst xmlns:p="http://schemas.openxmlformats.org/presentationml/2006/main">
  <p:tag name="AS_UNIQUEID" val="866"/>
</p:tagLst>
</file>

<file path=ppt/tags/tag57.xml><?xml version="1.0" encoding="utf-8"?>
<p:tagLst xmlns:p="http://schemas.openxmlformats.org/presentationml/2006/main">
  <p:tag name="AS_UNIQUEID" val="867"/>
</p:tagLst>
</file>

<file path=ppt/tags/tag58.xml><?xml version="1.0" encoding="utf-8"?>
<p:tagLst xmlns:p="http://schemas.openxmlformats.org/presentationml/2006/main">
  <p:tag name="AS_UNIQUEID" val="868"/>
</p:tagLst>
</file>

<file path=ppt/tags/tag59.xml><?xml version="1.0" encoding="utf-8"?>
<p:tagLst xmlns:p="http://schemas.openxmlformats.org/presentationml/2006/main">
  <p:tag name="AS_UNIQUEID" val="725"/>
  <p:tag name="KSO_WM_UNIT_PLACING_PICTURE_USER_VIEWPORT" val="{&quot;height&quot;:5400,&quot;width&quot;:9264}"/>
</p:tagLst>
</file>

<file path=ppt/tags/tag6.xml><?xml version="1.0" encoding="utf-8"?>
<p:tagLst xmlns:p="http://schemas.openxmlformats.org/presentationml/2006/main">
  <p:tag name="AS_UNIQUEID" val="819"/>
</p:tagLst>
</file>

<file path=ppt/tags/tag60.xml><?xml version="1.0" encoding="utf-8"?>
<p:tagLst xmlns:p="http://schemas.openxmlformats.org/presentationml/2006/main">
  <p:tag name="AS_UNIQUEID" val="869"/>
</p:tagLst>
</file>

<file path=ppt/tags/tag61.xml><?xml version="1.0" encoding="utf-8"?>
<p:tagLst xmlns:p="http://schemas.openxmlformats.org/presentationml/2006/main">
  <p:tag name="AS_UNIQUEID" val="870"/>
</p:tagLst>
</file>

<file path=ppt/tags/tag62.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63.xml><?xml version="1.0" encoding="utf-8"?>
<p:tagLst xmlns:p="http://schemas.openxmlformats.org/presentationml/2006/main">
  <p:tag name="AS_UNIQUEID" val="871"/>
</p:tagLst>
</file>

<file path=ppt/tags/tag64.xml><?xml version="1.0" encoding="utf-8"?>
<p:tagLst xmlns:p="http://schemas.openxmlformats.org/presentationml/2006/main">
  <p:tag name="AS_UNIQUEID" val="872"/>
</p:tagLst>
</file>

<file path=ppt/tags/tag65.xml><?xml version="1.0" encoding="utf-8"?>
<p:tagLst xmlns:p="http://schemas.openxmlformats.org/presentationml/2006/main">
  <p:tag name="AS_UNIQUEID" val="873"/>
</p:tagLst>
</file>

<file path=ppt/tags/tag66.xml><?xml version="1.0" encoding="utf-8"?>
<p:tagLst xmlns:p="http://schemas.openxmlformats.org/presentationml/2006/main">
  <p:tag name="AS_UNIQUEID" val="874"/>
</p:tagLst>
</file>

<file path=ppt/tags/tag67.xml><?xml version="1.0" encoding="utf-8"?>
<p:tagLst xmlns:p="http://schemas.openxmlformats.org/presentationml/2006/main">
  <p:tag name="AS_UNIQUEID" val="875"/>
</p:tagLst>
</file>

<file path=ppt/tags/tag68.xml><?xml version="1.0" encoding="utf-8"?>
<p:tagLst xmlns:p="http://schemas.openxmlformats.org/presentationml/2006/main">
  <p:tag name="AS_UNIQUEID" val="876"/>
</p:tagLst>
</file>

<file path=ppt/tags/tag69.xml><?xml version="1.0" encoding="utf-8"?>
<p:tagLst xmlns:p="http://schemas.openxmlformats.org/presentationml/2006/main">
  <p:tag name="AS_UNIQUEID" val="877"/>
</p:tagLst>
</file>

<file path=ppt/tags/tag7.xml><?xml version="1.0" encoding="utf-8"?>
<p:tagLst xmlns:p="http://schemas.openxmlformats.org/presentationml/2006/main">
  <p:tag name="AS_UNIQUEID" val="820"/>
</p:tagLst>
</file>

<file path=ppt/tags/tag70.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71.xml><?xml version="1.0" encoding="utf-8"?>
<p:tagLst xmlns:p="http://schemas.openxmlformats.org/presentationml/2006/main">
  <p:tag name="AS_UNIQUEID" val="878"/>
</p:tagLst>
</file>

<file path=ppt/tags/tag72.xml><?xml version="1.0" encoding="utf-8"?>
<p:tagLst xmlns:p="http://schemas.openxmlformats.org/presentationml/2006/main">
  <p:tag name="AS_UNIQUEID" val="879"/>
</p:tagLst>
</file>

<file path=ppt/tags/tag73.xml><?xml version="1.0" encoding="utf-8"?>
<p:tagLst xmlns:p="http://schemas.openxmlformats.org/presentationml/2006/main">
  <p:tag name="AS_UNIQUEID" val="880"/>
</p:tagLst>
</file>

<file path=ppt/tags/tag74.xml><?xml version="1.0" encoding="utf-8"?>
<p:tagLst xmlns:p="http://schemas.openxmlformats.org/presentationml/2006/main">
  <p:tag name="AS_UNIQUEID" val="881"/>
</p:tagLst>
</file>

<file path=ppt/tags/tag75.xml><?xml version="1.0" encoding="utf-8"?>
<p:tagLst xmlns:p="http://schemas.openxmlformats.org/presentationml/2006/main">
  <p:tag name="AS_UNIQUEID" val="882"/>
</p:tagLst>
</file>

<file path=ppt/tags/tag76.xml><?xml version="1.0" encoding="utf-8"?>
<p:tagLst xmlns:p="http://schemas.openxmlformats.org/presentationml/2006/main">
  <p:tag name="AS_UNIQUEID" val="883"/>
</p:tagLst>
</file>

<file path=ppt/tags/tag77.xml><?xml version="1.0" encoding="utf-8"?>
<p:tagLst xmlns:p="http://schemas.openxmlformats.org/presentationml/2006/main">
  <p:tag name="AS_UNIQUEID" val="884"/>
</p:tagLst>
</file>

<file path=ppt/tags/tag78.xml><?xml version="1.0" encoding="utf-8"?>
<p:tagLst xmlns:p="http://schemas.openxmlformats.org/presentationml/2006/main">
  <p:tag name="AS_UNIQUEID" val="885"/>
</p:tagLst>
</file>

<file path=ppt/tags/tag79.xml><?xml version="1.0" encoding="utf-8"?>
<p:tagLst xmlns:p="http://schemas.openxmlformats.org/presentationml/2006/main">
  <p:tag name="AS_UNIQUEID" val="886"/>
</p:tagLst>
</file>

<file path=ppt/tags/tag8.xml><?xml version="1.0" encoding="utf-8"?>
<p:tagLst xmlns:p="http://schemas.openxmlformats.org/presentationml/2006/main">
  <p:tag name="AS_UNIQUEID" val="821"/>
</p:tagLst>
</file>

<file path=ppt/tags/tag80.xml><?xml version="1.0" encoding="utf-8"?>
<p:tagLst xmlns:p="http://schemas.openxmlformats.org/presentationml/2006/main">
  <p:tag name="AS_UNIQUEID" val="887"/>
</p:tagLst>
</file>

<file path=ppt/tags/tag81.xml><?xml version="1.0" encoding="utf-8"?>
<p:tagLst xmlns:p="http://schemas.openxmlformats.org/presentationml/2006/main">
  <p:tag name="AS_UNIQUEID" val="888"/>
</p:tagLst>
</file>

<file path=ppt/tags/tag82.xml><?xml version="1.0" encoding="utf-8"?>
<p:tagLst xmlns:p="http://schemas.openxmlformats.org/presentationml/2006/main">
  <p:tag name="AS_UNIQUEID" val="889"/>
</p:tagLst>
</file>

<file path=ppt/tags/tag83.xml><?xml version="1.0" encoding="utf-8"?>
<p:tagLst xmlns:p="http://schemas.openxmlformats.org/presentationml/2006/main">
  <p:tag name="AS_UNIQUEID" val="890"/>
</p:tagLst>
</file>

<file path=ppt/tags/tag84.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85.xml><?xml version="1.0" encoding="utf-8"?>
<p:tagLst xmlns:p="http://schemas.openxmlformats.org/presentationml/2006/main">
  <p:tag name="AS_UNIQUEID" val="891"/>
</p:tagLst>
</file>

<file path=ppt/tags/tag86.xml><?xml version="1.0" encoding="utf-8"?>
<p:tagLst xmlns:p="http://schemas.openxmlformats.org/presentationml/2006/main">
  <p:tag name="AS_UNIQUEID" val="892"/>
</p:tagLst>
</file>

<file path=ppt/tags/tag87.xml><?xml version="1.0" encoding="utf-8"?>
<p:tagLst xmlns:p="http://schemas.openxmlformats.org/presentationml/2006/main">
  <p:tag name="AS_UNIQUEID" val="893"/>
</p:tagLst>
</file>

<file path=ppt/tags/tag88.xml><?xml version="1.0" encoding="utf-8"?>
<p:tagLst xmlns:p="http://schemas.openxmlformats.org/presentationml/2006/main">
  <p:tag name="AS_UNIQUEID" val="894"/>
</p:tagLst>
</file>

<file path=ppt/tags/tag89.xml><?xml version="1.0" encoding="utf-8"?>
<p:tagLst xmlns:p="http://schemas.openxmlformats.org/presentationml/2006/main">
  <p:tag name="AS_UNIQUEID" val="895"/>
</p:tagLst>
</file>

<file path=ppt/tags/tag9.xml><?xml version="1.0" encoding="utf-8"?>
<p:tagLst xmlns:p="http://schemas.openxmlformats.org/presentationml/2006/main">
  <p:tag name="AS_UNIQUEID" val="822"/>
</p:tagLst>
</file>

<file path=ppt/tags/tag90.xml><?xml version="1.0" encoding="utf-8"?>
<p:tagLst xmlns:p="http://schemas.openxmlformats.org/presentationml/2006/main">
  <p:tag name="AS_UNIQUEID" val="896"/>
</p:tagLst>
</file>

<file path=ppt/tags/tag91.xml><?xml version="1.0" encoding="utf-8"?>
<p:tagLst xmlns:p="http://schemas.openxmlformats.org/presentationml/2006/main">
  <p:tag name="AS_UNIQUEID" val="897"/>
</p:tagLst>
</file>

<file path=ppt/tags/tag92.xml><?xml version="1.0" encoding="utf-8"?>
<p:tagLst xmlns:p="http://schemas.openxmlformats.org/presentationml/2006/main">
  <p:tag name="AS_UNIQUEID" val="898"/>
</p:tagLst>
</file>

<file path=ppt/tags/tag93.xml><?xml version="1.0" encoding="utf-8"?>
<p:tagLst xmlns:p="http://schemas.openxmlformats.org/presentationml/2006/main">
  <p:tag name="AS_UNIQUEID" val="899"/>
</p:tagLst>
</file>

<file path=ppt/tags/tag94.xml><?xml version="1.0" encoding="utf-8"?>
<p:tagLst xmlns:p="http://schemas.openxmlformats.org/presentationml/2006/main">
  <p:tag name="AS_UNIQUEID" val="900"/>
</p:tagLst>
</file>

<file path=ppt/tags/tag95.xml><?xml version="1.0" encoding="utf-8"?>
<p:tagLst xmlns:p="http://schemas.openxmlformats.org/presentationml/2006/main">
  <p:tag name="AS_UNIQUEID" val="901"/>
</p:tagLst>
</file>

<file path=ppt/tags/tag96.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97.xml><?xml version="1.0" encoding="utf-8"?>
<p:tagLst xmlns:p="http://schemas.openxmlformats.org/presentationml/2006/main">
  <p:tag name="AS_UNIQUEID" val="902"/>
</p:tagLst>
</file>

<file path=ppt/tags/tag98.xml><?xml version="1.0" encoding="utf-8"?>
<p:tagLst xmlns:p="http://schemas.openxmlformats.org/presentationml/2006/main">
  <p:tag name="AS_UNIQUEID" val="903"/>
</p:tagLst>
</file>

<file path=ppt/tags/tag99.xml><?xml version="1.0" encoding="utf-8"?>
<p:tagLst xmlns:p="http://schemas.openxmlformats.org/presentationml/2006/main">
  <p:tag name="AS_UNIQUEID" val="904"/>
</p:tagLst>
</file>

<file path=ppt/theme/theme1.xml><?xml version="1.0" encoding="utf-8"?>
<a:theme xmlns:r="http://schemas.openxmlformats.org/officeDocument/2006/relationships"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spAutoFit/>
      </a:bodyPr>
      <a:lstStyle>
        <a:defPPr>
          <a:lnSpc>
            <a:spcPct val="130000"/>
          </a:lnSpc>
          <a:defRPr lang="en-US" altLang="zh-CN" sz="2400">
            <a:latin typeface="Times New Roman" panose="02020603050405020304" charset="0"/>
            <a:ea typeface="宋体" panose="02010600030101010101" pitchFamily="2" charset="-122"/>
            <a:cs typeface="Times New Roman" panose="02020603050405020304"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153</Paragraphs>
  <Slides>27</Slides>
  <Notes>2</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27</vt:i4>
      </vt:variant>
    </vt:vector>
  </HeadingPairs>
  <TitlesOfParts>
    <vt:vector baseType="lpstr" size="40">
      <vt:lpstr>Arial</vt:lpstr>
      <vt:lpstr>微软雅黑</vt:lpstr>
      <vt:lpstr>Wingdings</vt:lpstr>
      <vt:lpstr>黑体</vt:lpstr>
      <vt:lpstr>方正正黑简体</vt:lpstr>
      <vt:lpstr>Calibri Light</vt:lpstr>
      <vt:lpstr>Calibri</vt:lpstr>
      <vt:lpstr>Times New Roman</vt:lpstr>
      <vt:lpstr>宋体</vt:lpstr>
      <vt:lpstr>楷体</vt:lpstr>
      <vt:lpstr>Hoefler Text</vt:lpstr>
      <vt:lpstr>方正书宋_GBK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2024-01-18T18:39:10.528</cp:lastPrinted>
  <dcterms:created xsi:type="dcterms:W3CDTF">2024-01-18T18:39:10Z</dcterms:created>
  <dcterms:modified xsi:type="dcterms:W3CDTF">2024-01-18T10:39:10Z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