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409" r:id="rId3"/>
    <p:sldId id="410" r:id="rId5"/>
    <p:sldId id="423" r:id="rId6"/>
    <p:sldId id="425" r:id="rId7"/>
    <p:sldId id="426" r:id="rId8"/>
    <p:sldId id="427" r:id="rId9"/>
    <p:sldId id="428" r:id="rId10"/>
    <p:sldId id="429" r:id="rId11"/>
    <p:sldId id="432" r:id="rId12"/>
    <p:sldId id="459" r:id="rId13"/>
    <p:sldId id="433" r:id="rId14"/>
    <p:sldId id="430" r:id="rId15"/>
    <p:sldId id="431" r:id="rId16"/>
    <p:sldId id="460" r:id="rId17"/>
    <p:sldId id="461" r:id="rId18"/>
    <p:sldId id="462" r:id="rId19"/>
    <p:sldId id="463" r:id="rId20"/>
    <p:sldId id="464" r:id="rId21"/>
    <p:sldId id="380" r:id="rId22"/>
  </p:sldIdLst>
  <p:sldSz cx="12192000" cy="6858000"/>
  <p:notesSz cx="9144000" cy="6858000"/>
  <p:embeddedFontLst>
    <p:embeddedFont>
      <p:font typeface="黑体" panose="02010609060101010101" charset="-122"/>
      <p:regular r:id="rId27"/>
    </p:embeddedFont>
    <p:embeddedFont>
      <p:font typeface="楷体_GB2312" panose="02010609030101010101" charset="-122"/>
      <p:regular r:id="rId28"/>
    </p:embeddedFont>
    <p:embeddedFont>
      <p:font typeface="华文楷体" panose="02010600040101010101" charset="-122"/>
      <p:regular r:id="rId29"/>
    </p:embeddedFont>
    <p:embeddedFont>
      <p:font typeface="华文中宋" panose="02010600040101010101" pitchFamily="2" charset="-122"/>
      <p:regular r:id="rId30"/>
    </p:embeddedFont>
    <p:embeddedFont>
      <p:font typeface="楷体" panose="02010609060101010101" pitchFamily="49" charset="-122"/>
      <p:regular r:id="rId31"/>
    </p:embeddedFont>
    <p:embeddedFont>
      <p:font typeface="等线" panose="02010600030101010101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" id="{6380FCFC-1175-4EDD-B557-A9702A7D961E}">
          <p14:sldIdLst>
            <p14:sldId id="409"/>
          </p14:sldIdLst>
        </p14:section>
        <p14:section name="目录页" id="{9D50D982-260D-4DAC-A68E-4E9B02298042}">
          <p14:sldIdLst>
            <p14:sldId id="410"/>
          </p14:sldIdLst>
        </p14:section>
        <p14:section name="过渡页" id="{7E04A2E8-94BB-478A-94D1-874C31C20607}">
          <p14:sldIdLst/>
        </p14:section>
        <p14:section name="教学内容" id="{2E32A54E-0C54-4789-9502-452E343EB222}">
          <p14:sldIdLst>
            <p14:sldId id="423"/>
            <p14:sldId id="425"/>
            <p14:sldId id="426"/>
            <p14:sldId id="427"/>
            <p14:sldId id="428"/>
            <p14:sldId id="429"/>
            <p14:sldId id="432"/>
            <p14:sldId id="459"/>
            <p14:sldId id="433"/>
            <p14:sldId id="430"/>
            <p14:sldId id="431"/>
            <p14:sldId id="460"/>
            <p14:sldId id="461"/>
            <p14:sldId id="462"/>
            <p14:sldId id="463"/>
            <p14:sldId id="464"/>
          </p14:sldIdLst>
        </p14:section>
        <p14:section name="结束页" id="{605D211B-7108-4089-8C85-E68AD6210A74}">
          <p14:sldIdLst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pos="720" userDrawn="1">
          <p15:clr>
            <a:srgbClr val="A4A3A4"/>
          </p15:clr>
        </p15:guide>
        <p15:guide id="2" orient="horz" pos="441" userDrawn="1">
          <p15:clr>
            <a:srgbClr val="A4A3A4"/>
          </p15:clr>
        </p15:guide>
        <p15:guide id="3" pos="133" userDrawn="1">
          <p15:clr>
            <a:srgbClr val="A4A3A4"/>
          </p15:clr>
        </p15:guide>
        <p15:guide id="4" orient="horz" pos="3916" userDrawn="1">
          <p15:clr>
            <a:srgbClr val="A4A3A4"/>
          </p15:clr>
        </p15:guide>
        <p15:guide id="5" pos="3817" userDrawn="1">
          <p15:clr>
            <a:srgbClr val="A4A3A4"/>
          </p15:clr>
        </p15:guide>
        <p15:guide id="6" orient="horz" pos="1738" userDrawn="1">
          <p15:clr>
            <a:srgbClr val="A4A3A4"/>
          </p15:clr>
        </p15:guide>
        <p15:guide id="7" orient="horz" pos="2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D" initials="H" lastIdx="0" clrIdx="0"/>
  <p:cmAuthor id="0" name="新课标第一网" initials="" lastIdx="0" clrIdx="0"/>
  <p:cmAuthor id="2" name="weihua" initials="w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2" autoAdjust="0"/>
    <p:restoredTop sz="95244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396" y="114"/>
      </p:cViewPr>
      <p:guideLst>
        <p:guide pos="720"/>
        <p:guide orient="horz" pos="441"/>
        <p:guide pos="133"/>
        <p:guide orient="horz" pos="3916"/>
        <p:guide pos="3817"/>
        <p:guide orient="horz" pos="1738"/>
        <p:guide orient="horz" pos="2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24"/>
    </p:cViewPr>
  </p:sorterViewPr>
  <p:notesViewPr>
    <p:cSldViewPr snapToGrid="0" snapToObjects="1">
      <p:cViewPr varScale="1">
        <p:scale>
          <a:sx n="63" d="100"/>
          <a:sy n="63" d="100"/>
        </p:scale>
        <p:origin x="313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391.xml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390.xml"/><Relationship Id="rId5" Type="http://schemas.openxmlformats.org/officeDocument/2006/relationships/tags" Target="../tags/tag389.xml"/><Relationship Id="rId4" Type="http://schemas.openxmlformats.org/officeDocument/2006/relationships/tags" Target="../tags/tag388.xml"/><Relationship Id="rId3" Type="http://schemas.openxmlformats.org/officeDocument/2006/relationships/tags" Target="../tags/tag387.xml"/><Relationship Id="rId2" Type="http://schemas.openxmlformats.org/officeDocument/2006/relationships/tags" Target="../tags/tag386.xml"/><Relationship Id="rId1" Type="http://schemas.openxmlformats.org/officeDocument/2006/relationships/tags" Target="../tags/tag38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Light" panose="020B0400000000000000" pitchFamily="34" charset="-122"/>
                <a:ea typeface="思源黑体 CN Light" panose="020B0400000000000000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Light" panose="020B0400000000000000" pitchFamily="34" charset="-122"/>
                <a:ea typeface="思源黑体 CN Light" panose="020B0400000000000000" pitchFamily="34" charset="-122"/>
              </a:defRPr>
            </a:lvl1pPr>
          </a:lstStyle>
          <a:p>
            <a:fld id="{C447EC32-24EB-424B-8707-2C2E4081F27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Light" panose="020B0400000000000000" pitchFamily="34" charset="-122"/>
                <a:ea typeface="思源黑体 CN Light" panose="020B0400000000000000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Light" panose="020B0400000000000000" pitchFamily="34" charset="-122"/>
                <a:ea typeface="思源黑体 CN Light" panose="020B0400000000000000" pitchFamily="34" charset="-122"/>
              </a:defRPr>
            </a:lvl1pPr>
          </a:lstStyle>
          <a:p>
            <a:fld id="{070D7410-EFF8-234A-9DF0-23F51615F95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Light" panose="020B0400000000000000" pitchFamily="34" charset="-122"/>
        <a:ea typeface="思源黑体 CN Light" panose="020B04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Light" panose="020B0400000000000000" pitchFamily="34" charset="-122"/>
        <a:ea typeface="思源黑体 CN Light" panose="020B04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Light" panose="020B0400000000000000" pitchFamily="34" charset="-122"/>
        <a:ea typeface="思源黑体 CN Light" panose="020B04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Light" panose="020B0400000000000000" pitchFamily="34" charset="-122"/>
        <a:ea typeface="思源黑体 CN Light" panose="020B04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Light" panose="020B0400000000000000" pitchFamily="34" charset="-122"/>
        <a:ea typeface="思源黑体 CN Light" panose="020B04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/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63.xml"/><Relationship Id="rId6" Type="http://schemas.openxmlformats.org/officeDocument/2006/relationships/image" Target="../media/image1.png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43676F1-67CE-474C-B2B6-01E1914C72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A8F59F9-87BF-C042-BEE6-99EBD21F5AD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43676F1-67CE-474C-B2B6-01E1914C72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A8F59F9-87BF-C042-BEE6-99EBD21F5AD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43676F1-67CE-474C-B2B6-01E1914C72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A8F59F9-87BF-C042-BEE6-99EBD21F5AD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 userDrawn="1">
            <p:custDataLst>
              <p:tags r:id="rId2"/>
            </p:custDataLst>
          </p:nvPr>
        </p:nvSpPr>
        <p:spPr>
          <a:xfrm>
            <a:off x="4202566" y="881300"/>
            <a:ext cx="3786868" cy="45719"/>
          </a:xfrm>
          <a:prstGeom prst="roundRect">
            <a:avLst>
              <a:gd name="adj" fmla="val 50000"/>
            </a:avLst>
          </a:prstGeom>
          <a:solidFill>
            <a:srgbClr val="00A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0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 userDrawn="1">
            <p:custDataLst>
              <p:tags r:id="rId3"/>
            </p:custDataLst>
          </p:nvPr>
        </p:nvGrpSpPr>
        <p:grpSpPr>
          <a:xfrm>
            <a:off x="4931584" y="200006"/>
            <a:ext cx="2328832" cy="607695"/>
            <a:chOff x="2703768" y="4483248"/>
            <a:chExt cx="2328832" cy="607695"/>
          </a:xfrm>
        </p:grpSpPr>
        <p:sp>
          <p:nvSpPr>
            <p:cNvPr id="9" name="文本框 8"/>
            <p:cNvSpPr txBox="1"/>
            <p:nvPr>
              <p:custDataLst>
                <p:tags r:id="rId4"/>
              </p:custDataLst>
            </p:nvPr>
          </p:nvSpPr>
          <p:spPr>
            <a:xfrm>
              <a:off x="3277801" y="4483248"/>
              <a:ext cx="1754799" cy="607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en-US" sz="2800" b="1">
                  <a:solidFill>
                    <a:srgbClr val="FCBD5E"/>
                  </a:solidFill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随堂演练</a:t>
              </a:r>
              <a:endParaRPr lang="zh-CN" altLang="en-US" sz="2800" b="1">
                <a:solidFill>
                  <a:srgbClr val="FCBD5E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2703768" y="4502311"/>
              <a:ext cx="483549" cy="485094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>
              <p:custDataLst>
                <p:tags r:id="rId7"/>
              </p:custDataLst>
            </p:nvPr>
          </p:nvCxnSpPr>
          <p:spPr>
            <a:xfrm flipH="1">
              <a:off x="3299310" y="4571237"/>
              <a:ext cx="0" cy="435231"/>
            </a:xfrm>
            <a:prstGeom prst="line">
              <a:avLst/>
            </a:prstGeom>
            <a:ln w="28575">
              <a:solidFill>
                <a:srgbClr val="FCBD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43676F1-67CE-474C-B2B6-01E1914C72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A8F59F9-87BF-C042-BEE6-99EBD21F5AD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43676F1-67CE-474C-B2B6-01E1914C72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A8F59F9-87BF-C042-BEE6-99EBD21F5AD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43676F1-67CE-474C-B2B6-01E1914C72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A8F59F9-87BF-C042-BEE6-99EBD21F5AD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43676F1-67CE-474C-B2B6-01E1914C72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7A8F59F9-87BF-C042-BEE6-99EBD21F5AD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43676F1-67CE-474C-B2B6-01E1914C72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A8F59F9-87BF-C042-BEE6-99EBD21F5AD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43676F1-67CE-474C-B2B6-01E1914C72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A8F59F9-87BF-C042-BEE6-99EBD21F5AD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43676F1-67CE-474C-B2B6-01E1914C72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A8F59F9-87BF-C042-BEE6-99EBD21F5AD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43676F1-67CE-474C-B2B6-01E1914C72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A8F59F9-87BF-C042-BEE6-99EBD21F5AD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file:///D:\qq&#25991;&#20214;\712321467\Image\C2C\Image2\%7b75232B38-A165-1FB7-499C-2E1C792CACB5%7d.png" TargetMode="External"/><Relationship Id="rId20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9.xml"/><Relationship Id="rId18" Type="http://schemas.openxmlformats.org/officeDocument/2006/relationships/tags" Target="../tags/tag68.xml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思源黑体 CN Light" panose="020B0400000000000000" pitchFamily="34" charset="-122"/>
              </a:defRPr>
            </a:lvl1pPr>
          </a:lstStyle>
          <a:p>
            <a:fld id="{743676F1-67CE-474C-B2B6-01E1914C72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思源黑体 CN Light" panose="020B0400000000000000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思源黑体 CN Light" panose="020B0400000000000000" pitchFamily="34" charset="-122"/>
              </a:defRPr>
            </a:lvl1pPr>
          </a:lstStyle>
          <a:p>
            <a:fld id="{7A8F59F9-87BF-C042-BEE6-99EBD21F5ADF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思源黑体 CN Light" panose="020B04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Light" panose="020B04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Light" panose="020B04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Light" panose="020B04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Light" panose="020B04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0" Type="http://schemas.openxmlformats.org/officeDocument/2006/relationships/notesSlide" Target="../notesSlides/notesSlide1.xml"/><Relationship Id="rId2" Type="http://schemas.openxmlformats.org/officeDocument/2006/relationships/tags" Target="../tags/tag71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86.xml"/><Relationship Id="rId17" Type="http://schemas.openxmlformats.org/officeDocument/2006/relationships/tags" Target="../tags/tag85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image" Target="../media/image3.png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tags" Target="../tags/tag7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86.xml"/><Relationship Id="rId7" Type="http://schemas.openxmlformats.org/officeDocument/2006/relationships/tags" Target="../tags/tag285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3" Type="http://schemas.openxmlformats.org/officeDocument/2006/relationships/tags" Target="../tags/tag281.xml"/><Relationship Id="rId2" Type="http://schemas.openxmlformats.org/officeDocument/2006/relationships/image" Target="../media/image5.png"/><Relationship Id="rId1" Type="http://schemas.openxmlformats.org/officeDocument/2006/relationships/tags" Target="../tags/tag28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94.xml"/><Relationship Id="rId8" Type="http://schemas.openxmlformats.org/officeDocument/2006/relationships/tags" Target="../tags/tag293.xml"/><Relationship Id="rId7" Type="http://schemas.openxmlformats.org/officeDocument/2006/relationships/tags" Target="../tags/tag292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96.xml"/><Relationship Id="rId10" Type="http://schemas.openxmlformats.org/officeDocument/2006/relationships/tags" Target="../tags/tag295.xml"/><Relationship Id="rId1" Type="http://schemas.openxmlformats.org/officeDocument/2006/relationships/tags" Target="../tags/tag28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03.xml"/><Relationship Id="rId8" Type="http://schemas.openxmlformats.org/officeDocument/2006/relationships/tags" Target="../tags/tag302.xml"/><Relationship Id="rId7" Type="http://schemas.openxmlformats.org/officeDocument/2006/relationships/tags" Target="../tags/tag301.xml"/><Relationship Id="rId6" Type="http://schemas.openxmlformats.org/officeDocument/2006/relationships/tags" Target="../tags/tag300.xml"/><Relationship Id="rId5" Type="http://schemas.openxmlformats.org/officeDocument/2006/relationships/image" Target="../media/image16.png"/><Relationship Id="rId4" Type="http://schemas.openxmlformats.org/officeDocument/2006/relationships/tags" Target="../tags/tag299.xml"/><Relationship Id="rId31" Type="http://schemas.openxmlformats.org/officeDocument/2006/relationships/slideLayout" Target="../slideLayouts/slideLayout2.xml"/><Relationship Id="rId30" Type="http://schemas.openxmlformats.org/officeDocument/2006/relationships/tags" Target="../tags/tag324.xml"/><Relationship Id="rId3" Type="http://schemas.openxmlformats.org/officeDocument/2006/relationships/tags" Target="../tags/tag298.xml"/><Relationship Id="rId29" Type="http://schemas.openxmlformats.org/officeDocument/2006/relationships/tags" Target="../tags/tag323.xml"/><Relationship Id="rId28" Type="http://schemas.openxmlformats.org/officeDocument/2006/relationships/tags" Target="../tags/tag322.xml"/><Relationship Id="rId27" Type="http://schemas.openxmlformats.org/officeDocument/2006/relationships/tags" Target="../tags/tag321.xml"/><Relationship Id="rId26" Type="http://schemas.openxmlformats.org/officeDocument/2006/relationships/tags" Target="../tags/tag320.xml"/><Relationship Id="rId25" Type="http://schemas.openxmlformats.org/officeDocument/2006/relationships/tags" Target="../tags/tag319.xml"/><Relationship Id="rId24" Type="http://schemas.openxmlformats.org/officeDocument/2006/relationships/tags" Target="../tags/tag318.xml"/><Relationship Id="rId23" Type="http://schemas.openxmlformats.org/officeDocument/2006/relationships/tags" Target="../tags/tag317.xml"/><Relationship Id="rId22" Type="http://schemas.openxmlformats.org/officeDocument/2006/relationships/tags" Target="../tags/tag316.xml"/><Relationship Id="rId21" Type="http://schemas.openxmlformats.org/officeDocument/2006/relationships/tags" Target="../tags/tag315.xml"/><Relationship Id="rId20" Type="http://schemas.openxmlformats.org/officeDocument/2006/relationships/tags" Target="../tags/tag314.xml"/><Relationship Id="rId2" Type="http://schemas.openxmlformats.org/officeDocument/2006/relationships/image" Target="../media/image5.png"/><Relationship Id="rId19" Type="http://schemas.openxmlformats.org/officeDocument/2006/relationships/tags" Target="../tags/tag313.xml"/><Relationship Id="rId18" Type="http://schemas.openxmlformats.org/officeDocument/2006/relationships/tags" Target="../tags/tag312.xml"/><Relationship Id="rId17" Type="http://schemas.openxmlformats.org/officeDocument/2006/relationships/tags" Target="../tags/tag311.xml"/><Relationship Id="rId16" Type="http://schemas.openxmlformats.org/officeDocument/2006/relationships/tags" Target="../tags/tag310.xml"/><Relationship Id="rId15" Type="http://schemas.openxmlformats.org/officeDocument/2006/relationships/tags" Target="../tags/tag309.xml"/><Relationship Id="rId14" Type="http://schemas.openxmlformats.org/officeDocument/2006/relationships/tags" Target="../tags/tag308.xml"/><Relationship Id="rId13" Type="http://schemas.openxmlformats.org/officeDocument/2006/relationships/tags" Target="../tags/tag307.xml"/><Relationship Id="rId12" Type="http://schemas.openxmlformats.org/officeDocument/2006/relationships/tags" Target="../tags/tag306.xml"/><Relationship Id="rId11" Type="http://schemas.openxmlformats.org/officeDocument/2006/relationships/tags" Target="../tags/tag305.xml"/><Relationship Id="rId10" Type="http://schemas.openxmlformats.org/officeDocument/2006/relationships/tags" Target="../tags/tag304.xml"/><Relationship Id="rId1" Type="http://schemas.openxmlformats.org/officeDocument/2006/relationships/tags" Target="../tags/tag297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9.xml"/><Relationship Id="rId4" Type="http://schemas.openxmlformats.org/officeDocument/2006/relationships/tags" Target="../tags/tag328.xml"/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tags" Target="../tags/tag32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36.xml"/><Relationship Id="rId7" Type="http://schemas.openxmlformats.org/officeDocument/2006/relationships/tags" Target="../tags/tag335.xml"/><Relationship Id="rId6" Type="http://schemas.openxmlformats.org/officeDocument/2006/relationships/tags" Target="../tags/tag334.xml"/><Relationship Id="rId5" Type="http://schemas.openxmlformats.org/officeDocument/2006/relationships/tags" Target="../tags/tag333.xml"/><Relationship Id="rId4" Type="http://schemas.openxmlformats.org/officeDocument/2006/relationships/tags" Target="../tags/tag332.xml"/><Relationship Id="rId3" Type="http://schemas.openxmlformats.org/officeDocument/2006/relationships/tags" Target="../tags/tag331.xml"/><Relationship Id="rId2" Type="http://schemas.openxmlformats.org/officeDocument/2006/relationships/image" Target="../media/image5.png"/><Relationship Id="rId1" Type="http://schemas.openxmlformats.org/officeDocument/2006/relationships/tags" Target="../tags/tag33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43.xml"/><Relationship Id="rId8" Type="http://schemas.openxmlformats.org/officeDocument/2006/relationships/tags" Target="../tags/tag342.xml"/><Relationship Id="rId7" Type="http://schemas.openxmlformats.org/officeDocument/2006/relationships/tags" Target="../tags/tag341.xml"/><Relationship Id="rId6" Type="http://schemas.openxmlformats.org/officeDocument/2006/relationships/tags" Target="../tags/tag340.xml"/><Relationship Id="rId5" Type="http://schemas.openxmlformats.org/officeDocument/2006/relationships/image" Target="../media/image17.png"/><Relationship Id="rId4" Type="http://schemas.openxmlformats.org/officeDocument/2006/relationships/tags" Target="../tags/tag339.xml"/><Relationship Id="rId3" Type="http://schemas.openxmlformats.org/officeDocument/2006/relationships/tags" Target="../tags/tag338.xml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344.xml"/><Relationship Id="rId1" Type="http://schemas.openxmlformats.org/officeDocument/2006/relationships/tags" Target="../tags/tag33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51.xml"/><Relationship Id="rId8" Type="http://schemas.openxmlformats.org/officeDocument/2006/relationships/tags" Target="../tags/tag350.xml"/><Relationship Id="rId7" Type="http://schemas.openxmlformats.org/officeDocument/2006/relationships/tags" Target="../tags/tag349.xml"/><Relationship Id="rId6" Type="http://schemas.openxmlformats.org/officeDocument/2006/relationships/tags" Target="../tags/tag348.xml"/><Relationship Id="rId5" Type="http://schemas.openxmlformats.org/officeDocument/2006/relationships/image" Target="../media/image18.png"/><Relationship Id="rId4" Type="http://schemas.openxmlformats.org/officeDocument/2006/relationships/tags" Target="../tags/tag347.xml"/><Relationship Id="rId3" Type="http://schemas.openxmlformats.org/officeDocument/2006/relationships/tags" Target="../tags/tag346.xml"/><Relationship Id="rId2" Type="http://schemas.openxmlformats.org/officeDocument/2006/relationships/image" Target="../media/image5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355.xml"/><Relationship Id="rId12" Type="http://schemas.openxmlformats.org/officeDocument/2006/relationships/tags" Target="../tags/tag354.xml"/><Relationship Id="rId11" Type="http://schemas.openxmlformats.org/officeDocument/2006/relationships/tags" Target="../tags/tag353.xml"/><Relationship Id="rId10" Type="http://schemas.openxmlformats.org/officeDocument/2006/relationships/tags" Target="../tags/tag352.xml"/><Relationship Id="rId1" Type="http://schemas.openxmlformats.org/officeDocument/2006/relationships/tags" Target="../tags/tag34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63.xml"/><Relationship Id="rId8" Type="http://schemas.openxmlformats.org/officeDocument/2006/relationships/tags" Target="../tags/tag362.xml"/><Relationship Id="rId7" Type="http://schemas.openxmlformats.org/officeDocument/2006/relationships/tags" Target="../tags/tag361.x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4" Type="http://schemas.openxmlformats.org/officeDocument/2006/relationships/tags" Target="../tags/tag358.xml"/><Relationship Id="rId3" Type="http://schemas.openxmlformats.org/officeDocument/2006/relationships/tags" Target="../tags/tag357.xml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364.xml"/><Relationship Id="rId1" Type="http://schemas.openxmlformats.org/officeDocument/2006/relationships/tags" Target="../tags/tag35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72.xml"/><Relationship Id="rId8" Type="http://schemas.openxmlformats.org/officeDocument/2006/relationships/tags" Target="../tags/tag371.xml"/><Relationship Id="rId7" Type="http://schemas.openxmlformats.org/officeDocument/2006/relationships/tags" Target="../tags/tag370.xml"/><Relationship Id="rId6" Type="http://schemas.openxmlformats.org/officeDocument/2006/relationships/tags" Target="../tags/tag369.xml"/><Relationship Id="rId5" Type="http://schemas.openxmlformats.org/officeDocument/2006/relationships/tags" Target="../tags/tag368.xml"/><Relationship Id="rId4" Type="http://schemas.openxmlformats.org/officeDocument/2006/relationships/tags" Target="../tags/tag367.xml"/><Relationship Id="rId3" Type="http://schemas.openxmlformats.org/officeDocument/2006/relationships/tags" Target="../tags/tag366.xml"/><Relationship Id="rId2" Type="http://schemas.openxmlformats.org/officeDocument/2006/relationships/image" Target="../media/image5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9.png"/><Relationship Id="rId12" Type="http://schemas.openxmlformats.org/officeDocument/2006/relationships/tags" Target="../tags/tag375.xml"/><Relationship Id="rId11" Type="http://schemas.openxmlformats.org/officeDocument/2006/relationships/tags" Target="../tags/tag374.xml"/><Relationship Id="rId10" Type="http://schemas.openxmlformats.org/officeDocument/2006/relationships/tags" Target="../tags/tag373.xml"/><Relationship Id="rId1" Type="http://schemas.openxmlformats.org/officeDocument/2006/relationships/tags" Target="../tags/tag36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tags" Target="../tags/tag383.xml"/><Relationship Id="rId7" Type="http://schemas.openxmlformats.org/officeDocument/2006/relationships/tags" Target="../tags/tag382.x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4" Type="http://schemas.openxmlformats.org/officeDocument/2006/relationships/tags" Target="../tags/tag379.xml"/><Relationship Id="rId3" Type="http://schemas.openxmlformats.org/officeDocument/2006/relationships/tags" Target="../tags/tag378.xml"/><Relationship Id="rId2" Type="http://schemas.openxmlformats.org/officeDocument/2006/relationships/tags" Target="../tags/tag377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384.xml"/><Relationship Id="rId1" Type="http://schemas.openxmlformats.org/officeDocument/2006/relationships/tags" Target="../tags/tag3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108.xml"/><Relationship Id="rId20" Type="http://schemas.openxmlformats.org/officeDocument/2006/relationships/tags" Target="../tags/tag107.xml"/><Relationship Id="rId2" Type="http://schemas.openxmlformats.org/officeDocument/2006/relationships/image" Target="../media/image4.jpeg"/><Relationship Id="rId19" Type="http://schemas.openxmlformats.org/officeDocument/2006/relationships/tags" Target="../tags/tag106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tags" Target="../tags/tag8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image" Target="../media/image6.png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image" Target="../media/image5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20.xml"/><Relationship Id="rId14" Type="http://schemas.openxmlformats.org/officeDocument/2006/relationships/image" Target="../media/image7.png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image" Target="../media/image10.jpeg"/><Relationship Id="rId7" Type="http://schemas.openxmlformats.org/officeDocument/2006/relationships/tags" Target="../tags/tag124.xml"/><Relationship Id="rId6" Type="http://schemas.openxmlformats.org/officeDocument/2006/relationships/image" Target="../media/image9.jpeg"/><Relationship Id="rId5" Type="http://schemas.openxmlformats.org/officeDocument/2006/relationships/tags" Target="../tags/tag123.xml"/><Relationship Id="rId4" Type="http://schemas.openxmlformats.org/officeDocument/2006/relationships/image" Target="../media/image8.jpeg"/><Relationship Id="rId3" Type="http://schemas.openxmlformats.org/officeDocument/2006/relationships/tags" Target="../tags/tag122.xml"/><Relationship Id="rId2" Type="http://schemas.openxmlformats.org/officeDocument/2006/relationships/hyperlink" Target="http://photo.lvren.cn/0/index5010.html" TargetMode="Externa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2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tags" Target="../tags/tag12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9" Type="http://schemas.openxmlformats.org/officeDocument/2006/relationships/slideLayout" Target="../slideLayouts/slideLayout2.xml"/><Relationship Id="rId58" Type="http://schemas.openxmlformats.org/officeDocument/2006/relationships/tags" Target="../tags/tag186.xml"/><Relationship Id="rId57" Type="http://schemas.openxmlformats.org/officeDocument/2006/relationships/tags" Target="../tags/tag185.xml"/><Relationship Id="rId56" Type="http://schemas.openxmlformats.org/officeDocument/2006/relationships/tags" Target="../tags/tag184.xml"/><Relationship Id="rId55" Type="http://schemas.openxmlformats.org/officeDocument/2006/relationships/tags" Target="../tags/tag183.xml"/><Relationship Id="rId54" Type="http://schemas.openxmlformats.org/officeDocument/2006/relationships/tags" Target="../tags/tag182.xml"/><Relationship Id="rId53" Type="http://schemas.openxmlformats.org/officeDocument/2006/relationships/tags" Target="../tags/tag181.xml"/><Relationship Id="rId52" Type="http://schemas.openxmlformats.org/officeDocument/2006/relationships/tags" Target="../tags/tag180.xml"/><Relationship Id="rId51" Type="http://schemas.openxmlformats.org/officeDocument/2006/relationships/tags" Target="../tags/tag179.xml"/><Relationship Id="rId50" Type="http://schemas.openxmlformats.org/officeDocument/2006/relationships/tags" Target="../tags/tag178.xml"/><Relationship Id="rId5" Type="http://schemas.openxmlformats.org/officeDocument/2006/relationships/tags" Target="../tags/tag134.xml"/><Relationship Id="rId49" Type="http://schemas.openxmlformats.org/officeDocument/2006/relationships/tags" Target="../tags/tag177.xml"/><Relationship Id="rId48" Type="http://schemas.openxmlformats.org/officeDocument/2006/relationships/tags" Target="../tags/tag176.xml"/><Relationship Id="rId47" Type="http://schemas.openxmlformats.org/officeDocument/2006/relationships/tags" Target="../tags/tag175.xml"/><Relationship Id="rId46" Type="http://schemas.openxmlformats.org/officeDocument/2006/relationships/tags" Target="../tags/tag174.xml"/><Relationship Id="rId45" Type="http://schemas.openxmlformats.org/officeDocument/2006/relationships/tags" Target="../tags/tag173.xml"/><Relationship Id="rId44" Type="http://schemas.openxmlformats.org/officeDocument/2006/relationships/tags" Target="../tags/tag172.xml"/><Relationship Id="rId43" Type="http://schemas.openxmlformats.org/officeDocument/2006/relationships/tags" Target="../tags/tag171.xml"/><Relationship Id="rId42" Type="http://schemas.openxmlformats.org/officeDocument/2006/relationships/tags" Target="../tags/tag170.xml"/><Relationship Id="rId41" Type="http://schemas.openxmlformats.org/officeDocument/2006/relationships/image" Target="../media/image11.png"/><Relationship Id="rId40" Type="http://schemas.openxmlformats.org/officeDocument/2006/relationships/tags" Target="../tags/tag169.xml"/><Relationship Id="rId4" Type="http://schemas.openxmlformats.org/officeDocument/2006/relationships/tags" Target="../tags/tag133.xml"/><Relationship Id="rId39" Type="http://schemas.openxmlformats.org/officeDocument/2006/relationships/tags" Target="../tags/tag168.xml"/><Relationship Id="rId38" Type="http://schemas.openxmlformats.org/officeDocument/2006/relationships/tags" Target="../tags/tag167.xml"/><Relationship Id="rId37" Type="http://schemas.openxmlformats.org/officeDocument/2006/relationships/tags" Target="../tags/tag166.xml"/><Relationship Id="rId36" Type="http://schemas.openxmlformats.org/officeDocument/2006/relationships/tags" Target="../tags/tag165.xml"/><Relationship Id="rId35" Type="http://schemas.openxmlformats.org/officeDocument/2006/relationships/tags" Target="../tags/tag164.xml"/><Relationship Id="rId34" Type="http://schemas.openxmlformats.org/officeDocument/2006/relationships/tags" Target="../tags/tag163.xml"/><Relationship Id="rId33" Type="http://schemas.openxmlformats.org/officeDocument/2006/relationships/tags" Target="../tags/tag162.xml"/><Relationship Id="rId32" Type="http://schemas.openxmlformats.org/officeDocument/2006/relationships/tags" Target="../tags/tag161.xml"/><Relationship Id="rId31" Type="http://schemas.openxmlformats.org/officeDocument/2006/relationships/tags" Target="../tags/tag160.xml"/><Relationship Id="rId30" Type="http://schemas.openxmlformats.org/officeDocument/2006/relationships/tags" Target="../tags/tag159.xml"/><Relationship Id="rId3" Type="http://schemas.openxmlformats.org/officeDocument/2006/relationships/tags" Target="../tags/tag132.xml"/><Relationship Id="rId29" Type="http://schemas.openxmlformats.org/officeDocument/2006/relationships/tags" Target="../tags/tag158.xml"/><Relationship Id="rId28" Type="http://schemas.openxmlformats.org/officeDocument/2006/relationships/tags" Target="../tags/tag157.xml"/><Relationship Id="rId27" Type="http://schemas.openxmlformats.org/officeDocument/2006/relationships/tags" Target="../tags/tag156.xml"/><Relationship Id="rId26" Type="http://schemas.openxmlformats.org/officeDocument/2006/relationships/tags" Target="../tags/tag155.xml"/><Relationship Id="rId25" Type="http://schemas.openxmlformats.org/officeDocument/2006/relationships/tags" Target="../tags/tag154.xml"/><Relationship Id="rId24" Type="http://schemas.openxmlformats.org/officeDocument/2006/relationships/tags" Target="../tags/tag153.xml"/><Relationship Id="rId23" Type="http://schemas.openxmlformats.org/officeDocument/2006/relationships/tags" Target="../tags/tag152.xml"/><Relationship Id="rId22" Type="http://schemas.openxmlformats.org/officeDocument/2006/relationships/tags" Target="../tags/tag151.xml"/><Relationship Id="rId21" Type="http://schemas.openxmlformats.org/officeDocument/2006/relationships/tags" Target="../tags/tag150.xml"/><Relationship Id="rId20" Type="http://schemas.openxmlformats.org/officeDocument/2006/relationships/tags" Target="../tags/tag149.xml"/><Relationship Id="rId2" Type="http://schemas.openxmlformats.org/officeDocument/2006/relationships/tags" Target="../tags/tag131.xml"/><Relationship Id="rId19" Type="http://schemas.openxmlformats.org/officeDocument/2006/relationships/tags" Target="../tags/tag148.xml"/><Relationship Id="rId18" Type="http://schemas.openxmlformats.org/officeDocument/2006/relationships/tags" Target="../tags/tag147.xml"/><Relationship Id="rId17" Type="http://schemas.openxmlformats.org/officeDocument/2006/relationships/tags" Target="../tags/tag146.xml"/><Relationship Id="rId16" Type="http://schemas.openxmlformats.org/officeDocument/2006/relationships/tags" Target="../tags/tag145.xml"/><Relationship Id="rId15" Type="http://schemas.openxmlformats.org/officeDocument/2006/relationships/tags" Target="../tags/tag144.xml"/><Relationship Id="rId14" Type="http://schemas.openxmlformats.org/officeDocument/2006/relationships/tags" Target="../tags/tag143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tags" Target="../tags/tag13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image" Target="../media/image12.png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1" Type="http://schemas.openxmlformats.org/officeDocument/2006/relationships/tags" Target="../tags/tag18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2" Type="http://schemas.openxmlformats.org/officeDocument/2006/relationships/slideLayout" Target="../slideLayouts/slideLayout2.xml"/><Relationship Id="rId61" Type="http://schemas.openxmlformats.org/officeDocument/2006/relationships/tags" Target="../tags/tag254.xml"/><Relationship Id="rId60" Type="http://schemas.openxmlformats.org/officeDocument/2006/relationships/tags" Target="../tags/tag253.xml"/><Relationship Id="rId6" Type="http://schemas.openxmlformats.org/officeDocument/2006/relationships/tags" Target="../tags/tag199.xml"/><Relationship Id="rId59" Type="http://schemas.openxmlformats.org/officeDocument/2006/relationships/tags" Target="../tags/tag252.xml"/><Relationship Id="rId58" Type="http://schemas.openxmlformats.org/officeDocument/2006/relationships/tags" Target="../tags/tag251.xml"/><Relationship Id="rId57" Type="http://schemas.openxmlformats.org/officeDocument/2006/relationships/tags" Target="../tags/tag250.xml"/><Relationship Id="rId56" Type="http://schemas.openxmlformats.org/officeDocument/2006/relationships/tags" Target="../tags/tag249.xml"/><Relationship Id="rId55" Type="http://schemas.openxmlformats.org/officeDocument/2006/relationships/tags" Target="../tags/tag248.xml"/><Relationship Id="rId54" Type="http://schemas.openxmlformats.org/officeDocument/2006/relationships/tags" Target="../tags/tag247.xml"/><Relationship Id="rId53" Type="http://schemas.openxmlformats.org/officeDocument/2006/relationships/tags" Target="../tags/tag246.xml"/><Relationship Id="rId52" Type="http://schemas.openxmlformats.org/officeDocument/2006/relationships/tags" Target="../tags/tag245.xml"/><Relationship Id="rId51" Type="http://schemas.openxmlformats.org/officeDocument/2006/relationships/tags" Target="../tags/tag244.xml"/><Relationship Id="rId50" Type="http://schemas.openxmlformats.org/officeDocument/2006/relationships/tags" Target="../tags/tag243.xml"/><Relationship Id="rId5" Type="http://schemas.openxmlformats.org/officeDocument/2006/relationships/tags" Target="../tags/tag198.xml"/><Relationship Id="rId49" Type="http://schemas.openxmlformats.org/officeDocument/2006/relationships/tags" Target="../tags/tag242.xml"/><Relationship Id="rId48" Type="http://schemas.openxmlformats.org/officeDocument/2006/relationships/tags" Target="../tags/tag241.xml"/><Relationship Id="rId47" Type="http://schemas.openxmlformats.org/officeDocument/2006/relationships/tags" Target="../tags/tag240.xml"/><Relationship Id="rId46" Type="http://schemas.openxmlformats.org/officeDocument/2006/relationships/tags" Target="../tags/tag239.xml"/><Relationship Id="rId45" Type="http://schemas.openxmlformats.org/officeDocument/2006/relationships/tags" Target="../tags/tag238.xml"/><Relationship Id="rId44" Type="http://schemas.openxmlformats.org/officeDocument/2006/relationships/tags" Target="../tags/tag237.xml"/><Relationship Id="rId43" Type="http://schemas.openxmlformats.org/officeDocument/2006/relationships/tags" Target="../tags/tag236.xml"/><Relationship Id="rId42" Type="http://schemas.openxmlformats.org/officeDocument/2006/relationships/tags" Target="../tags/tag235.xml"/><Relationship Id="rId41" Type="http://schemas.openxmlformats.org/officeDocument/2006/relationships/tags" Target="../tags/tag234.xml"/><Relationship Id="rId40" Type="http://schemas.openxmlformats.org/officeDocument/2006/relationships/tags" Target="../tags/tag233.xml"/><Relationship Id="rId4" Type="http://schemas.openxmlformats.org/officeDocument/2006/relationships/tags" Target="../tags/tag197.xml"/><Relationship Id="rId39" Type="http://schemas.openxmlformats.org/officeDocument/2006/relationships/tags" Target="../tags/tag232.xml"/><Relationship Id="rId38" Type="http://schemas.openxmlformats.org/officeDocument/2006/relationships/tags" Target="../tags/tag231.xml"/><Relationship Id="rId37" Type="http://schemas.openxmlformats.org/officeDocument/2006/relationships/tags" Target="../tags/tag230.xml"/><Relationship Id="rId36" Type="http://schemas.openxmlformats.org/officeDocument/2006/relationships/tags" Target="../tags/tag229.xml"/><Relationship Id="rId35" Type="http://schemas.openxmlformats.org/officeDocument/2006/relationships/tags" Target="../tags/tag228.xml"/><Relationship Id="rId34" Type="http://schemas.openxmlformats.org/officeDocument/2006/relationships/tags" Target="../tags/tag227.xml"/><Relationship Id="rId33" Type="http://schemas.openxmlformats.org/officeDocument/2006/relationships/tags" Target="../tags/tag226.xml"/><Relationship Id="rId32" Type="http://schemas.openxmlformats.org/officeDocument/2006/relationships/tags" Target="../tags/tag225.xml"/><Relationship Id="rId31" Type="http://schemas.openxmlformats.org/officeDocument/2006/relationships/tags" Target="../tags/tag224.xml"/><Relationship Id="rId30" Type="http://schemas.openxmlformats.org/officeDocument/2006/relationships/tags" Target="../tags/tag223.xml"/><Relationship Id="rId3" Type="http://schemas.openxmlformats.org/officeDocument/2006/relationships/tags" Target="../tags/tag196.xml"/><Relationship Id="rId29" Type="http://schemas.openxmlformats.org/officeDocument/2006/relationships/tags" Target="../tags/tag222.xml"/><Relationship Id="rId28" Type="http://schemas.openxmlformats.org/officeDocument/2006/relationships/tags" Target="../tags/tag221.xml"/><Relationship Id="rId27" Type="http://schemas.openxmlformats.org/officeDocument/2006/relationships/tags" Target="../tags/tag220.xml"/><Relationship Id="rId26" Type="http://schemas.openxmlformats.org/officeDocument/2006/relationships/tags" Target="../tags/tag219.xml"/><Relationship Id="rId25" Type="http://schemas.openxmlformats.org/officeDocument/2006/relationships/tags" Target="../tags/tag218.xml"/><Relationship Id="rId24" Type="http://schemas.openxmlformats.org/officeDocument/2006/relationships/tags" Target="../tags/tag217.xml"/><Relationship Id="rId23" Type="http://schemas.openxmlformats.org/officeDocument/2006/relationships/tags" Target="../tags/tag216.xml"/><Relationship Id="rId22" Type="http://schemas.openxmlformats.org/officeDocument/2006/relationships/tags" Target="../tags/tag215.xml"/><Relationship Id="rId21" Type="http://schemas.openxmlformats.org/officeDocument/2006/relationships/tags" Target="../tags/tag214.xml"/><Relationship Id="rId20" Type="http://schemas.openxmlformats.org/officeDocument/2006/relationships/tags" Target="../tags/tag213.xml"/><Relationship Id="rId2" Type="http://schemas.openxmlformats.org/officeDocument/2006/relationships/tags" Target="../tags/tag195.xml"/><Relationship Id="rId19" Type="http://schemas.openxmlformats.org/officeDocument/2006/relationships/tags" Target="../tags/tag212.xml"/><Relationship Id="rId18" Type="http://schemas.openxmlformats.org/officeDocument/2006/relationships/tags" Target="../tags/tag211.xml"/><Relationship Id="rId17" Type="http://schemas.openxmlformats.org/officeDocument/2006/relationships/tags" Target="../tags/tag210.xml"/><Relationship Id="rId16" Type="http://schemas.openxmlformats.org/officeDocument/2006/relationships/tags" Target="../tags/tag209.xml"/><Relationship Id="rId15" Type="http://schemas.openxmlformats.org/officeDocument/2006/relationships/tags" Target="../tags/tag208.xml"/><Relationship Id="rId14" Type="http://schemas.openxmlformats.org/officeDocument/2006/relationships/tags" Target="../tags/tag207.xml"/><Relationship Id="rId13" Type="http://schemas.openxmlformats.org/officeDocument/2006/relationships/tags" Target="../tags/tag206.xml"/><Relationship Id="rId12" Type="http://schemas.openxmlformats.org/officeDocument/2006/relationships/tags" Target="../tags/tag205.xml"/><Relationship Id="rId11" Type="http://schemas.openxmlformats.org/officeDocument/2006/relationships/tags" Target="../tags/tag204.xml"/><Relationship Id="rId10" Type="http://schemas.openxmlformats.org/officeDocument/2006/relationships/tags" Target="../tags/tag203.xml"/><Relationship Id="rId1" Type="http://schemas.openxmlformats.org/officeDocument/2006/relationships/tags" Target="../tags/tag19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image" Target="../media/image14.jpeg"/><Relationship Id="rId5" Type="http://schemas.openxmlformats.org/officeDocument/2006/relationships/tags" Target="../tags/tag259.xml"/><Relationship Id="rId4" Type="http://schemas.openxmlformats.org/officeDocument/2006/relationships/tags" Target="../tags/tag258.xml"/><Relationship Id="rId3" Type="http://schemas.openxmlformats.org/officeDocument/2006/relationships/tags" Target="../tags/tag257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256.xml"/><Relationship Id="rId19" Type="http://schemas.openxmlformats.org/officeDocument/2006/relationships/tags" Target="../tags/tag271.xml"/><Relationship Id="rId18" Type="http://schemas.openxmlformats.org/officeDocument/2006/relationships/tags" Target="../tags/tag270.xml"/><Relationship Id="rId17" Type="http://schemas.openxmlformats.org/officeDocument/2006/relationships/tags" Target="../tags/tag269.xml"/><Relationship Id="rId16" Type="http://schemas.openxmlformats.org/officeDocument/2006/relationships/tags" Target="../tags/tag268.xml"/><Relationship Id="rId15" Type="http://schemas.openxmlformats.org/officeDocument/2006/relationships/tags" Target="../tags/tag267.xml"/><Relationship Id="rId14" Type="http://schemas.openxmlformats.org/officeDocument/2006/relationships/tags" Target="../tags/tag266.xml"/><Relationship Id="rId13" Type="http://schemas.openxmlformats.org/officeDocument/2006/relationships/tags" Target="../tags/tag265.xml"/><Relationship Id="rId12" Type="http://schemas.openxmlformats.org/officeDocument/2006/relationships/tags" Target="../tags/tag264.xml"/><Relationship Id="rId11" Type="http://schemas.openxmlformats.org/officeDocument/2006/relationships/tags" Target="../tags/tag263.xml"/><Relationship Id="rId10" Type="http://schemas.openxmlformats.org/officeDocument/2006/relationships/tags" Target="../tags/tag262.xml"/><Relationship Id="rId1" Type="http://schemas.openxmlformats.org/officeDocument/2006/relationships/tags" Target="../tags/tag25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79.xml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1" Type="http://schemas.openxmlformats.org/officeDocument/2006/relationships/tags" Target="../tags/tag2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988060" y="1455420"/>
            <a:ext cx="656209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楷体" panose="02010600040101010101" charset="-122"/>
                <a:sym typeface="+mn-ea"/>
              </a:rPr>
              <a:t>第二章</a:t>
            </a:r>
            <a:endParaRPr lang="zh-CN" altLang="en-US" sz="4400" b="1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charset="-122"/>
              <a:cs typeface="华文楷体" panose="02010600040101010101" charset="-122"/>
              <a:sym typeface="+mn-ea"/>
            </a:endParaRPr>
          </a:p>
          <a:p>
            <a:pPr algn="ctr"/>
            <a:r>
              <a:rPr lang="zh-CN" altLang="en-US" sz="4400" b="1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楷体" panose="02010600040101010101" charset="-122"/>
                <a:sym typeface="+mn-ea"/>
              </a:rPr>
              <a:t>化学反应速率与化学平衡</a:t>
            </a:r>
            <a:endParaRPr lang="zh-CN" altLang="en-US" sz="4400" b="1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710055" y="3244850"/>
            <a:ext cx="4932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>
                <a:latin typeface="Times New Roman" panose="02020603050405020304" pitchFamily="18" charset="0"/>
                <a:ea typeface="楷体_GB2312" panose="02010609030101010101" charset="-122"/>
                <a:cs typeface="华文楷体" panose="02010600040101010101" charset="-122"/>
              </a:rPr>
              <a:t>第一节</a:t>
            </a:r>
            <a:r>
              <a:rPr lang="en-US" altLang="zh-CN" sz="3600">
                <a:latin typeface="Times New Roman" panose="02020603050405020304" pitchFamily="18" charset="0"/>
                <a:ea typeface="楷体_GB2312" panose="02010609030101010101" charset="-122"/>
                <a:cs typeface="华文楷体" panose="02010600040101010101" charset="-122"/>
              </a:rPr>
              <a:t> </a:t>
            </a:r>
            <a:r>
              <a:rPr lang="zh-CN" altLang="en-US" sz="3600">
                <a:latin typeface="Times New Roman" panose="02020603050405020304" pitchFamily="18" charset="0"/>
                <a:ea typeface="楷体_GB2312" panose="02010609030101010101" charset="-122"/>
                <a:cs typeface="华文楷体" panose="02010600040101010101" charset="-122"/>
              </a:rPr>
              <a:t>化学反应速率</a:t>
            </a:r>
            <a:endParaRPr lang="zh-CN" altLang="en-US" sz="3600">
              <a:latin typeface="Times New Roman" panose="02020603050405020304" pitchFamily="18" charset="0"/>
              <a:ea typeface="楷体_GB2312" panose="02010609030101010101" charset="-122"/>
              <a:cs typeface="华文楷体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179955" y="4058920"/>
            <a:ext cx="3660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spc="-1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楷体_GB2312" panose="02010609030101010101" charset="-122"/>
                <a:cs typeface="华文楷体" panose="02010600040101010101" charset="-122"/>
              </a:rPr>
              <a:t>第</a:t>
            </a:r>
            <a:r>
              <a:rPr lang="en-US" altLang="zh-CN" sz="2800" spc="-1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楷体_GB2312" panose="02010609030101010101" charset="-122"/>
                <a:cs typeface="华文楷体" panose="02010600040101010101" charset="-122"/>
              </a:rPr>
              <a:t>1</a:t>
            </a:r>
            <a:r>
              <a:rPr lang="zh-CN" altLang="en-US" sz="2800" spc="-1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楷体_GB2312" panose="02010609030101010101" charset="-122"/>
                <a:cs typeface="华文楷体" panose="02010600040101010101" charset="-122"/>
              </a:rPr>
              <a:t>课时</a:t>
            </a:r>
            <a:r>
              <a:rPr lang="en-US" altLang="zh-CN" sz="2800" spc="-1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楷体_GB2312" panose="02010609030101010101" charset="-122"/>
                <a:cs typeface="华文楷体" panose="02010600040101010101" charset="-122"/>
              </a:rPr>
              <a:t>  </a:t>
            </a:r>
            <a:r>
              <a:rPr lang="zh-CN" altLang="en-US" sz="2800" spc="-1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楷体_GB2312" panose="02010609030101010101" charset="-122"/>
                <a:cs typeface="华文楷体" panose="02010600040101010101" charset="-122"/>
              </a:rPr>
              <a:t>化学反应速率</a:t>
            </a:r>
            <a:r>
              <a:rPr lang="en-US" altLang="zh-CN" sz="2800" spc="-4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楷体_GB2312" panose="02010609030101010101" charset="-122"/>
                <a:cs typeface="华文楷体" panose="02010600040101010101" charset="-122"/>
              </a:rPr>
              <a:t> </a:t>
            </a:r>
            <a:endParaRPr lang="en-US" altLang="zh-CN" sz="2800" spc="-400">
              <a:solidFill>
                <a:schemeClr val="tx1"/>
              </a:solidFill>
              <a:uFillTx/>
              <a:latin typeface="Times New Roman" panose="02020603050405020304" pitchFamily="18" charset="0"/>
              <a:ea typeface="楷体_GB2312" panose="02010609030101010101" charset="-122"/>
              <a:cs typeface="华文楷体" panose="02010600040101010101" charset="-122"/>
            </a:endParaRPr>
          </a:p>
        </p:txBody>
      </p:sp>
      <p:grpSp>
        <p:nvGrpSpPr>
          <p:cNvPr id="43" name="组合 42"/>
          <p:cNvGrpSpPr/>
          <p:nvPr>
            <p:custDataLst>
              <p:tags r:id="rId4"/>
            </p:custDataLst>
          </p:nvPr>
        </p:nvGrpSpPr>
        <p:grpSpPr>
          <a:xfrm rot="5400000" flipH="1">
            <a:off x="5908040" y="4921250"/>
            <a:ext cx="76200" cy="1712595"/>
            <a:chOff x="3527101" y="3650859"/>
            <a:chExt cx="108391" cy="874346"/>
          </a:xfrm>
        </p:grpSpPr>
        <p:sp>
          <p:nvSpPr>
            <p:cNvPr id="44" name="矩形 43"/>
            <p:cNvSpPr/>
            <p:nvPr>
              <p:custDataLst>
                <p:tags r:id="rId5"/>
              </p:custDataLst>
            </p:nvPr>
          </p:nvSpPr>
          <p:spPr>
            <a:xfrm>
              <a:off x="3527101" y="4033001"/>
              <a:ext cx="108391" cy="108391"/>
            </a:xfrm>
            <a:prstGeom prst="rect">
              <a:avLst/>
            </a:prstGeom>
            <a:solidFill>
              <a:srgbClr val="79AB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45" name="矩形 44"/>
            <p:cNvSpPr/>
            <p:nvPr>
              <p:custDataLst>
                <p:tags r:id="rId6"/>
              </p:custDataLst>
            </p:nvPr>
          </p:nvSpPr>
          <p:spPr>
            <a:xfrm>
              <a:off x="3527101" y="3841930"/>
              <a:ext cx="108391" cy="108391"/>
            </a:xfrm>
            <a:prstGeom prst="rect">
              <a:avLst/>
            </a:prstGeom>
            <a:solidFill>
              <a:srgbClr val="87B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7"/>
              </p:custDataLst>
            </p:nvPr>
          </p:nvSpPr>
          <p:spPr>
            <a:xfrm>
              <a:off x="3527101" y="3650859"/>
              <a:ext cx="108391" cy="108391"/>
            </a:xfrm>
            <a:prstGeom prst="rect">
              <a:avLst/>
            </a:prstGeom>
            <a:solidFill>
              <a:srgbClr val="84BAF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47" name="矩形 46"/>
            <p:cNvSpPr/>
            <p:nvPr>
              <p:custDataLst>
                <p:tags r:id="rId8"/>
              </p:custDataLst>
            </p:nvPr>
          </p:nvSpPr>
          <p:spPr>
            <a:xfrm>
              <a:off x="3527101" y="4224072"/>
              <a:ext cx="108391" cy="108391"/>
            </a:xfrm>
            <a:prstGeom prst="rect">
              <a:avLst/>
            </a:prstGeom>
            <a:solidFill>
              <a:srgbClr val="4D87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48" name="矩形 47"/>
            <p:cNvSpPr/>
            <p:nvPr>
              <p:custDataLst>
                <p:tags r:id="rId9"/>
              </p:custDataLst>
            </p:nvPr>
          </p:nvSpPr>
          <p:spPr>
            <a:xfrm>
              <a:off x="3527101" y="4416814"/>
              <a:ext cx="108391" cy="108391"/>
            </a:xfrm>
            <a:prstGeom prst="rect">
              <a:avLst/>
            </a:prstGeom>
            <a:solidFill>
              <a:srgbClr val="4F8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grpSp>
        <p:nvGrpSpPr>
          <p:cNvPr id="53" name="组合 52"/>
          <p:cNvGrpSpPr/>
          <p:nvPr>
            <p:custDataLst>
              <p:tags r:id="rId10"/>
            </p:custDataLst>
          </p:nvPr>
        </p:nvGrpSpPr>
        <p:grpSpPr>
          <a:xfrm>
            <a:off x="7550145" y="600897"/>
            <a:ext cx="976531" cy="969847"/>
            <a:chOff x="4587744" y="1976083"/>
            <a:chExt cx="1620547" cy="1609458"/>
          </a:xfrm>
        </p:grpSpPr>
        <p:sp>
          <p:nvSpPr>
            <p:cNvPr id="54" name="图文框 53"/>
            <p:cNvSpPr/>
            <p:nvPr>
              <p:custDataLst>
                <p:tags r:id="rId11"/>
              </p:custDataLst>
            </p:nvPr>
          </p:nvSpPr>
          <p:spPr>
            <a:xfrm>
              <a:off x="4587744" y="2145541"/>
              <a:ext cx="1440000" cy="1440000"/>
            </a:xfrm>
            <a:prstGeom prst="frame">
              <a:avLst/>
            </a:prstGeom>
            <a:solidFill>
              <a:srgbClr val="80B8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55" name="图文框 54"/>
            <p:cNvSpPr/>
            <p:nvPr>
              <p:custDataLst>
                <p:tags r:id="rId12"/>
              </p:custDataLst>
            </p:nvPr>
          </p:nvSpPr>
          <p:spPr>
            <a:xfrm>
              <a:off x="5466977" y="1976083"/>
              <a:ext cx="741314" cy="741314"/>
            </a:xfrm>
            <a:prstGeom prst="frame">
              <a:avLst/>
            </a:prstGeom>
            <a:solidFill>
              <a:srgbClr val="7FB8F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643370" y="0"/>
            <a:ext cx="8480425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5"/>
            </p:custDataLst>
          </p:nvPr>
        </p:nvSpPr>
        <p:spPr>
          <a:xfrm>
            <a:off x="2113280" y="-1332230"/>
            <a:ext cx="40633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 sz="1400" smtClean="0">
              <a:latin typeface="思源黑体 CN Light" panose="020B0400000000000000" pitchFamily="34" charset="-122"/>
              <a:ea typeface="思源黑体 CN Light" panose="020B0400000000000000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6"/>
            </p:custDataLst>
          </p:nvPr>
        </p:nvSpPr>
        <p:spPr>
          <a:xfrm>
            <a:off x="5168265" y="-2339340"/>
            <a:ext cx="40633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 sz="1400" smtClean="0">
              <a:latin typeface="思源黑体 CN Light" panose="020B0400000000000000" pitchFamily="34" charset="-122"/>
              <a:ea typeface="思源黑体 CN Light" panose="020B0400000000000000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7"/>
            </p:custDataLst>
          </p:nvPr>
        </p:nvSpPr>
        <p:spPr>
          <a:xfrm>
            <a:off x="8483600" y="-3541395"/>
            <a:ext cx="40633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 sz="1400" smtClean="0">
              <a:latin typeface="思源黑体 CN Light" panose="020B0400000000000000" pitchFamily="34" charset="-122"/>
              <a:ea typeface="思源黑体 CN Light" panose="020B0400000000000000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8"/>
            </p:custDataLst>
          </p:nvPr>
        </p:nvSpPr>
        <p:spPr>
          <a:xfrm>
            <a:off x="8483600" y="-4743450"/>
            <a:ext cx="40633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 sz="1400" smtClean="0">
              <a:latin typeface="思源黑体 CN Light" panose="020B0400000000000000" pitchFamily="34" charset="-122"/>
              <a:ea typeface="思源黑体 CN Light" panose="020B0400000000000000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" b="5"/>
          <a:stretch>
            <a:fillRect/>
          </a:stretch>
        </p:blipFill>
        <p:spPr>
          <a:xfrm>
            <a:off x="0" y="3695700"/>
            <a:ext cx="12192000" cy="31623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67640" y="1087120"/>
            <a:ext cx="11856720" cy="5770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50800" dir="5400000" algn="t" rotWithShape="0">
              <a:srgbClr val="4072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16" name="矩形 9221"/>
          <p:cNvSpPr/>
          <p:nvPr>
            <p:custDataLst>
              <p:tags r:id="rId4"/>
            </p:custDataLst>
          </p:nvPr>
        </p:nvSpPr>
        <p:spPr>
          <a:xfrm>
            <a:off x="1143635" y="1233170"/>
            <a:ext cx="10348595" cy="521970"/>
          </a:xfrm>
          <a:prstGeom prst="rect">
            <a:avLst/>
          </a:prstGeom>
          <a:solidFill>
            <a:srgbClr val="FFFF00">
              <a:alpha val="57000"/>
            </a:srgbClr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楷体_GB2312" panose="02010609030101010101" charset="-122"/>
                <a:cs typeface="楷体" panose="02010609060101010101" pitchFamily="49" charset="-122"/>
                <a:sym typeface="Wingdings" panose="05000000000000000000"/>
              </a:rPr>
              <a:t>【</a:t>
            </a:r>
            <a:r>
              <a:rPr 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楷体_GB2312" panose="02010609030101010101" charset="-122"/>
                <a:cs typeface="楷体" panose="02010609060101010101" pitchFamily="49" charset="-122"/>
                <a:sym typeface="Wingdings" panose="05000000000000000000"/>
              </a:rPr>
              <a:t>思考</a:t>
            </a:r>
            <a:r>
              <a:rPr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楷体_GB2312" panose="02010609030101010101" charset="-122"/>
                <a:cs typeface="楷体" panose="02010609060101010101" pitchFamily="49" charset="-122"/>
                <a:sym typeface="Wingdings" panose="05000000000000000000"/>
              </a:rPr>
              <a:t>1】</a:t>
            </a:r>
            <a:r>
              <a:rPr altLang="zh-CN" sz="2800"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sz="2800"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altLang="zh-CN" sz="2800"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altLang="zh-CN" sz="2800" baseline="-25000"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sz="2800"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）、 </a:t>
            </a:r>
            <a:r>
              <a:rPr altLang="zh-CN" sz="2800"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sz="2800"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altLang="zh-CN" sz="2800"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altLang="zh-CN" sz="2800" baseline="-25000"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altLang="zh-CN" sz="2800"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sz="2800"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）与 </a:t>
            </a:r>
            <a:r>
              <a:rPr altLang="zh-CN" sz="2800"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sz="2800"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altLang="zh-CN" sz="2800"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NH</a:t>
            </a:r>
            <a:r>
              <a:rPr altLang="zh-CN" sz="2800" baseline="-25000"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sz="2800"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）的数值是否相同？</a:t>
            </a:r>
            <a:endParaRPr lang="zh-CN" sz="28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a typeface="楷体_GB2312" panose="02010609030101010101" charset="-122"/>
              <a:cs typeface="楷体" panose="02010609060101010101" pitchFamily="49" charset="-122"/>
              <a:sym typeface="Wingdings" panose="05000000000000000000"/>
            </a:endParaRPr>
          </a:p>
        </p:txBody>
      </p:sp>
      <p:sp>
        <p:nvSpPr>
          <p:cNvPr id="7171" name="WordArt 2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467993" y="268001"/>
            <a:ext cx="2159000" cy="865187"/>
          </a:xfrm>
          <a:prstGeom prst="rect">
            <a:avLst/>
          </a:prstGeom>
        </p:spPr>
        <p:txBody>
          <a:bodyPr wrap="none" numCol="1" fromWordArt="1">
            <a:prstTxWarp prst="textChevron">
              <a:avLst/>
            </a:prstTxWarp>
            <a:scene3d>
              <a:camera prst="legacyPerspectiveFront">
                <a:rot lat="20519996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ea typeface="楷体_GB2312" panose="02010609030101010101" charset="-122"/>
                <a:cs typeface="+mn-cs"/>
              </a:rPr>
              <a:t>问题讨论</a:t>
            </a:r>
            <a:endParaRPr kumimoji="0" lang="zh-CN" altLang="en-US" sz="1800" b="0" i="0" u="none" strike="noStrike" kern="1200" cap="none" spc="0" normalizeH="0" baseline="0" noProof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Times New Roman" panose="02020603050405020304" pitchFamily="18" charset="0"/>
              <a:ea typeface="楷体_GB2312" panose="02010609030101010101" charset="-122"/>
              <a:cs typeface="+mn-cs"/>
            </a:endParaRPr>
          </a:p>
        </p:txBody>
      </p:sp>
      <p:sp>
        <p:nvSpPr>
          <p:cNvPr id="7173" name="Text Box 4"/>
          <p:cNvSpPr/>
          <p:nvPr>
            <p:custDataLst>
              <p:tags r:id="rId6"/>
            </p:custDataLst>
          </p:nvPr>
        </p:nvSpPr>
        <p:spPr>
          <a:xfrm>
            <a:off x="1143635" y="2279015"/>
            <a:ext cx="10344150" cy="521970"/>
          </a:xfrm>
          <a:prstGeom prst="rect">
            <a:avLst/>
          </a:prstGeom>
          <a:solidFill>
            <a:srgbClr val="FFFF00">
              <a:alpha val="57000"/>
            </a:srgbClr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 eaLnBrk="1" hangingPunct="1"/>
            <a:r>
              <a:rPr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楷体_GB2312" panose="02010609030101010101" charset="-122"/>
                <a:cs typeface="楷体" panose="02010609060101010101" pitchFamily="49" charset="-122"/>
                <a:sym typeface="Wingdings" panose="05000000000000000000"/>
              </a:rPr>
              <a:t>【思考2】</a:t>
            </a:r>
            <a:r>
              <a:rPr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楷体_GB2312" panose="02010609030101010101" charset="-122"/>
                <a:cs typeface="楷体" panose="02010609060101010101" pitchFamily="49" charset="-122"/>
                <a:sym typeface="+mn-ea"/>
              </a:rPr>
              <a:t>是否表示此反应的同一种速率？数值上有何规律？ </a:t>
            </a:r>
            <a:endParaRPr altLang="zh-CN" sz="28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a typeface="楷体_GB2312" panose="02010609030101010101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174" name="Text Box 5"/>
          <p:cNvSpPr/>
          <p:nvPr>
            <p:custDataLst>
              <p:tags r:id="rId7"/>
            </p:custDataLst>
          </p:nvPr>
        </p:nvSpPr>
        <p:spPr>
          <a:xfrm>
            <a:off x="1143635" y="3279140"/>
            <a:ext cx="10330815" cy="521970"/>
          </a:xfrm>
          <a:prstGeom prst="rect">
            <a:avLst/>
          </a:prstGeom>
          <a:solidFill>
            <a:srgbClr val="FFFF00">
              <a:alpha val="57000"/>
            </a:srgbClr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 eaLnBrk="1" hangingPunct="1"/>
            <a:r>
              <a:rPr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楷体_GB2312" panose="02010609030101010101" charset="-122"/>
                <a:cs typeface="楷体" panose="02010609060101010101" pitchFamily="49" charset="-122"/>
                <a:sym typeface="Wingdings" panose="05000000000000000000"/>
              </a:rPr>
              <a:t>【思考3】</a:t>
            </a:r>
            <a:r>
              <a:rPr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楷体_GB2312" panose="02010609030101010101" charset="-122"/>
                <a:cs typeface="楷体" panose="02010609060101010101" pitchFamily="49" charset="-122"/>
                <a:sym typeface="+mn-ea"/>
              </a:rPr>
              <a:t>由上述计算题的结果，你会得出什么结论？ </a:t>
            </a:r>
            <a:endParaRPr altLang="zh-CN" sz="28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a typeface="楷体_GB2312" panose="02010609030101010101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175" name="Text Box 6"/>
          <p:cNvSpPr txBox="1"/>
          <p:nvPr>
            <p:custDataLst>
              <p:tags r:id="rId8"/>
            </p:custDataLst>
          </p:nvPr>
        </p:nvSpPr>
        <p:spPr>
          <a:xfrm>
            <a:off x="1097280" y="3878580"/>
            <a:ext cx="899731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结论：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对于在一个容器中的一般反应 </a:t>
            </a:r>
            <a:r>
              <a:rPr lang="en-US" altLang="zh-CN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aA + bB = cC + dD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来说    </a:t>
            </a:r>
            <a:endParaRPr lang="en-US" altLang="zh-CN" sz="2400" b="1"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                 V(A )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V(B) 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V(C) 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V(D)</a:t>
            </a:r>
            <a:endParaRPr lang="en-US" altLang="zh-CN" sz="2400" b="1"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             = △C(A) 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：△</a:t>
            </a:r>
            <a:r>
              <a:rPr lang="en-US" altLang="zh-CN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C(B) 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：△</a:t>
            </a:r>
            <a:r>
              <a:rPr lang="en-US" altLang="zh-CN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C(C )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：△</a:t>
            </a:r>
            <a:r>
              <a:rPr lang="en-US" altLang="zh-CN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C(D )</a:t>
            </a:r>
            <a:endParaRPr lang="en-US" altLang="zh-CN" sz="2400" b="1"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             = △n(A) 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：△</a:t>
            </a:r>
            <a:r>
              <a:rPr lang="en-US" altLang="zh-CN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n(B) 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：△</a:t>
            </a:r>
            <a:r>
              <a:rPr lang="en-US" altLang="zh-CN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n(C) 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：△</a:t>
            </a:r>
            <a:r>
              <a:rPr lang="en-US" altLang="zh-CN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n(D)</a:t>
            </a:r>
            <a:endParaRPr lang="en-US" altLang="zh-CN" sz="2400" b="1"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             = a 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b 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c 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d </a:t>
            </a:r>
            <a:endParaRPr lang="en-US" altLang="zh-CN" sz="2400" b="1"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" b="5"/>
          <a:stretch>
            <a:fillRect/>
          </a:stretch>
        </p:blipFill>
        <p:spPr>
          <a:xfrm>
            <a:off x="0" y="3695700"/>
            <a:ext cx="12192000" cy="31623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20980" y="899160"/>
            <a:ext cx="11856720" cy="5770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50800" dir="5400000" algn="t" rotWithShape="0">
              <a:srgbClr val="4072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流程图: 直接访问存储器 1"/>
          <p:cNvSpPr/>
          <p:nvPr>
            <p:custDataLst>
              <p:tags r:id="rId4"/>
            </p:custDataLst>
          </p:nvPr>
        </p:nvSpPr>
        <p:spPr>
          <a:xfrm>
            <a:off x="220980" y="205105"/>
            <a:ext cx="5033010" cy="694055"/>
          </a:xfrm>
          <a:prstGeom prst="flowChartMagneticDru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latin typeface="Times New Roman" panose="02020603050405020304" pitchFamily="18" charset="0"/>
              <a:ea typeface="楷体_GB2312" panose="0201060903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476250" y="273050"/>
            <a:ext cx="5249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二：化学反应速率注意</a:t>
            </a:r>
            <a:endParaRPr lang="zh-CN" altLang="en-US" sz="3200" b="1" smtClean="0">
              <a:solidFill>
                <a:srgbClr val="7030A0"/>
              </a:solidFill>
              <a:latin typeface="Times New Roman" panose="02020603050405020304" pitchFamily="18" charset="0"/>
              <a:ea typeface="楷体_GB2312" panose="02010609030101010101" charset="-122"/>
              <a:sym typeface="+mn-ea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380" y="1329690"/>
            <a:ext cx="1101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anose="02010609030101010101" charset="-122"/>
                <a:cs typeface="楷体_GB2312" panose="02010609030101010101" charset="-122"/>
              </a:rPr>
              <a:t>1.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anose="02010609030101010101" charset="-122"/>
                <a:cs typeface="楷体_GB2312" panose="02010609030101010101" charset="-122"/>
              </a:rPr>
              <a:t>上述化学反应速率是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anose="02010609030101010101" charset="-122"/>
                <a:cs typeface="楷体_GB2312" panose="02010609030101010101" charset="-122"/>
              </a:rPr>
              <a:t>平均速率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anose="02010609030101010101" charset="-122"/>
                <a:cs typeface="楷体_GB2312" panose="02010609030101010101" charset="-122"/>
              </a:rPr>
              <a:t>，而不是瞬时速率。 </a:t>
            </a: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7660" y="1995170"/>
            <a:ext cx="117074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anose="02010609030101010101" charset="-122"/>
                <a:cs typeface="楷体_GB2312" panose="02010609030101010101" charset="-122"/>
              </a:rPr>
              <a:t>2.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anose="02010609030101010101" charset="-122"/>
                <a:cs typeface="楷体_GB2312" panose="02010609030101010101" charset="-122"/>
              </a:rPr>
              <a:t>无论浓度的变化是增加还是减少，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anose="02010609030101010101" charset="-122"/>
                <a:cs typeface="楷体_GB2312" panose="02010609030101010101" charset="-122"/>
              </a:rPr>
              <a:t>一般都取正值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anose="02010609030101010101" charset="-122"/>
                <a:cs typeface="楷体_GB2312" panose="02010609030101010101" charset="-122"/>
              </a:rPr>
              <a:t>，所以化学反应速率一般为正值。 </a:t>
            </a: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7660" y="2660650"/>
            <a:ext cx="1145222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anose="02010609030101010101" charset="-122"/>
                <a:cs typeface="楷体_GB2312" panose="02010609030101010101" charset="-122"/>
              </a:rPr>
              <a:t>3.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anose="02010609030101010101" charset="-122"/>
                <a:cs typeface="楷体_GB2312" panose="02010609030101010101" charset="-122"/>
              </a:rPr>
              <a:t>由于在反应中固体和纯液体的浓度是恒定不变的，因此对于有纯液体或固体参加的反应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anose="02010609030101010101" charset="-122"/>
                <a:cs typeface="楷体_GB2312" panose="02010609030101010101" charset="-122"/>
              </a:rPr>
              <a:t>一般不用纯液体或固体来表示化学反应速率。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anose="02010609030101010101" charset="-122"/>
                <a:cs typeface="楷体_GB2312" panose="02010609030101010101" charset="-122"/>
              </a:rPr>
              <a:t> </a:t>
            </a: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9218" name="Text Box 2"/>
          <p:cNvSpPr txBox="1"/>
          <p:nvPr>
            <p:custDataLst>
              <p:tags r:id="rId9"/>
            </p:custDataLst>
          </p:nvPr>
        </p:nvSpPr>
        <p:spPr>
          <a:xfrm>
            <a:off x="373380" y="3654425"/>
            <a:ext cx="1129601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effectLst/>
                <a:latin typeface="Times New Roman" panose="02020603050405020304" pitchFamily="18" charset="0"/>
                <a:ea typeface="楷体_GB2312" panose="02010609030101010101" charset="-122"/>
                <a:cs typeface="楷体_GB2312" panose="02010609030101010101" charset="-122"/>
              </a:rPr>
              <a:t>4</a:t>
            </a:r>
            <a:r>
              <a:rPr lang="zh-CN" altLang="en-US" sz="2400">
                <a:effectLst/>
                <a:latin typeface="Times New Roman" panose="02020603050405020304" pitchFamily="18" charset="0"/>
                <a:ea typeface="楷体_GB2312" panose="02010609030101010101" charset="-122"/>
                <a:cs typeface="楷体_GB2312" panose="02010609030101010101" charset="-122"/>
              </a:rPr>
              <a:t>、对于同一个反应来说，用不同的物质来表示该反应的速率时，其数值不同，但每种物质都可以用来表示该反应的快慢。因此，</a:t>
            </a:r>
            <a:r>
              <a:rPr lang="zh-CN" alt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 panose="02010609030101010101" charset="-122"/>
                <a:cs typeface="楷体_GB2312" panose="02010609030101010101" charset="-122"/>
              </a:rPr>
              <a:t>表示化学反应速率时，必须指明是用反应体系中的哪种物质做标准。</a:t>
            </a:r>
            <a:r>
              <a:rPr lang="zh-CN" altLang="en-US" sz="2400">
                <a:effectLst/>
                <a:latin typeface="Times New Roman" panose="02020603050405020304" pitchFamily="18" charset="0"/>
                <a:ea typeface="楷体_GB2312" panose="02010609030101010101" charset="-122"/>
                <a:cs typeface="楷体_GB2312" panose="02010609030101010101" charset="-122"/>
              </a:rPr>
              <a:t> </a:t>
            </a:r>
            <a:endParaRPr lang="zh-CN" altLang="en-US" sz="2400">
              <a:effectLst/>
              <a:latin typeface="Times New Roman" panose="02020603050405020304" pitchFamily="18" charset="0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9219" name="Text Box 3"/>
          <p:cNvSpPr txBox="1"/>
          <p:nvPr>
            <p:custDataLst>
              <p:tags r:id="rId10"/>
            </p:custDataLst>
          </p:nvPr>
        </p:nvSpPr>
        <p:spPr>
          <a:xfrm>
            <a:off x="419100" y="5081905"/>
            <a:ext cx="108826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effectLst/>
                <a:latin typeface="Times New Roman" panose="02020603050405020304" pitchFamily="18" charset="0"/>
                <a:ea typeface="楷体_GB2312" panose="02010609030101010101" charset="-122"/>
                <a:cs typeface="楷体_GB2312" panose="02010609030101010101" charset="-122"/>
              </a:rPr>
              <a:t>5</a:t>
            </a:r>
            <a:r>
              <a:rPr lang="zh-CN" altLang="en-US" sz="2400">
                <a:effectLst/>
                <a:latin typeface="Times New Roman" panose="02020603050405020304" pitchFamily="18" charset="0"/>
                <a:ea typeface="楷体_GB2312" panose="02010609030101010101" charset="-122"/>
                <a:cs typeface="楷体_GB2312" panose="02010609030101010101" charset="-122"/>
              </a:rPr>
              <a:t>、</a:t>
            </a:r>
            <a:r>
              <a:rPr lang="zh-CN" alt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 panose="02010609030101010101" charset="-122"/>
                <a:cs typeface="楷体_GB2312" panose="02010609030101010101" charset="-122"/>
              </a:rPr>
              <a:t>在同一个反应中，各物质的反应速率之比等于方程式中的系数比。 </a:t>
            </a:r>
            <a:endParaRPr lang="zh-CN" altLang="en-US" sz="2400">
              <a:solidFill>
                <a:srgbClr val="FF0000"/>
              </a:solidFill>
              <a:effectLst/>
              <a:latin typeface="Times New Roman" panose="02020603050405020304" pitchFamily="18" charset="0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4" name="Text Box 4"/>
          <p:cNvSpPr txBox="1"/>
          <p:nvPr>
            <p:custDataLst>
              <p:tags r:id="rId11"/>
            </p:custDataLst>
          </p:nvPr>
        </p:nvSpPr>
        <p:spPr>
          <a:xfrm>
            <a:off x="430530" y="5670550"/>
            <a:ext cx="114528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effectLst/>
                <a:latin typeface="Times New Roman" panose="02020603050405020304" pitchFamily="18" charset="0"/>
                <a:ea typeface="楷体_GB2312" panose="02010609030101010101" charset="-122"/>
                <a:cs typeface="楷体_GB2312" panose="02010609030101010101" charset="-122"/>
              </a:rPr>
              <a:t>6、在同一反应中，反应速率的大小比较，</a:t>
            </a:r>
            <a:r>
              <a:rPr lang="zh-CN" alt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 panose="02010609030101010101" charset="-122"/>
                <a:cs typeface="楷体_GB2312" panose="02010609030101010101" charset="-122"/>
              </a:rPr>
              <a:t>应化为同一种物质的反应速率再进行比较</a:t>
            </a:r>
            <a:endParaRPr lang="zh-CN" altLang="en-US" sz="2400">
              <a:solidFill>
                <a:srgbClr val="FF0000"/>
              </a:solidFill>
              <a:effectLst/>
              <a:latin typeface="Times New Roman" panose="02020603050405020304" pitchFamily="18" charset="0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" b="5"/>
          <a:stretch>
            <a:fillRect/>
          </a:stretch>
        </p:blipFill>
        <p:spPr>
          <a:xfrm>
            <a:off x="0" y="3695700"/>
            <a:ext cx="12192000" cy="3162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>
                <p:custDataLst>
                  <p:tags r:id="rId3"/>
                </p:custDataLst>
              </p:nvPr>
            </p:nvSpPr>
            <p:spPr>
              <a:xfrm>
                <a:off x="120015" y="1116330"/>
                <a:ext cx="11856720" cy="5770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03200" dist="50800" dir="5400000" algn="t" rotWithShape="0">
                  <a:srgbClr val="4072FF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>
                    <a:latin typeface="Times New Roman" panose="02020603050405020304" pitchFamily="18" charset="0"/>
                    <a:ea typeface="楷体_GB2312" panose="02010609030101010101" charset="-122"/>
                    <a:sym typeface="+mn-ea"/>
                  </a:rPr>
                  <a:t>虽然</a:t>
                </a:r>
                <a:r>
                  <a:rPr lang="en-US" altLang="zh-CN" b="1"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  <a:sym typeface="+mn-ea"/>
                  </a:rPr>
                  <a:t>C(s)+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楷体_GB2312" panose="02010609030101010101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楷体_GB2312" panose="02010609030101010101" charset="-122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楷体_GB2312" panose="02010609030101010101" charset="-122"/>
                            <a:cs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b="1" i="0" smtClean="0">
                        <a:latin typeface="Cambria Math" panose="02040503050406030204" pitchFamily="18" charset="0"/>
                        <a:ea typeface="楷体_GB2312" panose="02010609030101010101" charset="-122"/>
                        <a:cs typeface="Cambria Math" panose="02040503050406030204" pitchFamily="18" charset="0"/>
                      </a:rPr>
                      <m:t>𝐎</m:t>
                    </m:r>
                    <m:r>
                      <a:rPr lang="en-US" altLang="zh-CN" b="1" i="0" baseline="-25000" smtClean="0">
                        <a:latin typeface="Cambria Math" panose="02040503050406030204" pitchFamily="18" charset="0"/>
                        <a:ea typeface="楷体_GB2312" panose="02010609030101010101" charset="-122"/>
                        <a:cs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zh-CN" b="1"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  <a:sym typeface="+mn-ea"/>
                  </a:rPr>
                  <a:t>(g)=CO (g)</a:t>
                </a:r>
                <a:r>
                  <a:rPr lang="zh-CN" altLang="en-US">
                    <a:latin typeface="Times New Roman" panose="02020603050405020304" pitchFamily="18" charset="0"/>
                    <a:ea typeface="楷体_GB2312" panose="02010609030101010101" charset="-122"/>
                    <a:sym typeface="+mn-ea"/>
                  </a:rPr>
                  <a:t>该反应的反应热无法直接测定，</a:t>
                </a:r>
                <a:endParaRPr lang="zh-CN" altLang="en-US">
                  <a:latin typeface="Times New Roman" panose="02020603050405020304" pitchFamily="18" charset="0"/>
                  <a:ea typeface="楷体_GB2312" panose="02010609030101010101" charset="-122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en-US">
                    <a:latin typeface="Times New Roman" panose="02020603050405020304" pitchFamily="18" charset="0"/>
                    <a:ea typeface="楷体_GB2312" panose="02010609030101010101" charset="-122"/>
                    <a:sym typeface="+mn-ea"/>
                  </a:rPr>
                  <a:t>但下列两个反应的反应热却可以直接测定：</a:t>
                </a:r>
                <a:endParaRPr lang="zh-CN" altLang="en-US">
                  <a:latin typeface="Times New Roman" panose="02020603050405020304" pitchFamily="18" charset="0"/>
                  <a:ea typeface="楷体_GB2312" panose="02010609030101010101" charset="-122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b="1">
                    <a:latin typeface="Times New Roman" panose="02020603050405020304" pitchFamily="18" charset="0"/>
                    <a:ea typeface="楷体_GB2312" panose="02010609030101010101" charset="-122"/>
                    <a:sym typeface="+mn-ea"/>
                  </a:rPr>
                  <a:t>  C(s)+O</a:t>
                </a:r>
                <a:r>
                  <a:rPr lang="en-US" altLang="zh-CN" b="1" baseline="-25000">
                    <a:latin typeface="Times New Roman" panose="02020603050405020304" pitchFamily="18" charset="0"/>
                    <a:ea typeface="楷体_GB2312" panose="02010609030101010101" charset="-122"/>
                    <a:sym typeface="+mn-ea"/>
                  </a:rPr>
                  <a:t>2</a:t>
                </a:r>
                <a:r>
                  <a:rPr lang="en-US" altLang="zh-CN" b="1">
                    <a:latin typeface="Times New Roman" panose="02020603050405020304" pitchFamily="18" charset="0"/>
                    <a:ea typeface="楷体_GB2312" panose="02010609030101010101" charset="-122"/>
                    <a:sym typeface="+mn-ea"/>
                  </a:rPr>
                  <a:t>(g)=CO</a:t>
                </a:r>
                <a:r>
                  <a:rPr lang="en-US" altLang="zh-CN" b="1" baseline="-25000">
                    <a:latin typeface="Times New Roman" panose="02020603050405020304" pitchFamily="18" charset="0"/>
                    <a:ea typeface="楷体_GB2312" panose="02010609030101010101" charset="-122"/>
                    <a:sym typeface="+mn-ea"/>
                  </a:rPr>
                  <a:t>2</a:t>
                </a:r>
                <a:r>
                  <a:rPr lang="en-US" altLang="zh-CN" b="1">
                    <a:latin typeface="Times New Roman" panose="02020603050405020304" pitchFamily="18" charset="0"/>
                    <a:ea typeface="楷体_GB2312" panose="02010609030101010101" charset="-122"/>
                    <a:sym typeface="+mn-ea"/>
                  </a:rPr>
                  <a:t>(g)         ∆</a:t>
                </a:r>
                <a:r>
                  <a:rPr lang="en-US" altLang="zh-CN" b="1" i="1">
                    <a:latin typeface="Times New Roman" panose="02020603050405020304" pitchFamily="18" charset="0"/>
                    <a:ea typeface="楷体_GB2312" panose="02010609030101010101" charset="-122"/>
                    <a:sym typeface="+mn-ea"/>
                  </a:rPr>
                  <a:t>H</a:t>
                </a:r>
                <a:r>
                  <a:rPr lang="en-US" altLang="zh-CN" b="1" baseline="-25000">
                    <a:latin typeface="Times New Roman" panose="02020603050405020304" pitchFamily="18" charset="0"/>
                    <a:ea typeface="楷体_GB2312" panose="02010609030101010101" charset="-122"/>
                    <a:sym typeface="+mn-ea"/>
                  </a:rPr>
                  <a:t>1</a:t>
                </a:r>
                <a:r>
                  <a:rPr lang="en-US" altLang="zh-CN" b="1">
                    <a:latin typeface="Times New Roman" panose="02020603050405020304" pitchFamily="18" charset="0"/>
                    <a:ea typeface="楷体_GB2312" panose="02010609030101010101" charset="-122"/>
                    <a:sym typeface="+mn-ea"/>
                  </a:rPr>
                  <a:t>= -393.5 kJ/mol </a:t>
                </a:r>
                <a:endParaRPr lang="en-US" altLang="zh-CN" b="1">
                  <a:latin typeface="Times New Roman" panose="02020603050405020304" pitchFamily="18" charset="0"/>
                  <a:ea typeface="楷体_GB2312" panose="02010609030101010101" charset="-122"/>
                </a:endParaRPr>
              </a:p>
              <a:p>
                <a:pPr algn="just" fontAlgn="auto">
                  <a:lnSpc>
                    <a:spcPct val="100000"/>
                  </a:lnSpc>
                </a:pPr>
                <a:r>
                  <a:rPr lang="en-US" altLang="zh-CN" b="1">
                    <a:latin typeface="Times New Roman" panose="02020603050405020304" pitchFamily="18" charset="0"/>
                    <a:ea typeface="楷体_GB2312" panose="02010609030101010101" charset="-122"/>
                    <a:sym typeface="+mn-ea"/>
                  </a:rPr>
                  <a:t>  CO(g)+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楷体_GB2312" panose="02010609030101010101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楷体_GB2312" panose="02010609030101010101" charset="-122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楷体_GB2312" panose="02010609030101010101" charset="-122"/>
                            <a:cs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b="1">
                    <a:latin typeface="Times New Roman" panose="02020603050405020304" pitchFamily="18" charset="0"/>
                    <a:ea typeface="楷体_GB2312" panose="02010609030101010101" charset="-122"/>
                    <a:sym typeface="+mn-ea"/>
                  </a:rPr>
                  <a:t>O</a:t>
                </a:r>
                <a:r>
                  <a:rPr lang="en-US" altLang="zh-CN" b="1" baseline="-25000">
                    <a:latin typeface="Times New Roman" panose="02020603050405020304" pitchFamily="18" charset="0"/>
                    <a:ea typeface="楷体_GB2312" panose="02010609030101010101" charset="-122"/>
                    <a:sym typeface="+mn-ea"/>
                  </a:rPr>
                  <a:t>2 </a:t>
                </a:r>
                <a:r>
                  <a:rPr lang="en-US" altLang="zh-CN" b="1">
                    <a:latin typeface="Times New Roman" panose="02020603050405020304" pitchFamily="18" charset="0"/>
                    <a:ea typeface="楷体_GB2312" panose="02010609030101010101" charset="-122"/>
                    <a:sym typeface="+mn-ea"/>
                  </a:rPr>
                  <a:t>(g)=CO</a:t>
                </a:r>
                <a:r>
                  <a:rPr lang="en-US" altLang="zh-CN" b="1" baseline="-25000">
                    <a:latin typeface="Times New Roman" panose="02020603050405020304" pitchFamily="18" charset="0"/>
                    <a:ea typeface="楷体_GB2312" panose="02010609030101010101" charset="-122"/>
                    <a:sym typeface="+mn-ea"/>
                  </a:rPr>
                  <a:t>2</a:t>
                </a:r>
                <a:r>
                  <a:rPr lang="en-US" altLang="zh-CN" b="1">
                    <a:latin typeface="Times New Roman" panose="02020603050405020304" pitchFamily="18" charset="0"/>
                    <a:ea typeface="楷体_GB2312" panose="02010609030101010101" charset="-122"/>
                    <a:sym typeface="+mn-ea"/>
                  </a:rPr>
                  <a:t>(g)  ∆</a:t>
                </a:r>
                <a:r>
                  <a:rPr lang="en-US" altLang="zh-CN" b="1" i="1">
                    <a:latin typeface="Times New Roman" panose="02020603050405020304" pitchFamily="18" charset="0"/>
                    <a:ea typeface="楷体_GB2312" panose="02010609030101010101" charset="-122"/>
                    <a:sym typeface="+mn-ea"/>
                  </a:rPr>
                  <a:t>H</a:t>
                </a:r>
                <a:r>
                  <a:rPr lang="en-US" altLang="zh-CN" b="1" baseline="-25000">
                    <a:latin typeface="Times New Roman" panose="02020603050405020304" pitchFamily="18" charset="0"/>
                    <a:ea typeface="楷体_GB2312" panose="02010609030101010101" charset="-122"/>
                    <a:sym typeface="+mn-ea"/>
                  </a:rPr>
                  <a:t>2</a:t>
                </a:r>
                <a:r>
                  <a:rPr lang="en-US" altLang="zh-CN" b="1">
                    <a:latin typeface="Times New Roman" panose="02020603050405020304" pitchFamily="18" charset="0"/>
                    <a:ea typeface="楷体_GB2312" panose="02010609030101010101" charset="-122"/>
                    <a:sym typeface="+mn-ea"/>
                  </a:rPr>
                  <a:t>= -283.0 kJ/mol</a:t>
                </a:r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20015" y="1116330"/>
                <a:ext cx="11856720" cy="5770880"/>
              </a:xfrm>
              <a:prstGeom prst="rect">
                <a:avLst/>
              </a:prstGeom>
              <a:blipFill rotWithShape="1">
                <a:blip r:embed="rId5"/>
                <a:stretch>
                  <a:fillRect l="-1441" t="-2091" r="-1441" b="-3840"/>
                </a:stretch>
              </a:blipFill>
              <a:ln>
                <a:noFill/>
              </a:ln>
              <a:effectLst>
                <a:outerShdw blurRad="203200" dist="50800" dir="5400000" algn="t" rotWithShape="0">
                  <a:srgbClr val="4072FF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连接符 21"/>
          <p:cNvCxnSpPr/>
          <p:nvPr>
            <p:custDataLst>
              <p:tags r:id="rId6"/>
            </p:custDataLst>
          </p:nvPr>
        </p:nvCxnSpPr>
        <p:spPr>
          <a:xfrm>
            <a:off x="5421230" y="3842810"/>
            <a:ext cx="602615" cy="0"/>
          </a:xfrm>
          <a:prstGeom prst="line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" name="组合 16"/>
          <p:cNvGrpSpPr/>
          <p:nvPr>
            <p:custDataLst>
              <p:tags r:id="rId7"/>
            </p:custDataLst>
          </p:nvPr>
        </p:nvGrpSpPr>
        <p:grpSpPr>
          <a:xfrm>
            <a:off x="672735" y="1274553"/>
            <a:ext cx="2781935" cy="647065"/>
            <a:chOff x="922925" y="2138153"/>
            <a:chExt cx="2781935" cy="647065"/>
          </a:xfrm>
        </p:grpSpPr>
        <p:sp>
          <p:nvSpPr>
            <p:cNvPr id="10" name="矩形: 圆顶角 9"/>
            <p:cNvSpPr/>
            <p:nvPr>
              <p:custDataLst>
                <p:tags r:id="rId8"/>
              </p:custDataLst>
            </p:nvPr>
          </p:nvSpPr>
          <p:spPr>
            <a:xfrm>
              <a:off x="922925" y="2138153"/>
              <a:ext cx="2781935" cy="647065"/>
            </a:xfrm>
            <a:prstGeom prst="round2Same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2400"/>
            </a:p>
          </p:txBody>
        </p:sp>
        <p:sp>
          <p:nvSpPr>
            <p:cNvPr id="12" name="矩形 11"/>
            <p:cNvSpPr/>
            <p:nvPr>
              <p:custDataLst>
                <p:tags r:id="rId9"/>
              </p:custDataLst>
            </p:nvPr>
          </p:nvSpPr>
          <p:spPr>
            <a:xfrm>
              <a:off x="1686195" y="2140693"/>
              <a:ext cx="1255395" cy="618490"/>
            </a:xfrm>
            <a:prstGeom prst="rect">
              <a:avLst/>
            </a:prstGeom>
          </p:spPr>
          <p:txBody>
            <a:bodyPr wrap="none">
              <a:noAutofit/>
              <a:scene3d>
                <a:camera prst="orthographicFront"/>
                <a:lightRig rig="threePt" dir="t"/>
              </a:scene3d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zh-CN" sz="3200" b="1" kern="100"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归一法</a:t>
              </a:r>
              <a:endParaRPr lang="zh-CN" altLang="zh-CN" sz="3200" b="1" kern="1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楷体_GB2312" panose="02010609030101010101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0"/>
            </p:custDataLst>
          </p:nvPr>
        </p:nvGrpSpPr>
        <p:grpSpPr>
          <a:xfrm>
            <a:off x="672735" y="1773975"/>
            <a:ext cx="10346151" cy="1084521"/>
            <a:chOff x="922925" y="2637575"/>
            <a:chExt cx="10346151" cy="1084521"/>
          </a:xfrm>
          <a:noFill/>
        </p:grpSpPr>
        <p:sp>
          <p:nvSpPr>
            <p:cNvPr id="11" name="矩形: 圆角 8"/>
            <p:cNvSpPr/>
            <p:nvPr>
              <p:custDataLst>
                <p:tags r:id="rId11"/>
              </p:custDataLst>
            </p:nvPr>
          </p:nvSpPr>
          <p:spPr>
            <a:xfrm>
              <a:off x="922925" y="2637575"/>
              <a:ext cx="10346151" cy="1084521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1039899" y="2744716"/>
              <a:ext cx="10112202" cy="9772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zh-CN" sz="2400" b="1" kern="1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若单位不统一，则要换算成相同的单位；若为不同物质表示的反应速率，则要换算成同一物质来表示反应速率；再比较数值的大小。</a:t>
              </a:r>
              <a:endParaRPr lang="zh-CN" altLang="zh-CN" sz="2400" b="1" kern="1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charset="-122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>
            <p:custDataLst>
              <p:tags r:id="rId13"/>
            </p:custDataLst>
          </p:nvPr>
        </p:nvGrpSpPr>
        <p:grpSpPr>
          <a:xfrm>
            <a:off x="672735" y="3206285"/>
            <a:ext cx="2781935" cy="684538"/>
            <a:chOff x="922925" y="4069885"/>
            <a:chExt cx="2781935" cy="684538"/>
          </a:xfrm>
        </p:grpSpPr>
        <p:sp>
          <p:nvSpPr>
            <p:cNvPr id="8" name="矩形: 圆顶角 13"/>
            <p:cNvSpPr/>
            <p:nvPr>
              <p:custDataLst>
                <p:tags r:id="rId14"/>
              </p:custDataLst>
            </p:nvPr>
          </p:nvSpPr>
          <p:spPr>
            <a:xfrm>
              <a:off x="922925" y="4069885"/>
              <a:ext cx="2781935" cy="636905"/>
            </a:xfrm>
            <a:prstGeom prst="round2Same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2400"/>
            </a:p>
          </p:txBody>
        </p:sp>
        <p:sp>
          <p:nvSpPr>
            <p:cNvPr id="18" name="矩形 17"/>
            <p:cNvSpPr/>
            <p:nvPr>
              <p:custDataLst>
                <p:tags r:id="rId15"/>
              </p:custDataLst>
            </p:nvPr>
          </p:nvSpPr>
          <p:spPr>
            <a:xfrm>
              <a:off x="1610068" y="4072433"/>
              <a:ext cx="1407795" cy="6819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3200" b="1" kern="1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比值</a:t>
              </a:r>
              <a:r>
                <a:rPr lang="zh-CN" altLang="zh-CN" sz="3200" b="1" kern="1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法</a:t>
              </a:r>
              <a:endParaRPr lang="zh-CN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6"/>
            </p:custDataLst>
          </p:nvPr>
        </p:nvGrpSpPr>
        <p:grpSpPr>
          <a:xfrm>
            <a:off x="505095" y="4023208"/>
            <a:ext cx="10674350" cy="1896745"/>
            <a:chOff x="922925" y="4569308"/>
            <a:chExt cx="10674350" cy="1896745"/>
          </a:xfrm>
          <a:noFill/>
        </p:grpSpPr>
        <p:sp>
          <p:nvSpPr>
            <p:cNvPr id="20" name="矩形: 圆角 12"/>
            <p:cNvSpPr/>
            <p:nvPr>
              <p:custDataLst>
                <p:tags r:id="rId17"/>
              </p:custDataLst>
            </p:nvPr>
          </p:nvSpPr>
          <p:spPr>
            <a:xfrm>
              <a:off x="922925" y="4569308"/>
              <a:ext cx="10346151" cy="1715478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1" name="矩形 20"/>
            <p:cNvSpPr/>
            <p:nvPr>
              <p:custDataLst>
                <p:tags r:id="rId18"/>
              </p:custDataLst>
            </p:nvPr>
          </p:nvSpPr>
          <p:spPr>
            <a:xfrm>
              <a:off x="1016905" y="4602328"/>
              <a:ext cx="10580370" cy="186372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kern="1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比较化学反应速率与化学计量数的比值，如</a:t>
              </a:r>
              <a:r>
                <a:rPr lang="en-US" altLang="zh-CN" sz="2400" b="1" kern="1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  aA(g)</a:t>
              </a:r>
              <a:r>
                <a:rPr lang="zh-CN" altLang="en-US" sz="2400" b="1" kern="1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＋</a:t>
              </a:r>
              <a:r>
                <a:rPr lang="en-US" altLang="zh-CN" sz="2400" b="1" kern="100" err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bB(g)  === cC(g)</a:t>
              </a:r>
              <a:r>
                <a:rPr lang="zh-CN" altLang="en-US" sz="2400" b="1" kern="1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＋</a:t>
              </a:r>
              <a:r>
                <a:rPr lang="en-US" altLang="zh-CN" sz="2400" b="1" kern="100" err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dD(g)</a:t>
              </a:r>
              <a:r>
                <a:rPr lang="zh-CN" altLang="en-US" sz="2400" b="1" kern="1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，</a:t>
              </a:r>
              <a:endParaRPr lang="en-US" altLang="zh-CN" sz="2400" b="1" kern="1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charset="-122"/>
                <a:cs typeface="+mn-ea"/>
                <a:sym typeface="+mn-lt"/>
              </a:endParaRPr>
            </a:p>
            <a:p>
              <a:pPr algn="just">
                <a:lnSpc>
                  <a:spcPct val="120000"/>
                </a:lnSpc>
              </a:pPr>
              <a:endParaRPr lang="en-US" altLang="zh-CN" sz="2400" b="1" kern="1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charset="-122"/>
                <a:cs typeface="+mn-ea"/>
                <a:sym typeface="+mn-lt"/>
              </a:endParaRPr>
            </a:p>
            <a:p>
              <a:pPr algn="just">
                <a:lnSpc>
                  <a:spcPct val="120000"/>
                </a:lnSpc>
              </a:pPr>
              <a:endParaRPr lang="en-US" altLang="zh-CN" sz="2400" b="1" kern="1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charset="-122"/>
                <a:cs typeface="+mn-ea"/>
                <a:sym typeface="+mn-lt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2400" b="1" kern="1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则说明用</a:t>
              </a:r>
              <a:r>
                <a:rPr lang="en-US" altLang="zh-CN" sz="2400" b="1" kern="1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A</a:t>
              </a:r>
              <a:r>
                <a:rPr lang="zh-CN" altLang="en-US" sz="2400" b="1" kern="1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表示的化学反应速率大于用</a:t>
              </a:r>
              <a:r>
                <a:rPr lang="en-US" altLang="zh-CN" sz="2400" b="1" kern="1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B</a:t>
              </a:r>
              <a:r>
                <a:rPr lang="zh-CN" altLang="en-US" sz="2400" b="1" kern="1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表示的化学反应速率</a:t>
              </a:r>
              <a:endParaRPr lang="zh-CN" altLang="en-US" sz="2400" b="1" kern="1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charset="-122"/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>
              <p:custDataLst>
                <p:tags r:id="rId19"/>
              </p:custDataLst>
            </p:nvPr>
          </p:nvGrpSpPr>
          <p:grpSpPr>
            <a:xfrm>
              <a:off x="4808952" y="5063189"/>
              <a:ext cx="2539912" cy="953135"/>
              <a:chOff x="4831653" y="4908923"/>
              <a:chExt cx="2539912" cy="953135"/>
            </a:xfrm>
            <a:grpFill/>
          </p:grpSpPr>
          <p:grpSp>
            <p:nvGrpSpPr>
              <p:cNvPr id="23" name="组合 22"/>
              <p:cNvGrpSpPr/>
              <p:nvPr>
                <p:custDataLst>
                  <p:tags r:id="rId20"/>
                </p:custDataLst>
              </p:nvPr>
            </p:nvGrpSpPr>
            <p:grpSpPr>
              <a:xfrm>
                <a:off x="4831653" y="4908923"/>
                <a:ext cx="922655" cy="953135"/>
                <a:chOff x="2926753" y="3244334"/>
                <a:chExt cx="922655" cy="953135"/>
              </a:xfrm>
              <a:grpFill/>
            </p:grpSpPr>
            <p:sp>
              <p:nvSpPr>
                <p:cNvPr id="24" name="文本框 23"/>
                <p:cNvSpPr txBox="1"/>
                <p:nvPr>
                  <p:custDataLst>
                    <p:tags r:id="rId21"/>
                  </p:custDataLst>
                </p:nvPr>
              </p:nvSpPr>
              <p:spPr>
                <a:xfrm>
                  <a:off x="2926753" y="3244334"/>
                  <a:ext cx="922655" cy="953135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800" b="1" i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_GB2312" panose="02010609030101010101" charset="-122"/>
                    </a:rPr>
                    <a:t>v</a:t>
                  </a:r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_GB2312" panose="02010609030101010101" charset="-122"/>
                    </a:rPr>
                    <a:t>(A) 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anose="02010609030101010101" charset="-122"/>
                  </a:endParaRPr>
                </a:p>
                <a:p>
                  <a:pPr algn="ctr"/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_GB2312" panose="02010609030101010101" charset="-122"/>
                    </a:rPr>
                    <a:t>a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anose="02010609030101010101" charset="-122"/>
                  </a:endParaRPr>
                </a:p>
              </p:txBody>
            </p:sp>
            <p:cxnSp>
              <p:nvCxnSpPr>
                <p:cNvPr id="25" name="直接连接符 24"/>
                <p:cNvCxnSpPr/>
                <p:nvPr>
                  <p:custDataLst>
                    <p:tags r:id="rId22"/>
                  </p:custDataLst>
                </p:nvPr>
              </p:nvCxnSpPr>
              <p:spPr>
                <a:xfrm>
                  <a:off x="3108091" y="3721396"/>
                  <a:ext cx="559981" cy="0"/>
                </a:xfrm>
                <a:prstGeom prst="line">
                  <a:avLst/>
                </a:prstGeom>
                <a:grpFill/>
                <a:ln w="19050" cap="rnd">
                  <a:solidFill>
                    <a:srgbClr val="FFB2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组合 25"/>
              <p:cNvGrpSpPr/>
              <p:nvPr>
                <p:custDataLst>
                  <p:tags r:id="rId23"/>
                </p:custDataLst>
              </p:nvPr>
            </p:nvGrpSpPr>
            <p:grpSpPr>
              <a:xfrm>
                <a:off x="6467960" y="4908923"/>
                <a:ext cx="903605" cy="953135"/>
                <a:chOff x="4563060" y="3346194"/>
                <a:chExt cx="903605" cy="953135"/>
              </a:xfrm>
              <a:grpFill/>
            </p:grpSpPr>
            <p:sp>
              <p:nvSpPr>
                <p:cNvPr id="27" name="文本框 26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4563060" y="3346194"/>
                  <a:ext cx="903605" cy="953135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800" b="1" i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_GB2312" panose="02010609030101010101" charset="-122"/>
                    </a:rPr>
                    <a:t>v</a:t>
                  </a:r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_GB2312" panose="02010609030101010101" charset="-122"/>
                    </a:rPr>
                    <a:t>(B) 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anose="02010609030101010101" charset="-122"/>
                  </a:endParaRPr>
                </a:p>
                <a:p>
                  <a:pPr algn="ctr"/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_GB2312" panose="02010609030101010101" charset="-122"/>
                    </a:rPr>
                    <a:t>b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anose="02010609030101010101" charset="-122"/>
                  </a:endParaRPr>
                </a:p>
              </p:txBody>
            </p:sp>
            <p:cxnSp>
              <p:nvCxnSpPr>
                <p:cNvPr id="30" name="直接连接符 29"/>
                <p:cNvCxnSpPr/>
                <p:nvPr>
                  <p:custDataLst>
                    <p:tags r:id="rId25"/>
                  </p:custDataLst>
                </p:nvPr>
              </p:nvCxnSpPr>
              <p:spPr>
                <a:xfrm>
                  <a:off x="4734872" y="3782959"/>
                  <a:ext cx="559981" cy="0"/>
                </a:xfrm>
                <a:prstGeom prst="line">
                  <a:avLst/>
                </a:prstGeom>
                <a:grpFill/>
                <a:ln w="19050" cap="rnd">
                  <a:solidFill>
                    <a:srgbClr val="FFB2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文本框 30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5922376" y="5121268"/>
                <a:ext cx="385445" cy="5219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anose="02010609030101010101" charset="-122"/>
                  </a:rPr>
                  <a:t>&gt;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</a:endParaRPr>
              </a:p>
            </p:txBody>
          </p:sp>
        </p:grpSp>
      </p:grpSp>
      <p:sp>
        <p:nvSpPr>
          <p:cNvPr id="35" name="圆角矩形 34"/>
          <p:cNvSpPr/>
          <p:nvPr>
            <p:custDataLst>
              <p:tags r:id="rId27"/>
            </p:custDataLst>
          </p:nvPr>
        </p:nvSpPr>
        <p:spPr>
          <a:xfrm>
            <a:off x="153035" y="127000"/>
            <a:ext cx="5942965" cy="739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>
            <p:custDataLst>
              <p:tags r:id="rId28"/>
            </p:custDataLst>
          </p:nvPr>
        </p:nvSpPr>
        <p:spPr>
          <a:xfrm>
            <a:off x="846167" y="212212"/>
            <a:ext cx="5082540" cy="583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楷体_GB2312" panose="02010609030101010101" charset="-122"/>
              </a:rPr>
              <a:t>化学反应速率大小比较方法</a:t>
            </a:r>
            <a:endParaRPr lang="zh-CN" altLang="en-US" sz="3200" b="1"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69" name="爆炸形 1 68"/>
          <p:cNvSpPr/>
          <p:nvPr>
            <p:custDataLst>
              <p:tags r:id="rId29"/>
            </p:custDataLst>
          </p:nvPr>
        </p:nvSpPr>
        <p:spPr>
          <a:xfrm>
            <a:off x="337185" y="156210"/>
            <a:ext cx="437515" cy="58420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>
            <p:custDataLst>
              <p:tags r:id="rId30"/>
            </p:custDataLst>
          </p:nvPr>
        </p:nvSpPr>
        <p:spPr>
          <a:xfrm>
            <a:off x="6400165" y="795655"/>
            <a:ext cx="4501515" cy="884555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noAutofit/>
          </a:bodyPr>
          <a:lstStyle/>
          <a:p>
            <a:pPr algn="l"/>
            <a:r>
              <a:rPr lang="zh-CN" altLang="zh-CN" sz="1400" smtClean="0">
                <a:latin typeface="Times New Roman" panose="02020603050405020304" pitchFamily="18" charset="0"/>
                <a:ea typeface="楷体_GB2312" panose="02010609030101010101" charset="-122"/>
              </a:rPr>
              <a:t>单位化统一，物质化统一</a:t>
            </a:r>
            <a:endParaRPr lang="zh-CN" altLang="zh-CN" sz="1400" smtClean="0"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0015" y="899160"/>
            <a:ext cx="11856720" cy="5770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50800" dir="5400000" algn="t" rotWithShape="0">
              <a:srgbClr val="4072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0"/>
          <p:cNvSpPr txBox="1"/>
          <p:nvPr>
            <p:custDataLst>
              <p:tags r:id="rId2"/>
            </p:custDataLst>
          </p:nvPr>
        </p:nvSpPr>
        <p:spPr>
          <a:xfrm>
            <a:off x="536575" y="1058826"/>
            <a:ext cx="11104563" cy="230632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例：</a:t>
            </a:r>
            <a:r>
              <a:rPr lang="en-US" altLang="zh-CN" sz="2400" b="1" err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在密闭容器中,合成氨的反应 N</a:t>
            </a:r>
            <a:r>
              <a:rPr lang="en-US" altLang="zh-CN" sz="2400" b="1" baseline="-2500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 ＋3H</a:t>
            </a:r>
            <a:r>
              <a:rPr lang="en-US" altLang="zh-CN" sz="2400" b="1" baseline="-2500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2      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       2NH</a:t>
            </a:r>
            <a:r>
              <a:rPr lang="en-US" altLang="zh-CN" sz="2400" b="1" baseline="-2500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3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开始时 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rPr>
              <a:t>，</a:t>
            </a:r>
            <a:r>
              <a:rPr lang="en-US" altLang="zh-CN" sz="2400" b="1" err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在不同反应条件下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测得化学</a:t>
            </a:r>
            <a:r>
              <a:rPr lang="en-US" altLang="zh-CN" sz="2400" b="1" err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反应速率如下，其中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化学反应速率由大到小</a:t>
            </a:r>
            <a:r>
              <a:rPr lang="en-US" altLang="zh-CN" sz="2400" b="1" err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的是___________________</a:t>
            </a:r>
            <a:b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rPr>
            </a:b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rPr>
              <a:t>   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A. 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υ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(N</a:t>
            </a:r>
            <a:r>
              <a:rPr lang="en-US" altLang="zh-CN" sz="2400" b="1" baseline="-2500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) ＝ 0.6 mol/(L·min)                      </a:t>
            </a:r>
            <a:b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</a:b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   B. 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υ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(H</a:t>
            </a:r>
            <a:r>
              <a:rPr lang="en-US" altLang="zh-CN" sz="2400" b="1" baseline="-2500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) ＝ 1.2 mol/(L·min)  </a:t>
            </a:r>
            <a:b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</a:b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   C. 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υ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NH</a:t>
            </a:r>
            <a:r>
              <a:rPr lang="en-US" altLang="zh-CN" sz="2400" b="1" baseline="-2500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3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)＝ 1.2 mol/(L·min)            </a:t>
            </a:r>
            <a:endParaRPr lang="en-US" altLang="zh-CN" sz="2400" b="1" baseline="30000">
              <a:solidFill>
                <a:prstClr val="black"/>
              </a:solidFill>
              <a:latin typeface="Times New Roman" panose="02020603050405020304" pitchFamily="18" charset="0"/>
              <a:ea typeface="楷体_GB2312" panose="0201060903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3"/>
            </p:custDataLst>
          </p:nvPr>
        </p:nvSpPr>
        <p:spPr>
          <a:xfrm>
            <a:off x="153035" y="127000"/>
            <a:ext cx="2927350" cy="739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835660" y="213995"/>
            <a:ext cx="2059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楷体_GB2312" panose="02010609030101010101" charset="-122"/>
              </a:rPr>
              <a:t>例题精练</a:t>
            </a:r>
            <a:endParaRPr lang="zh-CN" altLang="en-US" sz="3200" b="1"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12" name="爆炸形 1 11"/>
          <p:cNvSpPr/>
          <p:nvPr>
            <p:custDataLst>
              <p:tags r:id="rId5"/>
            </p:custDataLst>
          </p:nvPr>
        </p:nvSpPr>
        <p:spPr>
          <a:xfrm>
            <a:off x="337185" y="156210"/>
            <a:ext cx="437515" cy="58420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" b="5"/>
          <a:stretch>
            <a:fillRect/>
          </a:stretch>
        </p:blipFill>
        <p:spPr>
          <a:xfrm>
            <a:off x="0" y="3695700"/>
            <a:ext cx="12192000" cy="31623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41605" y="981075"/>
            <a:ext cx="11856720" cy="5770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50800" dir="5400000" algn="t" rotWithShape="0">
              <a:srgbClr val="4072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>
            <p:custDataLst>
              <p:tags r:id="rId4"/>
            </p:custDataLst>
          </p:nvPr>
        </p:nvSpPr>
        <p:spPr>
          <a:xfrm>
            <a:off x="153035" y="127000"/>
            <a:ext cx="2927350" cy="739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835660" y="213995"/>
            <a:ext cx="2059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楷体_GB2312" panose="02010609030101010101" charset="-122"/>
              </a:rPr>
              <a:t>例题精练</a:t>
            </a:r>
            <a:endParaRPr lang="zh-CN" altLang="en-US" sz="3200" b="1"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12" name="爆炸形 1 11"/>
          <p:cNvSpPr/>
          <p:nvPr>
            <p:custDataLst>
              <p:tags r:id="rId6"/>
            </p:custDataLst>
          </p:nvPr>
        </p:nvSpPr>
        <p:spPr>
          <a:xfrm>
            <a:off x="337185" y="156210"/>
            <a:ext cx="437515" cy="58420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336893" y="1270623"/>
            <a:ext cx="10983703" cy="1081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>
              <a:lnSpc>
                <a:spcPct val="115000"/>
              </a:lnSpc>
            </a:pPr>
            <a:r>
              <a:rPr lang="zh-CN" altLang="zh-CN" sz="2800" kern="100">
                <a:effectLst/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例</a:t>
            </a:r>
            <a:r>
              <a:rPr lang="en-US" altLang="zh-CN" sz="2800" kern="100">
                <a:effectLst/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>
                <a:effectLst/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：对于反应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A(g)+3B(g) === 4C(g)+2D(g),</a:t>
            </a:r>
            <a:r>
              <a:rPr lang="zh-CN" altLang="zh-CN" sz="2800" kern="100">
                <a:effectLst/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在相同时间内</a:t>
            </a:r>
            <a:r>
              <a:rPr lang="en-US" altLang="zh-CN" sz="2800" kern="100">
                <a:effectLst/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>
                <a:effectLst/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用不同物质表示的化学反应速率如下</a:t>
            </a:r>
            <a:r>
              <a:rPr lang="en-US" altLang="zh-CN" sz="2800" kern="100">
                <a:effectLst/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>
                <a:effectLst/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则化学反应速率最快的是</a:t>
            </a:r>
            <a:r>
              <a:rPr lang="en-US" altLang="zh-CN" sz="2800" kern="100">
                <a:effectLst/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   (</a:t>
            </a:r>
            <a:r>
              <a:rPr lang="zh-CN" altLang="zh-CN" sz="2800" kern="100">
                <a:effectLst/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>
                <a:effectLst/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)</a:t>
            </a:r>
            <a:endParaRPr lang="zh-CN" altLang="zh-CN" sz="2800" kern="100">
              <a:effectLst/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774700" y="2644775"/>
            <a:ext cx="9819005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3200" kern="100">
                <a:effectLst/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A. </a:t>
            </a:r>
            <a:r>
              <a:rPr lang="en-US" altLang="zh-CN" sz="3200" i="1" kern="100">
                <a:effectLst/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v</a:t>
            </a:r>
            <a:r>
              <a:rPr lang="en-US" altLang="zh-CN" sz="3200" kern="100">
                <a:effectLst/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(A)=0.4 mol/(L</a:t>
            </a:r>
            <a:r>
              <a:rPr lang="zh-CN" altLang="zh-CN" sz="3200" kern="10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·</a:t>
            </a:r>
            <a:r>
              <a:rPr lang="en-US" altLang="zh-CN" sz="3200" kern="10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s)</a:t>
            </a:r>
            <a:r>
              <a:rPr lang="zh-CN" altLang="zh-CN" sz="3200" kern="10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3200" kern="10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B. v(B)=0.8 mol/(L</a:t>
            </a:r>
            <a:r>
              <a:rPr lang="zh-CN" altLang="zh-CN" sz="3200" kern="10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·</a:t>
            </a:r>
            <a:r>
              <a:rPr lang="en-US" altLang="zh-CN" sz="3200" kern="10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s)</a:t>
            </a:r>
            <a:endParaRPr lang="zh-CN" altLang="zh-CN" sz="3200" kern="100"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3200" kern="100">
                <a:effectLst/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C. </a:t>
            </a:r>
            <a:r>
              <a:rPr lang="en-US" altLang="zh-CN" sz="3200" i="1" kern="100">
                <a:effectLst/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v</a:t>
            </a:r>
            <a:r>
              <a:rPr lang="en-US" altLang="zh-CN" sz="3200" kern="100">
                <a:effectLst/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(C)=1.2 mol/(L</a:t>
            </a:r>
            <a:r>
              <a:rPr lang="zh-CN" altLang="zh-CN" sz="3200" kern="10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·</a:t>
            </a:r>
            <a:r>
              <a:rPr lang="en-US" altLang="zh-CN" sz="3200" kern="10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s)</a:t>
            </a:r>
            <a:r>
              <a:rPr lang="zh-CN" altLang="zh-CN" sz="3200" kern="10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3200" kern="10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D. v(D)=4.2 mol/(L</a:t>
            </a:r>
            <a:r>
              <a:rPr lang="zh-CN" altLang="zh-CN" sz="3200" kern="10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·</a:t>
            </a:r>
            <a:r>
              <a:rPr lang="en-US" altLang="zh-CN" sz="3200" kern="10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min)</a:t>
            </a:r>
            <a:endParaRPr lang="zh-CN" altLang="zh-CN" sz="3200" kern="100"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" b="5"/>
          <a:stretch>
            <a:fillRect/>
          </a:stretch>
        </p:blipFill>
        <p:spPr>
          <a:xfrm>
            <a:off x="0" y="3695700"/>
            <a:ext cx="12192000" cy="31623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41605" y="981075"/>
            <a:ext cx="11856720" cy="5770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50800" dir="5400000" algn="t" rotWithShape="0">
              <a:srgbClr val="4072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165" y="3625850"/>
            <a:ext cx="1925320" cy="2063115"/>
          </a:xfrm>
          <a:prstGeom prst="rect">
            <a:avLst/>
          </a:prstGeom>
        </p:spPr>
      </p:pic>
      <p:sp>
        <p:nvSpPr>
          <p:cNvPr id="5" name="云形标注 4"/>
          <p:cNvSpPr/>
          <p:nvPr>
            <p:custDataLst>
              <p:tags r:id="rId6"/>
            </p:custDataLst>
          </p:nvPr>
        </p:nvSpPr>
        <p:spPr>
          <a:xfrm>
            <a:off x="3391535" y="1623060"/>
            <a:ext cx="6064250" cy="2219325"/>
          </a:xfrm>
          <a:prstGeom prst="cloudCallout">
            <a:avLst>
              <a:gd name="adj1" fmla="val 40764"/>
              <a:gd name="adj2" fmla="val 5546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4045585" y="2336165"/>
            <a:ext cx="4491355" cy="8464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楷体_GB2312" panose="02010609030101010101" charset="-122"/>
              </a:rPr>
              <a:t>如何测定化学反应速率？</a:t>
            </a:r>
            <a:endParaRPr lang="zh-CN" altLang="en-US" sz="3200" b="1"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13" name="圆角矩形 12"/>
          <p:cNvSpPr/>
          <p:nvPr>
            <p:custDataLst>
              <p:tags r:id="rId8"/>
            </p:custDataLst>
          </p:nvPr>
        </p:nvSpPr>
        <p:spPr>
          <a:xfrm>
            <a:off x="153035" y="127635"/>
            <a:ext cx="2927350" cy="739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835660" y="214630"/>
            <a:ext cx="2059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楷体_GB2312" panose="02010609030101010101" charset="-122"/>
              </a:rPr>
              <a:t>思考讨论</a:t>
            </a:r>
            <a:endParaRPr lang="zh-CN" altLang="en-US" sz="3200" b="1"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16" name="爆炸形 1 15"/>
          <p:cNvSpPr/>
          <p:nvPr>
            <p:custDataLst>
              <p:tags r:id="rId10"/>
            </p:custDataLst>
          </p:nvPr>
        </p:nvSpPr>
        <p:spPr>
          <a:xfrm>
            <a:off x="337185" y="156845"/>
            <a:ext cx="437515" cy="58420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" b="5"/>
          <a:stretch>
            <a:fillRect/>
          </a:stretch>
        </p:blipFill>
        <p:spPr>
          <a:xfrm>
            <a:off x="0" y="3695700"/>
            <a:ext cx="12192000" cy="31623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41605" y="981075"/>
            <a:ext cx="11856720" cy="5770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50800" dir="5400000" algn="t" rotWithShape="0">
              <a:srgbClr val="4072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43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81830" y="1873885"/>
            <a:ext cx="3228340" cy="3797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711835" y="1505585"/>
            <a:ext cx="1440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一组：</a:t>
            </a:r>
            <a:endParaRPr lang="zh-CN" altLang="en-US" sz="2800">
              <a:solidFill>
                <a:srgbClr val="7030A0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7"/>
            </p:custDataLst>
          </p:nvPr>
        </p:nvSpPr>
        <p:spPr>
          <a:xfrm>
            <a:off x="8898255" y="1505585"/>
            <a:ext cx="1440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二组：</a:t>
            </a:r>
            <a:endParaRPr lang="zh-CN" altLang="en-US" sz="28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8"/>
            </p:custDataLst>
          </p:nvPr>
        </p:nvSpPr>
        <p:spPr>
          <a:xfrm>
            <a:off x="711835" y="2059940"/>
            <a:ext cx="292925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在锥形瓶内盛有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2g</a:t>
            </a:r>
            <a:r>
              <a:rPr lang="zh-CN" altLang="en-US" sz="2800" b="1"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锌粒，然后通过分液漏斗分别加入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40mL 1mol/L</a:t>
            </a:r>
            <a:r>
              <a:rPr lang="zh-CN" altLang="en-US" sz="2800" b="1"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的硫酸，测量并记录收集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10mLH</a:t>
            </a:r>
            <a:r>
              <a:rPr lang="en-US" altLang="zh-CN" sz="2800" b="1" baseline="-25000"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所用的时间。</a:t>
            </a:r>
            <a:endParaRPr lang="zh-CN" altLang="en-US" sz="2800" b="1">
              <a:latin typeface="Times New Roman" panose="02020603050405020304" pitchFamily="18" charset="0"/>
              <a:ea typeface="楷体_GB2312" panose="02010609030101010101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9"/>
            </p:custDataLst>
          </p:nvPr>
        </p:nvSpPr>
        <p:spPr>
          <a:xfrm>
            <a:off x="8898255" y="2059940"/>
            <a:ext cx="292925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在锥形瓶内盛有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2g</a:t>
            </a:r>
            <a:r>
              <a:rPr lang="zh-CN" altLang="en-US" sz="2800" b="1"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锌粒，然后通过分液漏斗分别加入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40mL 4mol/L</a:t>
            </a:r>
            <a:r>
              <a:rPr lang="zh-CN" altLang="en-US" sz="2800" b="1"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的硫酸，测量并记录收集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10mLH</a:t>
            </a:r>
            <a:r>
              <a:rPr lang="en-US" altLang="zh-CN" sz="2800" b="1" baseline="-25000"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所用的时间。</a:t>
            </a:r>
            <a:endParaRPr lang="zh-CN" altLang="en-US" sz="2800" b="1">
              <a:latin typeface="Times New Roman" panose="02020603050405020304" pitchFamily="18" charset="0"/>
              <a:ea typeface="楷体_GB2312" panose="02010609030101010101" charset="-122"/>
              <a:sym typeface="+mn-ea"/>
            </a:endParaRPr>
          </a:p>
        </p:txBody>
      </p:sp>
      <p:sp>
        <p:nvSpPr>
          <p:cNvPr id="29" name="圆角矩形 28"/>
          <p:cNvSpPr/>
          <p:nvPr>
            <p:custDataLst>
              <p:tags r:id="rId10"/>
            </p:custDataLst>
          </p:nvPr>
        </p:nvSpPr>
        <p:spPr>
          <a:xfrm>
            <a:off x="141605" y="214630"/>
            <a:ext cx="2927350" cy="739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>
            <p:custDataLst>
              <p:tags r:id="rId11"/>
            </p:custDataLst>
          </p:nvPr>
        </p:nvSpPr>
        <p:spPr>
          <a:xfrm>
            <a:off x="824230" y="301625"/>
            <a:ext cx="2059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分组实验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charset="-122"/>
              <a:sym typeface="+mn-ea"/>
            </a:endParaRPr>
          </a:p>
        </p:txBody>
      </p:sp>
      <p:sp>
        <p:nvSpPr>
          <p:cNvPr id="31" name="爆炸形 1 30"/>
          <p:cNvSpPr/>
          <p:nvPr>
            <p:custDataLst>
              <p:tags r:id="rId12"/>
            </p:custDataLst>
          </p:nvPr>
        </p:nvSpPr>
        <p:spPr>
          <a:xfrm>
            <a:off x="386715" y="301625"/>
            <a:ext cx="437515" cy="58420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13"/>
            </p:custDataLst>
          </p:nvPr>
        </p:nvSpPr>
        <p:spPr>
          <a:xfrm>
            <a:off x="335280" y="257175"/>
            <a:ext cx="2309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：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" b="5"/>
          <a:stretch>
            <a:fillRect/>
          </a:stretch>
        </p:blipFill>
        <p:spPr>
          <a:xfrm>
            <a:off x="0" y="3695700"/>
            <a:ext cx="12192000" cy="31623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95885" y="843280"/>
            <a:ext cx="11856720" cy="5770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50800" dir="5400000" algn="t" rotWithShape="0">
              <a:srgbClr val="4072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210820" y="1476375"/>
            <a:ext cx="119665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通过氢气生成的量可以计算消耗硫酸的量，即</a:t>
            </a:r>
            <a:r>
              <a:rPr lang="en-US" sz="2400" b="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△c</a:t>
            </a:r>
            <a:r>
              <a:rPr lang="zh-CN" sz="2400" b="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（</a:t>
            </a:r>
            <a:r>
              <a:rPr lang="en-US" sz="2400" b="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H</a:t>
            </a:r>
            <a:r>
              <a:rPr lang="en-US" sz="2400" b="0" baseline="-2500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2</a:t>
            </a:r>
            <a:r>
              <a:rPr lang="en-US" sz="2400" b="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SO</a:t>
            </a:r>
            <a:r>
              <a:rPr lang="en-US" sz="2400" b="0" baseline="-2500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4</a:t>
            </a:r>
            <a:r>
              <a:rPr lang="zh-CN" sz="2400" b="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），进而可以算出</a:t>
            </a:r>
            <a:r>
              <a:rPr lang="en-US" sz="2400" b="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v</a:t>
            </a:r>
            <a:r>
              <a:rPr lang="zh-CN" sz="2400" b="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（</a:t>
            </a:r>
            <a:r>
              <a:rPr lang="en-US" sz="2400" b="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H</a:t>
            </a:r>
            <a:r>
              <a:rPr lang="en-US" sz="2400" b="0" baseline="-2500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2</a:t>
            </a:r>
            <a:r>
              <a:rPr lang="en-US" sz="2400" b="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SO</a:t>
            </a:r>
            <a:r>
              <a:rPr lang="en-US" sz="2400" b="0" baseline="-2500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4</a:t>
            </a:r>
            <a:r>
              <a:rPr lang="zh-CN" sz="2400" b="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）</a:t>
            </a:r>
            <a:endParaRPr lang="zh-CN" altLang="en-US" sz="2400" b="0">
              <a:solidFill>
                <a:srgbClr val="7030A0"/>
              </a:solidFill>
              <a:latin typeface="Times New Roman" panose="02020603050405020304" pitchFamily="18" charset="0"/>
              <a:ea typeface="楷体_GB2312" panose="02010609030101010101" charset="-122"/>
              <a:cs typeface="华文中宋" panose="02010600040101010101" pitchFamily="2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210820" y="2835910"/>
            <a:ext cx="116192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实验中应该控制变量唯一：即锌粒要一样多一样大，硫酸加入的量要一样多，针筒要规格相同等等。还要注意读数是要考虑加入的硫酸所占的体积等。</a:t>
            </a:r>
            <a:endParaRPr lang="zh-CN" altLang="en-US" sz="2400" b="0">
              <a:solidFill>
                <a:srgbClr val="7030A0"/>
              </a:solidFill>
              <a:latin typeface="Times New Roman" panose="02020603050405020304" pitchFamily="18" charset="0"/>
              <a:ea typeface="楷体_GB2312" panose="02010609030101010101" charset="-122"/>
              <a:cs typeface="华文中宋" panose="02010600040101010101" pitchFamily="2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480060" y="4924425"/>
            <a:ext cx="111594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还有例如比较相同时间内生成</a:t>
            </a:r>
            <a:r>
              <a:rPr lang="en-US" sz="2400" b="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H</a:t>
            </a:r>
            <a:r>
              <a:rPr lang="en-US" sz="2400" b="0" baseline="-2500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2</a:t>
            </a:r>
            <a:r>
              <a:rPr lang="zh-CN" sz="2400" b="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的量、比较</a:t>
            </a:r>
            <a:r>
              <a:rPr lang="en-US" sz="2400" b="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H</a:t>
            </a:r>
            <a:r>
              <a:rPr lang="en-US" sz="2400" b="0" baseline="3000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+</a:t>
            </a:r>
            <a:r>
              <a:rPr lang="zh-CN" sz="2400" b="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浓度的变化、体系压强的变化等</a:t>
            </a:r>
            <a:endParaRPr lang="zh-CN" altLang="en-US" sz="2400" b="0">
              <a:solidFill>
                <a:srgbClr val="7030A0"/>
              </a:solidFill>
              <a:latin typeface="Times New Roman" panose="02020603050405020304" pitchFamily="18" charset="0"/>
              <a:ea typeface="楷体_GB2312" panose="02010609030101010101" charset="-122"/>
              <a:cs typeface="华文中宋" panose="02010600040101010101" pitchFamily="2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327660" y="937260"/>
            <a:ext cx="10873740" cy="38842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/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1</a:t>
            </a:r>
            <a:r>
              <a:rPr lang="zh-CN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、如何计算出硫酸反应的速率？</a:t>
            </a:r>
            <a:endParaRPr lang="zh-CN" sz="2800" b="0">
              <a:solidFill>
                <a:srgbClr val="000000"/>
              </a:solidFill>
              <a:latin typeface="Times New Roman" panose="02020603050405020304" pitchFamily="18" charset="0"/>
              <a:ea typeface="楷体_GB2312" panose="02010609030101010101" charset="-122"/>
              <a:cs typeface="华文中宋" panose="02010600040101010101" pitchFamily="2" charset="-122"/>
            </a:endParaRPr>
          </a:p>
          <a:p>
            <a:pPr indent="0"/>
            <a:endParaRPr lang="zh-CN" sz="2800" b="0">
              <a:solidFill>
                <a:srgbClr val="000000"/>
              </a:solidFill>
              <a:latin typeface="Times New Roman" panose="02020603050405020304" pitchFamily="18" charset="0"/>
              <a:ea typeface="楷体_GB2312" panose="02010609030101010101" charset="-122"/>
              <a:cs typeface="华文中宋" panose="02010600040101010101" pitchFamily="2" charset="-122"/>
            </a:endParaRPr>
          </a:p>
          <a:p>
            <a:pPr indent="0"/>
            <a:endParaRPr lang="zh-CN" sz="2800" b="0">
              <a:solidFill>
                <a:srgbClr val="000000"/>
              </a:solidFill>
              <a:latin typeface="Times New Roman" panose="02020603050405020304" pitchFamily="18" charset="0"/>
              <a:ea typeface="楷体_GB2312" panose="02010609030101010101" charset="-122"/>
              <a:cs typeface="华文中宋" panose="02010600040101010101" pitchFamily="2" charset="-122"/>
            </a:endParaRPr>
          </a:p>
          <a:p>
            <a:pPr indent="0"/>
            <a:r>
              <a:rPr lang="zh-CN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2、此实验中应该注意哪些问题</a:t>
            </a:r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?</a:t>
            </a:r>
            <a:r>
              <a:rPr lang="zh-CN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3、除了用本实验的方法比较反应的快慢，你还有什么办法能比较出反应的快慢吗？
</a:t>
            </a:r>
            <a:endParaRPr lang="zh-CN" sz="2800" b="0">
              <a:solidFill>
                <a:srgbClr val="000000"/>
              </a:solidFill>
              <a:latin typeface="Times New Roman" panose="02020603050405020304" pitchFamily="18" charset="0"/>
              <a:ea typeface="楷体_GB2312" panose="02010609030101010101" charset="-122"/>
              <a:cs typeface="华文中宋" panose="02010600040101010101" pitchFamily="2" charset="-122"/>
            </a:endParaRPr>
          </a:p>
          <a:p>
            <a:pPr indent="0"/>
            <a:endParaRPr lang="zh-CN" altLang="en-US" sz="2800">
              <a:ea typeface="楷体_GB2312" panose="02010609030101010101" charset="-122"/>
            </a:endParaRPr>
          </a:p>
        </p:txBody>
      </p:sp>
      <p:sp>
        <p:nvSpPr>
          <p:cNvPr id="24" name="圆角矩形 23"/>
          <p:cNvSpPr/>
          <p:nvPr>
            <p:custDataLst>
              <p:tags r:id="rId8"/>
            </p:custDataLst>
          </p:nvPr>
        </p:nvSpPr>
        <p:spPr>
          <a:xfrm>
            <a:off x="153035" y="127635"/>
            <a:ext cx="2927350" cy="739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>
            <p:custDataLst>
              <p:tags r:id="rId9"/>
            </p:custDataLst>
          </p:nvPr>
        </p:nvSpPr>
        <p:spPr>
          <a:xfrm>
            <a:off x="835660" y="214630"/>
            <a:ext cx="2059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楷体_GB2312" panose="02010609030101010101" charset="-122"/>
              </a:rPr>
              <a:t>思考讨论</a:t>
            </a:r>
            <a:endParaRPr lang="zh-CN" altLang="en-US" sz="3200" b="1"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26" name="爆炸形 1 25"/>
          <p:cNvSpPr/>
          <p:nvPr>
            <p:custDataLst>
              <p:tags r:id="rId10"/>
            </p:custDataLst>
          </p:nvPr>
        </p:nvSpPr>
        <p:spPr>
          <a:xfrm>
            <a:off x="337185" y="156845"/>
            <a:ext cx="437515" cy="58420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" b="5"/>
          <a:stretch>
            <a:fillRect/>
          </a:stretch>
        </p:blipFill>
        <p:spPr>
          <a:xfrm>
            <a:off x="0" y="3695700"/>
            <a:ext cx="12192000" cy="31623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41605" y="1087120"/>
            <a:ext cx="11856720" cy="5770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50800" dir="5400000" algn="t" rotWithShape="0">
              <a:srgbClr val="4072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35890" y="1318260"/>
            <a:ext cx="1185608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1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、在密闭容器中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A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与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B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反应生成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C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，其反应速率分别用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v(A)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、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v(B)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、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v(C)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表示。已知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v(A)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、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v(B)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、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v(C)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之间有以下关系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2v(B)=3v(A)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，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3v(C)=2v(B)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。则此反应可表示为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(        )     A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、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2A+3B==2C              B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、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A+3B==2C    C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、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3A+B==2C                D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、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A+B==C
</a:t>
            </a:r>
            <a:endParaRPr lang="zh-CN" altLang="en-US" sz="2400">
              <a:ea typeface="楷体_GB2312" panose="0201060903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35890" y="3071495"/>
            <a:ext cx="118554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2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、可逆反应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A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(g) 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+  B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(g) 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==  C(g)  + D(g)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，在四种不同情况下的反应速率如下，其中反应进行得最快的是（ </a:t>
            </a:r>
            <a:r>
              <a:rPr lang="en-US" alt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    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）   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 A. v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（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A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）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= 0.15mol/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（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L·min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）    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B. v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（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B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）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= 0.5 mol/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（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L·min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）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 C. v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（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C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）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= 0.4 mol/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（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L·min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）     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D. v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（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D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）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= 0.01 mol/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（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L·s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） 
</a:t>
            </a:r>
            <a:endParaRPr lang="zh-CN" altLang="en-US" sz="2400">
              <a:ea typeface="楷体_GB2312" panose="0201060903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35890" y="4895215"/>
            <a:ext cx="118554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3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、在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2L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的密闭容器中，发生下列反应： 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3A(g)+ B(g)=2C(g)+D(g)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。若最初加入的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A 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和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B 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都是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4mol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，在前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10s A 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的平均反应速率为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0.12mol/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（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L·s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），则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10s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时，容器中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B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的物质的量为</a:t>
            </a:r>
            <a:r>
              <a:rPr lang="en-US" sz="2400" b="0" u="sng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                  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。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 </a:t>
            </a:r>
            <a:endParaRPr lang="zh-CN" altLang="en-US" sz="2400"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10250170" y="1682115"/>
            <a:ext cx="518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A     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2963545" y="3429000"/>
            <a:ext cx="63182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D   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1005840" y="5588000"/>
            <a:ext cx="12661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3.2mol   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charset="-122"/>
              <a:sym typeface="+mn-ea"/>
            </a:endParaRPr>
          </a:p>
        </p:txBody>
      </p:sp>
      <p:sp>
        <p:nvSpPr>
          <p:cNvPr id="11" name="流程图: 直接访问存储器 10"/>
          <p:cNvSpPr/>
          <p:nvPr>
            <p:custDataLst>
              <p:tags r:id="rId10"/>
            </p:custDataLst>
          </p:nvPr>
        </p:nvSpPr>
        <p:spPr>
          <a:xfrm>
            <a:off x="220980" y="205105"/>
            <a:ext cx="2571750" cy="694055"/>
          </a:xfrm>
          <a:prstGeom prst="flowChartMagneticDru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latin typeface="Times New Roman" panose="02020603050405020304" pitchFamily="18" charset="0"/>
              <a:ea typeface="楷体_GB2312" panose="0201060903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476250" y="273050"/>
            <a:ext cx="21189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知识小练</a:t>
            </a:r>
            <a:endParaRPr lang="zh-CN" altLang="en-US" sz="3200" b="1" smtClean="0">
              <a:solidFill>
                <a:srgbClr val="7030A0"/>
              </a:solidFill>
              <a:latin typeface="Times New Roman" panose="02020603050405020304" pitchFamily="18" charset="0"/>
              <a:ea typeface="楷体_GB2312" panose="02010609030101010101" charset="-122"/>
              <a:sym typeface="+mn-ea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 flipH="1">
            <a:off x="11976100" y="114554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文本框 79"/>
          <p:cNvSpPr txBox="1"/>
          <p:nvPr>
            <p:custDataLst>
              <p:tags r:id="rId1"/>
            </p:custDataLst>
          </p:nvPr>
        </p:nvSpPr>
        <p:spPr>
          <a:xfrm>
            <a:off x="5819934" y="1937692"/>
            <a:ext cx="64312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gradFill>
                  <a:gsLst>
                    <a:gs pos="0">
                      <a:srgbClr val="4B85E7"/>
                    </a:gs>
                    <a:gs pos="100000">
                      <a:srgbClr val="84BBF1"/>
                    </a:gs>
                  </a:gsLst>
                  <a:lin ang="0" scaled="1"/>
                </a:gradFill>
                <a:latin typeface="Times New Roman" panose="02020603050405020304" pitchFamily="18" charset="0"/>
                <a:ea typeface="楷体_GB2312" panose="02010609030101010101" charset="-122"/>
                <a:cs typeface="阿里巴巴普惠体 B" panose="00020600040101010101" pitchFamily="18" charset="-122"/>
              </a:rPr>
              <a:t>THANKS</a:t>
            </a:r>
            <a:endParaRPr lang="en-US" altLang="zh-CN" sz="7200">
              <a:gradFill>
                <a:gsLst>
                  <a:gs pos="0">
                    <a:srgbClr val="3777D0"/>
                  </a:gs>
                  <a:gs pos="100000">
                    <a:srgbClr val="7BC8FF"/>
                  </a:gs>
                </a:gsLst>
                <a:lin ang="0" scaled="1"/>
              </a:gradFill>
              <a:latin typeface="Times New Roman" panose="02020603050405020304" pitchFamily="18" charset="0"/>
              <a:ea typeface="楷体_GB2312" panose="02010609030101010101" charset="-122"/>
              <a:cs typeface="阿里巴巴普惠体 B" panose="00020600040101010101" pitchFamily="18" charset="-122"/>
            </a:endParaRPr>
          </a:p>
          <a:p>
            <a:r>
              <a:rPr lang="zh-CN" altLang="en-US" sz="7200">
                <a:ln>
                  <a:solidFill>
                    <a:srgbClr val="6898DB"/>
                  </a:solidFill>
                </a:ln>
                <a:solidFill>
                  <a:srgbClr val="4F89E5"/>
                </a:solidFill>
                <a:latin typeface="Times New Roman" panose="02020603050405020304" pitchFamily="18" charset="0"/>
                <a:ea typeface="楷体_GB2312" panose="02010609030101010101" charset="-122"/>
                <a:cs typeface="阿里巴巴普惠体 B" panose="00020600040101010101" pitchFamily="18" charset="-122"/>
              </a:rPr>
              <a:t>感谢观看</a:t>
            </a:r>
            <a:endParaRPr lang="zh-CN" altLang="en-US" sz="7200">
              <a:ln>
                <a:solidFill>
                  <a:srgbClr val="6898DB"/>
                </a:solidFill>
              </a:ln>
              <a:solidFill>
                <a:srgbClr val="4F89E5"/>
              </a:solidFill>
              <a:latin typeface="Times New Roman" panose="02020603050405020304" pitchFamily="18" charset="0"/>
              <a:ea typeface="楷体_GB2312" panose="02010609030101010101" charset="-122"/>
              <a:cs typeface="阿里巴巴普惠体 B" panose="00020600040101010101" pitchFamily="18" charset="-122"/>
            </a:endParaRPr>
          </a:p>
        </p:txBody>
      </p:sp>
      <p:grpSp>
        <p:nvGrpSpPr>
          <p:cNvPr id="43" name="组合 42"/>
          <p:cNvGrpSpPr/>
          <p:nvPr>
            <p:custDataLst>
              <p:tags r:id="rId2"/>
            </p:custDataLst>
          </p:nvPr>
        </p:nvGrpSpPr>
        <p:grpSpPr>
          <a:xfrm rot="5400000" flipH="1">
            <a:off x="6457301" y="3967619"/>
            <a:ext cx="45719" cy="963877"/>
            <a:chOff x="3527101" y="3650859"/>
            <a:chExt cx="108391" cy="874346"/>
          </a:xfrm>
        </p:grpSpPr>
        <p:sp>
          <p:nvSpPr>
            <p:cNvPr id="44" name="矩形 43"/>
            <p:cNvSpPr/>
            <p:nvPr>
              <p:custDataLst>
                <p:tags r:id="rId3"/>
              </p:custDataLst>
            </p:nvPr>
          </p:nvSpPr>
          <p:spPr>
            <a:xfrm>
              <a:off x="3527101" y="4033001"/>
              <a:ext cx="108391" cy="108391"/>
            </a:xfrm>
            <a:prstGeom prst="rect">
              <a:avLst/>
            </a:prstGeom>
            <a:solidFill>
              <a:srgbClr val="79AB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>
              <p:custDataLst>
                <p:tags r:id="rId4"/>
              </p:custDataLst>
            </p:nvPr>
          </p:nvSpPr>
          <p:spPr>
            <a:xfrm>
              <a:off x="3527101" y="3841930"/>
              <a:ext cx="108391" cy="108391"/>
            </a:xfrm>
            <a:prstGeom prst="rect">
              <a:avLst/>
            </a:prstGeom>
            <a:solidFill>
              <a:srgbClr val="87B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3527101" y="3650859"/>
              <a:ext cx="108391" cy="108391"/>
            </a:xfrm>
            <a:prstGeom prst="rect">
              <a:avLst/>
            </a:prstGeom>
            <a:solidFill>
              <a:srgbClr val="90C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>
              <p:custDataLst>
                <p:tags r:id="rId6"/>
              </p:custDataLst>
            </p:nvPr>
          </p:nvSpPr>
          <p:spPr>
            <a:xfrm>
              <a:off x="3527101" y="4224072"/>
              <a:ext cx="108391" cy="108391"/>
            </a:xfrm>
            <a:prstGeom prst="rect">
              <a:avLst/>
            </a:prstGeom>
            <a:solidFill>
              <a:srgbClr val="4D87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>
              <p:custDataLst>
                <p:tags r:id="rId7"/>
              </p:custDataLst>
            </p:nvPr>
          </p:nvSpPr>
          <p:spPr>
            <a:xfrm>
              <a:off x="3527101" y="4416814"/>
              <a:ext cx="108391" cy="108391"/>
            </a:xfrm>
            <a:prstGeom prst="rect">
              <a:avLst/>
            </a:prstGeom>
            <a:solidFill>
              <a:srgbClr val="4F8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2882265" y="-1336040"/>
            <a:ext cx="8366760" cy="924941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5824855" y="1348105"/>
            <a:ext cx="4064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 sz="1400" smtClean="0">
              <a:latin typeface="思源黑体 CN Light" panose="020B0400000000000000" pitchFamily="34" charset="-122"/>
              <a:ea typeface="思源黑体 CN Light" panose="020B0400000000000000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-1270" y="0"/>
            <a:ext cx="4344670" cy="6858000"/>
          </a:xfrm>
          <a:prstGeom prst="rect">
            <a:avLst/>
          </a:prstGeom>
          <a:blipFill rotWithShape="1">
            <a:blip r:embed="rId2"/>
            <a:stretch>
              <a:fillRect l="-2000" t="-1000" r="-3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47" name="文本框 46"/>
          <p:cNvSpPr txBox="1"/>
          <p:nvPr>
            <p:custDataLst>
              <p:tags r:id="rId3"/>
            </p:custDataLst>
          </p:nvPr>
        </p:nvSpPr>
        <p:spPr>
          <a:xfrm>
            <a:off x="4406707" y="1786501"/>
            <a:ext cx="10860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alpha val="25000"/>
                      </a:schemeClr>
                    </a:gs>
                  </a:gsLst>
                  <a:lin ang="5400000" scaled="1"/>
                </a:gradFill>
                <a:latin typeface="腾讯字体" panose="02010600010101010101" pitchFamily="2" charset="-122"/>
                <a:ea typeface="腾讯字体" panose="02010600010101010101" pitchFamily="2" charset="-122"/>
              </a:defRPr>
            </a:lvl1pPr>
          </a:lstStyle>
          <a:p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01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48" name="文本框 47"/>
          <p:cNvSpPr txBox="1"/>
          <p:nvPr>
            <p:custDataLst>
              <p:tags r:id="rId4"/>
            </p:custDataLst>
          </p:nvPr>
        </p:nvSpPr>
        <p:spPr>
          <a:xfrm>
            <a:off x="4406707" y="3046089"/>
            <a:ext cx="10860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alpha val="25000"/>
                      </a:schemeClr>
                    </a:gs>
                  </a:gsLst>
                  <a:lin ang="5400000" scaled="1"/>
                </a:gradFill>
                <a:latin typeface="腾讯字体" panose="02010600010101010101" pitchFamily="2" charset="-122"/>
                <a:ea typeface="腾讯字体" panose="02010600010101010101" pitchFamily="2" charset="-122"/>
              </a:defRPr>
            </a:lvl1pPr>
          </a:lstStyle>
          <a:p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02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grpSp>
        <p:nvGrpSpPr>
          <p:cNvPr id="59" name="组合 58"/>
          <p:cNvGrpSpPr/>
          <p:nvPr>
            <p:custDataLst>
              <p:tags r:id="rId5"/>
            </p:custDataLst>
          </p:nvPr>
        </p:nvGrpSpPr>
        <p:grpSpPr>
          <a:xfrm>
            <a:off x="11149607" y="226100"/>
            <a:ext cx="803427" cy="790803"/>
            <a:chOff x="3988371" y="1007694"/>
            <a:chExt cx="1049901" cy="1033404"/>
          </a:xfrm>
          <a:solidFill>
            <a:srgbClr val="7BADE9">
              <a:alpha val="90000"/>
            </a:srgbClr>
          </a:solidFill>
        </p:grpSpPr>
        <p:sp>
          <p:nvSpPr>
            <p:cNvPr id="60" name="矩形 59"/>
            <p:cNvSpPr/>
            <p:nvPr>
              <p:custDataLst>
                <p:tags r:id="rId6"/>
              </p:custDataLst>
            </p:nvPr>
          </p:nvSpPr>
          <p:spPr>
            <a:xfrm>
              <a:off x="4459126" y="1007694"/>
              <a:ext cx="108391" cy="108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7"/>
              </p:custDataLst>
            </p:nvPr>
          </p:nvSpPr>
          <p:spPr>
            <a:xfrm>
              <a:off x="4459126" y="1470744"/>
              <a:ext cx="108391" cy="108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  <p:sp>
          <p:nvSpPr>
            <p:cNvPr id="62" name="矩形 61"/>
            <p:cNvSpPr/>
            <p:nvPr>
              <p:custDataLst>
                <p:tags r:id="rId8"/>
              </p:custDataLst>
            </p:nvPr>
          </p:nvSpPr>
          <p:spPr>
            <a:xfrm>
              <a:off x="4459126" y="1932707"/>
              <a:ext cx="108391" cy="108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  <p:sp>
          <p:nvSpPr>
            <p:cNvPr id="63" name="矩形 62"/>
            <p:cNvSpPr/>
            <p:nvPr>
              <p:custDataLst>
                <p:tags r:id="rId9"/>
              </p:custDataLst>
            </p:nvPr>
          </p:nvSpPr>
          <p:spPr>
            <a:xfrm>
              <a:off x="4929881" y="1007694"/>
              <a:ext cx="108391" cy="108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>
              <p:custDataLst>
                <p:tags r:id="rId10"/>
              </p:custDataLst>
            </p:nvPr>
          </p:nvSpPr>
          <p:spPr>
            <a:xfrm>
              <a:off x="4929881" y="1465765"/>
              <a:ext cx="108391" cy="108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>
              <p:custDataLst>
                <p:tags r:id="rId11"/>
              </p:custDataLst>
            </p:nvPr>
          </p:nvSpPr>
          <p:spPr>
            <a:xfrm>
              <a:off x="3988371" y="1470744"/>
              <a:ext cx="108391" cy="108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>
              <p:custDataLst>
                <p:tags r:id="rId12"/>
              </p:custDataLst>
            </p:nvPr>
          </p:nvSpPr>
          <p:spPr>
            <a:xfrm>
              <a:off x="3988371" y="1932707"/>
              <a:ext cx="108391" cy="108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101" name="矩形 100"/>
          <p:cNvSpPr/>
          <p:nvPr>
            <p:custDataLst>
              <p:tags r:id="rId13"/>
            </p:custDataLst>
          </p:nvPr>
        </p:nvSpPr>
        <p:spPr>
          <a:xfrm>
            <a:off x="-1270" y="0"/>
            <a:ext cx="4352925" cy="6858000"/>
          </a:xfrm>
          <a:prstGeom prst="rect">
            <a:avLst/>
          </a:prstGeom>
          <a:gradFill flip="none" rotWithShape="1">
            <a:gsLst>
              <a:gs pos="0">
                <a:srgbClr val="7BADE9"/>
              </a:gs>
              <a:gs pos="100000">
                <a:srgbClr val="64A6FF">
                  <a:alpha val="2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56" name="矩形 55"/>
          <p:cNvSpPr/>
          <p:nvPr>
            <p:custDataLst>
              <p:tags r:id="rId14"/>
            </p:custDataLst>
          </p:nvPr>
        </p:nvSpPr>
        <p:spPr>
          <a:xfrm>
            <a:off x="5547995" y="4414520"/>
            <a:ext cx="5705475" cy="610235"/>
          </a:xfrm>
          <a:prstGeom prst="rect">
            <a:avLst/>
          </a:prstGeom>
          <a:noFill/>
          <a:ln w="9525">
            <a:solidFill>
              <a:srgbClr val="7BA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 spc="30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阿里巴巴普惠体 M" panose="00020600040101010101" pitchFamily="18" charset="-122"/>
            </a:endParaRPr>
          </a:p>
        </p:txBody>
      </p:sp>
      <p:sp>
        <p:nvSpPr>
          <p:cNvPr id="55" name="矩形 54"/>
          <p:cNvSpPr/>
          <p:nvPr>
            <p:custDataLst>
              <p:tags r:id="rId15"/>
            </p:custDataLst>
          </p:nvPr>
        </p:nvSpPr>
        <p:spPr>
          <a:xfrm>
            <a:off x="5803900" y="2008505"/>
            <a:ext cx="5706110" cy="610235"/>
          </a:xfrm>
          <a:prstGeom prst="rect">
            <a:avLst/>
          </a:prstGeom>
          <a:noFill/>
          <a:ln w="9525">
            <a:solidFill>
              <a:srgbClr val="84B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 spc="30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阿里巴巴普惠体 M" panose="00020600040101010101" pitchFamily="18" charset="-122"/>
            </a:endParaRPr>
          </a:p>
        </p:txBody>
      </p:sp>
      <p:sp>
        <p:nvSpPr>
          <p:cNvPr id="36" name="矩形 35"/>
          <p:cNvSpPr/>
          <p:nvPr>
            <p:custDataLst>
              <p:tags r:id="rId16"/>
            </p:custDataLst>
          </p:nvPr>
        </p:nvSpPr>
        <p:spPr>
          <a:xfrm>
            <a:off x="5492750" y="3152775"/>
            <a:ext cx="6647180" cy="610235"/>
          </a:xfrm>
          <a:prstGeom prst="rect">
            <a:avLst/>
          </a:prstGeom>
          <a:solidFill>
            <a:srgbClr val="7BADE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zh-CN" altLang="zh-CN" sz="2800" b="1" kern="0" spc="3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charset="-122"/>
                <a:cs typeface="+mn-ea"/>
                <a:sym typeface="+mn-lt"/>
              </a:rPr>
              <a:t>掌握归一法及三段法进行相关计算</a:t>
            </a:r>
            <a:r>
              <a:rPr lang="zh-CN" altLang="zh-CN" sz="2800" b="1" kern="0" spc="3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+mn-ea"/>
                <a:sym typeface="+mn-lt"/>
              </a:rPr>
              <a:t>★</a:t>
            </a:r>
            <a:endParaRPr lang="zh-CN" altLang="zh-CN" sz="2800" b="1" kern="0" spc="30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charset="-122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>
            <p:custDataLst>
              <p:tags r:id="rId17"/>
            </p:custDataLst>
          </p:nvPr>
        </p:nvSpPr>
        <p:spPr>
          <a:xfrm>
            <a:off x="5489575" y="1891030"/>
            <a:ext cx="6162675" cy="610235"/>
          </a:xfrm>
          <a:prstGeom prst="rect">
            <a:avLst/>
          </a:prstGeom>
          <a:solidFill>
            <a:srgbClr val="84BBF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spc="3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charset="-122"/>
                <a:cs typeface="阿里巴巴普惠体 M" panose="00020600040101010101" pitchFamily="18" charset="-122"/>
              </a:rPr>
              <a:t>理解化学反应速率的概念及表达式</a:t>
            </a:r>
            <a:endParaRPr lang="zh-CN" altLang="en-US" sz="2800" b="1" spc="300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charset="-122"/>
              <a:cs typeface="阿里巴巴普惠体 M" panose="00020600040101010101" pitchFamily="18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8"/>
            </p:custDataLst>
          </p:nvPr>
        </p:nvSpPr>
        <p:spPr>
          <a:xfrm>
            <a:off x="180975" y="193675"/>
            <a:ext cx="3989070" cy="84201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 algn="ctr"/>
            <a:r>
              <a:rPr lang="zh-CN" altLang="zh-CN" sz="5400" b="1" spc="3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charset="-122"/>
                <a:cs typeface="阿里巴巴普惠体 B" panose="00020600040101010101" pitchFamily="18" charset="-122"/>
              </a:rPr>
              <a:t>学习目标</a:t>
            </a:r>
            <a:endParaRPr lang="zh-CN" altLang="zh-CN" sz="5400" b="1" spc="300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charset="-122"/>
              <a:cs typeface="阿里巴巴普惠体 B" panose="00020600040101010101" pitchFamily="18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9"/>
            </p:custDataLst>
          </p:nvPr>
        </p:nvSpPr>
        <p:spPr>
          <a:xfrm>
            <a:off x="4406707" y="4192899"/>
            <a:ext cx="10860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alpha val="25000"/>
                      </a:schemeClr>
                    </a:gs>
                  </a:gsLst>
                  <a:lin ang="5400000" scaled="1"/>
                </a:gradFill>
                <a:latin typeface="腾讯字体" panose="02010600010101010101" pitchFamily="2" charset="-122"/>
                <a:ea typeface="腾讯字体" panose="02010600010101010101" pitchFamily="2" charset="-122"/>
              </a:defRPr>
            </a:lvl1pPr>
          </a:lstStyle>
          <a:p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03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5" name="矩形 4"/>
          <p:cNvSpPr/>
          <p:nvPr>
            <p:custDataLst>
              <p:tags r:id="rId20"/>
            </p:custDataLst>
          </p:nvPr>
        </p:nvSpPr>
        <p:spPr>
          <a:xfrm>
            <a:off x="5804535" y="3265805"/>
            <a:ext cx="5705475" cy="610235"/>
          </a:xfrm>
          <a:prstGeom prst="rect">
            <a:avLst/>
          </a:prstGeom>
          <a:noFill/>
          <a:ln w="9525">
            <a:solidFill>
              <a:srgbClr val="7BA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 spc="30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阿里巴巴普惠体 M" panose="00020600040101010101" pitchFamily="18" charset="-122"/>
            </a:endParaRPr>
          </a:p>
        </p:txBody>
      </p:sp>
      <p:sp>
        <p:nvSpPr>
          <p:cNvPr id="6" name="矩形 5"/>
          <p:cNvSpPr/>
          <p:nvPr>
            <p:custDataLst>
              <p:tags r:id="rId21"/>
            </p:custDataLst>
          </p:nvPr>
        </p:nvSpPr>
        <p:spPr>
          <a:xfrm>
            <a:off x="5437505" y="4326255"/>
            <a:ext cx="6647180" cy="610235"/>
          </a:xfrm>
          <a:prstGeom prst="rect">
            <a:avLst/>
          </a:prstGeom>
          <a:solidFill>
            <a:srgbClr val="7BADE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zh-CN" altLang="zh-CN" sz="2800" b="1" kern="0" spc="3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charset="-122"/>
                <a:cs typeface="+mn-ea"/>
                <a:sym typeface="+mn-lt"/>
              </a:rPr>
              <a:t>掌握影响化学反应速率的因素</a:t>
            </a:r>
            <a:r>
              <a:rPr lang="zh-CN" altLang="zh-CN" sz="2800" b="1" kern="0" spc="3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+mn-ea"/>
                <a:sym typeface="+mn-lt"/>
              </a:rPr>
              <a:t>★★</a:t>
            </a:r>
            <a:endParaRPr lang="zh-CN" altLang="zh-CN" sz="2800" b="1" kern="0" spc="30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6" grpId="0" animBg="1"/>
      <p:bldP spid="55" grpId="0" animBg="1"/>
      <p:bldP spid="36" grpId="0" animBg="1"/>
      <p:bldP spid="45" grpId="0" animBg="1"/>
      <p:bldP spid="3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" b="5"/>
          <a:stretch>
            <a:fillRect/>
          </a:stretch>
        </p:blipFill>
        <p:spPr>
          <a:xfrm>
            <a:off x="0" y="3695700"/>
            <a:ext cx="12192000" cy="3162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>
                <p:custDataLst>
                  <p:tags r:id="rId3"/>
                </p:custDataLst>
              </p:nvPr>
            </p:nvSpPr>
            <p:spPr>
              <a:xfrm>
                <a:off x="196850" y="1179830"/>
                <a:ext cx="11790680" cy="5770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03200" dist="50800" dir="5400000" algn="t" rotWithShape="0">
                  <a:srgbClr val="4072FF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楷体_GB2312" panose="02010609030101010101" charset="-122"/>
                          <a:cs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zh-CN" i="1">
                  <a:latin typeface="Times New Roman" panose="02020603050405020304" pitchFamily="18" charset="0"/>
                  <a:ea typeface="楷体_GB2312" panose="02010609030101010101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96850" y="1179830"/>
                <a:ext cx="11790680" cy="5770880"/>
              </a:xfrm>
              <a:prstGeom prst="rect">
                <a:avLst/>
              </a:prstGeom>
              <a:blipFill rotWithShape="1">
                <a:blip r:embed="rId5"/>
                <a:stretch>
                  <a:fillRect l="-1454" t="-2091" r="-1449" b="-3840"/>
                </a:stretch>
              </a:blipFill>
              <a:ln>
                <a:noFill/>
              </a:ln>
              <a:effectLst>
                <a:outerShdw blurRad="203200" dist="50800" dir="5400000" algn="t" rotWithShape="0">
                  <a:srgbClr val="4072FF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2653" y="201725"/>
            <a:ext cx="2496185" cy="6140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algn="ctr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34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迁移应用　</a:t>
            </a:r>
            <a:endParaRPr lang="zh-CN" altLang="en-US" sz="3400" b="1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30" name="Text Box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64385" y="4120515"/>
            <a:ext cx="6360795" cy="5835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/>
            <a:r>
              <a:rPr sz="3200" b="1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如何来表示一个反应的快慢呢？</a:t>
            </a:r>
            <a:endParaRPr sz="3200" b="1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8"/>
            </p:custDataLst>
          </p:nvPr>
        </p:nvSpPr>
        <p:spPr>
          <a:xfrm>
            <a:off x="2400300" y="2082800"/>
            <a:ext cx="71856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1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速率（单位时间内物体运动的距离）</a:t>
            </a:r>
            <a:endParaRPr lang="zh-CN" altLang="en-US" sz="3200" b="1">
              <a:solidFill>
                <a:srgbClr val="7030A0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1851660" y="5003165"/>
            <a:ext cx="33985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1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化学反应速率</a:t>
            </a:r>
            <a:endParaRPr lang="zh-CN" altLang="en-US" sz="3200" b="1">
              <a:solidFill>
                <a:srgbClr val="7030A0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17" name="Text Box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8300" y="1270635"/>
            <a:ext cx="1788795" cy="5835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/>
            <a:r>
              <a:rPr lang="zh-CN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思考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1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：</a:t>
            </a:r>
            <a:endParaRPr lang="zh-CN" altLang="en-US" sz="3200" b="1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18" name="Text Box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64030" y="1271270"/>
            <a:ext cx="10179050" cy="5835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/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物理上我们一般用什么来表示物体运动的快慢程度呢？</a:t>
            </a:r>
            <a:endParaRPr lang="zh-CN" altLang="en-US" sz="3200" b="1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2400300" y="2894330"/>
                <a:ext cx="3228975" cy="1010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_GB2312" panose="02010609030101010101" charset="-122"/>
                          <a:cs typeface="Cambria Math" panose="02040503050406030204" pitchFamily="18" charset="0"/>
                        </a:rPr>
                        <m:t>𝑉</m:t>
                      </m:r>
                      <m:r>
                        <a:rPr lang="en-US" altLang="zh-CN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charset="-128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_GB2312" panose="02010609030101010101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△</m:t>
                          </m:r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_GB2312" panose="02010609030101010101" charset="-122"/>
                              <a:cs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△</m:t>
                          </m:r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_GB2312" panose="02010609030101010101" charset="-122"/>
                              <a:cs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altLang="zh-CN" sz="3200" i="1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400300" y="2894330"/>
                <a:ext cx="3228975" cy="10109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5590" y="4120515"/>
            <a:ext cx="1788795" cy="5835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/>
            <a:r>
              <a:rPr lang="zh-CN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思考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2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：</a:t>
            </a:r>
            <a:endParaRPr lang="zh-CN" altLang="en-US" sz="3200" b="1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40335" y="957580"/>
            <a:ext cx="11856720" cy="5770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50800" dir="5400000" algn="t" rotWithShape="0">
              <a:srgbClr val="4072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图片 5121">
            <a:hlinkClick r:id="rId2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88435" y="1355725"/>
            <a:ext cx="3148965" cy="308673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4800" y="1355725"/>
            <a:ext cx="3094990" cy="30873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571105" y="1355725"/>
            <a:ext cx="4377690" cy="311277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304800" y="283845"/>
            <a:ext cx="5636260" cy="673735"/>
          </a:xfrm>
          <a:prstGeom prst="rect">
            <a:avLst/>
          </a:prstGeom>
          <a:noFill/>
          <a:ln w="254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spcFirstLastPara="1" wrap="square" lIns="91418" tIns="91418" rIns="91418" bIns="91418">
            <a:prstTxWarp prst="textTriangle">
              <a:avLst/>
            </a:prstTxWarp>
            <a:spAutoFit/>
          </a:bodyPr>
          <a:lstStyle/>
          <a:p>
            <a:pPr algn="l" latinLnBrk="1">
              <a:defRPr/>
            </a:pPr>
            <a:r>
              <a:rPr lang="zh-CN" altLang="zh-CN" sz="3200" b="1">
                <a:solidFill>
                  <a:schemeClr val="accent5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化学反应的快慢是不一样的</a:t>
            </a:r>
            <a:endParaRPr lang="zh-CN" altLang="zh-CN" sz="3200" b="1">
              <a:solidFill>
                <a:schemeClr val="accent5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10"/>
            </p:custDataLst>
          </p:nvPr>
        </p:nvSpPr>
        <p:spPr>
          <a:xfrm>
            <a:off x="747395" y="4711700"/>
            <a:ext cx="19138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latin typeface="Times New Roman" panose="02020603050405020304" pitchFamily="18" charset="0"/>
                <a:ea typeface="楷体_GB2312" panose="02010609030101010101" charset="-122"/>
              </a:rPr>
              <a:t>节日焰火</a:t>
            </a:r>
            <a:endParaRPr lang="zh-CN" altLang="en-US" sz="2800" b="1"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4605655" y="4711700"/>
            <a:ext cx="19138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800" b="1">
                <a:latin typeface="Times New Roman" panose="02020603050405020304" pitchFamily="18" charset="0"/>
                <a:ea typeface="楷体_GB2312" panose="02010609030101010101" charset="-122"/>
              </a:rPr>
              <a:t>溶洞形成</a:t>
            </a:r>
            <a:endParaRPr lang="zh-CN" altLang="en-US" sz="2800" b="1"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9013190" y="4711700"/>
            <a:ext cx="19138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800" b="1">
                <a:latin typeface="Times New Roman" panose="02020603050405020304" pitchFamily="18" charset="0"/>
                <a:ea typeface="楷体_GB2312" panose="02010609030101010101" charset="-122"/>
              </a:rPr>
              <a:t>钢铁生锈</a:t>
            </a:r>
            <a:endParaRPr lang="zh-CN" altLang="en-US" sz="2800" b="1"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747395" y="5502275"/>
            <a:ext cx="8847455" cy="6737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18" tIns="91418" rIns="91418" bIns="91418">
            <a:spAutoFit/>
          </a:bodyPr>
          <a:lstStyle/>
          <a:p>
            <a:pPr algn="l" latinLnBrk="1">
              <a:defRPr/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如何定量的表示一个反应的化学反应速率呢？</a:t>
            </a:r>
            <a:endParaRPr lang="zh-CN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98755" y="1016000"/>
            <a:ext cx="11856720" cy="5770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50800" dir="5400000" algn="t" rotWithShape="0">
              <a:srgbClr val="4072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" name="流程图: 直接访问存储器 1"/>
          <p:cNvSpPr/>
          <p:nvPr>
            <p:custDataLst>
              <p:tags r:id="rId2"/>
            </p:custDataLst>
          </p:nvPr>
        </p:nvSpPr>
        <p:spPr>
          <a:xfrm>
            <a:off x="220980" y="205105"/>
            <a:ext cx="2585085" cy="694055"/>
          </a:xfrm>
          <a:prstGeom prst="flowChartMagneticDru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latin typeface="Times New Roman" panose="02020603050405020304" pitchFamily="18" charset="0"/>
              <a:ea typeface="楷体_GB2312" panose="0201060903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76250" y="273050"/>
            <a:ext cx="2326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导入新知</a:t>
            </a:r>
            <a:endParaRPr lang="zh-CN" altLang="en-US" sz="3200" b="1" smtClean="0">
              <a:solidFill>
                <a:srgbClr val="7030A0"/>
              </a:solidFill>
              <a:latin typeface="Times New Roman" panose="02020603050405020304" pitchFamily="18" charset="0"/>
              <a:ea typeface="楷体_GB2312" panose="02010609030101010101" charset="-122"/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4"/>
            </p:custDataLst>
          </p:nvPr>
        </p:nvGrpSpPr>
        <p:grpSpPr>
          <a:xfrm>
            <a:off x="2244660" y="2837080"/>
            <a:ext cx="8130486" cy="977265"/>
            <a:chOff x="2565970" y="2837080"/>
            <a:chExt cx="8130486" cy="977265"/>
          </a:xfrm>
        </p:grpSpPr>
        <p:sp>
          <p:nvSpPr>
            <p:cNvPr id="32" name="矩形 31"/>
            <p:cNvSpPr/>
            <p:nvPr>
              <p:custDataLst>
                <p:tags r:id="rId5"/>
              </p:custDataLst>
            </p:nvPr>
          </p:nvSpPr>
          <p:spPr>
            <a:xfrm>
              <a:off x="3726492" y="2837080"/>
              <a:ext cx="6969964" cy="977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kern="100"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通常用</a:t>
              </a:r>
              <a:r>
                <a:rPr lang="zh-CN" altLang="en-US" sz="2400" b="1" kern="1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单位时间内反应物浓度的减少量</a:t>
              </a:r>
              <a:r>
                <a:rPr lang="zh-CN" altLang="en-US" sz="2400" b="1" kern="100"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或</a:t>
              </a:r>
              <a:r>
                <a:rPr lang="zh-CN" altLang="en-US" sz="2400" b="1" kern="1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生成物浓度的增加量</a:t>
              </a:r>
              <a:r>
                <a:rPr lang="zh-CN" altLang="en-US" sz="2400" b="1" kern="100"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来表示</a:t>
              </a:r>
              <a:endParaRPr lang="zh-CN" altLang="en-US" sz="2400" b="1" kern="100">
                <a:latin typeface="Times New Roman" panose="02020603050405020304" pitchFamily="18" charset="0"/>
                <a:ea typeface="楷体_GB2312" panose="02010609030101010101" charset="-122"/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>
              <p:custDataLst>
                <p:tags r:id="rId6"/>
              </p:custDataLst>
            </p:nvPr>
          </p:nvGrpSpPr>
          <p:grpSpPr>
            <a:xfrm>
              <a:off x="2565970" y="3208451"/>
              <a:ext cx="1229102" cy="112772"/>
              <a:chOff x="2633444" y="1832447"/>
              <a:chExt cx="1229102" cy="112772"/>
            </a:xfrm>
          </p:grpSpPr>
          <p:cxnSp>
            <p:nvCxnSpPr>
              <p:cNvPr id="34" name="直接连接符 33"/>
              <p:cNvCxnSpPr/>
              <p:nvPr>
                <p:custDataLst>
                  <p:tags r:id="rId7"/>
                </p:custDataLst>
              </p:nvPr>
            </p:nvCxnSpPr>
            <p:spPr>
              <a:xfrm flipV="1">
                <a:off x="2746216" y="1845653"/>
                <a:ext cx="1116330" cy="4318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5" name="圆: 空心 34"/>
              <p:cNvSpPr/>
              <p:nvPr>
                <p:custDataLst>
                  <p:tags r:id="rId8"/>
                </p:custDataLst>
              </p:nvPr>
            </p:nvSpPr>
            <p:spPr>
              <a:xfrm>
                <a:off x="2633444" y="1832447"/>
                <a:ext cx="112772" cy="112772"/>
              </a:xfrm>
              <a:prstGeom prst="donut">
                <a:avLst/>
              </a:prstGeom>
              <a:solidFill>
                <a:srgbClr val="00A5A9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2233007" y="1068827"/>
            <a:ext cx="60960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800" b="1">
                <a:latin typeface="Times New Roman" panose="02020603050405020304" pitchFamily="18" charset="0"/>
                <a:ea typeface="楷体_GB2312" panose="02010609030101010101" charset="-122"/>
              </a:rPr>
              <a:t>化学反应速率</a:t>
            </a:r>
            <a:endParaRPr lang="zh-CN" altLang="en-US" sz="2800" b="1"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10"/>
            </p:custDataLst>
          </p:nvPr>
        </p:nvGrpSpPr>
        <p:grpSpPr>
          <a:xfrm>
            <a:off x="665584" y="1582925"/>
            <a:ext cx="1646550" cy="4760726"/>
            <a:chOff x="9321269" y="1592450"/>
            <a:chExt cx="1646550" cy="4760726"/>
          </a:xfrm>
        </p:grpSpPr>
        <p:grpSp>
          <p:nvGrpSpPr>
            <p:cNvPr id="11" name="组合 10"/>
            <p:cNvGrpSpPr/>
            <p:nvPr>
              <p:custDataLst>
                <p:tags r:id="rId11"/>
              </p:custDataLst>
            </p:nvPr>
          </p:nvGrpSpPr>
          <p:grpSpPr>
            <a:xfrm>
              <a:off x="9321269" y="1650364"/>
              <a:ext cx="1646550" cy="710496"/>
              <a:chOff x="9321269" y="1490226"/>
              <a:chExt cx="1646550" cy="710496"/>
            </a:xfrm>
          </p:grpSpPr>
          <p:sp>
            <p:nvSpPr>
              <p:cNvPr id="25" name="MH_Other_1"/>
              <p:cNvSpPr/>
              <p:nvPr>
                <p:custDataLst>
                  <p:tags r:id="rId12"/>
                </p:custDataLst>
              </p:nvPr>
            </p:nvSpPr>
            <p:spPr bwMode="gray">
              <a:xfrm>
                <a:off x="9418255" y="1943590"/>
                <a:ext cx="1452573" cy="257132"/>
              </a:xfrm>
              <a:custGeom>
                <a:avLst/>
                <a:gdLst>
                  <a:gd name="T0" fmla="*/ 2147483646 w 1120"/>
                  <a:gd name="T1" fmla="*/ 2147483646 h 252"/>
                  <a:gd name="T2" fmla="*/ 2147483646 w 1120"/>
                  <a:gd name="T3" fmla="*/ 2147483646 h 252"/>
                  <a:gd name="T4" fmla="*/ 2147483646 w 1120"/>
                  <a:gd name="T5" fmla="*/ 2147483646 h 252"/>
                  <a:gd name="T6" fmla="*/ 2147483646 w 1120"/>
                  <a:gd name="T7" fmla="*/ 2147483646 h 252"/>
                  <a:gd name="T8" fmla="*/ 2147483646 w 1120"/>
                  <a:gd name="T9" fmla="*/ 2147483646 h 252"/>
                  <a:gd name="T10" fmla="*/ 2147483646 w 1120"/>
                  <a:gd name="T11" fmla="*/ 2147483646 h 252"/>
                  <a:gd name="T12" fmla="*/ 2147483646 w 1120"/>
                  <a:gd name="T13" fmla="*/ 2147483646 h 252"/>
                  <a:gd name="T14" fmla="*/ 2147483646 w 1120"/>
                  <a:gd name="T15" fmla="*/ 2147483646 h 252"/>
                  <a:gd name="T16" fmla="*/ 2147483646 w 1120"/>
                  <a:gd name="T17" fmla="*/ 2147483646 h 252"/>
                  <a:gd name="T18" fmla="*/ 2147483646 w 1120"/>
                  <a:gd name="T19" fmla="*/ 2147483646 h 252"/>
                  <a:gd name="T20" fmla="*/ 2147483646 w 1120"/>
                  <a:gd name="T21" fmla="*/ 2147483646 h 252"/>
                  <a:gd name="T22" fmla="*/ 2147483646 w 1120"/>
                  <a:gd name="T23" fmla="*/ 2147483646 h 252"/>
                  <a:gd name="T24" fmla="*/ 2147483646 w 1120"/>
                  <a:gd name="T25" fmla="*/ 2147483646 h 252"/>
                  <a:gd name="T26" fmla="*/ 2147483646 w 1120"/>
                  <a:gd name="T27" fmla="*/ 2147483646 h 252"/>
                  <a:gd name="T28" fmla="*/ 2147483646 w 1120"/>
                  <a:gd name="T29" fmla="*/ 2147483646 h 252"/>
                  <a:gd name="T30" fmla="*/ 2147483646 w 1120"/>
                  <a:gd name="T31" fmla="*/ 2147483646 h 252"/>
                  <a:gd name="T32" fmla="*/ 2147483646 w 1120"/>
                  <a:gd name="T33" fmla="*/ 2147483646 h 252"/>
                  <a:gd name="T34" fmla="*/ 2147483646 w 1120"/>
                  <a:gd name="T35" fmla="*/ 2147483646 h 252"/>
                  <a:gd name="T36" fmla="*/ 2147483646 w 1120"/>
                  <a:gd name="T37" fmla="*/ 2147483646 h 252"/>
                  <a:gd name="T38" fmla="*/ 2147483646 w 1120"/>
                  <a:gd name="T39" fmla="*/ 2147483646 h 252"/>
                  <a:gd name="T40" fmla="*/ 2147483646 w 1120"/>
                  <a:gd name="T41" fmla="*/ 2147483646 h 252"/>
                  <a:gd name="T42" fmla="*/ 2147483646 w 1120"/>
                  <a:gd name="T43" fmla="*/ 2147483646 h 252"/>
                  <a:gd name="T44" fmla="*/ 0 w 1120"/>
                  <a:gd name="T45" fmla="*/ 2147483646 h 252"/>
                  <a:gd name="T46" fmla="*/ 0 w 1120"/>
                  <a:gd name="T47" fmla="*/ 2147483646 h 252"/>
                  <a:gd name="T48" fmla="*/ 2147483646 w 1120"/>
                  <a:gd name="T49" fmla="*/ 0 h 252"/>
                  <a:gd name="T50" fmla="*/ 2147483646 w 1120"/>
                  <a:gd name="T51" fmla="*/ 2147483646 h 252"/>
                  <a:gd name="T52" fmla="*/ 2147483646 w 1120"/>
                  <a:gd name="T53" fmla="*/ 2147483646 h 252"/>
                  <a:gd name="T54" fmla="*/ 2147483646 w 1120"/>
                  <a:gd name="T55" fmla="*/ 21474836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1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26" name="MH_SubTitle_1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9321269" y="1490226"/>
                <a:ext cx="1646550" cy="53456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>
                  <a:defRPr/>
                </a:pPr>
                <a:endParaRPr lang="en-US" altLang="zh-CN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endParaRPr>
              </a:p>
            </p:txBody>
          </p:sp>
        </p:grpSp>
        <p:grpSp>
          <p:nvGrpSpPr>
            <p:cNvPr id="12" name="组合 11"/>
            <p:cNvGrpSpPr/>
            <p:nvPr>
              <p:custDataLst>
                <p:tags r:id="rId14"/>
              </p:custDataLst>
            </p:nvPr>
          </p:nvGrpSpPr>
          <p:grpSpPr>
            <a:xfrm>
              <a:off x="9321269" y="2345066"/>
              <a:ext cx="1646550" cy="1346566"/>
              <a:chOff x="9321269" y="2184928"/>
              <a:chExt cx="1646550" cy="1346566"/>
            </a:xfrm>
          </p:grpSpPr>
          <p:sp>
            <p:nvSpPr>
              <p:cNvPr id="22" name="MH_Other_2"/>
              <p:cNvSpPr/>
              <p:nvPr>
                <p:custDataLst>
                  <p:tags r:id="rId15"/>
                </p:custDataLst>
              </p:nvPr>
            </p:nvSpPr>
            <p:spPr bwMode="gray">
              <a:xfrm>
                <a:off x="9418255" y="3274362"/>
                <a:ext cx="1452573" cy="257132"/>
              </a:xfrm>
              <a:custGeom>
                <a:avLst/>
                <a:gdLst>
                  <a:gd name="T0" fmla="*/ 2147483646 w 1120"/>
                  <a:gd name="T1" fmla="*/ 2147483646 h 252"/>
                  <a:gd name="T2" fmla="*/ 2147483646 w 1120"/>
                  <a:gd name="T3" fmla="*/ 2147483646 h 252"/>
                  <a:gd name="T4" fmla="*/ 2147483646 w 1120"/>
                  <a:gd name="T5" fmla="*/ 2147483646 h 252"/>
                  <a:gd name="T6" fmla="*/ 2147483646 w 1120"/>
                  <a:gd name="T7" fmla="*/ 2147483646 h 252"/>
                  <a:gd name="T8" fmla="*/ 2147483646 w 1120"/>
                  <a:gd name="T9" fmla="*/ 2147483646 h 252"/>
                  <a:gd name="T10" fmla="*/ 2147483646 w 1120"/>
                  <a:gd name="T11" fmla="*/ 2147483646 h 252"/>
                  <a:gd name="T12" fmla="*/ 2147483646 w 1120"/>
                  <a:gd name="T13" fmla="*/ 2147483646 h 252"/>
                  <a:gd name="T14" fmla="*/ 2147483646 w 1120"/>
                  <a:gd name="T15" fmla="*/ 2147483646 h 252"/>
                  <a:gd name="T16" fmla="*/ 2147483646 w 1120"/>
                  <a:gd name="T17" fmla="*/ 2147483646 h 252"/>
                  <a:gd name="T18" fmla="*/ 2147483646 w 1120"/>
                  <a:gd name="T19" fmla="*/ 2147483646 h 252"/>
                  <a:gd name="T20" fmla="*/ 2147483646 w 1120"/>
                  <a:gd name="T21" fmla="*/ 2147483646 h 252"/>
                  <a:gd name="T22" fmla="*/ 2147483646 w 1120"/>
                  <a:gd name="T23" fmla="*/ 2147483646 h 252"/>
                  <a:gd name="T24" fmla="*/ 2147483646 w 1120"/>
                  <a:gd name="T25" fmla="*/ 2147483646 h 252"/>
                  <a:gd name="T26" fmla="*/ 2147483646 w 1120"/>
                  <a:gd name="T27" fmla="*/ 2147483646 h 252"/>
                  <a:gd name="T28" fmla="*/ 2147483646 w 1120"/>
                  <a:gd name="T29" fmla="*/ 2147483646 h 252"/>
                  <a:gd name="T30" fmla="*/ 2147483646 w 1120"/>
                  <a:gd name="T31" fmla="*/ 2147483646 h 252"/>
                  <a:gd name="T32" fmla="*/ 2147483646 w 1120"/>
                  <a:gd name="T33" fmla="*/ 2147483646 h 252"/>
                  <a:gd name="T34" fmla="*/ 2147483646 w 1120"/>
                  <a:gd name="T35" fmla="*/ 2147483646 h 252"/>
                  <a:gd name="T36" fmla="*/ 2147483646 w 1120"/>
                  <a:gd name="T37" fmla="*/ 2147483646 h 252"/>
                  <a:gd name="T38" fmla="*/ 2147483646 w 1120"/>
                  <a:gd name="T39" fmla="*/ 2147483646 h 252"/>
                  <a:gd name="T40" fmla="*/ 2147483646 w 1120"/>
                  <a:gd name="T41" fmla="*/ 2147483646 h 252"/>
                  <a:gd name="T42" fmla="*/ 2147483646 w 1120"/>
                  <a:gd name="T43" fmla="*/ 2147483646 h 252"/>
                  <a:gd name="T44" fmla="*/ 0 w 1120"/>
                  <a:gd name="T45" fmla="*/ 2147483646 h 252"/>
                  <a:gd name="T46" fmla="*/ 0 w 1120"/>
                  <a:gd name="T47" fmla="*/ 2147483646 h 252"/>
                  <a:gd name="T48" fmla="*/ 2147483646 w 1120"/>
                  <a:gd name="T49" fmla="*/ 0 h 252"/>
                  <a:gd name="T50" fmla="*/ 2147483646 w 1120"/>
                  <a:gd name="T51" fmla="*/ 2147483646 h 252"/>
                  <a:gd name="T52" fmla="*/ 2147483646 w 1120"/>
                  <a:gd name="T53" fmla="*/ 2147483646 h 252"/>
                  <a:gd name="T54" fmla="*/ 2147483646 w 1120"/>
                  <a:gd name="T55" fmla="*/ 21474836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1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23" name="MH_SubTitle_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9321269" y="2820998"/>
                <a:ext cx="1646550" cy="53456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>
                  <a:defRPr/>
                </a:pPr>
                <a:endParaRPr lang="en-US" altLang="zh-CN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endParaRPr>
              </a:p>
            </p:txBody>
          </p:sp>
          <p:cxnSp>
            <p:nvCxnSpPr>
              <p:cNvPr id="24" name="MH_Other_5"/>
              <p:cNvCxnSpPr>
                <a:stCxn id="26" idx="2"/>
                <a:endCxn id="23" idx="0"/>
              </p:cNvCxnSpPr>
              <p:nvPr>
                <p:custDataLst>
                  <p:tags r:id="rId17"/>
                </p:custDataLst>
              </p:nvPr>
            </p:nvCxnSpPr>
            <p:spPr>
              <a:xfrm flipH="1">
                <a:off x="10144544" y="2184928"/>
                <a:ext cx="0" cy="636070"/>
              </a:xfrm>
              <a:prstGeom prst="line">
                <a:avLst/>
              </a:prstGeom>
              <a:ln>
                <a:tailEnd type="stealth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>
              <p:custDataLst>
                <p:tags r:id="rId18"/>
              </p:custDataLst>
            </p:nvPr>
          </p:nvGrpSpPr>
          <p:grpSpPr>
            <a:xfrm>
              <a:off x="9321269" y="3675838"/>
              <a:ext cx="1646550" cy="1346566"/>
              <a:chOff x="9321269" y="3515700"/>
              <a:chExt cx="1646550" cy="1346566"/>
            </a:xfrm>
          </p:grpSpPr>
          <p:sp>
            <p:nvSpPr>
              <p:cNvPr id="19" name="MH_Other_3"/>
              <p:cNvSpPr/>
              <p:nvPr>
                <p:custDataLst>
                  <p:tags r:id="rId19"/>
                </p:custDataLst>
              </p:nvPr>
            </p:nvSpPr>
            <p:spPr bwMode="gray">
              <a:xfrm>
                <a:off x="9418255" y="4602879"/>
                <a:ext cx="1452573" cy="259387"/>
              </a:xfrm>
              <a:custGeom>
                <a:avLst/>
                <a:gdLst>
                  <a:gd name="T0" fmla="*/ 2147483646 w 1120"/>
                  <a:gd name="T1" fmla="*/ 2147483646 h 252"/>
                  <a:gd name="T2" fmla="*/ 2147483646 w 1120"/>
                  <a:gd name="T3" fmla="*/ 2147483646 h 252"/>
                  <a:gd name="T4" fmla="*/ 2147483646 w 1120"/>
                  <a:gd name="T5" fmla="*/ 2147483646 h 252"/>
                  <a:gd name="T6" fmla="*/ 2147483646 w 1120"/>
                  <a:gd name="T7" fmla="*/ 2147483646 h 252"/>
                  <a:gd name="T8" fmla="*/ 2147483646 w 1120"/>
                  <a:gd name="T9" fmla="*/ 2147483646 h 252"/>
                  <a:gd name="T10" fmla="*/ 2147483646 w 1120"/>
                  <a:gd name="T11" fmla="*/ 2147483646 h 252"/>
                  <a:gd name="T12" fmla="*/ 2147483646 w 1120"/>
                  <a:gd name="T13" fmla="*/ 2147483646 h 252"/>
                  <a:gd name="T14" fmla="*/ 2147483646 w 1120"/>
                  <a:gd name="T15" fmla="*/ 2147483646 h 252"/>
                  <a:gd name="T16" fmla="*/ 2147483646 w 1120"/>
                  <a:gd name="T17" fmla="*/ 2147483646 h 252"/>
                  <a:gd name="T18" fmla="*/ 2147483646 w 1120"/>
                  <a:gd name="T19" fmla="*/ 2147483646 h 252"/>
                  <a:gd name="T20" fmla="*/ 2147483646 w 1120"/>
                  <a:gd name="T21" fmla="*/ 2147483646 h 252"/>
                  <a:gd name="T22" fmla="*/ 2147483646 w 1120"/>
                  <a:gd name="T23" fmla="*/ 2147483646 h 252"/>
                  <a:gd name="T24" fmla="*/ 2147483646 w 1120"/>
                  <a:gd name="T25" fmla="*/ 2147483646 h 252"/>
                  <a:gd name="T26" fmla="*/ 2147483646 w 1120"/>
                  <a:gd name="T27" fmla="*/ 2147483646 h 252"/>
                  <a:gd name="T28" fmla="*/ 2147483646 w 1120"/>
                  <a:gd name="T29" fmla="*/ 2147483646 h 252"/>
                  <a:gd name="T30" fmla="*/ 2147483646 w 1120"/>
                  <a:gd name="T31" fmla="*/ 2147483646 h 252"/>
                  <a:gd name="T32" fmla="*/ 2147483646 w 1120"/>
                  <a:gd name="T33" fmla="*/ 2147483646 h 252"/>
                  <a:gd name="T34" fmla="*/ 2147483646 w 1120"/>
                  <a:gd name="T35" fmla="*/ 2147483646 h 252"/>
                  <a:gd name="T36" fmla="*/ 2147483646 w 1120"/>
                  <a:gd name="T37" fmla="*/ 2147483646 h 252"/>
                  <a:gd name="T38" fmla="*/ 2147483646 w 1120"/>
                  <a:gd name="T39" fmla="*/ 2147483646 h 252"/>
                  <a:gd name="T40" fmla="*/ 2147483646 w 1120"/>
                  <a:gd name="T41" fmla="*/ 2147483646 h 252"/>
                  <a:gd name="T42" fmla="*/ 2147483646 w 1120"/>
                  <a:gd name="T43" fmla="*/ 2147483646 h 252"/>
                  <a:gd name="T44" fmla="*/ 0 w 1120"/>
                  <a:gd name="T45" fmla="*/ 2147483646 h 252"/>
                  <a:gd name="T46" fmla="*/ 0 w 1120"/>
                  <a:gd name="T47" fmla="*/ 2147483646 h 252"/>
                  <a:gd name="T48" fmla="*/ 2147483646 w 1120"/>
                  <a:gd name="T49" fmla="*/ 0 h 252"/>
                  <a:gd name="T50" fmla="*/ 2147483646 w 1120"/>
                  <a:gd name="T51" fmla="*/ 2147483646 h 252"/>
                  <a:gd name="T52" fmla="*/ 2147483646 w 1120"/>
                  <a:gd name="T53" fmla="*/ 2147483646 h 252"/>
                  <a:gd name="T54" fmla="*/ 2147483646 w 1120"/>
                  <a:gd name="T55" fmla="*/ 21474836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1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20" name="MH_SubTitle_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9321269" y="4151769"/>
                <a:ext cx="1646550" cy="53230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>
                  <a:defRPr/>
                </a:pPr>
                <a:endParaRPr lang="en-US" altLang="zh-CN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endParaRPr>
              </a:p>
            </p:txBody>
          </p:sp>
          <p:cxnSp>
            <p:nvCxnSpPr>
              <p:cNvPr id="21" name="MH_Other_6"/>
              <p:cNvCxnSpPr>
                <a:stCxn id="23" idx="2"/>
                <a:endCxn id="20" idx="0"/>
              </p:cNvCxnSpPr>
              <p:nvPr>
                <p:custDataLst>
                  <p:tags r:id="rId21"/>
                </p:custDataLst>
              </p:nvPr>
            </p:nvCxnSpPr>
            <p:spPr>
              <a:xfrm flipH="1">
                <a:off x="10144544" y="3515700"/>
                <a:ext cx="0" cy="636069"/>
              </a:xfrm>
              <a:prstGeom prst="line">
                <a:avLst/>
              </a:prstGeom>
              <a:ln>
                <a:tailEnd type="stealth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/>
            <p:nvPr>
              <p:custDataLst>
                <p:tags r:id="rId22"/>
              </p:custDataLst>
            </p:nvPr>
          </p:nvGrpSpPr>
          <p:grpSpPr>
            <a:xfrm>
              <a:off x="9321269" y="5004354"/>
              <a:ext cx="1646550" cy="1348822"/>
              <a:chOff x="9321269" y="4844216"/>
              <a:chExt cx="1646550" cy="1348822"/>
            </a:xfrm>
          </p:grpSpPr>
          <p:sp>
            <p:nvSpPr>
              <p:cNvPr id="27" name="MH_Other_4"/>
              <p:cNvSpPr/>
              <p:nvPr>
                <p:custDataLst>
                  <p:tags r:id="rId23"/>
                </p:custDataLst>
              </p:nvPr>
            </p:nvSpPr>
            <p:spPr bwMode="gray">
              <a:xfrm>
                <a:off x="9418255" y="5933651"/>
                <a:ext cx="1452573" cy="259387"/>
              </a:xfrm>
              <a:custGeom>
                <a:avLst/>
                <a:gdLst>
                  <a:gd name="T0" fmla="*/ 2147483646 w 1120"/>
                  <a:gd name="T1" fmla="*/ 2147483646 h 252"/>
                  <a:gd name="T2" fmla="*/ 2147483646 w 1120"/>
                  <a:gd name="T3" fmla="*/ 2147483646 h 252"/>
                  <a:gd name="T4" fmla="*/ 2147483646 w 1120"/>
                  <a:gd name="T5" fmla="*/ 2147483646 h 252"/>
                  <a:gd name="T6" fmla="*/ 2147483646 w 1120"/>
                  <a:gd name="T7" fmla="*/ 2147483646 h 252"/>
                  <a:gd name="T8" fmla="*/ 2147483646 w 1120"/>
                  <a:gd name="T9" fmla="*/ 2147483646 h 252"/>
                  <a:gd name="T10" fmla="*/ 2147483646 w 1120"/>
                  <a:gd name="T11" fmla="*/ 2147483646 h 252"/>
                  <a:gd name="T12" fmla="*/ 2147483646 w 1120"/>
                  <a:gd name="T13" fmla="*/ 2147483646 h 252"/>
                  <a:gd name="T14" fmla="*/ 2147483646 w 1120"/>
                  <a:gd name="T15" fmla="*/ 2147483646 h 252"/>
                  <a:gd name="T16" fmla="*/ 2147483646 w 1120"/>
                  <a:gd name="T17" fmla="*/ 2147483646 h 252"/>
                  <a:gd name="T18" fmla="*/ 2147483646 w 1120"/>
                  <a:gd name="T19" fmla="*/ 2147483646 h 252"/>
                  <a:gd name="T20" fmla="*/ 2147483646 w 1120"/>
                  <a:gd name="T21" fmla="*/ 2147483646 h 252"/>
                  <a:gd name="T22" fmla="*/ 2147483646 w 1120"/>
                  <a:gd name="T23" fmla="*/ 2147483646 h 252"/>
                  <a:gd name="T24" fmla="*/ 2147483646 w 1120"/>
                  <a:gd name="T25" fmla="*/ 2147483646 h 252"/>
                  <a:gd name="T26" fmla="*/ 2147483646 w 1120"/>
                  <a:gd name="T27" fmla="*/ 2147483646 h 252"/>
                  <a:gd name="T28" fmla="*/ 2147483646 w 1120"/>
                  <a:gd name="T29" fmla="*/ 2147483646 h 252"/>
                  <a:gd name="T30" fmla="*/ 2147483646 w 1120"/>
                  <a:gd name="T31" fmla="*/ 2147483646 h 252"/>
                  <a:gd name="T32" fmla="*/ 2147483646 w 1120"/>
                  <a:gd name="T33" fmla="*/ 2147483646 h 252"/>
                  <a:gd name="T34" fmla="*/ 2147483646 w 1120"/>
                  <a:gd name="T35" fmla="*/ 2147483646 h 252"/>
                  <a:gd name="T36" fmla="*/ 2147483646 w 1120"/>
                  <a:gd name="T37" fmla="*/ 2147483646 h 252"/>
                  <a:gd name="T38" fmla="*/ 2147483646 w 1120"/>
                  <a:gd name="T39" fmla="*/ 2147483646 h 252"/>
                  <a:gd name="T40" fmla="*/ 2147483646 w 1120"/>
                  <a:gd name="T41" fmla="*/ 2147483646 h 252"/>
                  <a:gd name="T42" fmla="*/ 2147483646 w 1120"/>
                  <a:gd name="T43" fmla="*/ 2147483646 h 252"/>
                  <a:gd name="T44" fmla="*/ 0 w 1120"/>
                  <a:gd name="T45" fmla="*/ 2147483646 h 252"/>
                  <a:gd name="T46" fmla="*/ 0 w 1120"/>
                  <a:gd name="T47" fmla="*/ 2147483646 h 252"/>
                  <a:gd name="T48" fmla="*/ 2147483646 w 1120"/>
                  <a:gd name="T49" fmla="*/ 0 h 252"/>
                  <a:gd name="T50" fmla="*/ 2147483646 w 1120"/>
                  <a:gd name="T51" fmla="*/ 2147483646 h 252"/>
                  <a:gd name="T52" fmla="*/ 2147483646 w 1120"/>
                  <a:gd name="T53" fmla="*/ 2147483646 h 252"/>
                  <a:gd name="T54" fmla="*/ 2147483646 w 1120"/>
                  <a:gd name="T55" fmla="*/ 21474836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1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28" name="MH_SubTitle_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9321269" y="5480285"/>
                <a:ext cx="1646550" cy="53456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>
                  <a:defRPr/>
                </a:pPr>
                <a:endParaRPr lang="en-US" altLang="zh-CN">
                  <a:solidFill>
                    <a:srgbClr val="FFFFFF"/>
                  </a:solidFill>
                  <a:highlight>
                    <a:srgbClr val="FFFF00"/>
                  </a:highlight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endParaRPr>
              </a:p>
            </p:txBody>
          </p:sp>
          <p:cxnSp>
            <p:nvCxnSpPr>
              <p:cNvPr id="29" name="MH_Other_7"/>
              <p:cNvCxnSpPr>
                <a:stCxn id="20" idx="2"/>
                <a:endCxn id="28" idx="0"/>
              </p:cNvCxnSpPr>
              <p:nvPr>
                <p:custDataLst>
                  <p:tags r:id="rId25"/>
                </p:custDataLst>
              </p:nvPr>
            </p:nvCxnSpPr>
            <p:spPr>
              <a:xfrm flipH="1">
                <a:off x="10144544" y="4844216"/>
                <a:ext cx="0" cy="636069"/>
              </a:xfrm>
              <a:prstGeom prst="line">
                <a:avLst/>
              </a:prstGeom>
              <a:ln>
                <a:tailEnd type="stealth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矩形: 圆角 9"/>
            <p:cNvSpPr/>
            <p:nvPr>
              <p:custDataLst>
                <p:tags r:id="rId26"/>
              </p:custDataLst>
            </p:nvPr>
          </p:nvSpPr>
          <p:spPr>
            <a:xfrm>
              <a:off x="9706713" y="1592450"/>
              <a:ext cx="897890" cy="60769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概念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+mn-ea"/>
                <a:sym typeface="+mn-lt"/>
              </a:endParaRPr>
            </a:p>
          </p:txBody>
        </p:sp>
        <p:sp>
          <p:nvSpPr>
            <p:cNvPr id="31" name="矩形: 圆角 10"/>
            <p:cNvSpPr/>
            <p:nvPr>
              <p:custDataLst>
                <p:tags r:id="rId27"/>
              </p:custDataLst>
            </p:nvPr>
          </p:nvSpPr>
          <p:spPr>
            <a:xfrm>
              <a:off x="9349210" y="2946394"/>
              <a:ext cx="1612900" cy="607695"/>
            </a:xfrm>
            <a:prstGeom prst="roundRect">
              <a:avLst>
                <a:gd name="adj" fmla="val 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表示方法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+mn-ea"/>
                <a:sym typeface="+mn-lt"/>
              </a:endParaRPr>
            </a:p>
          </p:txBody>
        </p:sp>
        <p:sp>
          <p:nvSpPr>
            <p:cNvPr id="36" name="矩形: 圆角 11"/>
            <p:cNvSpPr/>
            <p:nvPr>
              <p:custDataLst>
                <p:tags r:id="rId28"/>
              </p:custDataLst>
            </p:nvPr>
          </p:nvSpPr>
          <p:spPr>
            <a:xfrm>
              <a:off x="9527962" y="4259646"/>
              <a:ext cx="1255395" cy="60769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定义式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+mn-ea"/>
                <a:sym typeface="+mn-lt"/>
              </a:endParaRPr>
            </a:p>
          </p:txBody>
        </p:sp>
        <p:sp>
          <p:nvSpPr>
            <p:cNvPr id="37" name="矩形: 圆角 12"/>
            <p:cNvSpPr/>
            <p:nvPr>
              <p:custDataLst>
                <p:tags r:id="rId29"/>
              </p:custDataLst>
            </p:nvPr>
          </p:nvSpPr>
          <p:spPr>
            <a:xfrm>
              <a:off x="9349210" y="5592101"/>
              <a:ext cx="1612900" cy="60769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常用单位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>
            <p:custDataLst>
              <p:tags r:id="rId30"/>
            </p:custDataLst>
          </p:nvPr>
        </p:nvGrpSpPr>
        <p:grpSpPr>
          <a:xfrm>
            <a:off x="2244660" y="1671681"/>
            <a:ext cx="7464802" cy="534035"/>
            <a:chOff x="2565970" y="1671681"/>
            <a:chExt cx="7464802" cy="534035"/>
          </a:xfrm>
        </p:grpSpPr>
        <p:grpSp>
          <p:nvGrpSpPr>
            <p:cNvPr id="39" name="组合 38"/>
            <p:cNvGrpSpPr/>
            <p:nvPr>
              <p:custDataLst>
                <p:tags r:id="rId31"/>
              </p:custDataLst>
            </p:nvPr>
          </p:nvGrpSpPr>
          <p:grpSpPr>
            <a:xfrm>
              <a:off x="2565970" y="1831558"/>
              <a:ext cx="1160522" cy="112772"/>
              <a:chOff x="2633444" y="1832447"/>
              <a:chExt cx="1160522" cy="112772"/>
            </a:xfrm>
          </p:grpSpPr>
          <p:cxnSp>
            <p:nvCxnSpPr>
              <p:cNvPr id="40" name="直接连接符 39"/>
              <p:cNvCxnSpPr/>
              <p:nvPr>
                <p:custDataLst>
                  <p:tags r:id="rId32"/>
                </p:custDataLst>
              </p:nvPr>
            </p:nvCxnSpPr>
            <p:spPr>
              <a:xfrm>
                <a:off x="2746216" y="1888833"/>
                <a:ext cx="104775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1" name="圆: 空心 28"/>
              <p:cNvSpPr/>
              <p:nvPr>
                <p:custDataLst>
                  <p:tags r:id="rId33"/>
                </p:custDataLst>
              </p:nvPr>
            </p:nvSpPr>
            <p:spPr>
              <a:xfrm>
                <a:off x="2633444" y="1832447"/>
                <a:ext cx="112772" cy="112772"/>
              </a:xfrm>
              <a:prstGeom prst="donut">
                <a:avLst/>
              </a:prstGeom>
              <a:solidFill>
                <a:srgbClr val="00A5A9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矩形 41"/>
            <p:cNvSpPr/>
            <p:nvPr>
              <p:custDataLst>
                <p:tags r:id="rId34"/>
              </p:custDataLst>
            </p:nvPr>
          </p:nvSpPr>
          <p:spPr>
            <a:xfrm>
              <a:off x="3726492" y="1671681"/>
              <a:ext cx="6304280" cy="534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kern="100"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用来衡量</a:t>
              </a:r>
              <a:r>
                <a:rPr lang="zh-CN" altLang="zh-CN" sz="2400" b="1" kern="100">
                  <a:solidFill>
                    <a:srgbClr val="E62129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化学反</a:t>
              </a:r>
              <a:r>
                <a:rPr lang="zh-CN" altLang="en-US" sz="2400" b="1" kern="100">
                  <a:solidFill>
                    <a:srgbClr val="E62129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应过程进行快慢程度</a:t>
              </a:r>
              <a:r>
                <a:rPr lang="zh-CN" altLang="en-US" sz="2400" b="1" kern="100"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的物理量</a:t>
              </a:r>
              <a:endParaRPr lang="zh-CN" altLang="en-US" sz="2400" b="1" kern="100">
                <a:latin typeface="Times New Roman" panose="02020603050405020304" pitchFamily="18" charset="0"/>
                <a:ea typeface="楷体_GB2312" panose="02010609030101010101" charset="-122"/>
                <a:cs typeface="+mn-ea"/>
                <a:sym typeface="+mn-lt"/>
              </a:endParaRPr>
            </a:p>
          </p:txBody>
        </p:sp>
      </p:grpSp>
      <p:sp>
        <p:nvSpPr>
          <p:cNvPr id="43" name="矩形 42"/>
          <p:cNvSpPr/>
          <p:nvPr>
            <p:custDataLst>
              <p:tags r:id="rId35"/>
            </p:custDataLst>
          </p:nvPr>
        </p:nvSpPr>
        <p:spPr>
          <a:xfrm>
            <a:off x="6111875" y="3221355"/>
            <a:ext cx="2915920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kern="100">
                <a:solidFill>
                  <a:srgbClr val="00A5A9"/>
                </a:solidFill>
                <a:latin typeface="Times New Roman" panose="02020603050405020304" pitchFamily="18" charset="0"/>
                <a:ea typeface="楷体_GB2312" panose="02010609030101010101" charset="-122"/>
                <a:cs typeface="+mn-ea"/>
                <a:sym typeface="+mn-lt"/>
              </a:rPr>
              <a:t>——(</a:t>
            </a:r>
            <a:r>
              <a:rPr lang="zh-CN" altLang="en-US" sz="2400" b="1" kern="100">
                <a:solidFill>
                  <a:srgbClr val="00A5A9"/>
                </a:solidFill>
                <a:latin typeface="Times New Roman" panose="02020603050405020304" pitchFamily="18" charset="0"/>
                <a:ea typeface="楷体_GB2312" panose="02010609030101010101" charset="-122"/>
                <a:cs typeface="+mn-ea"/>
                <a:sym typeface="+mn-lt"/>
              </a:rPr>
              <a:t>均取正值</a:t>
            </a:r>
            <a:r>
              <a:rPr lang="en-US" altLang="zh-CN" sz="2400" b="1" kern="100">
                <a:solidFill>
                  <a:srgbClr val="00A5A9"/>
                </a:solidFill>
                <a:latin typeface="Times New Roman" panose="02020603050405020304" pitchFamily="18" charset="0"/>
                <a:ea typeface="楷体_GB2312" panose="02010609030101010101" charset="-122"/>
                <a:cs typeface="+mn-ea"/>
                <a:sym typeface="+mn-lt"/>
              </a:rPr>
              <a:t>)</a:t>
            </a:r>
            <a:endParaRPr lang="en-US" altLang="zh-CN" sz="2400" b="1" kern="100">
              <a:solidFill>
                <a:srgbClr val="00A5A9"/>
              </a:solidFill>
              <a:latin typeface="Times New Roman" panose="02020603050405020304" pitchFamily="18" charset="0"/>
              <a:ea typeface="楷体_GB2312" panose="02010609030101010101" charset="-122"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>
            <p:custDataLst>
              <p:tags r:id="rId36"/>
            </p:custDataLst>
          </p:nvPr>
        </p:nvGrpSpPr>
        <p:grpSpPr>
          <a:xfrm>
            <a:off x="2244660" y="4148983"/>
            <a:ext cx="3530030" cy="809967"/>
            <a:chOff x="2565970" y="4148983"/>
            <a:chExt cx="3530030" cy="809967"/>
          </a:xfrm>
        </p:grpSpPr>
        <p:grpSp>
          <p:nvGrpSpPr>
            <p:cNvPr id="45" name="组合 44"/>
            <p:cNvGrpSpPr/>
            <p:nvPr>
              <p:custDataLst>
                <p:tags r:id="rId37"/>
              </p:custDataLst>
            </p:nvPr>
          </p:nvGrpSpPr>
          <p:grpSpPr>
            <a:xfrm>
              <a:off x="2565970" y="4526337"/>
              <a:ext cx="1160522" cy="112772"/>
              <a:chOff x="2633444" y="1832447"/>
              <a:chExt cx="1160522" cy="112772"/>
            </a:xfrm>
          </p:grpSpPr>
          <p:cxnSp>
            <p:nvCxnSpPr>
              <p:cNvPr id="46" name="直接连接符 45"/>
              <p:cNvCxnSpPr/>
              <p:nvPr>
                <p:custDataLst>
                  <p:tags r:id="rId38"/>
                </p:custDataLst>
              </p:nvPr>
            </p:nvCxnSpPr>
            <p:spPr>
              <a:xfrm>
                <a:off x="2746216" y="1888833"/>
                <a:ext cx="104775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7" name="圆: 空心 37"/>
              <p:cNvSpPr/>
              <p:nvPr>
                <p:custDataLst>
                  <p:tags r:id="rId39"/>
                </p:custDataLst>
              </p:nvPr>
            </p:nvSpPr>
            <p:spPr>
              <a:xfrm>
                <a:off x="2633444" y="1832447"/>
                <a:ext cx="112772" cy="112772"/>
              </a:xfrm>
              <a:prstGeom prst="donut">
                <a:avLst/>
              </a:prstGeom>
              <a:solidFill>
                <a:srgbClr val="00A5A9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8" name="图片 47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3868590" y="4148983"/>
              <a:ext cx="2227410" cy="809967"/>
            </a:xfrm>
            <a:prstGeom prst="rect">
              <a:avLst/>
            </a:prstGeom>
          </p:spPr>
        </p:pic>
      </p:grpSp>
      <p:grpSp>
        <p:nvGrpSpPr>
          <p:cNvPr id="49" name="组合 48"/>
          <p:cNvGrpSpPr/>
          <p:nvPr>
            <p:custDataLst>
              <p:tags r:id="rId42"/>
            </p:custDataLst>
          </p:nvPr>
        </p:nvGrpSpPr>
        <p:grpSpPr>
          <a:xfrm>
            <a:off x="2244660" y="5667135"/>
            <a:ext cx="4776425" cy="534035"/>
            <a:chOff x="2565970" y="5667135"/>
            <a:chExt cx="4776425" cy="534035"/>
          </a:xfrm>
        </p:grpSpPr>
        <p:grpSp>
          <p:nvGrpSpPr>
            <p:cNvPr id="50" name="组合 49"/>
            <p:cNvGrpSpPr/>
            <p:nvPr>
              <p:custDataLst>
                <p:tags r:id="rId43"/>
              </p:custDataLst>
            </p:nvPr>
          </p:nvGrpSpPr>
          <p:grpSpPr>
            <a:xfrm>
              <a:off x="2565970" y="5863091"/>
              <a:ext cx="1160522" cy="112772"/>
              <a:chOff x="2633444" y="1832447"/>
              <a:chExt cx="1160522" cy="112772"/>
            </a:xfrm>
          </p:grpSpPr>
          <p:cxnSp>
            <p:nvCxnSpPr>
              <p:cNvPr id="51" name="直接连接符 50"/>
              <p:cNvCxnSpPr/>
              <p:nvPr>
                <p:custDataLst>
                  <p:tags r:id="rId44"/>
                </p:custDataLst>
              </p:nvPr>
            </p:nvCxnSpPr>
            <p:spPr>
              <a:xfrm>
                <a:off x="2746216" y="1888833"/>
                <a:ext cx="104775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" name="圆: 空心 40"/>
              <p:cNvSpPr/>
              <p:nvPr>
                <p:custDataLst>
                  <p:tags r:id="rId45"/>
                </p:custDataLst>
              </p:nvPr>
            </p:nvSpPr>
            <p:spPr>
              <a:xfrm>
                <a:off x="2633444" y="1832447"/>
                <a:ext cx="112772" cy="112772"/>
              </a:xfrm>
              <a:prstGeom prst="donut">
                <a:avLst/>
              </a:prstGeom>
              <a:solidFill>
                <a:srgbClr val="00A5A9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矩形 52"/>
            <p:cNvSpPr/>
            <p:nvPr>
              <p:custDataLst>
                <p:tags r:id="rId46"/>
              </p:custDataLst>
            </p:nvPr>
          </p:nvSpPr>
          <p:spPr>
            <a:xfrm>
              <a:off x="3771790" y="5667135"/>
              <a:ext cx="3570605" cy="534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kern="1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mol·L</a:t>
              </a:r>
              <a:r>
                <a:rPr lang="en-US" altLang="zh-CN" sz="2400" b="1" kern="100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-1</a:t>
              </a:r>
              <a:r>
                <a:rPr lang="en-US" altLang="zh-CN" sz="2400" b="1" kern="1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·s</a:t>
              </a:r>
              <a:r>
                <a:rPr lang="en-US" altLang="zh-CN" sz="2400" b="1" kern="100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-1</a:t>
              </a:r>
              <a:r>
                <a:rPr lang="zh-CN" altLang="en-US" sz="2400" b="1" kern="1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或</a:t>
              </a:r>
              <a:r>
                <a:rPr lang="en-US" altLang="zh-CN" sz="2400" b="1" kern="1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mol·L</a:t>
              </a:r>
              <a:r>
                <a:rPr lang="en-US" altLang="zh-CN" sz="2400" b="1" kern="100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-1</a:t>
              </a:r>
              <a:r>
                <a:rPr lang="en-US" altLang="zh-CN" sz="2400" b="1" kern="1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·min</a:t>
              </a:r>
              <a:r>
                <a:rPr lang="en-US" altLang="zh-CN" sz="2400" b="1" kern="100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+mn-ea"/>
                  <a:sym typeface="+mn-lt"/>
                </a:rPr>
                <a:t>-1</a:t>
              </a:r>
              <a:endParaRPr lang="en-US" altLang="zh-CN" sz="2400" b="1" kern="100" baseline="300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>
            <p:custDataLst>
              <p:tags r:id="rId47"/>
            </p:custDataLst>
          </p:nvPr>
        </p:nvGrpSpPr>
        <p:grpSpPr>
          <a:xfrm>
            <a:off x="4149090" y="3911322"/>
            <a:ext cx="7585710" cy="460375"/>
            <a:chOff x="4470400" y="3911322"/>
            <a:chExt cx="7585710" cy="460375"/>
          </a:xfrm>
        </p:grpSpPr>
        <p:sp>
          <p:nvSpPr>
            <p:cNvPr id="55" name="矩形 54"/>
            <p:cNvSpPr/>
            <p:nvPr>
              <p:custDataLst>
                <p:tags r:id="rId48"/>
              </p:custDataLst>
            </p:nvPr>
          </p:nvSpPr>
          <p:spPr>
            <a:xfrm>
              <a:off x="6099175" y="3911322"/>
              <a:ext cx="5956935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ct val="0"/>
                </a:spcAft>
              </a:pPr>
              <a:r>
                <a:rPr lang="en-US" altLang="zh-CN" sz="2000" b="1" kern="100" err="1">
                  <a:solidFill>
                    <a:srgbClr val="00A5A9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Courier New" panose="02070309020205020404" pitchFamily="49" charset="0"/>
                </a:rPr>
                <a:t>Δ</a:t>
              </a:r>
              <a:r>
                <a:rPr lang="en-US" altLang="zh-CN" sz="2000" b="1" i="1" kern="100" err="1">
                  <a:solidFill>
                    <a:srgbClr val="00A5A9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Courier New" panose="02070309020205020404" pitchFamily="49" charset="0"/>
                </a:rPr>
                <a:t>c </a:t>
              </a:r>
              <a:r>
                <a:rPr lang="zh-CN" altLang="zh-CN" sz="2000" b="1" kern="100">
                  <a:solidFill>
                    <a:srgbClr val="00A5A9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表示某物质浓度的变化，常用单位</a:t>
              </a:r>
              <a:r>
                <a:rPr lang="en-US" altLang="zh-CN" sz="2000" b="1" kern="100" err="1">
                  <a:solidFill>
                    <a:srgbClr val="00A5A9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000" b="1" kern="100" baseline="30000">
                  <a:solidFill>
                    <a:srgbClr val="00A5A9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000" b="1" kern="100" baseline="30000">
                  <a:solidFill>
                    <a:srgbClr val="00A5A9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Courier New" panose="02070309020205020404" pitchFamily="49" charset="0"/>
                </a:rPr>
                <a:t>1</a:t>
              </a:r>
              <a:endParaRPr lang="en-US" altLang="zh-CN" sz="2000" b="1" kern="100" baseline="30000">
                <a:solidFill>
                  <a:srgbClr val="00A5A9"/>
                </a:solidFill>
                <a:latin typeface="Times New Roman" panose="02020603050405020304" pitchFamily="18" charset="0"/>
                <a:ea typeface="楷体_GB2312" panose="02010609030101010101" charset="-122"/>
                <a:cs typeface="Courier New" panose="02070309020205020404" pitchFamily="49" charset="0"/>
              </a:endParaRPr>
            </a:p>
          </p:txBody>
        </p:sp>
        <p:cxnSp>
          <p:nvCxnSpPr>
            <p:cNvPr id="56" name="直接连接符 55"/>
            <p:cNvCxnSpPr/>
            <p:nvPr>
              <p:custDataLst>
                <p:tags r:id="rId49"/>
              </p:custDataLst>
            </p:nvPr>
          </p:nvCxnSpPr>
          <p:spPr>
            <a:xfrm flipV="1">
              <a:off x="4470400" y="4126016"/>
              <a:ext cx="781050" cy="236134"/>
            </a:xfrm>
            <a:prstGeom prst="line">
              <a:avLst/>
            </a:prstGeom>
            <a:ln w="12700">
              <a:solidFill>
                <a:srgbClr val="00A5A9"/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组合 57"/>
            <p:cNvGrpSpPr/>
            <p:nvPr>
              <p:custDataLst>
                <p:tags r:id="rId50"/>
              </p:custDataLst>
            </p:nvPr>
          </p:nvGrpSpPr>
          <p:grpSpPr>
            <a:xfrm>
              <a:off x="5251450" y="3915844"/>
              <a:ext cx="878040" cy="417289"/>
              <a:chOff x="5251450" y="3915844"/>
              <a:chExt cx="878040" cy="417289"/>
            </a:xfrm>
          </p:grpSpPr>
          <p:cxnSp>
            <p:nvCxnSpPr>
              <p:cNvPr id="57" name="直接连接符 56"/>
              <p:cNvCxnSpPr/>
              <p:nvPr>
                <p:custDataLst>
                  <p:tags r:id="rId51"/>
                </p:custDataLst>
              </p:nvPr>
            </p:nvCxnSpPr>
            <p:spPr>
              <a:xfrm>
                <a:off x="5251450" y="4124488"/>
                <a:ext cx="838200" cy="0"/>
              </a:xfrm>
              <a:prstGeom prst="line">
                <a:avLst/>
              </a:prstGeom>
              <a:ln w="12700">
                <a:solidFill>
                  <a:srgbClr val="00A5A9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: 圆角 55"/>
              <p:cNvSpPr/>
              <p:nvPr>
                <p:custDataLst>
                  <p:tags r:id="rId52"/>
                </p:custDataLst>
              </p:nvPr>
            </p:nvSpPr>
            <p:spPr>
              <a:xfrm>
                <a:off x="6069290" y="3915844"/>
                <a:ext cx="60200" cy="417289"/>
              </a:xfrm>
              <a:prstGeom prst="roundRect">
                <a:avLst>
                  <a:gd name="adj" fmla="val 50000"/>
                </a:avLst>
              </a:prstGeom>
              <a:solidFill>
                <a:srgbClr val="00A5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</p:grpSp>
      <p:grpSp>
        <p:nvGrpSpPr>
          <p:cNvPr id="60" name="组合 59"/>
          <p:cNvGrpSpPr/>
          <p:nvPr>
            <p:custDataLst>
              <p:tags r:id="rId53"/>
            </p:custDataLst>
          </p:nvPr>
        </p:nvGrpSpPr>
        <p:grpSpPr>
          <a:xfrm>
            <a:off x="4149090" y="4817277"/>
            <a:ext cx="7248525" cy="460375"/>
            <a:chOff x="4470400" y="4817277"/>
            <a:chExt cx="7248525" cy="460375"/>
          </a:xfrm>
        </p:grpSpPr>
        <p:sp>
          <p:nvSpPr>
            <p:cNvPr id="61" name="矩形 60"/>
            <p:cNvSpPr/>
            <p:nvPr>
              <p:custDataLst>
                <p:tags r:id="rId54"/>
              </p:custDataLst>
            </p:nvPr>
          </p:nvSpPr>
          <p:spPr>
            <a:xfrm>
              <a:off x="6102350" y="4817277"/>
              <a:ext cx="5616575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ct val="0"/>
                </a:spcAft>
              </a:pPr>
              <a:r>
                <a:rPr lang="en-US" altLang="zh-CN" sz="2000" b="1" kern="100" err="1">
                  <a:solidFill>
                    <a:srgbClr val="00A5A9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Courier New" panose="02070309020205020404" pitchFamily="49" charset="0"/>
                </a:rPr>
                <a:t>Δ</a:t>
              </a:r>
              <a:r>
                <a:rPr lang="en-US" altLang="zh-CN" sz="2000" b="1" i="1" kern="100" err="1">
                  <a:solidFill>
                    <a:srgbClr val="00A5A9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Courier New" panose="02070309020205020404" pitchFamily="49" charset="0"/>
                </a:rPr>
                <a:t>t </a:t>
              </a:r>
              <a:r>
                <a:rPr lang="zh-CN" altLang="zh-CN" sz="2000" b="1" kern="100">
                  <a:solidFill>
                    <a:srgbClr val="00A5A9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表示时间变化，常用单位</a:t>
              </a:r>
              <a:r>
                <a:rPr lang="en-US" altLang="zh-CN" sz="2000" b="1" kern="100">
                  <a:solidFill>
                    <a:srgbClr val="00A5A9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Courier New" panose="02070309020205020404" pitchFamily="49" charset="0"/>
                </a:rPr>
                <a:t>s</a:t>
              </a:r>
              <a:r>
                <a:rPr lang="zh-CN" altLang="zh-CN" sz="2000" b="1" kern="100">
                  <a:solidFill>
                    <a:srgbClr val="00A5A9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000" b="1" kern="100">
                  <a:solidFill>
                    <a:srgbClr val="00A5A9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Courier New" panose="02070309020205020404" pitchFamily="49" charset="0"/>
                </a:rPr>
                <a:t>min</a:t>
              </a:r>
              <a:r>
                <a:rPr lang="zh-CN" altLang="zh-CN" sz="2000" b="1" kern="100">
                  <a:solidFill>
                    <a:srgbClr val="00A5A9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或</a:t>
              </a:r>
              <a:r>
                <a:rPr lang="en-US" altLang="zh-CN" sz="2000" b="1" kern="100">
                  <a:solidFill>
                    <a:srgbClr val="00A5A9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Courier New" panose="02070309020205020404" pitchFamily="49" charset="0"/>
                </a:rPr>
                <a:t>h</a:t>
              </a:r>
              <a:endParaRPr lang="en-US" altLang="zh-CN" sz="2000" b="1" kern="100">
                <a:solidFill>
                  <a:srgbClr val="00A5A9"/>
                </a:solidFill>
                <a:latin typeface="Times New Roman" panose="02020603050405020304" pitchFamily="18" charset="0"/>
                <a:ea typeface="楷体_GB2312" panose="02010609030101010101" charset="-122"/>
                <a:cs typeface="Courier New" panose="02070309020205020404" pitchFamily="49" charset="0"/>
              </a:endParaRPr>
            </a:p>
          </p:txBody>
        </p:sp>
        <p:cxnSp>
          <p:nvCxnSpPr>
            <p:cNvPr id="62" name="直接连接符 61"/>
            <p:cNvCxnSpPr/>
            <p:nvPr>
              <p:custDataLst>
                <p:tags r:id="rId55"/>
              </p:custDataLst>
            </p:nvPr>
          </p:nvCxnSpPr>
          <p:spPr>
            <a:xfrm>
              <a:off x="4470400" y="4889500"/>
              <a:ext cx="781050" cy="140945"/>
            </a:xfrm>
            <a:prstGeom prst="line">
              <a:avLst/>
            </a:prstGeom>
            <a:ln w="12700">
              <a:solidFill>
                <a:srgbClr val="00A5A9"/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组合 62"/>
            <p:cNvGrpSpPr/>
            <p:nvPr>
              <p:custDataLst>
                <p:tags r:id="rId56"/>
              </p:custDataLst>
            </p:nvPr>
          </p:nvGrpSpPr>
          <p:grpSpPr>
            <a:xfrm>
              <a:off x="5251450" y="4829319"/>
              <a:ext cx="878040" cy="417289"/>
              <a:chOff x="5251450" y="3915844"/>
              <a:chExt cx="878040" cy="417289"/>
            </a:xfrm>
          </p:grpSpPr>
          <p:cxnSp>
            <p:nvCxnSpPr>
              <p:cNvPr id="64" name="直接连接符 63"/>
              <p:cNvCxnSpPr/>
              <p:nvPr>
                <p:custDataLst>
                  <p:tags r:id="rId57"/>
                </p:custDataLst>
              </p:nvPr>
            </p:nvCxnSpPr>
            <p:spPr>
              <a:xfrm>
                <a:off x="5251450" y="4124488"/>
                <a:ext cx="838200" cy="0"/>
              </a:xfrm>
              <a:prstGeom prst="line">
                <a:avLst/>
              </a:prstGeom>
              <a:ln w="12700">
                <a:solidFill>
                  <a:srgbClr val="00A5A9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矩形: 圆角 60"/>
              <p:cNvSpPr/>
              <p:nvPr>
                <p:custDataLst>
                  <p:tags r:id="rId58"/>
                </p:custDataLst>
              </p:nvPr>
            </p:nvSpPr>
            <p:spPr>
              <a:xfrm>
                <a:off x="6069290" y="3915844"/>
                <a:ext cx="60200" cy="417289"/>
              </a:xfrm>
              <a:prstGeom prst="roundRect">
                <a:avLst>
                  <a:gd name="adj" fmla="val 50000"/>
                </a:avLst>
              </a:prstGeom>
              <a:solidFill>
                <a:srgbClr val="00A5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" b="5"/>
          <a:stretch>
            <a:fillRect/>
          </a:stretch>
        </p:blipFill>
        <p:spPr>
          <a:xfrm>
            <a:off x="0" y="3695700"/>
            <a:ext cx="12192000" cy="31623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13360" y="1085850"/>
            <a:ext cx="11856720" cy="5770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50800" dir="5400000" algn="t" rotWithShape="0">
              <a:srgbClr val="4072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</a:pPr>
            <a:endParaRPr lang="zh-CN" altLang="en-US"/>
          </a:p>
        </p:txBody>
      </p:sp>
      <p:sp>
        <p:nvSpPr>
          <p:cNvPr id="2" name="流程图: 直接访问存储器 1"/>
          <p:cNvSpPr/>
          <p:nvPr>
            <p:custDataLst>
              <p:tags r:id="rId4"/>
            </p:custDataLst>
          </p:nvPr>
        </p:nvSpPr>
        <p:spPr>
          <a:xfrm>
            <a:off x="220980" y="205105"/>
            <a:ext cx="1681480" cy="694055"/>
          </a:xfrm>
          <a:prstGeom prst="flowChartMagneticDru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latin typeface="Times New Roman" panose="02020603050405020304" pitchFamily="18" charset="0"/>
              <a:ea typeface="楷体_GB2312" panose="0201060903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476250" y="273050"/>
            <a:ext cx="1431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3200" b="1" smtClean="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举例</a:t>
            </a:r>
            <a:endParaRPr lang="zh-CN" altLang="zh-CN" sz="3200" b="1" smtClean="0">
              <a:solidFill>
                <a:srgbClr val="7030A0"/>
              </a:solidFill>
              <a:latin typeface="Times New Roman" panose="02020603050405020304" pitchFamily="18" charset="0"/>
              <a:ea typeface="楷体_GB2312" panose="0201060903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>
            <p:custDataLst>
              <p:tags r:id="rId6"/>
            </p:custDataLst>
          </p:nvPr>
        </p:nvSpPr>
        <p:spPr>
          <a:xfrm>
            <a:off x="571500" y="1085850"/>
            <a:ext cx="1104900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>
                <a:latin typeface="Times New Roman" panose="02020603050405020304" pitchFamily="18" charset="0"/>
                <a:ea typeface="楷体_GB2312" panose="02010609030101010101" charset="-122"/>
              </a:rPr>
              <a:t>在密闭容器中发生反应：</a:t>
            </a:r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N</a:t>
            </a:r>
            <a:r>
              <a:rPr lang="en-US" sz="2800" b="0" baseline="-2500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2</a:t>
            </a:r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 + 3H</a:t>
            </a:r>
            <a:r>
              <a:rPr lang="en-US" sz="2800" b="0" baseline="-2500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2 </a:t>
            </a:r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        2 NH</a:t>
            </a:r>
            <a:r>
              <a:rPr lang="en-US" sz="2800" b="0" baseline="-2500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3</a:t>
            </a:r>
            <a:r>
              <a:rPr lang="zh-CN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，反应开始时     </a:t>
            </a:r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N</a:t>
            </a:r>
            <a:r>
              <a:rPr lang="en-US" sz="2800" b="0" baseline="-2500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2</a:t>
            </a:r>
            <a:r>
              <a:rPr lang="zh-CN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的浓度为</a:t>
            </a:r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0.8mol/L</a:t>
            </a:r>
            <a:r>
              <a:rPr lang="zh-CN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，</a:t>
            </a:r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5min</a:t>
            </a:r>
            <a:r>
              <a:rPr lang="zh-CN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后，</a:t>
            </a:r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N</a:t>
            </a:r>
            <a:r>
              <a:rPr lang="en-US" sz="2800" b="0" baseline="-2500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2</a:t>
            </a:r>
            <a:r>
              <a:rPr lang="zh-CN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的浓度变为</a:t>
            </a:r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0.7mol/L</a:t>
            </a:r>
            <a:r>
              <a:rPr lang="zh-CN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。当</a:t>
            </a:r>
            <a:r>
              <a:rPr lang="en-US" sz="2800" b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△</a:t>
            </a:r>
            <a:r>
              <a:rPr lang="en-US" sz="2800" b="0">
                <a:latin typeface="Times New Roman" panose="02020603050405020304" pitchFamily="18" charset="0"/>
                <a:ea typeface="楷体_GB2312" panose="02010609030101010101" charset="-122"/>
              </a:rPr>
              <a:t>t=5min</a:t>
            </a:r>
            <a:r>
              <a:rPr lang="zh-CN" sz="2800" b="0">
                <a:latin typeface="Times New Roman" panose="02020603050405020304" pitchFamily="18" charset="0"/>
                <a:ea typeface="楷体_GB2312" panose="02010609030101010101" charset="-122"/>
              </a:rPr>
              <a:t>时，△</a:t>
            </a:r>
            <a:r>
              <a:rPr lang="en-US" sz="2800" b="0">
                <a:latin typeface="Times New Roman" panose="02020603050405020304" pitchFamily="18" charset="0"/>
                <a:ea typeface="楷体_GB2312" panose="02010609030101010101" charset="-122"/>
              </a:rPr>
              <a:t>c</a:t>
            </a:r>
            <a:r>
              <a:rPr lang="zh-CN" sz="2800" b="0">
                <a:latin typeface="Times New Roman" panose="02020603050405020304" pitchFamily="18" charset="0"/>
                <a:ea typeface="楷体_GB2312" panose="02010609030101010101" charset="-122"/>
              </a:rPr>
              <a:t>（</a:t>
            </a:r>
            <a:r>
              <a:rPr lang="en-US" sz="2800" b="0">
                <a:latin typeface="Times New Roman" panose="02020603050405020304" pitchFamily="18" charset="0"/>
                <a:ea typeface="楷体_GB2312" panose="02010609030101010101" charset="-122"/>
              </a:rPr>
              <a:t>N</a:t>
            </a:r>
            <a:r>
              <a:rPr lang="en-US" sz="2800" b="0" baseline="-2500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2</a:t>
            </a:r>
            <a:r>
              <a:rPr lang="zh-CN" sz="2800" b="0">
                <a:latin typeface="Times New Roman" panose="02020603050405020304" pitchFamily="18" charset="0"/>
                <a:ea typeface="楷体_GB2312" panose="02010609030101010101" charset="-122"/>
              </a:rPr>
              <a:t>）</a:t>
            </a:r>
            <a:r>
              <a:rPr lang="en-US" sz="2800" b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=  -</a:t>
            </a:r>
            <a:r>
              <a:rPr lang="en-US" sz="2800" b="0">
                <a:latin typeface="Times New Roman" panose="02020603050405020304" pitchFamily="18" charset="0"/>
                <a:ea typeface="楷体_GB2312" panose="02010609030101010101" charset="-122"/>
              </a:rPr>
              <a:t> 0.1mol/L</a:t>
            </a:r>
            <a:r>
              <a:rPr lang="zh-CN" sz="2800" b="0">
                <a:latin typeface="Times New Roman" panose="02020603050405020304" pitchFamily="18" charset="0"/>
                <a:ea typeface="楷体_GB2312" panose="02010609030101010101" charset="-122"/>
              </a:rPr>
              <a:t>。</a:t>
            </a:r>
            <a:endParaRPr lang="zh-CN" sz="2800" b="0">
              <a:latin typeface="Times New Roman" panose="02020603050405020304" pitchFamily="18" charset="0"/>
              <a:ea typeface="楷体_GB2312" panose="02010609030101010101" charset="-122"/>
            </a:endParaRPr>
          </a:p>
          <a:p>
            <a:pPr indent="0"/>
            <a:r>
              <a:rPr lang="zh-CN" sz="2800" b="0">
                <a:latin typeface="Times New Roman" panose="02020603050405020304" pitchFamily="18" charset="0"/>
                <a:ea typeface="楷体_GB2312" panose="02010609030101010101" charset="-122"/>
              </a:rPr>
              <a:t>根据化学方程式中各物质化学计量数的关系，可得到△</a:t>
            </a:r>
            <a:r>
              <a:rPr lang="en-US" sz="2800" b="0">
                <a:latin typeface="Times New Roman" panose="02020603050405020304" pitchFamily="18" charset="0"/>
                <a:ea typeface="楷体_GB2312" panose="02010609030101010101" charset="-122"/>
              </a:rPr>
              <a:t>c</a:t>
            </a:r>
            <a:r>
              <a:rPr lang="zh-CN" sz="2800" b="0">
                <a:latin typeface="Times New Roman" panose="02020603050405020304" pitchFamily="18" charset="0"/>
                <a:ea typeface="楷体_GB2312" panose="02010609030101010101" charset="-122"/>
              </a:rPr>
              <a:t>（</a:t>
            </a:r>
            <a:r>
              <a:rPr lang="en-US" sz="2800" b="0">
                <a:latin typeface="Times New Roman" panose="02020603050405020304" pitchFamily="18" charset="0"/>
                <a:ea typeface="楷体_GB2312" panose="02010609030101010101" charset="-122"/>
              </a:rPr>
              <a:t>H</a:t>
            </a:r>
            <a:r>
              <a:rPr lang="en-US" sz="2800" b="0" baseline="-2500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2</a:t>
            </a:r>
            <a:r>
              <a:rPr lang="zh-CN" sz="2800" b="0">
                <a:latin typeface="Times New Roman" panose="02020603050405020304" pitchFamily="18" charset="0"/>
                <a:ea typeface="楷体_GB2312" panose="02010609030101010101" charset="-122"/>
              </a:rPr>
              <a:t>）</a:t>
            </a:r>
            <a:r>
              <a:rPr lang="en-US" sz="2800" b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= </a:t>
            </a:r>
            <a:r>
              <a:rPr lang="en-US" sz="2800" b="0">
                <a:latin typeface="Times New Roman" panose="02020603050405020304" pitchFamily="18" charset="0"/>
                <a:ea typeface="楷体_GB2312" panose="02010609030101010101" charset="-122"/>
              </a:rPr>
              <a:t>—0.3mol/L</a:t>
            </a:r>
            <a:r>
              <a:rPr lang="zh-CN" sz="2800" b="0">
                <a:latin typeface="Times New Roman" panose="02020603050405020304" pitchFamily="18" charset="0"/>
                <a:ea typeface="楷体_GB2312" panose="02010609030101010101" charset="-122"/>
              </a:rPr>
              <a:t>，△</a:t>
            </a:r>
            <a:r>
              <a:rPr lang="en-US" sz="2800" b="0">
                <a:latin typeface="Times New Roman" panose="02020603050405020304" pitchFamily="18" charset="0"/>
                <a:ea typeface="楷体_GB2312" panose="02010609030101010101" charset="-122"/>
              </a:rPr>
              <a:t>c</a:t>
            </a:r>
            <a:r>
              <a:rPr lang="zh-CN" sz="2800" b="0">
                <a:latin typeface="Times New Roman" panose="02020603050405020304" pitchFamily="18" charset="0"/>
                <a:ea typeface="楷体_GB2312" panose="02010609030101010101" charset="-122"/>
              </a:rPr>
              <a:t>（</a:t>
            </a:r>
            <a:r>
              <a:rPr lang="en-US" sz="2800" b="0">
                <a:latin typeface="Times New Roman" panose="02020603050405020304" pitchFamily="18" charset="0"/>
                <a:ea typeface="楷体_GB2312" panose="02010609030101010101" charset="-122"/>
              </a:rPr>
              <a:t>N</a:t>
            </a:r>
            <a:r>
              <a:rPr lang="en-US" sz="2800" b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H</a:t>
            </a:r>
            <a:r>
              <a:rPr lang="en-US" sz="2800" b="0" baseline="-2500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3</a:t>
            </a:r>
            <a:r>
              <a:rPr lang="zh-CN" sz="2800" b="0">
                <a:latin typeface="Times New Roman" panose="02020603050405020304" pitchFamily="18" charset="0"/>
                <a:ea typeface="楷体_GB2312" panose="02010609030101010101" charset="-122"/>
              </a:rPr>
              <a:t>）</a:t>
            </a:r>
            <a:r>
              <a:rPr lang="en-US" sz="2800" b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= 0.2mol/L</a:t>
            </a:r>
            <a:r>
              <a:rPr lang="zh-CN" sz="2800" b="0">
                <a:latin typeface="Times New Roman" panose="02020603050405020304" pitchFamily="18" charset="0"/>
                <a:ea typeface="楷体_GB2312" panose="02010609030101010101" charset="-122"/>
              </a:rPr>
              <a:t>。用</a:t>
            </a:r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N</a:t>
            </a:r>
            <a:r>
              <a:rPr lang="en-US" sz="2800" b="0" baseline="-2500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2</a:t>
            </a:r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 </a:t>
            </a:r>
            <a:r>
              <a:rPr lang="zh-CN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，</a:t>
            </a:r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H</a:t>
            </a:r>
            <a:r>
              <a:rPr lang="en-US" sz="2800" b="0" baseline="-2500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2</a:t>
            </a:r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 </a:t>
            </a:r>
            <a:r>
              <a:rPr lang="zh-CN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，</a:t>
            </a:r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N</a:t>
            </a:r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H</a:t>
            </a:r>
            <a:r>
              <a:rPr lang="en-US" sz="2800" b="0" baseline="-2500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3</a:t>
            </a:r>
            <a:r>
              <a:rPr lang="zh-CN" sz="28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的浓度表示的化学反应速率分别为：</a:t>
            </a:r>
            <a:endParaRPr lang="zh-CN" altLang="en-US" sz="2800" b="0">
              <a:solidFill>
                <a:srgbClr val="000000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195445" y="3429000"/>
            <a:ext cx="7016750" cy="2922270"/>
          </a:xfrm>
          <a:prstGeom prst="rect">
            <a:avLst/>
          </a:prstGeom>
        </p:spPr>
      </p:pic>
      <p:pic>
        <p:nvPicPr>
          <p:cNvPr id="5" name="图片 -214748252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884545" y="1195705"/>
            <a:ext cx="628015" cy="190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13360" y="1089025"/>
            <a:ext cx="11856720" cy="5770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50800" dir="5400000" algn="t" rotWithShape="0">
              <a:srgbClr val="4072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36575" y="1064652"/>
            <a:ext cx="11104563" cy="1420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just">
              <a:lnSpc>
                <a:spcPct val="120000"/>
              </a:lnSpc>
              <a:buFont typeface="Wingdings" panose="05000000000000000000" pitchFamily="2" charset="2"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2】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在2L密闭容器中合成氨的反应 </a:t>
            </a:r>
            <a:r>
              <a:rPr lang="pt-BR" altLang="zh-CN" sz="24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Hoefler Text"/>
              </a:rPr>
              <a:t>N</a:t>
            </a:r>
            <a:r>
              <a:rPr lang="pt-BR" altLang="zh-CN" sz="2400" b="1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Hoefler Text"/>
              </a:rPr>
              <a:t>2</a:t>
            </a:r>
            <a:r>
              <a:rPr lang="pt-BR" altLang="zh-CN" sz="24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Hoefler Text"/>
              </a:rPr>
              <a:t> + 3H</a:t>
            </a:r>
            <a:r>
              <a:rPr lang="pt-BR" altLang="zh-CN" sz="2400" b="1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Hoefler Text"/>
              </a:rPr>
              <a:t>2     </a:t>
            </a:r>
            <a:r>
              <a:rPr lang="pt-BR" altLang="zh-CN" sz="24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Hoefler Text"/>
              </a:rPr>
              <a:t>       2NH</a:t>
            </a:r>
            <a:r>
              <a:rPr lang="pt-BR" altLang="zh-CN" sz="2400" b="1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Hoefler Text"/>
              </a:rPr>
              <a:t>3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Hoefler Text"/>
              </a:rPr>
              <a:t>，</a:t>
            </a:r>
            <a:r>
              <a:rPr lang="en-US" altLang="zh-CN" sz="2400" b="1" err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开始时 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rPr>
              <a:t>，N</a:t>
            </a:r>
            <a:r>
              <a:rPr lang="en-US" altLang="zh-CN" sz="2400" b="1" baseline="-2500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rPr>
              <a:t> 的为 4 mol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rPr>
              <a:t>，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H</a:t>
            </a:r>
            <a:r>
              <a:rPr lang="en-US" altLang="zh-CN" sz="2400" b="1" baseline="-2500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 的浓度为 12 mol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，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rPr>
              <a:t>5 min 后 N</a:t>
            </a:r>
            <a:r>
              <a:rPr lang="en-US" altLang="zh-CN" sz="2400" b="1" baseline="-2500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rPr>
              <a:t>的浓度为 3 mol。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rPr>
              <a:t>分别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rPr>
              <a:t>用 N</a:t>
            </a:r>
            <a:r>
              <a:rPr lang="en-US" altLang="zh-CN" sz="2400" b="1" baseline="-2500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rPr>
              <a:t>2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H</a:t>
            </a:r>
            <a:r>
              <a:rPr lang="en-US" altLang="zh-CN" sz="2400" b="1" baseline="-2500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2 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+mn-ea"/>
              </a:rPr>
              <a:t>、</a:t>
            </a:r>
            <a:r>
              <a:rPr lang="pt-BR" altLang="zh-CN" sz="24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Hoefler Text"/>
              </a:rPr>
              <a:t>NH</a:t>
            </a:r>
            <a:r>
              <a:rPr lang="pt-BR" altLang="zh-CN" sz="2400" b="1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  <a:sym typeface="Hoefler Text"/>
              </a:rPr>
              <a:t>3</a:t>
            </a:r>
            <a:r>
              <a:rPr lang="en-US" altLang="zh-CN" sz="2400" b="1" err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rPr>
              <a:t>浓度变化表示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rPr>
              <a:t>该化学</a:t>
            </a:r>
            <a:r>
              <a:rPr lang="en-US" altLang="zh-CN" sz="2400" b="1" err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rPr>
              <a:t>反应速率。</a:t>
            </a:r>
            <a:endParaRPr lang="en-US" altLang="zh-CN" sz="2400" b="1" err="1">
              <a:solidFill>
                <a:prstClr val="black"/>
              </a:solidFill>
              <a:latin typeface="Times New Roman" panose="02020603050405020304" pitchFamily="18" charset="0"/>
              <a:ea typeface="楷体_GB2312" panose="02010609030101010101" charset="-122"/>
              <a:cs typeface="黑体" panose="02010609060101010101" charset="-122"/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7119599" y="1276858"/>
            <a:ext cx="593694" cy="148345"/>
            <a:chOff x="6137273" y="2242712"/>
            <a:chExt cx="933095" cy="148568"/>
          </a:xfrm>
        </p:grpSpPr>
        <p:grpSp>
          <p:nvGrpSpPr>
            <p:cNvPr id="10" name="组合 9"/>
            <p:cNvGrpSpPr/>
            <p:nvPr>
              <p:custDataLst>
                <p:tags r:id="rId4"/>
              </p:custDataLst>
            </p:nvPr>
          </p:nvGrpSpPr>
          <p:grpSpPr>
            <a:xfrm>
              <a:off x="6137273" y="2242712"/>
              <a:ext cx="933094" cy="148568"/>
              <a:chOff x="19491499" y="6157191"/>
              <a:chExt cx="933094" cy="148568"/>
            </a:xfrm>
          </p:grpSpPr>
          <p:cxnSp>
            <p:nvCxnSpPr>
              <p:cNvPr id="11" name="直接连接符 10"/>
              <p:cNvCxnSpPr/>
              <p:nvPr>
                <p:custDataLst>
                  <p:tags r:id="rId5"/>
                </p:custDataLst>
              </p:nvPr>
            </p:nvCxnSpPr>
            <p:spPr>
              <a:xfrm>
                <a:off x="19491499" y="6195862"/>
                <a:ext cx="933094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2" name="直接连接符 11"/>
              <p:cNvCxnSpPr/>
              <p:nvPr>
                <p:custDataLst>
                  <p:tags r:id="rId6"/>
                </p:custDataLst>
              </p:nvPr>
            </p:nvCxnSpPr>
            <p:spPr>
              <a:xfrm flipH="1" flipV="1">
                <a:off x="20314910" y="6157191"/>
                <a:ext cx="109683" cy="36022"/>
              </a:xfrm>
              <a:prstGeom prst="line">
                <a:avLst/>
              </a:prstGeom>
              <a:noFill/>
              <a:ln w="19050" cap="rnd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6" name="直接连接符 25"/>
              <p:cNvCxnSpPr/>
              <p:nvPr>
                <p:custDataLst>
                  <p:tags r:id="rId7"/>
                </p:custDataLst>
              </p:nvPr>
            </p:nvCxnSpPr>
            <p:spPr>
              <a:xfrm flipH="1" flipV="1">
                <a:off x="19491499" y="6269737"/>
                <a:ext cx="109683" cy="36022"/>
              </a:xfrm>
              <a:prstGeom prst="line">
                <a:avLst/>
              </a:prstGeom>
              <a:noFill/>
              <a:ln w="19050" cap="rnd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  <p:cxnSp>
          <p:nvCxnSpPr>
            <p:cNvPr id="13" name="直接连接符 12"/>
            <p:cNvCxnSpPr/>
            <p:nvPr>
              <p:custDataLst>
                <p:tags r:id="rId8"/>
              </p:custDataLst>
            </p:nvPr>
          </p:nvCxnSpPr>
          <p:spPr>
            <a:xfrm flipV="1">
              <a:off x="6137274" y="2351233"/>
              <a:ext cx="933094" cy="1588"/>
            </a:xfrm>
            <a:prstGeom prst="line">
              <a:avLst/>
            </a:prstGeom>
            <a:noFill/>
            <a:ln w="19050" cap="rnd" cmpd="sng" algn="ctr">
              <a:solidFill>
                <a:schemeClr val="tx1"/>
              </a:solidFill>
              <a:prstDash val="solid"/>
            </a:ln>
            <a:effectLst/>
          </p:spPr>
        </p:cxnSp>
      </p:grpSp>
      <p:sp>
        <p:nvSpPr>
          <p:cNvPr id="21" name="矩形 20"/>
          <p:cNvSpPr/>
          <p:nvPr>
            <p:custDataLst>
              <p:tags r:id="rId9"/>
            </p:custDataLst>
          </p:nvPr>
        </p:nvSpPr>
        <p:spPr>
          <a:xfrm>
            <a:off x="475729" y="3659090"/>
            <a:ext cx="14668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υ</a:t>
            </a:r>
            <a:r>
              <a:rPr lang="en-US" altLang="zh-CN" sz="24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rPr>
              <a:t>(N</a:t>
            </a:r>
            <a:r>
              <a:rPr lang="en-US" altLang="zh-CN" sz="2400" b="1" i="0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rPr>
              <a:t>2</a:t>
            </a:r>
            <a:r>
              <a:rPr lang="en-US" altLang="zh-CN" sz="24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rPr>
              <a:t>)</a:t>
            </a:r>
            <a:r>
              <a:rPr lang="zh-CN" altLang="en-US" sz="24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rPr>
              <a:t>＝－</a:t>
            </a:r>
            <a:endParaRPr lang="en-US" altLang="zh-CN" sz="2400" b="1" i="0">
              <a:solidFill>
                <a:srgbClr val="FF0000"/>
              </a:solidFill>
              <a:effectLst/>
              <a:latin typeface="Times New Roman" panose="02020603050405020304" pitchFamily="18" charset="0"/>
              <a:ea typeface="楷体_GB2312" panose="02010609030101010101" charset="-122"/>
              <a:cs typeface="黑体" panose="02010609060101010101" charset="-122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1185378" y="5304377"/>
            <a:ext cx="26898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rPr>
              <a:t>＝ </a:t>
            </a:r>
            <a:r>
              <a:rPr lang="en-US" altLang="zh-CN" sz="24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rPr>
              <a:t>0.2 mol/(L·min) </a:t>
            </a:r>
            <a:endParaRPr lang="en-US" altLang="zh-CN" sz="2400" b="1" i="0">
              <a:solidFill>
                <a:srgbClr val="FF0000"/>
              </a:solidFill>
              <a:effectLst/>
              <a:latin typeface="Times New Roman" panose="02020603050405020304" pitchFamily="18" charset="0"/>
              <a:ea typeface="楷体_GB2312" panose="02010609030101010101" charset="-122"/>
              <a:cs typeface="黑体" panose="02010609060101010101" charset="-122"/>
            </a:endParaRPr>
          </a:p>
        </p:txBody>
      </p:sp>
      <p:grpSp>
        <p:nvGrpSpPr>
          <p:cNvPr id="28" name="组合 27"/>
          <p:cNvGrpSpPr/>
          <p:nvPr>
            <p:custDataLst>
              <p:tags r:id="rId11"/>
            </p:custDataLst>
          </p:nvPr>
        </p:nvGrpSpPr>
        <p:grpSpPr>
          <a:xfrm>
            <a:off x="1902564" y="3441627"/>
            <a:ext cx="1066165" cy="883288"/>
            <a:chOff x="3720251" y="3352709"/>
            <a:chExt cx="1066165" cy="883288"/>
          </a:xfrm>
        </p:grpSpPr>
        <p:sp>
          <p:nvSpPr>
            <p:cNvPr id="15" name="矩形 14"/>
            <p:cNvSpPr/>
            <p:nvPr>
              <p:custDataLst>
                <p:tags r:id="rId12"/>
              </p:custDataLst>
            </p:nvPr>
          </p:nvSpPr>
          <p:spPr>
            <a:xfrm>
              <a:off x="3720251" y="3352709"/>
              <a:ext cx="1066165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CN" sz="24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Δ</a:t>
              </a:r>
              <a:r>
                <a:rPr lang="en-US" altLang="el-GR" sz="24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24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(N</a:t>
              </a:r>
              <a:r>
                <a:rPr lang="en-US" altLang="zh-CN" sz="2400" b="1" i="0" baseline="-250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)</a:t>
              </a:r>
              <a:endParaRPr lang="en-US" altLang="zh-CN" sz="24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13"/>
              </p:custDataLst>
            </p:nvPr>
          </p:nvSpPr>
          <p:spPr>
            <a:xfrm>
              <a:off x="4011196" y="3775622"/>
              <a:ext cx="678815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l-GR" sz="24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V</a:t>
              </a:r>
              <a:r>
                <a:rPr lang="el-GR" altLang="zh-CN" sz="24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Δ</a:t>
              </a:r>
              <a:r>
                <a:rPr lang="en-US" altLang="zh-CN" sz="24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t</a:t>
              </a:r>
              <a:endParaRPr lang="en-US" altLang="zh-CN" sz="24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6" name="直接连接符 15"/>
            <p:cNvCxnSpPr/>
            <p:nvPr>
              <p:custDataLst>
                <p:tags r:id="rId14"/>
              </p:custDataLst>
            </p:nvPr>
          </p:nvCxnSpPr>
          <p:spPr>
            <a:xfrm>
              <a:off x="3721898" y="3794998"/>
              <a:ext cx="1040583" cy="0"/>
            </a:xfrm>
            <a:prstGeom prst="line">
              <a:avLst/>
            </a:prstGeom>
            <a:ln w="190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>
            <p:custDataLst>
              <p:tags r:id="rId15"/>
            </p:custDataLst>
          </p:nvPr>
        </p:nvSpPr>
        <p:spPr>
          <a:xfrm>
            <a:off x="924711" y="2780025"/>
            <a:ext cx="43624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(N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 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3 mol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4 mol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 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-1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 mol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</p:txBody>
      </p:sp>
      <p:grpSp>
        <p:nvGrpSpPr>
          <p:cNvPr id="31" name="组合 30"/>
          <p:cNvGrpSpPr/>
          <p:nvPr>
            <p:custDataLst>
              <p:tags r:id="rId16"/>
            </p:custDataLst>
          </p:nvPr>
        </p:nvGrpSpPr>
        <p:grpSpPr>
          <a:xfrm>
            <a:off x="1185378" y="4357594"/>
            <a:ext cx="2072629" cy="939486"/>
            <a:chOff x="2950678" y="4183806"/>
            <a:chExt cx="2072629" cy="939486"/>
          </a:xfrm>
        </p:grpSpPr>
        <p:grpSp>
          <p:nvGrpSpPr>
            <p:cNvPr id="30" name="组合 29"/>
            <p:cNvGrpSpPr/>
            <p:nvPr>
              <p:custDataLst>
                <p:tags r:id="rId17"/>
              </p:custDataLst>
            </p:nvPr>
          </p:nvGrpSpPr>
          <p:grpSpPr>
            <a:xfrm>
              <a:off x="3731717" y="4183806"/>
              <a:ext cx="1291590" cy="939486"/>
              <a:chOff x="3022068" y="4396178"/>
              <a:chExt cx="1291590" cy="939486"/>
            </a:xfrm>
          </p:grpSpPr>
          <p:sp>
            <p:nvSpPr>
              <p:cNvPr id="19" name="矩形 18"/>
              <p:cNvSpPr/>
              <p:nvPr>
                <p:custDataLst>
                  <p:tags r:id="rId18"/>
                </p:custDataLst>
              </p:nvPr>
            </p:nvSpPr>
            <p:spPr>
              <a:xfrm>
                <a:off x="3022068" y="4396178"/>
                <a:ext cx="1291590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i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黑体" panose="02010609060101010101" charset="-122"/>
                    <a:sym typeface="+mn-ea"/>
                  </a:rPr>
                  <a:t>-1 </a:t>
                </a:r>
                <a:r>
                  <a:rPr lang="en-US" altLang="zh-CN" sz="2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黑体" panose="02010609060101010101" charset="-122"/>
                    <a:sym typeface="+mn-ea"/>
                  </a:rPr>
                  <a:t>mol/L</a:t>
                </a:r>
                <a:endParaRPr lang="en-US" altLang="zh-CN" sz="2400" b="1" i="0" baseline="300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黑体" panose="02010609060101010101" charset="-122"/>
                  <a:sym typeface="+mn-ea"/>
                </a:endParaRPr>
              </a:p>
            </p:txBody>
          </p:sp>
          <p:sp>
            <p:nvSpPr>
              <p:cNvPr id="20" name="矩形 19"/>
              <p:cNvSpPr/>
              <p:nvPr>
                <p:custDataLst>
                  <p:tags r:id="rId19"/>
                </p:custDataLst>
              </p:nvPr>
            </p:nvSpPr>
            <p:spPr>
              <a:xfrm>
                <a:off x="3208124" y="4875289"/>
                <a:ext cx="919480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i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</a:rPr>
                  <a:t>5 min</a:t>
                </a:r>
                <a:endParaRPr lang="en-US" altLang="zh-CN" sz="24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" name="直接连接符 24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3037863" y="4865771"/>
                <a:ext cx="1260000" cy="1589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矩形 28"/>
            <p:cNvSpPr/>
            <p:nvPr>
              <p:custDataLst>
                <p:tags r:id="rId21"/>
              </p:custDataLst>
            </p:nvPr>
          </p:nvSpPr>
          <p:spPr>
            <a:xfrm>
              <a:off x="2950678" y="4423362"/>
              <a:ext cx="79502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黑体" panose="02010609060101010101" charset="-122"/>
                </a:rPr>
                <a:t>＝－</a:t>
              </a:r>
              <a:endParaRPr lang="zh-CN" altLang="en-US" sz="24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32" name="组合 31"/>
          <p:cNvGrpSpPr/>
          <p:nvPr>
            <p:custDataLst>
              <p:tags r:id="rId22"/>
            </p:custDataLst>
          </p:nvPr>
        </p:nvGrpSpPr>
        <p:grpSpPr>
          <a:xfrm>
            <a:off x="4676239" y="3478462"/>
            <a:ext cx="2081362" cy="920750"/>
            <a:chOff x="1833576" y="2006129"/>
            <a:chExt cx="2081362" cy="920750"/>
          </a:xfrm>
        </p:grpSpPr>
        <p:cxnSp>
          <p:nvCxnSpPr>
            <p:cNvPr id="33" name="直接连接符 32"/>
            <p:cNvCxnSpPr/>
            <p:nvPr>
              <p:custDataLst>
                <p:tags r:id="rId23"/>
              </p:custDataLst>
            </p:nvPr>
          </p:nvCxnSpPr>
          <p:spPr>
            <a:xfrm>
              <a:off x="3310777" y="2479839"/>
              <a:ext cx="604161" cy="0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34" name="组合 33"/>
            <p:cNvGrpSpPr/>
            <p:nvPr>
              <p:custDataLst>
                <p:tags r:id="rId24"/>
              </p:custDataLst>
            </p:nvPr>
          </p:nvGrpSpPr>
          <p:grpSpPr>
            <a:xfrm>
              <a:off x="3440299" y="2044229"/>
              <a:ext cx="340199" cy="882650"/>
              <a:chOff x="-401" y="5386"/>
              <a:chExt cx="415" cy="1390"/>
            </a:xfrm>
          </p:grpSpPr>
          <p:sp>
            <p:nvSpPr>
              <p:cNvPr id="40" name="矩形 39"/>
              <p:cNvSpPr/>
              <p:nvPr>
                <p:custDataLst>
                  <p:tags r:id="rId25"/>
                </p:custDataLst>
              </p:nvPr>
            </p:nvSpPr>
            <p:spPr>
              <a:xfrm>
                <a:off x="-401" y="5386"/>
                <a:ext cx="409" cy="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</a:rPr>
                  <a:t>3</a:t>
                </a:r>
                <a:endParaRPr lang="en-US" sz="24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矩形 40"/>
              <p:cNvSpPr/>
              <p:nvPr>
                <p:custDataLst>
                  <p:tags r:id="rId26"/>
                </p:custDataLst>
              </p:nvPr>
            </p:nvSpPr>
            <p:spPr>
              <a:xfrm>
                <a:off x="-395" y="6051"/>
                <a:ext cx="409" cy="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</a:rPr>
                  <a:t>1</a:t>
                </a:r>
                <a:endParaRPr lang="en-US" sz="24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" name="矩形 34"/>
            <p:cNvSpPr/>
            <p:nvPr>
              <p:custDataLst>
                <p:tags r:id="rId27"/>
              </p:custDataLst>
            </p:nvPr>
          </p:nvSpPr>
          <p:spPr>
            <a:xfrm>
              <a:off x="2820563" y="2242984"/>
              <a:ext cx="694334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＝</a:t>
              </a:r>
              <a:endParaRPr lang="zh-CN" altLang="en-US" sz="24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6" name="直接连接符 35"/>
            <p:cNvCxnSpPr/>
            <p:nvPr>
              <p:custDataLst>
                <p:tags r:id="rId28"/>
              </p:custDataLst>
            </p:nvPr>
          </p:nvCxnSpPr>
          <p:spPr>
            <a:xfrm>
              <a:off x="1911453" y="2481109"/>
              <a:ext cx="864024" cy="0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37" name="组合 36"/>
            <p:cNvGrpSpPr/>
            <p:nvPr>
              <p:custDataLst>
                <p:tags r:id="rId29"/>
              </p:custDataLst>
            </p:nvPr>
          </p:nvGrpSpPr>
          <p:grpSpPr>
            <a:xfrm>
              <a:off x="1833576" y="2006129"/>
              <a:ext cx="865663" cy="881380"/>
              <a:chOff x="70" y="5110"/>
              <a:chExt cx="1056" cy="1388"/>
            </a:xfrm>
          </p:grpSpPr>
          <p:sp>
            <p:nvSpPr>
              <p:cNvPr id="38" name="矩形 37"/>
              <p:cNvSpPr/>
              <p:nvPr>
                <p:custDataLst>
                  <p:tags r:id="rId30"/>
                </p:custDataLst>
              </p:nvPr>
            </p:nvSpPr>
            <p:spPr>
              <a:xfrm>
                <a:off x="76" y="5110"/>
                <a:ext cx="1050" cy="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</a:rPr>
                  <a:t>υ</a:t>
                </a:r>
                <a:r>
                  <a:rPr lang="en-US" altLang="zh-CN" sz="2400" b="1" i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</a:rPr>
                  <a:t>(H</a:t>
                </a:r>
                <a:r>
                  <a:rPr lang="en-US" altLang="zh-CN" sz="2400" b="1" i="0" baseline="-250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i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</a:rPr>
                  <a:t>)</a:t>
                </a:r>
                <a:endParaRPr lang="zh-CN" altLang="en-US" sz="24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矩形 38"/>
              <p:cNvSpPr/>
              <p:nvPr>
                <p:custDataLst>
                  <p:tags r:id="rId31"/>
                </p:custDataLst>
              </p:nvPr>
            </p:nvSpPr>
            <p:spPr>
              <a:xfrm>
                <a:off x="70" y="5774"/>
                <a:ext cx="1018" cy="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</a:rPr>
                  <a:t>υ</a:t>
                </a:r>
                <a:r>
                  <a:rPr lang="en-US" altLang="zh-CN" sz="2400" b="1" i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</a:rPr>
                  <a:t>(N</a:t>
                </a:r>
                <a:r>
                  <a:rPr lang="en-US" altLang="zh-CN" sz="2400" b="1" i="0" baseline="-250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i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</a:rPr>
                  <a:t>)</a:t>
                </a:r>
                <a:endParaRPr lang="zh-CN" altLang="en-US" sz="24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2" name="组合 41"/>
          <p:cNvGrpSpPr/>
          <p:nvPr>
            <p:custDataLst>
              <p:tags r:id="rId32"/>
            </p:custDataLst>
          </p:nvPr>
        </p:nvGrpSpPr>
        <p:grpSpPr>
          <a:xfrm>
            <a:off x="7763382" y="2325143"/>
            <a:ext cx="2125480" cy="935355"/>
            <a:chOff x="5600893" y="2044229"/>
            <a:chExt cx="2125480" cy="935355"/>
          </a:xfrm>
        </p:grpSpPr>
        <p:cxnSp>
          <p:nvCxnSpPr>
            <p:cNvPr id="43" name="直接连接符 42"/>
            <p:cNvCxnSpPr/>
            <p:nvPr>
              <p:custDataLst>
                <p:tags r:id="rId33"/>
              </p:custDataLst>
            </p:nvPr>
          </p:nvCxnSpPr>
          <p:spPr>
            <a:xfrm>
              <a:off x="7128024" y="2532544"/>
              <a:ext cx="598349" cy="0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44" name="组合 43"/>
            <p:cNvGrpSpPr/>
            <p:nvPr>
              <p:custDataLst>
                <p:tags r:id="rId34"/>
              </p:custDataLst>
            </p:nvPr>
          </p:nvGrpSpPr>
          <p:grpSpPr>
            <a:xfrm>
              <a:off x="7237627" y="2116619"/>
              <a:ext cx="370213" cy="862965"/>
              <a:chOff x="-424" y="5417"/>
              <a:chExt cx="456" cy="1359"/>
            </a:xfrm>
          </p:grpSpPr>
          <p:sp>
            <p:nvSpPr>
              <p:cNvPr id="51" name="矩形 50"/>
              <p:cNvSpPr/>
              <p:nvPr>
                <p:custDataLst>
                  <p:tags r:id="rId35"/>
                </p:custDataLst>
              </p:nvPr>
            </p:nvSpPr>
            <p:spPr>
              <a:xfrm>
                <a:off x="-424" y="5417"/>
                <a:ext cx="412" cy="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</a:rPr>
                  <a:t>2</a:t>
                </a:r>
                <a:endParaRPr lang="en-US" sz="24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矩形 51"/>
              <p:cNvSpPr/>
              <p:nvPr>
                <p:custDataLst>
                  <p:tags r:id="rId36"/>
                </p:custDataLst>
              </p:nvPr>
            </p:nvSpPr>
            <p:spPr>
              <a:xfrm>
                <a:off x="-381" y="6051"/>
                <a:ext cx="413" cy="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</a:rPr>
                  <a:t>1</a:t>
                </a:r>
                <a:endParaRPr lang="en-US" sz="24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矩形 44"/>
            <p:cNvSpPr/>
            <p:nvPr>
              <p:custDataLst>
                <p:tags r:id="rId37"/>
              </p:custDataLst>
            </p:nvPr>
          </p:nvSpPr>
          <p:spPr>
            <a:xfrm>
              <a:off x="6615631" y="2306484"/>
              <a:ext cx="48895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＝</a:t>
              </a:r>
              <a:endParaRPr lang="zh-CN" altLang="en-US" sz="24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6" name="组合 45"/>
            <p:cNvGrpSpPr/>
            <p:nvPr>
              <p:custDataLst>
                <p:tags r:id="rId38"/>
              </p:custDataLst>
            </p:nvPr>
          </p:nvGrpSpPr>
          <p:grpSpPr>
            <a:xfrm>
              <a:off x="5600893" y="2044229"/>
              <a:ext cx="1091967" cy="935355"/>
              <a:chOff x="1943" y="4899"/>
              <a:chExt cx="1345" cy="1473"/>
            </a:xfrm>
          </p:grpSpPr>
          <p:cxnSp>
            <p:nvCxnSpPr>
              <p:cNvPr id="47" name="直接连接符 46"/>
              <p:cNvCxnSpPr/>
              <p:nvPr>
                <p:custDataLst>
                  <p:tags r:id="rId39"/>
                </p:custDataLst>
              </p:nvPr>
            </p:nvCxnSpPr>
            <p:spPr>
              <a:xfrm>
                <a:off x="2089" y="5670"/>
                <a:ext cx="1134" cy="0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48" name="组合 47"/>
              <p:cNvGrpSpPr/>
              <p:nvPr>
                <p:custDataLst>
                  <p:tags r:id="rId40"/>
                </p:custDataLst>
              </p:nvPr>
            </p:nvGrpSpPr>
            <p:grpSpPr>
              <a:xfrm>
                <a:off x="1943" y="4899"/>
                <a:ext cx="1345" cy="1473"/>
                <a:chOff x="-9" y="5087"/>
                <a:chExt cx="1345" cy="1473"/>
              </a:xfrm>
            </p:grpSpPr>
            <p:sp>
              <p:nvSpPr>
                <p:cNvPr id="49" name="矩形 48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-9" y="5087"/>
                  <a:ext cx="1345" cy="7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l-GR" altLang="zh-CN" sz="2400" b="1" i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_GB2312" panose="02010609030101010101" charset="-122"/>
                      <a:cs typeface="Times New Roman" panose="02020603050405020304" pitchFamily="18" charset="0"/>
                    </a:rPr>
                    <a:t>υ</a:t>
                  </a:r>
                  <a:r>
                    <a:rPr lang="en-US" altLang="zh-CN" sz="2400" b="1" i="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楷体_GB2312" panose="02010609030101010101" charset="-122"/>
                      <a:cs typeface="Times New Roman" panose="02020603050405020304" pitchFamily="18" charset="0"/>
                    </a:rPr>
                    <a:t>(NH</a:t>
                  </a:r>
                  <a:r>
                    <a:rPr lang="en-US" altLang="zh-CN" sz="2400" b="1" i="0" baseline="-2500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楷体_GB2312" panose="02010609030101010101" charset="-122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zh-CN" sz="2400" b="1" i="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楷体_GB2312" panose="02010609030101010101" charset="-122"/>
                      <a:cs typeface="Times New Roman" panose="02020603050405020304" pitchFamily="18" charset="0"/>
                    </a:rPr>
                    <a:t>)</a:t>
                  </a:r>
                  <a:endParaRPr lang="zh-CN" altLang="en-US" sz="2400" b="1" i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矩形 49"/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224" y="5835"/>
                  <a:ext cx="1053" cy="7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l-GR" altLang="zh-CN" sz="2400" b="1" i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_GB2312" panose="02010609030101010101" charset="-122"/>
                      <a:cs typeface="Times New Roman" panose="02020603050405020304" pitchFamily="18" charset="0"/>
                    </a:rPr>
                    <a:t>υ(</a:t>
                  </a:r>
                  <a:r>
                    <a:rPr lang="en-US" altLang="zh-CN" sz="2400" b="1" i="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楷体_GB2312" panose="02010609030101010101" charset="-122"/>
                      <a:cs typeface="Times New Roman" panose="02020603050405020304" pitchFamily="18" charset="0"/>
                    </a:rPr>
                    <a:t>N</a:t>
                  </a:r>
                  <a:r>
                    <a:rPr lang="en-US" altLang="zh-CN" sz="2400" b="1" i="0" baseline="-2500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楷体_GB2312" panose="02010609030101010101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400" b="1" i="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楷体_GB2312" panose="02010609030101010101" charset="-122"/>
                      <a:cs typeface="Times New Roman" panose="02020603050405020304" pitchFamily="18" charset="0"/>
                    </a:rPr>
                    <a:t>)</a:t>
                  </a:r>
                  <a:endParaRPr lang="zh-CN" altLang="en-US" sz="2400" b="1" i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53" name="组合 52"/>
          <p:cNvGrpSpPr/>
          <p:nvPr>
            <p:custDataLst>
              <p:tags r:id="rId43"/>
            </p:custDataLst>
          </p:nvPr>
        </p:nvGrpSpPr>
        <p:grpSpPr>
          <a:xfrm>
            <a:off x="4587705" y="5347577"/>
            <a:ext cx="3455674" cy="476861"/>
            <a:chOff x="2143265" y="4990517"/>
            <a:chExt cx="3455674" cy="476861"/>
          </a:xfrm>
        </p:grpSpPr>
        <p:grpSp>
          <p:nvGrpSpPr>
            <p:cNvPr id="54" name="组合 53"/>
            <p:cNvGrpSpPr/>
            <p:nvPr>
              <p:custDataLst>
                <p:tags r:id="rId44"/>
              </p:custDataLst>
            </p:nvPr>
          </p:nvGrpSpPr>
          <p:grpSpPr>
            <a:xfrm>
              <a:off x="2143265" y="5004051"/>
              <a:ext cx="3455674" cy="463327"/>
              <a:chOff x="4435310" y="5343501"/>
              <a:chExt cx="3455674" cy="463327"/>
            </a:xfrm>
          </p:grpSpPr>
          <p:sp>
            <p:nvSpPr>
              <p:cNvPr id="56" name="矩形 55"/>
              <p:cNvSpPr/>
              <p:nvPr>
                <p:custDataLst>
                  <p:tags r:id="rId45"/>
                </p:custDataLst>
              </p:nvPr>
            </p:nvSpPr>
            <p:spPr>
              <a:xfrm>
                <a:off x="4435310" y="5346453"/>
                <a:ext cx="871220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l-GR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</a:rPr>
                  <a:t>υ</a:t>
                </a:r>
                <a:r>
                  <a:rPr lang="en-US" altLang="zh-CN" sz="2400" b="1" i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</a:rPr>
                  <a:t>(H</a:t>
                </a:r>
                <a:r>
                  <a:rPr lang="en-US" altLang="zh-CN" sz="2400" b="1" i="0" baseline="-250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i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</a:rPr>
                  <a:t>)</a:t>
                </a:r>
                <a:endParaRPr lang="en-US" altLang="zh-CN" sz="24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矩形 56"/>
              <p:cNvSpPr/>
              <p:nvPr>
                <p:custDataLst>
                  <p:tags r:id="rId46"/>
                </p:custDataLst>
              </p:nvPr>
            </p:nvSpPr>
            <p:spPr>
              <a:xfrm>
                <a:off x="5201124" y="5343501"/>
                <a:ext cx="2689860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anose="02010609030101010101" charset="-122"/>
                    <a:cs typeface="黑体" panose="02010609060101010101" charset="-122"/>
                  </a:rPr>
                  <a:t>＝ </a:t>
                </a:r>
                <a:r>
                  <a:rPr lang="en-US" altLang="zh-CN" sz="2400" b="1" i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黑体" panose="02010609060101010101" charset="-122"/>
                  </a:rPr>
                  <a:t>0.6 mol/(L·min) </a:t>
                </a:r>
                <a:endParaRPr lang="en-US" altLang="zh-CN" sz="24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55" name="矩形 54"/>
            <p:cNvSpPr/>
            <p:nvPr>
              <p:custDataLst>
                <p:tags r:id="rId47"/>
              </p:custDataLst>
            </p:nvPr>
          </p:nvSpPr>
          <p:spPr>
            <a:xfrm>
              <a:off x="2989752" y="4990517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2400" b="1" i="0">
                <a:solidFill>
                  <a:srgbClr val="FF0000"/>
                </a:solidFill>
                <a:effectLst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组合 57"/>
          <p:cNvGrpSpPr/>
          <p:nvPr>
            <p:custDataLst>
              <p:tags r:id="rId48"/>
            </p:custDataLst>
          </p:nvPr>
        </p:nvGrpSpPr>
        <p:grpSpPr>
          <a:xfrm>
            <a:off x="7763500" y="4119448"/>
            <a:ext cx="3605066" cy="460432"/>
            <a:chOff x="3114585" y="5306781"/>
            <a:chExt cx="3605066" cy="460432"/>
          </a:xfrm>
        </p:grpSpPr>
        <p:sp>
          <p:nvSpPr>
            <p:cNvPr id="59" name="矩形 58"/>
            <p:cNvSpPr/>
            <p:nvPr>
              <p:custDataLst>
                <p:tags r:id="rId49"/>
              </p:custDataLst>
            </p:nvPr>
          </p:nvSpPr>
          <p:spPr>
            <a:xfrm>
              <a:off x="3114585" y="5306838"/>
              <a:ext cx="1091565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υ</a:t>
              </a:r>
              <a:r>
                <a:rPr lang="en-US" altLang="zh-CN" sz="24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(NH</a:t>
              </a:r>
              <a:r>
                <a:rPr lang="en-US" altLang="zh-CN" sz="2400" b="1" i="0" baseline="-250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4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)</a:t>
              </a:r>
              <a:endParaRPr lang="zh-CN" altLang="en-US" sz="24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矩形 59"/>
            <p:cNvSpPr/>
            <p:nvPr>
              <p:custDataLst>
                <p:tags r:id="rId50"/>
              </p:custDataLst>
            </p:nvPr>
          </p:nvSpPr>
          <p:spPr>
            <a:xfrm>
              <a:off x="4029791" y="5306781"/>
              <a:ext cx="268986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黑体" panose="02010609060101010101" charset="-122"/>
                </a:rPr>
                <a:t>＝ </a:t>
              </a:r>
              <a:r>
                <a:rPr lang="en-US" altLang="zh-CN" sz="24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黑体" panose="02010609060101010101" charset="-122"/>
                </a:rPr>
                <a:t>0.4 mol/(L·min) </a:t>
              </a:r>
              <a:endParaRPr lang="en-US" altLang="zh-CN" sz="24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61" name="组合 60"/>
          <p:cNvGrpSpPr/>
          <p:nvPr>
            <p:custDataLst>
              <p:tags r:id="rId51"/>
            </p:custDataLst>
          </p:nvPr>
        </p:nvGrpSpPr>
        <p:grpSpPr>
          <a:xfrm>
            <a:off x="4620557" y="4657947"/>
            <a:ext cx="2360115" cy="477084"/>
            <a:chOff x="2195038" y="4990517"/>
            <a:chExt cx="2360115" cy="477084"/>
          </a:xfrm>
        </p:grpSpPr>
        <p:grpSp>
          <p:nvGrpSpPr>
            <p:cNvPr id="62" name="组合 61"/>
            <p:cNvGrpSpPr/>
            <p:nvPr>
              <p:custDataLst>
                <p:tags r:id="rId52"/>
              </p:custDataLst>
            </p:nvPr>
          </p:nvGrpSpPr>
          <p:grpSpPr>
            <a:xfrm>
              <a:off x="2195038" y="5004051"/>
              <a:ext cx="2360115" cy="463550"/>
              <a:chOff x="4487083" y="5343501"/>
              <a:chExt cx="2360115" cy="463550"/>
            </a:xfrm>
          </p:grpSpPr>
          <p:sp>
            <p:nvSpPr>
              <p:cNvPr id="64" name="矩形 63"/>
              <p:cNvSpPr/>
              <p:nvPr>
                <p:custDataLst>
                  <p:tags r:id="rId53"/>
                </p:custDataLst>
              </p:nvPr>
            </p:nvSpPr>
            <p:spPr>
              <a:xfrm>
                <a:off x="4487083" y="5346676"/>
                <a:ext cx="871220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l-GR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</a:rPr>
                  <a:t>υ</a:t>
                </a:r>
                <a:r>
                  <a:rPr lang="en-US" altLang="zh-CN" sz="2400" b="1" i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</a:rPr>
                  <a:t>(H</a:t>
                </a:r>
                <a:r>
                  <a:rPr lang="en-US" altLang="zh-CN" sz="2400" b="1" i="0" baseline="-250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i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</a:rPr>
                  <a:t>)</a:t>
                </a:r>
                <a:endParaRPr lang="en-US" altLang="zh-CN" sz="24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矩形 64"/>
              <p:cNvSpPr/>
              <p:nvPr>
                <p:custDataLst>
                  <p:tags r:id="rId54"/>
                </p:custDataLst>
              </p:nvPr>
            </p:nvSpPr>
            <p:spPr>
              <a:xfrm>
                <a:off x="5151748" y="5343501"/>
                <a:ext cx="1695450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anose="02010609030101010101" charset="-122"/>
                    <a:cs typeface="黑体" panose="02010609060101010101" charset="-122"/>
                  </a:rPr>
                  <a:t>＝ </a:t>
                </a:r>
                <a:r>
                  <a:rPr lang="en-US" altLang="zh-CN" sz="2400" b="1" i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黑体" panose="02010609060101010101" charset="-122"/>
                  </a:rPr>
                  <a:t>3</a:t>
                </a:r>
                <a:r>
                  <a:rPr lang="en-US" altLang="zh-CN" sz="2400" b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黑体" panose="02010609060101010101" charset="-122"/>
                    <a:sym typeface="+mn-ea"/>
                  </a:rPr>
                  <a:t>×</a:t>
                </a:r>
                <a:r>
                  <a:rPr lang="el-GR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anose="02010609030101010101" charset="-122"/>
                    <a:cs typeface="Times New Roman" panose="02020603050405020304" pitchFamily="18" charset="0"/>
                    <a:sym typeface="+mn-ea"/>
                  </a:rPr>
                  <a:t>υ</a:t>
                </a:r>
                <a:r>
                  <a:rPr lang="en-US" altLang="zh-CN" sz="2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黑体" panose="02010609060101010101" charset="-122"/>
                    <a:sym typeface="+mn-ea"/>
                  </a:rPr>
                  <a:t>(N</a:t>
                </a:r>
                <a:r>
                  <a:rPr lang="en-US" altLang="zh-CN" sz="2400" b="1" baseline="-250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黑体" panose="02010609060101010101" charset="-122"/>
                    <a:sym typeface="+mn-ea"/>
                  </a:rPr>
                  <a:t>2</a:t>
                </a:r>
                <a:r>
                  <a:rPr lang="en-US" altLang="zh-CN" sz="2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楷体_GB2312" panose="02010609030101010101" charset="-122"/>
                    <a:cs typeface="黑体" panose="02010609060101010101" charset="-122"/>
                    <a:sym typeface="+mn-ea"/>
                  </a:rPr>
                  <a:t>)</a:t>
                </a:r>
                <a:endParaRPr lang="en-US" altLang="zh-CN" sz="24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63" name="矩形 62"/>
            <p:cNvSpPr/>
            <p:nvPr>
              <p:custDataLst>
                <p:tags r:id="rId55"/>
              </p:custDataLst>
            </p:nvPr>
          </p:nvSpPr>
          <p:spPr>
            <a:xfrm>
              <a:off x="2947842" y="4990517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2400" b="1" i="0">
                <a:solidFill>
                  <a:srgbClr val="FF0000"/>
                </a:solidFill>
                <a:effectLst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组合 65"/>
          <p:cNvGrpSpPr/>
          <p:nvPr>
            <p:custDataLst>
              <p:tags r:id="rId56"/>
            </p:custDataLst>
          </p:nvPr>
        </p:nvGrpSpPr>
        <p:grpSpPr>
          <a:xfrm>
            <a:off x="7763500" y="3466482"/>
            <a:ext cx="2548184" cy="471065"/>
            <a:chOff x="3128555" y="5296148"/>
            <a:chExt cx="2548184" cy="471065"/>
          </a:xfrm>
        </p:grpSpPr>
        <p:sp>
          <p:nvSpPr>
            <p:cNvPr id="67" name="矩形 66"/>
            <p:cNvSpPr/>
            <p:nvPr>
              <p:custDataLst>
                <p:tags r:id="rId57"/>
              </p:custDataLst>
            </p:nvPr>
          </p:nvSpPr>
          <p:spPr>
            <a:xfrm>
              <a:off x="3128555" y="5306838"/>
              <a:ext cx="1091565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υ</a:t>
              </a:r>
              <a:r>
                <a:rPr lang="en-US" altLang="zh-CN" sz="24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(NH</a:t>
              </a:r>
              <a:r>
                <a:rPr lang="en-US" altLang="zh-CN" sz="2400" b="1" i="0" baseline="-250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4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)</a:t>
              </a:r>
              <a:endParaRPr lang="zh-CN" altLang="en-US" sz="24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68" name="矩形 67"/>
            <p:cNvSpPr/>
            <p:nvPr>
              <p:custDataLst>
                <p:tags r:id="rId58"/>
              </p:custDataLst>
            </p:nvPr>
          </p:nvSpPr>
          <p:spPr>
            <a:xfrm>
              <a:off x="3905089" y="5296148"/>
              <a:ext cx="177165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黑体" panose="02010609060101010101" charset="-122"/>
                </a:rPr>
                <a:t> 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黑体" panose="02010609060101010101" charset="-122"/>
                </a:rPr>
                <a:t>＝ </a:t>
              </a:r>
              <a:r>
                <a:rPr lang="en-US" altLang="zh-CN" sz="2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黑体" panose="02010609060101010101" charset="-122"/>
                  <a:sym typeface="+mn-ea"/>
                </a:rPr>
                <a:t>2</a:t>
              </a:r>
              <a:r>
                <a:rPr lang="en-US" altLang="zh-CN" sz="2400" b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黑体" panose="02010609060101010101" charset="-122"/>
                  <a:sym typeface="+mn-ea"/>
                </a:rPr>
                <a:t>×</a:t>
              </a:r>
              <a:r>
                <a:rPr lang="el-GR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  <a:sym typeface="+mn-ea"/>
                </a:rPr>
                <a:t>υ</a:t>
              </a:r>
              <a:r>
                <a:rPr lang="en-US" altLang="zh-CN" sz="2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黑体" panose="02010609060101010101" charset="-122"/>
                  <a:sym typeface="+mn-ea"/>
                </a:rPr>
                <a:t>(N</a:t>
              </a:r>
              <a:r>
                <a:rPr lang="en-US" altLang="zh-CN" sz="2400" b="1" baseline="-250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黑体" panose="02010609060101010101" charset="-122"/>
                  <a:sym typeface="+mn-ea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楷体_GB2312" panose="02010609030101010101" charset="-122"/>
                  <a:cs typeface="黑体" panose="02010609060101010101" charset="-122"/>
                  <a:sym typeface="+mn-ea"/>
                </a:rPr>
                <a:t>)</a:t>
              </a:r>
              <a:endParaRPr lang="zh-CN" altLang="en-US" sz="24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 panose="02010609030101010101" charset="-122"/>
                <a:cs typeface="黑体" panose="02010609060101010101" charset="-122"/>
              </a:endParaRPr>
            </a:p>
          </p:txBody>
        </p:sp>
      </p:grpSp>
      <p:sp>
        <p:nvSpPr>
          <p:cNvPr id="18" name="圆角矩形 17"/>
          <p:cNvSpPr/>
          <p:nvPr>
            <p:custDataLst>
              <p:tags r:id="rId59"/>
            </p:custDataLst>
          </p:nvPr>
        </p:nvSpPr>
        <p:spPr>
          <a:xfrm>
            <a:off x="153035" y="127000"/>
            <a:ext cx="2927350" cy="739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>
            <p:custDataLst>
              <p:tags r:id="rId60"/>
            </p:custDataLst>
          </p:nvPr>
        </p:nvSpPr>
        <p:spPr>
          <a:xfrm>
            <a:off x="835660" y="213995"/>
            <a:ext cx="2059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楷体_GB2312" panose="02010609030101010101" charset="-122"/>
              </a:rPr>
              <a:t>例题精练</a:t>
            </a:r>
            <a:endParaRPr lang="zh-CN" altLang="en-US" sz="3200" b="1"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69" name="爆炸形 1 68"/>
          <p:cNvSpPr/>
          <p:nvPr>
            <p:custDataLst>
              <p:tags r:id="rId61"/>
            </p:custDataLst>
          </p:nvPr>
        </p:nvSpPr>
        <p:spPr>
          <a:xfrm>
            <a:off x="337185" y="156210"/>
            <a:ext cx="437515" cy="58420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1920" y="899160"/>
            <a:ext cx="11856720" cy="5770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50800" dir="5400000" algn="t" rotWithShape="0">
              <a:srgbClr val="4072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Times New Roman" panose="02020603050405020304" pitchFamily="18" charset="0"/>
                <a:ea typeface="楷体_GB2312" panose="02010609030101010101" charset="-122"/>
              </a:rPr>
              <a:t>1．反应原理  </a:t>
            </a:r>
            <a:endParaRPr lang="zh-CN" altLang="en-US">
              <a:latin typeface="Times New Roman" panose="02020603050405020304" pitchFamily="18" charset="0"/>
              <a:ea typeface="楷体_GB2312" panose="02010609030101010101" charset="-122"/>
            </a:endParaRPr>
          </a:p>
          <a:p>
            <a:pPr algn="ctr"/>
            <a:endParaRPr lang="zh-CN" altLang="en-US">
              <a:latin typeface="Times New Roman" panose="02020603050405020304" pitchFamily="18" charset="0"/>
              <a:ea typeface="楷体_GB2312" panose="02010609030101010101" charset="-122"/>
            </a:endParaRPr>
          </a:p>
          <a:p>
            <a:pPr algn="ctr"/>
            <a:r>
              <a:rPr lang="zh-CN" altLang="en-US">
                <a:latin typeface="Times New Roman" panose="02020603050405020304" pitchFamily="18" charset="0"/>
                <a:ea typeface="楷体_GB2312" panose="02010609030101010101" charset="-122"/>
              </a:rPr>
              <a:t>H+(aq)+OH-(aq)=H2O(l)  ΔH=-57.3 kJ·mol-1</a:t>
            </a:r>
            <a:endParaRPr lang="zh-CN" altLang="en-US">
              <a:latin typeface="Times New Roman" panose="02020603050405020304" pitchFamily="18" charset="0"/>
              <a:ea typeface="楷体_GB2312" panose="02010609030101010101" charset="-122"/>
            </a:endParaRPr>
          </a:p>
          <a:p>
            <a:pPr algn="ctr"/>
            <a:endParaRPr lang="zh-CN" altLang="en-US">
              <a:latin typeface="Times New Roman" panose="02020603050405020304" pitchFamily="18" charset="0"/>
              <a:ea typeface="楷体_GB2312" panose="02010609030101010101" charset="-122"/>
            </a:endParaRPr>
          </a:p>
          <a:p>
            <a:pPr algn="ctr"/>
            <a:r>
              <a:rPr lang="zh-CN" altLang="en-US">
                <a:latin typeface="Times New Roman" panose="02020603050405020304" pitchFamily="18" charset="0"/>
                <a:ea typeface="楷体_GB2312" panose="02010609030101010101" charset="-122"/>
              </a:rPr>
              <a:t>通过测定一定量的酸、碱溶液在反应前后温度的变化，计算反应放出的热量，由此得中和热。</a:t>
            </a:r>
            <a:endParaRPr lang="zh-CN" altLang="en-US"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082675" y="1101725"/>
            <a:ext cx="2473325" cy="5835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</a:rPr>
              <a:t>三段式法：</a:t>
            </a:r>
            <a:endParaRPr lang="zh-CN" altLang="en-US" sz="3200" b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charset="-122"/>
              <a:cs typeface="华文中宋" panose="0201060004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265930" y="1092517"/>
            <a:ext cx="50800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800" b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起始浓度</a:t>
            </a:r>
            <a:r>
              <a:rPr lang="en-US" altLang="zh-CN" sz="2800" b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       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c</a:t>
            </a:r>
            <a:r>
              <a:rPr lang="zh-CN" sz="2800" b="0" baseline="-250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（始）</a:t>
            </a:r>
            <a:r>
              <a:rPr lang="zh-CN" sz="2800" b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变化浓度</a:t>
            </a:r>
            <a:r>
              <a:rPr lang="en-US" altLang="zh-CN" sz="2800" b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    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Δ c</a:t>
            </a:r>
            <a:r>
              <a:rPr lang="zh-CN" sz="2800" b="0" baseline="-250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（变）</a:t>
            </a:r>
            <a:r>
              <a:rPr lang="zh-CN" sz="2800" b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终了浓度</a:t>
            </a:r>
            <a:r>
              <a:rPr lang="en-US" altLang="zh-CN" sz="2800" b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       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c</a:t>
            </a:r>
            <a:r>
              <a:rPr lang="zh-CN" sz="2800" b="0" baseline="-250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（末）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 
</a:t>
            </a:r>
            <a:endParaRPr lang="en-US" altLang="en-US" sz="2800" b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4099560" y="277050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66700" indent="-266700"/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例如：反应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      mA   +  nB               pC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pic>
        <p:nvPicPr>
          <p:cNvPr id="9" name="图片 8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693660" y="2929255"/>
            <a:ext cx="757555" cy="142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2893695" y="3310255"/>
            <a:ext cx="6285865" cy="1863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indent="-266700">
              <a:lnSpc>
                <a:spcPct val="16000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c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（始）    （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mol/L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）       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 a          b                 c 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  <a:p>
            <a:pPr marL="266700" indent="-266700">
              <a:lnSpc>
                <a:spcPct val="16000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Δ c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（变）（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mol/L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）   </a:t>
            </a:r>
            <a:endParaRPr lang="zh-CN" sz="2400" b="0">
              <a:solidFill>
                <a:srgbClr val="000000"/>
              </a:solidFill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  <a:p>
            <a:pPr marL="266700" indent="-266700">
              <a:lnSpc>
                <a:spcPct val="160000"/>
              </a:lnSpc>
            </a:pPr>
            <a:r>
              <a:rPr lang="zh-CN" altLang="en-US" sz="240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c</a:t>
            </a:r>
            <a:r>
              <a:rPr 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（末）    （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mol/L</a:t>
            </a:r>
            <a:r>
              <a:rPr 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400"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949950" y="3449320"/>
            <a:ext cx="28575" cy="1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6300470" y="4108450"/>
            <a:ext cx="6781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mx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7157720" y="4108450"/>
            <a:ext cx="6781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nx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8501380" y="4108450"/>
            <a:ext cx="6781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px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>
            <a:off x="8467090" y="4695825"/>
            <a:ext cx="11328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c+px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4"/>
            </p:custDataLst>
          </p:nvPr>
        </p:nvSpPr>
        <p:spPr>
          <a:xfrm>
            <a:off x="7193280" y="4695825"/>
            <a:ext cx="7689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b-nx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5"/>
            </p:custDataLst>
          </p:nvPr>
        </p:nvSpPr>
        <p:spPr>
          <a:xfrm>
            <a:off x="5978525" y="4695825"/>
            <a:ext cx="10001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a-mx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6"/>
            </p:custDataLst>
          </p:nvPr>
        </p:nvSpPr>
        <p:spPr>
          <a:xfrm>
            <a:off x="3808730" y="5416550"/>
            <a:ext cx="4060190" cy="1076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建立解决化学反应速率计算的思维模型</a:t>
            </a:r>
            <a:endParaRPr lang="zh-CN" altLang="zh-CN" sz="320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23" name="圆角矩形 22"/>
          <p:cNvSpPr/>
          <p:nvPr>
            <p:custDataLst>
              <p:tags r:id="rId17"/>
            </p:custDataLst>
          </p:nvPr>
        </p:nvSpPr>
        <p:spPr>
          <a:xfrm>
            <a:off x="153035" y="127000"/>
            <a:ext cx="7715885" cy="739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>
            <p:custDataLst>
              <p:tags r:id="rId18"/>
            </p:custDataLst>
          </p:nvPr>
        </p:nvSpPr>
        <p:spPr>
          <a:xfrm>
            <a:off x="835660" y="213995"/>
            <a:ext cx="7301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华文中宋" panose="02010600040101010101" pitchFamily="2" charset="-122"/>
                <a:sym typeface="+mn-ea"/>
              </a:rPr>
              <a:t>计算化学反应速率最常用的方法步骤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69" name="爆炸形 1 68"/>
          <p:cNvSpPr/>
          <p:nvPr>
            <p:custDataLst>
              <p:tags r:id="rId19"/>
            </p:custDataLst>
          </p:nvPr>
        </p:nvSpPr>
        <p:spPr>
          <a:xfrm>
            <a:off x="337185" y="156210"/>
            <a:ext cx="437515" cy="58420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5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" b="5"/>
          <a:stretch>
            <a:fillRect/>
          </a:stretch>
        </p:blipFill>
        <p:spPr>
          <a:xfrm>
            <a:off x="0" y="3695700"/>
            <a:ext cx="12192000" cy="31623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73355" y="960120"/>
            <a:ext cx="11856720" cy="5770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50800" dir="5400000" algn="t" rotWithShape="0">
              <a:srgbClr val="4072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Times New Roman" panose="02020603050405020304" pitchFamily="18" charset="0"/>
                <a:ea typeface="楷体_GB2312" panose="02010609030101010101" charset="-122"/>
              </a:rPr>
              <a:t>3.如图所示2mol金属钠和1mo1氢气板应的能量关系。下列说法不正确的是</a:t>
            </a:r>
            <a:endParaRPr lang="zh-CN" altLang="en-US"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2" name="流程图: 直接访问存储器 1"/>
          <p:cNvSpPr/>
          <p:nvPr>
            <p:custDataLst>
              <p:tags r:id="rId4"/>
            </p:custDataLst>
          </p:nvPr>
        </p:nvSpPr>
        <p:spPr>
          <a:xfrm>
            <a:off x="220980" y="205105"/>
            <a:ext cx="2571750" cy="694055"/>
          </a:xfrm>
          <a:prstGeom prst="flowChartMagneticDru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latin typeface="Times New Roman" panose="02020603050405020304" pitchFamily="18" charset="0"/>
              <a:ea typeface="楷体_GB2312" panose="0201060903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476250" y="273050"/>
            <a:ext cx="21189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>
                <a:latin typeface="Times New Roman" panose="02020603050405020304" pitchFamily="18" charset="0"/>
                <a:ea typeface="楷体_GB2312" panose="02010609030101010101" charset="-122"/>
                <a:sym typeface="+mn-ea"/>
              </a:rPr>
              <a:t>知识小练</a:t>
            </a:r>
            <a:endParaRPr lang="zh-CN" altLang="en-US" sz="3200" b="1" smtClean="0">
              <a:solidFill>
                <a:srgbClr val="7030A0"/>
              </a:solidFill>
              <a:latin typeface="Times New Roman" panose="02020603050405020304" pitchFamily="18" charset="0"/>
              <a:ea typeface="楷体_GB2312" panose="02010609030101010101" charset="-122"/>
              <a:sym typeface="+mn-ea"/>
            </a:endParaRPr>
          </a:p>
        </p:txBody>
      </p:sp>
      <p:sp>
        <p:nvSpPr>
          <p:cNvPr id="15362" name="Text Box 8"/>
          <p:cNvSpPr txBox="1"/>
          <p:nvPr>
            <p:custDataLst>
              <p:tags r:id="rId6"/>
            </p:custDataLst>
          </p:nvPr>
        </p:nvSpPr>
        <p:spPr>
          <a:xfrm>
            <a:off x="173355" y="960120"/>
            <a:ext cx="1170241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楷体_GB2312" panose="02010609030101010101" charset="-122"/>
              </a:rPr>
              <a:t>   </a:t>
            </a:r>
            <a:r>
              <a:rPr lang="zh-CN" altLang="en-US" sz="2800" b="1">
                <a:latin typeface="Times New Roman" panose="02020603050405020304" pitchFamily="18" charset="0"/>
                <a:ea typeface="楷体_GB2312" panose="02010609030101010101" charset="-122"/>
              </a:rPr>
              <a:t>在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charset="-122"/>
              </a:rPr>
              <a:t>2L</a:t>
            </a:r>
            <a:r>
              <a:rPr lang="zh-CN" altLang="en-US" sz="2800" b="1">
                <a:latin typeface="Times New Roman" panose="02020603050405020304" pitchFamily="18" charset="0"/>
                <a:ea typeface="楷体_GB2312" panose="02010609030101010101" charset="-122"/>
              </a:rPr>
              <a:t>的密闭容器中，加入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charset="-122"/>
              </a:rPr>
              <a:t>1mol N</a:t>
            </a:r>
            <a:r>
              <a:rPr lang="en-US" altLang="zh-CN" sz="2800" b="1" baseline="-25000">
                <a:latin typeface="Times New Roman" panose="02020603050405020304" pitchFamily="18" charset="0"/>
                <a:ea typeface="楷体_GB2312" panose="02010609030101010101" charset="-122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楷体_GB2312" panose="02010609030101010101" charset="-122"/>
              </a:rPr>
              <a:t>和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charset="-122"/>
              </a:rPr>
              <a:t>3mol</a:t>
            </a:r>
            <a:r>
              <a:rPr lang="zh-CN" altLang="en-US" sz="2800" b="1">
                <a:latin typeface="Times New Roman" panose="02020603050405020304" pitchFamily="18" charset="0"/>
                <a:ea typeface="楷体_GB2312" panose="02010609030101010101" charset="-122"/>
              </a:rPr>
              <a:t>的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charset="-122"/>
              </a:rPr>
              <a:t>H</a:t>
            </a:r>
            <a:r>
              <a:rPr lang="en-US" altLang="zh-CN" sz="2800" b="1" baseline="-25000">
                <a:latin typeface="Times New Roman" panose="02020603050405020304" pitchFamily="18" charset="0"/>
                <a:ea typeface="楷体_GB2312" panose="02010609030101010101" charset="-122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楷体_GB2312" panose="02010609030101010101" charset="-122"/>
              </a:rPr>
              <a:t>，发生 </a:t>
            </a:r>
            <a:endParaRPr lang="zh-CN" altLang="en-US" sz="2800" b="1">
              <a:latin typeface="Times New Roman" panose="02020603050405020304" pitchFamily="18" charset="0"/>
              <a:ea typeface="楷体_GB2312" panose="02010609030101010101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楷体_GB2312" panose="02010609030101010101" charset="-122"/>
              </a:rPr>
              <a:t>N</a:t>
            </a:r>
            <a:r>
              <a:rPr lang="en-US" altLang="zh-CN" sz="2800" b="1" baseline="-25000">
                <a:latin typeface="Times New Roman" panose="02020603050405020304" pitchFamily="18" charset="0"/>
                <a:ea typeface="楷体_GB2312" panose="02010609030101010101" charset="-122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charset="-122"/>
              </a:rPr>
              <a:t> + 3H</a:t>
            </a:r>
            <a:r>
              <a:rPr lang="en-US" altLang="zh-CN" sz="2800" b="1" baseline="-25000">
                <a:latin typeface="Times New Roman" panose="02020603050405020304" pitchFamily="18" charset="0"/>
                <a:ea typeface="楷体_GB2312" panose="02010609030101010101" charset="-122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charset="-122"/>
              </a:rPr>
              <a:t>            2NH</a:t>
            </a:r>
            <a:r>
              <a:rPr lang="en-US" altLang="zh-CN" sz="2800" b="1" baseline="-25000">
                <a:latin typeface="Times New Roman" panose="02020603050405020304" pitchFamily="18" charset="0"/>
                <a:ea typeface="楷体_GB2312" panose="02010609030101010101" charset="-122"/>
              </a:rPr>
              <a:t>3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charset="-122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ea typeface="楷体_GB2312" panose="02010609030101010101" charset="-122"/>
              </a:rPr>
              <a:t>，在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charset="-122"/>
              </a:rPr>
              <a:t>2s</a:t>
            </a:r>
            <a:r>
              <a:rPr lang="zh-CN" altLang="en-US" sz="2800" b="1">
                <a:latin typeface="Times New Roman" panose="02020603050405020304" pitchFamily="18" charset="0"/>
                <a:ea typeface="楷体_GB2312" panose="02010609030101010101" charset="-122"/>
              </a:rPr>
              <a:t>末时，测得容器中含有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charset="-122"/>
              </a:rPr>
              <a:t>0.4mol</a:t>
            </a:r>
            <a:r>
              <a:rPr lang="zh-CN" altLang="en-US" sz="2800" b="1">
                <a:latin typeface="Times New Roman" panose="02020603050405020304" pitchFamily="18" charset="0"/>
                <a:ea typeface="楷体_GB2312" panose="02010609030101010101" charset="-122"/>
              </a:rPr>
              <a:t>的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charset="-122"/>
              </a:rPr>
              <a:t>NH</a:t>
            </a:r>
            <a:r>
              <a:rPr lang="en-US" altLang="zh-CN" sz="2800" b="1" baseline="-25000">
                <a:latin typeface="Times New Roman" panose="02020603050405020304" pitchFamily="18" charset="0"/>
                <a:ea typeface="楷体_GB2312" panose="02010609030101010101" charset="-122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楷体_GB2312" panose="02010609030101010101" charset="-122"/>
              </a:rPr>
              <a:t>，求该反应的化学反应速率。 </a:t>
            </a:r>
            <a:endParaRPr lang="zh-CN" altLang="en-US" sz="2800" b="1"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6147" name="Text Box 9"/>
          <p:cNvSpPr txBox="1"/>
          <p:nvPr>
            <p:custDataLst>
              <p:tags r:id="rId7"/>
            </p:custDataLst>
          </p:nvPr>
        </p:nvSpPr>
        <p:spPr>
          <a:xfrm>
            <a:off x="4932680" y="2491423"/>
            <a:ext cx="6553200" cy="3599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解：                        </a:t>
            </a:r>
            <a:r>
              <a:rPr lang="pt-BR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N</a:t>
            </a:r>
            <a:r>
              <a:rPr lang="pt-BR" altLang="en-US" sz="2400" b="1" baseline="-25000">
                <a:latin typeface="Times New Roman" panose="02020603050405020304" pitchFamily="18" charset="0"/>
                <a:ea typeface="楷体_GB2312" panose="02010609030101010101" charset="-122"/>
              </a:rPr>
              <a:t>2</a:t>
            </a:r>
            <a:r>
              <a:rPr lang="pt-BR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   +   3H</a:t>
            </a:r>
            <a:r>
              <a:rPr lang="pt-BR" altLang="en-US" sz="2400" b="1" baseline="-25000">
                <a:latin typeface="Times New Roman" panose="02020603050405020304" pitchFamily="18" charset="0"/>
                <a:ea typeface="楷体_GB2312" panose="02010609030101010101" charset="-122"/>
              </a:rPr>
              <a:t>2</a:t>
            </a:r>
            <a:r>
              <a:rPr lang="pt-BR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            2NH</a:t>
            </a:r>
            <a:r>
              <a:rPr lang="pt-BR" altLang="en-US" sz="2400" b="1" baseline="-25000">
                <a:latin typeface="Times New Roman" panose="02020603050405020304" pitchFamily="18" charset="0"/>
                <a:ea typeface="楷体_GB2312" panose="02010609030101010101" charset="-122"/>
              </a:rPr>
              <a:t>3                   </a:t>
            </a:r>
            <a:endParaRPr lang="pt-BR" altLang="en-US" sz="2400" b="1" baseline="-25000">
              <a:latin typeface="Times New Roman" panose="02020603050405020304" pitchFamily="18" charset="0"/>
              <a:ea typeface="楷体_GB2312" panose="02010609030101010101" charset="-122"/>
            </a:endParaRPr>
          </a:p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起始量（</a:t>
            </a:r>
            <a:r>
              <a:rPr lang="pt-BR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mol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）：  </a:t>
            </a:r>
            <a:r>
              <a:rPr lang="pt-BR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1            3                 0     </a:t>
            </a:r>
            <a:endParaRPr lang="pt-BR" altLang="en-US" sz="2400" b="1">
              <a:latin typeface="Times New Roman" panose="02020603050405020304" pitchFamily="18" charset="0"/>
              <a:ea typeface="楷体_GB2312" panose="02010609030101010101" charset="-122"/>
            </a:endParaRPr>
          </a:p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2s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末量（</a:t>
            </a:r>
            <a:r>
              <a:rPr lang="pt-BR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mol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）： </a:t>
            </a:r>
            <a:r>
              <a:rPr lang="pt-BR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1-0.2     3-0.6             0.4</a:t>
            </a:r>
            <a:endParaRPr lang="pt-BR" altLang="en-US" sz="2400" b="1">
              <a:latin typeface="Times New Roman" panose="02020603050405020304" pitchFamily="18" charset="0"/>
              <a:ea typeface="楷体_GB2312" panose="02010609030101010101" charset="-122"/>
            </a:endParaRPr>
          </a:p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变化量（</a:t>
            </a:r>
            <a:r>
              <a:rPr lang="pt-BR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mol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）：  </a:t>
            </a:r>
            <a:r>
              <a:rPr lang="pt-BR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0.2         0.6              0.4</a:t>
            </a:r>
            <a:endParaRPr lang="pt-BR" altLang="en-US" sz="2400" b="1">
              <a:latin typeface="Times New Roman" panose="02020603050405020304" pitchFamily="18" charset="0"/>
              <a:ea typeface="楷体_GB2312" panose="02010609030101010101" charset="-122"/>
            </a:endParaRPr>
          </a:p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 </a:t>
            </a:r>
            <a:endParaRPr lang="pt-BR" altLang="en-US" sz="2400" b="1">
              <a:latin typeface="Times New Roman" panose="02020603050405020304" pitchFamily="18" charset="0"/>
              <a:ea typeface="楷体_GB2312" panose="02010609030101010101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    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则 </a:t>
            </a:r>
            <a:r>
              <a:rPr lang="pt-BR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V</a:t>
            </a:r>
            <a:r>
              <a:rPr lang="zh-CN" altLang="en-US" sz="2400" b="1" baseline="-25000">
                <a:latin typeface="Times New Roman" panose="02020603050405020304" pitchFamily="18" charset="0"/>
                <a:ea typeface="楷体_GB2312" panose="02010609030101010101" charset="-122"/>
              </a:rPr>
              <a:t>（</a:t>
            </a:r>
            <a:r>
              <a:rPr lang="pt-BR" altLang="en-US" sz="2400" b="1" baseline="-25000">
                <a:latin typeface="Times New Roman" panose="02020603050405020304" pitchFamily="18" charset="0"/>
                <a:ea typeface="楷体_GB2312" panose="02010609030101010101" charset="-122"/>
              </a:rPr>
              <a:t>N2</a:t>
            </a:r>
            <a:r>
              <a:rPr lang="zh-CN" altLang="en-US" sz="2400" b="1" baseline="-25000">
                <a:latin typeface="Times New Roman" panose="02020603050405020304" pitchFamily="18" charset="0"/>
                <a:ea typeface="楷体_GB2312" panose="02010609030101010101" charset="-122"/>
              </a:rPr>
              <a:t>）</a:t>
            </a:r>
            <a:r>
              <a:rPr lang="pt-BR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=0.2/2×2=0.05 mol/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（</a:t>
            </a:r>
            <a:r>
              <a:rPr lang="pt-BR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L·s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）</a:t>
            </a:r>
            <a:endParaRPr lang="zh-CN" altLang="en-US" sz="2400" b="1">
              <a:latin typeface="Times New Roman" panose="02020603050405020304" pitchFamily="18" charset="0"/>
              <a:ea typeface="楷体_GB2312" panose="02010609030101010101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         </a:t>
            </a:r>
            <a:r>
              <a:rPr lang="pt-BR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V</a:t>
            </a:r>
            <a:r>
              <a:rPr lang="zh-CN" altLang="en-US" sz="2400" b="1" baseline="-25000">
                <a:latin typeface="Times New Roman" panose="02020603050405020304" pitchFamily="18" charset="0"/>
                <a:ea typeface="楷体_GB2312" panose="02010609030101010101" charset="-122"/>
              </a:rPr>
              <a:t>（</a:t>
            </a:r>
            <a:r>
              <a:rPr lang="pt-BR" altLang="en-US" sz="2400" b="1" baseline="-25000">
                <a:latin typeface="Times New Roman" panose="02020603050405020304" pitchFamily="18" charset="0"/>
                <a:ea typeface="楷体_GB2312" panose="02010609030101010101" charset="-122"/>
              </a:rPr>
              <a:t>H2</a:t>
            </a:r>
            <a:r>
              <a:rPr lang="zh-CN" altLang="en-US" sz="2400" b="1" baseline="-25000">
                <a:latin typeface="Times New Roman" panose="02020603050405020304" pitchFamily="18" charset="0"/>
                <a:ea typeface="楷体_GB2312" panose="02010609030101010101" charset="-122"/>
              </a:rPr>
              <a:t>）</a:t>
            </a:r>
            <a:r>
              <a:rPr lang="pt-BR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=0.6/2×2=0.15 mol/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（</a:t>
            </a:r>
            <a:r>
              <a:rPr lang="pt-BR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L·s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）</a:t>
            </a:r>
            <a:endParaRPr lang="zh-CN" altLang="en-US" sz="2400" b="1">
              <a:latin typeface="Times New Roman" panose="02020603050405020304" pitchFamily="18" charset="0"/>
              <a:ea typeface="楷体_GB2312" panose="02010609030101010101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         </a:t>
            </a:r>
            <a:r>
              <a:rPr lang="pt-BR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V</a:t>
            </a:r>
            <a:r>
              <a:rPr lang="pt-BR" altLang="en-US" sz="2400" b="1" baseline="-25000">
                <a:latin typeface="Times New Roman" panose="02020603050405020304" pitchFamily="18" charset="0"/>
                <a:ea typeface="楷体_GB2312" panose="02010609030101010101" charset="-122"/>
              </a:rPr>
              <a:t>(NH3)</a:t>
            </a:r>
            <a:r>
              <a:rPr lang="pt-BR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=0.4/2×2=0.1 mol/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（</a:t>
            </a:r>
            <a:r>
              <a:rPr lang="pt-BR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L·s</a:t>
            </a:r>
            <a:r>
              <a:rPr lang="zh-CN" altLang="en-US" sz="2400" b="1">
                <a:latin typeface="Times New Roman" panose="02020603050405020304" pitchFamily="18" charset="0"/>
                <a:ea typeface="楷体_GB2312" panose="02010609030101010101" charset="-122"/>
              </a:rPr>
              <a:t>）</a:t>
            </a:r>
            <a:r>
              <a:rPr lang="zh-CN" altLang="en-US" sz="1800" b="1">
                <a:latin typeface="Times New Roman" panose="02020603050405020304" pitchFamily="18" charset="0"/>
                <a:ea typeface="楷体_GB2312" panose="02010609030101010101" charset="-122"/>
              </a:rPr>
              <a:t> </a:t>
            </a:r>
            <a:endParaRPr lang="zh-CN" altLang="en-US" sz="1800" b="1"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>
          <a:xfrm>
            <a:off x="436880" y="3926205"/>
            <a:ext cx="4060190" cy="15684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运用解决化学反应速率计算的思维模型解决具体问题</a:t>
            </a:r>
            <a:endParaRPr lang="zh-CN" altLang="zh-CN" sz="320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pic>
        <p:nvPicPr>
          <p:cNvPr id="4" name="图片 -214748252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17065" y="1889760"/>
            <a:ext cx="875665" cy="2654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18" grpId="0" animBg="1"/>
    </p:bldLst>
  </p:timing>
</p:sld>
</file>

<file path=ppt/tags/tag1.xml><?xml version="1.0" encoding="utf-8"?>
<p:tagLst xmlns:p="http://schemas.openxmlformats.org/presentationml/2006/main">
  <p:tag name="AS_UNIQUEID" val="2253"/>
</p:tagLst>
</file>

<file path=ppt/tags/tag10.xml><?xml version="1.0" encoding="utf-8"?>
<p:tagLst xmlns:p="http://schemas.openxmlformats.org/presentationml/2006/main">
  <p:tag name="AS_UNIQUEID" val="2263"/>
</p:tagLst>
</file>

<file path=ppt/tags/tag100.xml><?xml version="1.0" encoding="utf-8"?>
<p:tagLst xmlns:p="http://schemas.openxmlformats.org/presentationml/2006/main">
  <p:tag name="AS_UNIQUEID" val="2376"/>
</p:tagLst>
</file>

<file path=ppt/tags/tag101.xml><?xml version="1.0" encoding="utf-8"?>
<p:tagLst xmlns:p="http://schemas.openxmlformats.org/presentationml/2006/main">
  <p:tag name="AS_UNIQUEID" val="2377"/>
</p:tagLst>
</file>

<file path=ppt/tags/tag102.xml><?xml version="1.0" encoding="utf-8"?>
<p:tagLst xmlns:p="http://schemas.openxmlformats.org/presentationml/2006/main">
  <p:tag name="AS_UNIQUEID" val="2378"/>
</p:tagLst>
</file>

<file path=ppt/tags/tag103.xml><?xml version="1.0" encoding="utf-8"?>
<p:tagLst xmlns:p="http://schemas.openxmlformats.org/presentationml/2006/main">
  <p:tag name="AS_UNIQUEID" val="2379"/>
</p:tagLst>
</file>

<file path=ppt/tags/tag104.xml><?xml version="1.0" encoding="utf-8"?>
<p:tagLst xmlns:p="http://schemas.openxmlformats.org/presentationml/2006/main">
  <p:tag name="AS_UNIQUEID" val="2380"/>
</p:tagLst>
</file>

<file path=ppt/tags/tag105.xml><?xml version="1.0" encoding="utf-8"?>
<p:tagLst xmlns:p="http://schemas.openxmlformats.org/presentationml/2006/main">
  <p:tag name="AS_UNIQUEID" val="2381"/>
  <p:tag name="KSO_WM_BEAUTIFY_FLAG" val=""/>
</p:tagLst>
</file>

<file path=ppt/tags/tag106.xml><?xml version="1.0" encoding="utf-8"?>
<p:tagLst xmlns:p="http://schemas.openxmlformats.org/presentationml/2006/main">
  <p:tag name="AS_UNIQUEID" val="2382"/>
  <p:tag name="KSO_WM_BEAUTIFY_FLAG" val=""/>
</p:tagLst>
</file>

<file path=ppt/tags/tag107.xml><?xml version="1.0" encoding="utf-8"?>
<p:tagLst xmlns:p="http://schemas.openxmlformats.org/presentationml/2006/main">
  <p:tag name="AS_UNIQUEID" val="2383"/>
  <p:tag name="KSO_WM_BEAUTIFY_FLAG" val=""/>
</p:tagLst>
</file>

<file path=ppt/tags/tag108.xml><?xml version="1.0" encoding="utf-8"?>
<p:tagLst xmlns:p="http://schemas.openxmlformats.org/presentationml/2006/main">
  <p:tag name="AS_UNIQUEID" val="2384"/>
  <p:tag name="KSO_WM_BEAUTIFY_FLAG" val=""/>
</p:tagLst>
</file>

<file path=ppt/tags/tag109.xml><?xml version="1.0" encoding="utf-8"?>
<p:tagLst xmlns:p="http://schemas.openxmlformats.org/presentationml/2006/main">
  <p:tag name="AS_UNIQUEID" val="2386"/>
  <p:tag name="KSO_WM_BEAUTIFY_FLAG" val=""/>
</p:tagLst>
</file>

<file path=ppt/tags/tag11.xml><?xml version="1.0" encoding="utf-8"?>
<p:tagLst xmlns:p="http://schemas.openxmlformats.org/presentationml/2006/main">
  <p:tag name="AS_UNIQUEID" val="2265"/>
</p:tagLst>
</file>

<file path=ppt/tags/tag110.xml><?xml version="1.0" encoding="utf-8"?>
<p:tagLst xmlns:p="http://schemas.openxmlformats.org/presentationml/2006/main">
  <p:tag name="AS_UNIQUEID" val="2387"/>
</p:tagLst>
</file>

<file path=ppt/tags/tag111.xml><?xml version="1.0" encoding="utf-8"?>
<p:tagLst xmlns:p="http://schemas.openxmlformats.org/presentationml/2006/main">
  <p:tag name="AS_UNIQUEID" val="2387"/>
</p:tagLst>
</file>

<file path=ppt/tags/tag112.xml><?xml version="1.0" encoding="utf-8"?>
<p:tagLst xmlns:p="http://schemas.openxmlformats.org/presentationml/2006/main">
  <p:tag name="AS_UNIQUEID" val="770"/>
  <p:tag name="KSO_WM_BEAUTIFY_FLAG" val=""/>
</p:tagLst>
</file>

<file path=ppt/tags/tag113.xml><?xml version="1.0" encoding="utf-8"?>
<p:tagLst xmlns:p="http://schemas.openxmlformats.org/presentationml/2006/main">
  <p:tag name="AS_UNIQUEID" val="772"/>
  <p:tag name="KSO_WM_BEAUTIFY_FLAG" val=""/>
</p:tagLst>
</file>

<file path=ppt/tags/tag114.xml><?xml version="1.0" encoding="utf-8"?>
<p:tagLst xmlns:p="http://schemas.openxmlformats.org/presentationml/2006/main">
  <p:tag name="AS_UNIQUEID" val="2389"/>
  <p:tag name="KSO_WM_BEAUTIFY_FLAG" val=""/>
</p:tagLst>
</file>

<file path=ppt/tags/tag115.xml><?xml version="1.0" encoding="utf-8"?>
<p:tagLst xmlns:p="http://schemas.openxmlformats.org/presentationml/2006/main">
  <p:tag name="AS_UNIQUEID" val="2390"/>
  <p:tag name="KSO_WM_BEAUTIFY_FLAG" val=""/>
</p:tagLst>
</file>

<file path=ppt/tags/tag116.xml><?xml version="1.0" encoding="utf-8"?>
<p:tagLst xmlns:p="http://schemas.openxmlformats.org/presentationml/2006/main">
  <p:tag name="AS_UNIQUEID" val="773"/>
  <p:tag name="KSO_WM_BEAUTIFY_FLAG" val=""/>
</p:tagLst>
</file>

<file path=ppt/tags/tag117.xml><?xml version="1.0" encoding="utf-8"?>
<p:tagLst xmlns:p="http://schemas.openxmlformats.org/presentationml/2006/main">
  <p:tag name="AS_UNIQUEID" val="773"/>
  <p:tag name="KSO_WM_BEAUTIFY_FLAG" val=""/>
</p:tagLst>
</file>

<file path=ppt/tags/tag118.xml><?xml version="1.0" encoding="utf-8"?>
<p:tagLst xmlns:p="http://schemas.openxmlformats.org/presentationml/2006/main">
  <p:tag name="AS_UNIQUEID" val="2391"/>
</p:tagLst>
</file>

<file path=ppt/tags/tag119.xml><?xml version="1.0" encoding="utf-8"?>
<p:tagLst xmlns:p="http://schemas.openxmlformats.org/presentationml/2006/main">
  <p:tag name="AS_UNIQUEID" val="2391"/>
</p:tagLst>
</file>

<file path=ppt/tags/tag12.xml><?xml version="1.0" encoding="utf-8"?>
<p:tagLst xmlns:p="http://schemas.openxmlformats.org/presentationml/2006/main">
  <p:tag name="AS_UNIQUEID" val="2266"/>
</p:tagLst>
</file>

<file path=ppt/tags/tag120.xml><?xml version="1.0" encoding="utf-8"?>
<p:tagLst xmlns:p="http://schemas.openxmlformats.org/presentationml/2006/main">
  <p:tag name="AS_UNIQUEID" val="773"/>
  <p:tag name="KSO_WM_BEAUTIFY_FLAG" val=""/>
</p:tagLst>
</file>

<file path=ppt/tags/tag121.xml><?xml version="1.0" encoding="utf-8"?>
<p:tagLst xmlns:p="http://schemas.openxmlformats.org/presentationml/2006/main">
  <p:tag name="AS_UNIQUEID" val="2394"/>
</p:tagLst>
</file>

<file path=ppt/tags/tag122.xml><?xml version="1.0" encoding="utf-8"?>
<p:tagLst xmlns:p="http://schemas.openxmlformats.org/presentationml/2006/main">
  <p:tag name="AS_UNIQUEID" val="2395"/>
  <p:tag name="KSO_WM_BEAUTIFY_FLAG" val=""/>
</p:tagLst>
</file>

<file path=ppt/tags/tag123.xml><?xml version="1.0" encoding="utf-8"?>
<p:tagLst xmlns:p="http://schemas.openxmlformats.org/presentationml/2006/main">
  <p:tag name="AS_UNIQUEID" val="2396"/>
  <p:tag name="KSO_WM_BEAUTIFY_FLAG" val=""/>
</p:tagLst>
</file>

<file path=ppt/tags/tag124.xml><?xml version="1.0" encoding="utf-8"?>
<p:tagLst xmlns:p="http://schemas.openxmlformats.org/presentationml/2006/main">
  <p:tag name="AS_UNIQUEID" val="2397"/>
  <p:tag name="KSO_WM_BEAUTIFY_FLAG" val=""/>
</p:tagLst>
</file>

<file path=ppt/tags/tag125.xml><?xml version="1.0" encoding="utf-8"?>
<p:tagLst xmlns:p="http://schemas.openxmlformats.org/presentationml/2006/main">
  <p:tag name="AS_UNIQUEID" val="2398"/>
  <p:tag name="KSO_WM_BEAUTIFY_FLAG" val=""/>
</p:tagLst>
</file>

<file path=ppt/tags/tag126.xml><?xml version="1.0" encoding="utf-8"?>
<p:tagLst xmlns:p="http://schemas.openxmlformats.org/presentationml/2006/main">
  <p:tag name="AS_UNIQUEID" val="2399"/>
  <p:tag name="KSO_WM_BEAUTIFY_FLAG" val=""/>
</p:tagLst>
</file>

<file path=ppt/tags/tag127.xml><?xml version="1.0" encoding="utf-8"?>
<p:tagLst xmlns:p="http://schemas.openxmlformats.org/presentationml/2006/main">
  <p:tag name="AS_UNIQUEID" val="2400"/>
  <p:tag name="KSO_WM_BEAUTIFY_FLAG" val=""/>
</p:tagLst>
</file>

<file path=ppt/tags/tag128.xml><?xml version="1.0" encoding="utf-8"?>
<p:tagLst xmlns:p="http://schemas.openxmlformats.org/presentationml/2006/main">
  <p:tag name="AS_UNIQUEID" val="2401"/>
  <p:tag name="KSO_WM_BEAUTIFY_FLAG" val=""/>
</p:tagLst>
</file>

<file path=ppt/tags/tag129.xml><?xml version="1.0" encoding="utf-8"?>
<p:tagLst xmlns:p="http://schemas.openxmlformats.org/presentationml/2006/main">
  <p:tag name="AS_UNIQUEID" val="2402"/>
  <p:tag name="KSO_WM_BEAUTIFY_FLAG" val=""/>
</p:tagLst>
</file>

<file path=ppt/tags/tag13.xml><?xml version="1.0" encoding="utf-8"?>
<p:tagLst xmlns:p="http://schemas.openxmlformats.org/presentationml/2006/main">
  <p:tag name="AS_UNIQUEID" val="2267"/>
</p:tagLst>
</file>

<file path=ppt/tags/tag130.xml><?xml version="1.0" encoding="utf-8"?>
<p:tagLst xmlns:p="http://schemas.openxmlformats.org/presentationml/2006/main">
  <p:tag name="AS_UNIQUEID" val="2404"/>
</p:tagLst>
</file>

<file path=ppt/tags/tag131.xml><?xml version="1.0" encoding="utf-8"?>
<p:tagLst xmlns:p="http://schemas.openxmlformats.org/presentationml/2006/main">
  <p:tag name="AS_UNIQUEID" val="2405"/>
</p:tagLst>
</file>

<file path=ppt/tags/tag132.xml><?xml version="1.0" encoding="utf-8"?>
<p:tagLst xmlns:p="http://schemas.openxmlformats.org/presentationml/2006/main">
  <p:tag name="AS_UNIQUEID" val="2406"/>
</p:tagLst>
</file>

<file path=ppt/tags/tag133.xml><?xml version="1.0" encoding="utf-8"?>
<p:tagLst xmlns:p="http://schemas.openxmlformats.org/presentationml/2006/main">
  <p:tag name="AS_UNIQUEID" val="2020"/>
</p:tagLst>
</file>

<file path=ppt/tags/tag134.xml><?xml version="1.0" encoding="utf-8"?>
<p:tagLst xmlns:p="http://schemas.openxmlformats.org/presentationml/2006/main">
  <p:tag name="AS_UNIQUEID" val="2021"/>
  <p:tag name="KSO_WM_BEAUTIFY_FLAG" val=""/>
</p:tagLst>
</file>

<file path=ppt/tags/tag135.xml><?xml version="1.0" encoding="utf-8"?>
<p:tagLst xmlns:p="http://schemas.openxmlformats.org/presentationml/2006/main">
  <p:tag name="AS_UNIQUEID" val="2022"/>
</p:tagLst>
</file>

<file path=ppt/tags/tag136.xml><?xml version="1.0" encoding="utf-8"?>
<p:tagLst xmlns:p="http://schemas.openxmlformats.org/presentationml/2006/main">
  <p:tag name="AS_UNIQUEID" val="2023"/>
  <p:tag name="KSO_WM_BEAUTIFY_FLAG" val=""/>
</p:tagLst>
</file>

<file path=ppt/tags/tag137.xml><?xml version="1.0" encoding="utf-8"?>
<p:tagLst xmlns:p="http://schemas.openxmlformats.org/presentationml/2006/main">
  <p:tag name="AS_UNIQUEID" val="2024"/>
  <p:tag name="KSO_WM_BEAUTIFY_FLAG" val=""/>
</p:tagLst>
</file>

<file path=ppt/tags/tag138.xml><?xml version="1.0" encoding="utf-8"?>
<p:tagLst xmlns:p="http://schemas.openxmlformats.org/presentationml/2006/main">
  <p:tag name="AS_UNIQUEID" val="2025"/>
  <p:tag name="KSO_WM_BEAUTIFY_FLAG" val=""/>
</p:tagLst>
</file>

<file path=ppt/tags/tag139.xml><?xml version="1.0" encoding="utf-8"?>
<p:tagLst xmlns:p="http://schemas.openxmlformats.org/presentationml/2006/main">
  <p:tag name="AS_UNIQUEID" val="2026"/>
</p:tagLst>
</file>

<file path=ppt/tags/tag14.xml><?xml version="1.0" encoding="utf-8"?>
<p:tagLst xmlns:p="http://schemas.openxmlformats.org/presentationml/2006/main">
  <p:tag name="AS_UNIQUEID" val="2268"/>
</p:tagLst>
</file>

<file path=ppt/tags/tag140.xml><?xml version="1.0" encoding="utf-8"?>
<p:tagLst xmlns:p="http://schemas.openxmlformats.org/presentationml/2006/main">
  <p:tag name="AS_UNIQUEID" val="2027"/>
</p:tagLst>
</file>

<file path=ppt/tags/tag141.xml><?xml version="1.0" encoding="utf-8"?>
<p:tagLst xmlns:p="http://schemas.openxmlformats.org/presentationml/2006/main">
  <p:tag name="AS_UNIQUEID" val="2028"/>
  <p:tag name="KSO_WM_BEAUTIFY_FLAG" val=""/>
  <p:tag name="MH" val="20220829162347"/>
  <p:tag name="MH_LIBRARY" val="GRAPHIC"/>
  <p:tag name="MH_ORDER" val="1"/>
  <p:tag name="MH_TYPE" val="Other"/>
</p:tagLst>
</file>

<file path=ppt/tags/tag142.xml><?xml version="1.0" encoding="utf-8"?>
<p:tagLst xmlns:p="http://schemas.openxmlformats.org/presentationml/2006/main">
  <p:tag name="AS_UNIQUEID" val="2029"/>
  <p:tag name="KSO_WM_BEAUTIFY_FLAG" val=""/>
  <p:tag name="MH" val="20220829162347"/>
  <p:tag name="MH_LIBRARY" val="GRAPHIC"/>
  <p:tag name="MH_ORDER" val="1"/>
  <p:tag name="MH_TYPE" val="SubTitle"/>
</p:tagLst>
</file>

<file path=ppt/tags/tag143.xml><?xml version="1.0" encoding="utf-8"?>
<p:tagLst xmlns:p="http://schemas.openxmlformats.org/presentationml/2006/main">
  <p:tag name="AS_UNIQUEID" val="2030"/>
</p:tagLst>
</file>

<file path=ppt/tags/tag144.xml><?xml version="1.0" encoding="utf-8"?>
<p:tagLst xmlns:p="http://schemas.openxmlformats.org/presentationml/2006/main">
  <p:tag name="AS_UNIQUEID" val="2031"/>
  <p:tag name="KSO_WM_BEAUTIFY_FLAG" val=""/>
  <p:tag name="MH" val="20220829162347"/>
  <p:tag name="MH_LIBRARY" val="GRAPHIC"/>
  <p:tag name="MH_ORDER" val="2"/>
  <p:tag name="MH_TYPE" val="Other"/>
</p:tagLst>
</file>

<file path=ppt/tags/tag145.xml><?xml version="1.0" encoding="utf-8"?>
<p:tagLst xmlns:p="http://schemas.openxmlformats.org/presentationml/2006/main">
  <p:tag name="AS_UNIQUEID" val="2032"/>
  <p:tag name="KSO_WM_BEAUTIFY_FLAG" val=""/>
  <p:tag name="MH" val="20220829162347"/>
  <p:tag name="MH_LIBRARY" val="GRAPHIC"/>
  <p:tag name="MH_ORDER" val="2"/>
  <p:tag name="MH_TYPE" val="SubTitle"/>
</p:tagLst>
</file>

<file path=ppt/tags/tag146.xml><?xml version="1.0" encoding="utf-8"?>
<p:tagLst xmlns:p="http://schemas.openxmlformats.org/presentationml/2006/main">
  <p:tag name="AS_UNIQUEID" val="2033"/>
  <p:tag name="KSO_WM_BEAUTIFY_FLAG" val=""/>
  <p:tag name="MH" val="20220829162347"/>
  <p:tag name="MH_LIBRARY" val="GRAPHIC"/>
  <p:tag name="MH_ORDER" val="5"/>
  <p:tag name="MH_TYPE" val="Other"/>
</p:tagLst>
</file>

<file path=ppt/tags/tag147.xml><?xml version="1.0" encoding="utf-8"?>
<p:tagLst xmlns:p="http://schemas.openxmlformats.org/presentationml/2006/main">
  <p:tag name="AS_UNIQUEID" val="2034"/>
</p:tagLst>
</file>

<file path=ppt/tags/tag148.xml><?xml version="1.0" encoding="utf-8"?>
<p:tagLst xmlns:p="http://schemas.openxmlformats.org/presentationml/2006/main">
  <p:tag name="AS_UNIQUEID" val="2035"/>
  <p:tag name="KSO_WM_BEAUTIFY_FLAG" val=""/>
  <p:tag name="MH" val="20220829162347"/>
  <p:tag name="MH_LIBRARY" val="GRAPHIC"/>
  <p:tag name="MH_ORDER" val="3"/>
  <p:tag name="MH_TYPE" val="Other"/>
</p:tagLst>
</file>

<file path=ppt/tags/tag149.xml><?xml version="1.0" encoding="utf-8"?>
<p:tagLst xmlns:p="http://schemas.openxmlformats.org/presentationml/2006/main">
  <p:tag name="AS_UNIQUEID" val="2036"/>
  <p:tag name="KSO_WM_BEAUTIFY_FLAG" val=""/>
  <p:tag name="MH" val="20220829162347"/>
  <p:tag name="MH_LIBRARY" val="GRAPHIC"/>
  <p:tag name="MH_ORDER" val="3"/>
  <p:tag name="MH_TYPE" val="SubTitle"/>
</p:tagLst>
</file>

<file path=ppt/tags/tag15.xml><?xml version="1.0" encoding="utf-8"?>
<p:tagLst xmlns:p="http://schemas.openxmlformats.org/presentationml/2006/main">
  <p:tag name="AS_UNIQUEID" val="2269"/>
</p:tagLst>
</file>

<file path=ppt/tags/tag150.xml><?xml version="1.0" encoding="utf-8"?>
<p:tagLst xmlns:p="http://schemas.openxmlformats.org/presentationml/2006/main">
  <p:tag name="AS_UNIQUEID" val="2037"/>
  <p:tag name="KSO_WM_BEAUTIFY_FLAG" val=""/>
  <p:tag name="MH" val="20220829162347"/>
  <p:tag name="MH_LIBRARY" val="GRAPHIC"/>
  <p:tag name="MH_ORDER" val="6"/>
  <p:tag name="MH_TYPE" val="Other"/>
</p:tagLst>
</file>

<file path=ppt/tags/tag151.xml><?xml version="1.0" encoding="utf-8"?>
<p:tagLst xmlns:p="http://schemas.openxmlformats.org/presentationml/2006/main">
  <p:tag name="AS_UNIQUEID" val="2038"/>
</p:tagLst>
</file>

<file path=ppt/tags/tag152.xml><?xml version="1.0" encoding="utf-8"?>
<p:tagLst xmlns:p="http://schemas.openxmlformats.org/presentationml/2006/main">
  <p:tag name="AS_UNIQUEID" val="2039"/>
  <p:tag name="KSO_WM_BEAUTIFY_FLAG" val=""/>
  <p:tag name="MH" val="20220829162347"/>
  <p:tag name="MH_LIBRARY" val="GRAPHIC"/>
  <p:tag name="MH_ORDER" val="4"/>
  <p:tag name="MH_TYPE" val="Other"/>
</p:tagLst>
</file>

<file path=ppt/tags/tag153.xml><?xml version="1.0" encoding="utf-8"?>
<p:tagLst xmlns:p="http://schemas.openxmlformats.org/presentationml/2006/main">
  <p:tag name="AS_UNIQUEID" val="2040"/>
  <p:tag name="KSO_WM_BEAUTIFY_FLAG" val=""/>
  <p:tag name="MH" val="20220829162347"/>
  <p:tag name="MH_LIBRARY" val="GRAPHIC"/>
  <p:tag name="MH_ORDER" val="4"/>
  <p:tag name="MH_TYPE" val="SubTitle"/>
</p:tagLst>
</file>

<file path=ppt/tags/tag154.xml><?xml version="1.0" encoding="utf-8"?>
<p:tagLst xmlns:p="http://schemas.openxmlformats.org/presentationml/2006/main">
  <p:tag name="AS_UNIQUEID" val="2041"/>
  <p:tag name="KSO_WM_BEAUTIFY_FLAG" val=""/>
  <p:tag name="MH" val="20220829162347"/>
  <p:tag name="MH_LIBRARY" val="GRAPHIC"/>
  <p:tag name="MH_ORDER" val="7"/>
  <p:tag name="MH_TYPE" val="Other"/>
</p:tagLst>
</file>

<file path=ppt/tags/tag155.xml><?xml version="1.0" encoding="utf-8"?>
<p:tagLst xmlns:p="http://schemas.openxmlformats.org/presentationml/2006/main">
  <p:tag name="AS_UNIQUEID" val="1785"/>
  <p:tag name="KSO_WM_BEAUTIFY_FLAG" val=""/>
</p:tagLst>
</file>

<file path=ppt/tags/tag156.xml><?xml version="1.0" encoding="utf-8"?>
<p:tagLst xmlns:p="http://schemas.openxmlformats.org/presentationml/2006/main">
  <p:tag name="AS_UNIQUEID" val="1786"/>
  <p:tag name="KSO_WM_BEAUTIFY_FLAG" val=""/>
</p:tagLst>
</file>

<file path=ppt/tags/tag157.xml><?xml version="1.0" encoding="utf-8"?>
<p:tagLst xmlns:p="http://schemas.openxmlformats.org/presentationml/2006/main">
  <p:tag name="AS_UNIQUEID" val="1787"/>
  <p:tag name="KSO_WM_BEAUTIFY_FLAG" val=""/>
</p:tagLst>
</file>

<file path=ppt/tags/tag158.xml><?xml version="1.0" encoding="utf-8"?>
<p:tagLst xmlns:p="http://schemas.openxmlformats.org/presentationml/2006/main">
  <p:tag name="AS_UNIQUEID" val="1788"/>
  <p:tag name="KSO_WM_BEAUTIFY_FLAG" val=""/>
</p:tagLst>
</file>

<file path=ppt/tags/tag159.xml><?xml version="1.0" encoding="utf-8"?>
<p:tagLst xmlns:p="http://schemas.openxmlformats.org/presentationml/2006/main">
  <p:tag name="AS_UNIQUEID" val="2042"/>
</p:tagLst>
</file>

<file path=ppt/tags/tag16.xml><?xml version="1.0" encoding="utf-8"?>
<p:tagLst xmlns:p="http://schemas.openxmlformats.org/presentationml/2006/main">
  <p:tag name="AS_UNIQUEID" val="2271"/>
</p:tagLst>
</file>

<file path=ppt/tags/tag160.xml><?xml version="1.0" encoding="utf-8"?>
<p:tagLst xmlns:p="http://schemas.openxmlformats.org/presentationml/2006/main">
  <p:tag name="AS_UNIQUEID" val="2043"/>
</p:tagLst>
</file>

<file path=ppt/tags/tag161.xml><?xml version="1.0" encoding="utf-8"?>
<p:tagLst xmlns:p="http://schemas.openxmlformats.org/presentationml/2006/main">
  <p:tag name="AS_UNIQUEID" val="2044"/>
  <p:tag name="KSO_WM_BEAUTIFY_FLAG" val=""/>
</p:tagLst>
</file>

<file path=ppt/tags/tag162.xml><?xml version="1.0" encoding="utf-8"?>
<p:tagLst xmlns:p="http://schemas.openxmlformats.org/presentationml/2006/main">
  <p:tag name="AS_UNIQUEID" val="2045"/>
  <p:tag name="KSO_WM_BEAUTIFY_FLAG" val=""/>
</p:tagLst>
</file>

<file path=ppt/tags/tag163.xml><?xml version="1.0" encoding="utf-8"?>
<p:tagLst xmlns:p="http://schemas.openxmlformats.org/presentationml/2006/main">
  <p:tag name="AS_UNIQUEID" val="2046"/>
  <p:tag name="KSO_WM_BEAUTIFY_FLAG" val=""/>
</p:tagLst>
</file>

<file path=ppt/tags/tag164.xml><?xml version="1.0" encoding="utf-8"?>
<p:tagLst xmlns:p="http://schemas.openxmlformats.org/presentationml/2006/main">
  <p:tag name="AS_UNIQUEID" val="2047"/>
  <p:tag name="KSO_WM_BEAUTIFY_FLAG" val=""/>
</p:tagLst>
</file>

<file path=ppt/tags/tag165.xml><?xml version="1.0" encoding="utf-8"?>
<p:tagLst xmlns:p="http://schemas.openxmlformats.org/presentationml/2006/main">
  <p:tag name="AS_UNIQUEID" val="2048"/>
</p:tagLst>
</file>

<file path=ppt/tags/tag166.xml><?xml version="1.0" encoding="utf-8"?>
<p:tagLst xmlns:p="http://schemas.openxmlformats.org/presentationml/2006/main">
  <p:tag name="AS_UNIQUEID" val="2049"/>
</p:tagLst>
</file>

<file path=ppt/tags/tag167.xml><?xml version="1.0" encoding="utf-8"?>
<p:tagLst xmlns:p="http://schemas.openxmlformats.org/presentationml/2006/main">
  <p:tag name="AS_UNIQUEID" val="2050"/>
  <p:tag name="KSO_WM_BEAUTIFY_FLAG" val=""/>
</p:tagLst>
</file>

<file path=ppt/tags/tag168.xml><?xml version="1.0" encoding="utf-8"?>
<p:tagLst xmlns:p="http://schemas.openxmlformats.org/presentationml/2006/main">
  <p:tag name="AS_UNIQUEID" val="2051"/>
  <p:tag name="KSO_WM_BEAUTIFY_FLAG" val=""/>
</p:tagLst>
</file>

<file path=ppt/tags/tag169.xml><?xml version="1.0" encoding="utf-8"?>
<p:tagLst xmlns:p="http://schemas.openxmlformats.org/presentationml/2006/main">
  <p:tag name="AS_UNIQUEID" val="2052"/>
  <p:tag name="KSO_WM_BEAUTIFY_FLAG" val=""/>
</p:tagLst>
</file>

<file path=ppt/tags/tag17.xml><?xml version="1.0" encoding="utf-8"?>
<p:tagLst xmlns:p="http://schemas.openxmlformats.org/presentationml/2006/main">
  <p:tag name="AS_UNIQUEID" val="2272"/>
</p:tagLst>
</file>

<file path=ppt/tags/tag170.xml><?xml version="1.0" encoding="utf-8"?>
<p:tagLst xmlns:p="http://schemas.openxmlformats.org/presentationml/2006/main">
  <p:tag name="AS_UNIQUEID" val="2053"/>
</p:tagLst>
</file>

<file path=ppt/tags/tag171.xml><?xml version="1.0" encoding="utf-8"?>
<p:tagLst xmlns:p="http://schemas.openxmlformats.org/presentationml/2006/main">
  <p:tag name="AS_UNIQUEID" val="2054"/>
</p:tagLst>
</file>

<file path=ppt/tags/tag172.xml><?xml version="1.0" encoding="utf-8"?>
<p:tagLst xmlns:p="http://schemas.openxmlformats.org/presentationml/2006/main">
  <p:tag name="AS_UNIQUEID" val="2055"/>
  <p:tag name="KSO_WM_BEAUTIFY_FLAG" val=""/>
</p:tagLst>
</file>

<file path=ppt/tags/tag173.xml><?xml version="1.0" encoding="utf-8"?>
<p:tagLst xmlns:p="http://schemas.openxmlformats.org/presentationml/2006/main">
  <p:tag name="AS_UNIQUEID" val="2056"/>
  <p:tag name="KSO_WM_BEAUTIFY_FLAG" val=""/>
</p:tagLst>
</file>

<file path=ppt/tags/tag174.xml><?xml version="1.0" encoding="utf-8"?>
<p:tagLst xmlns:p="http://schemas.openxmlformats.org/presentationml/2006/main">
  <p:tag name="AS_UNIQUEID" val="2057"/>
  <p:tag name="KSO_WM_BEAUTIFY_FLAG" val=""/>
</p:tagLst>
</file>

<file path=ppt/tags/tag175.xml><?xml version="1.0" encoding="utf-8"?>
<p:tagLst xmlns:p="http://schemas.openxmlformats.org/presentationml/2006/main">
  <p:tag name="AS_UNIQUEID" val="2058"/>
</p:tagLst>
</file>

<file path=ppt/tags/tag176.xml><?xml version="1.0" encoding="utf-8"?>
<p:tagLst xmlns:p="http://schemas.openxmlformats.org/presentationml/2006/main">
  <p:tag name="AS_UNIQUEID" val="2059"/>
  <p:tag name="KSO_WM_BEAUTIFY_FLAG" val=""/>
</p:tagLst>
</file>

<file path=ppt/tags/tag177.xml><?xml version="1.0" encoding="utf-8"?>
<p:tagLst xmlns:p="http://schemas.openxmlformats.org/presentationml/2006/main">
  <p:tag name="AS_UNIQUEID" val="2060"/>
  <p:tag name="KSO_WM_BEAUTIFY_FLAG" val=""/>
</p:tagLst>
</file>

<file path=ppt/tags/tag178.xml><?xml version="1.0" encoding="utf-8"?>
<p:tagLst xmlns:p="http://schemas.openxmlformats.org/presentationml/2006/main">
  <p:tag name="AS_UNIQUEID" val="2061"/>
</p:tagLst>
</file>

<file path=ppt/tags/tag179.xml><?xml version="1.0" encoding="utf-8"?>
<p:tagLst xmlns:p="http://schemas.openxmlformats.org/presentationml/2006/main">
  <p:tag name="AS_UNIQUEID" val="2062"/>
  <p:tag name="KSO_WM_BEAUTIFY_FLAG" val=""/>
</p:tagLst>
</file>

<file path=ppt/tags/tag18.xml><?xml version="1.0" encoding="utf-8"?>
<p:tagLst xmlns:p="http://schemas.openxmlformats.org/presentationml/2006/main">
  <p:tag name="AS_UNIQUEID" val="2273"/>
</p:tagLst>
</file>

<file path=ppt/tags/tag180.xml><?xml version="1.0" encoding="utf-8"?>
<p:tagLst xmlns:p="http://schemas.openxmlformats.org/presentationml/2006/main">
  <p:tag name="AS_UNIQUEID" val="2063"/>
  <p:tag name="KSO_WM_BEAUTIFY_FLAG" val=""/>
</p:tagLst>
</file>

<file path=ppt/tags/tag181.xml><?xml version="1.0" encoding="utf-8"?>
<p:tagLst xmlns:p="http://schemas.openxmlformats.org/presentationml/2006/main">
  <p:tag name="AS_UNIQUEID" val="2064"/>
</p:tagLst>
</file>

<file path=ppt/tags/tag182.xml><?xml version="1.0" encoding="utf-8"?>
<p:tagLst xmlns:p="http://schemas.openxmlformats.org/presentationml/2006/main">
  <p:tag name="AS_UNIQUEID" val="2065"/>
  <p:tag name="KSO_WM_BEAUTIFY_FLAG" val=""/>
</p:tagLst>
</file>

<file path=ppt/tags/tag183.xml><?xml version="1.0" encoding="utf-8"?>
<p:tagLst xmlns:p="http://schemas.openxmlformats.org/presentationml/2006/main">
  <p:tag name="AS_UNIQUEID" val="2066"/>
  <p:tag name="KSO_WM_BEAUTIFY_FLAG" val=""/>
</p:tagLst>
</file>

<file path=ppt/tags/tag184.xml><?xml version="1.0" encoding="utf-8"?>
<p:tagLst xmlns:p="http://schemas.openxmlformats.org/presentationml/2006/main">
  <p:tag name="AS_UNIQUEID" val="2067"/>
</p:tagLst>
</file>

<file path=ppt/tags/tag185.xml><?xml version="1.0" encoding="utf-8"?>
<p:tagLst xmlns:p="http://schemas.openxmlformats.org/presentationml/2006/main">
  <p:tag name="AS_UNIQUEID" val="2068"/>
  <p:tag name="KSO_WM_BEAUTIFY_FLAG" val=""/>
</p:tagLst>
</file>

<file path=ppt/tags/tag186.xml><?xml version="1.0" encoding="utf-8"?>
<p:tagLst xmlns:p="http://schemas.openxmlformats.org/presentationml/2006/main">
  <p:tag name="AS_UNIQUEID" val="2069"/>
  <p:tag name="KSO_WM_BEAUTIFY_FLAG" val=""/>
</p:tagLst>
</file>

<file path=ppt/tags/tag187.xml><?xml version="1.0" encoding="utf-8"?>
<p:tagLst xmlns:p="http://schemas.openxmlformats.org/presentationml/2006/main">
  <p:tag name="AS_UNIQUEID" val="2408"/>
  <p:tag name="KSO_WM_BEAUTIFY_FLAG" val=""/>
</p:tagLst>
</file>

<file path=ppt/tags/tag188.xml><?xml version="1.0" encoding="utf-8"?>
<p:tagLst xmlns:p="http://schemas.openxmlformats.org/presentationml/2006/main">
  <p:tag name="AS_UNIQUEID" val="2409"/>
</p:tagLst>
</file>

<file path=ppt/tags/tag189.xml><?xml version="1.0" encoding="utf-8"?>
<p:tagLst xmlns:p="http://schemas.openxmlformats.org/presentationml/2006/main">
  <p:tag name="AS_UNIQUEID" val="2410"/>
</p:tagLst>
</file>

<file path=ppt/tags/tag19.xml><?xml version="1.0" encoding="utf-8"?>
<p:tagLst xmlns:p="http://schemas.openxmlformats.org/presentationml/2006/main">
  <p:tag name="AS_UNIQUEID" val="2274"/>
</p:tagLst>
</file>

<file path=ppt/tags/tag190.xml><?xml version="1.0" encoding="utf-8"?>
<p:tagLst xmlns:p="http://schemas.openxmlformats.org/presentationml/2006/main">
  <p:tag name="AS_UNIQUEID" val="2411"/>
</p:tagLst>
</file>

<file path=ppt/tags/tag191.xml><?xml version="1.0" encoding="utf-8"?>
<p:tagLst xmlns:p="http://schemas.openxmlformats.org/presentationml/2006/main">
  <p:tag name="AS_UNIQUEID" val="2412"/>
  <p:tag name="KSO_WM_BEAUTIFY_FLAG" val=""/>
</p:tagLst>
</file>

<file path=ppt/tags/tag192.xml><?xml version="1.0" encoding="utf-8"?>
<p:tagLst xmlns:p="http://schemas.openxmlformats.org/presentationml/2006/main">
  <p:tag name="AS_UNIQUEID" val="2413"/>
  <p:tag name="KSO_WM_BEAUTIFY_FLAG" val=""/>
</p:tagLst>
</file>

<file path=ppt/tags/tag193.xml><?xml version="1.0" encoding="utf-8"?>
<p:tagLst xmlns:p="http://schemas.openxmlformats.org/presentationml/2006/main">
  <p:tag name="AS_UNIQUEID" val="2414"/>
  <p:tag name="KSO_WM_BEAUTIFY_FLAG" val=""/>
</p:tagLst>
</file>

<file path=ppt/tags/tag194.xml><?xml version="1.0" encoding="utf-8"?>
<p:tagLst xmlns:p="http://schemas.openxmlformats.org/presentationml/2006/main">
  <p:tag name="AS_UNIQUEID" val="2416"/>
</p:tagLst>
</file>

<file path=ppt/tags/tag195.xml><?xml version="1.0" encoding="utf-8"?>
<p:tagLst xmlns:p="http://schemas.openxmlformats.org/presentationml/2006/main">
  <p:tag name="AS_UNIQUEID" val="2135"/>
  <p:tag name="KSO_WM_BEAUTIFY_FLAG" val=""/>
</p:tagLst>
</file>

<file path=ppt/tags/tag196.xml><?xml version="1.0" encoding="utf-8"?>
<p:tagLst xmlns:p="http://schemas.openxmlformats.org/presentationml/2006/main">
  <p:tag name="AS_UNIQUEID" val="2136"/>
</p:tagLst>
</file>

<file path=ppt/tags/tag197.xml><?xml version="1.0" encoding="utf-8"?>
<p:tagLst xmlns:p="http://schemas.openxmlformats.org/presentationml/2006/main">
  <p:tag name="AS_UNIQUEID" val="2137"/>
</p:tagLst>
</file>

<file path=ppt/tags/tag198.xml><?xml version="1.0" encoding="utf-8"?>
<p:tagLst xmlns:p="http://schemas.openxmlformats.org/presentationml/2006/main">
  <p:tag name="AS_UNIQUEID" val="2138"/>
  <p:tag name="KSO_WM_BEAUTIFY_FLAG" val=""/>
</p:tagLst>
</file>

<file path=ppt/tags/tag199.xml><?xml version="1.0" encoding="utf-8"?>
<p:tagLst xmlns:p="http://schemas.openxmlformats.org/presentationml/2006/main">
  <p:tag name="AS_UNIQUEID" val="2139"/>
  <p:tag name="KSO_WM_BEAUTIFY_FLAG" val=""/>
</p:tagLst>
</file>

<file path=ppt/tags/tag2.xml><?xml version="1.0" encoding="utf-8"?>
<p:tagLst xmlns:p="http://schemas.openxmlformats.org/presentationml/2006/main">
  <p:tag name="AS_UNIQUEID" val="2254"/>
</p:tagLst>
</file>

<file path=ppt/tags/tag20.xml><?xml version="1.0" encoding="utf-8"?>
<p:tagLst xmlns:p="http://schemas.openxmlformats.org/presentationml/2006/main">
  <p:tag name="AS_UNIQUEID" val="2275"/>
</p:tagLst>
</file>

<file path=ppt/tags/tag200.xml><?xml version="1.0" encoding="utf-8"?>
<p:tagLst xmlns:p="http://schemas.openxmlformats.org/presentationml/2006/main">
  <p:tag name="AS_UNIQUEID" val="2140"/>
  <p:tag name="KSO_WM_BEAUTIFY_FLAG" val=""/>
</p:tagLst>
</file>

<file path=ppt/tags/tag201.xml><?xml version="1.0" encoding="utf-8"?>
<p:tagLst xmlns:p="http://schemas.openxmlformats.org/presentationml/2006/main">
  <p:tag name="AS_UNIQUEID" val="2141"/>
  <p:tag name="KSO_WM_BEAUTIFY_FLAG" val=""/>
</p:tagLst>
</file>

<file path=ppt/tags/tag202.xml><?xml version="1.0" encoding="utf-8"?>
<p:tagLst xmlns:p="http://schemas.openxmlformats.org/presentationml/2006/main">
  <p:tag name="AS_UNIQUEID" val="2142"/>
  <p:tag name="KSO_WM_BEAUTIFY_FLAG" val=""/>
</p:tagLst>
</file>

<file path=ppt/tags/tag203.xml><?xml version="1.0" encoding="utf-8"?>
<p:tagLst xmlns:p="http://schemas.openxmlformats.org/presentationml/2006/main">
  <p:tag name="AS_UNIQUEID" val="2143"/>
  <p:tag name="KSO_WM_BEAUTIFY_FLAG" val=""/>
</p:tagLst>
</file>

<file path=ppt/tags/tag204.xml><?xml version="1.0" encoding="utf-8"?>
<p:tagLst xmlns:p="http://schemas.openxmlformats.org/presentationml/2006/main">
  <p:tag name="AS_UNIQUEID" val="2144"/>
</p:tagLst>
</file>

<file path=ppt/tags/tag205.xml><?xml version="1.0" encoding="utf-8"?>
<p:tagLst xmlns:p="http://schemas.openxmlformats.org/presentationml/2006/main">
  <p:tag name="AS_UNIQUEID" val="2145"/>
  <p:tag name="KSO_WM_BEAUTIFY_FLAG" val=""/>
</p:tagLst>
</file>

<file path=ppt/tags/tag206.xml><?xml version="1.0" encoding="utf-8"?>
<p:tagLst xmlns:p="http://schemas.openxmlformats.org/presentationml/2006/main">
  <p:tag name="AS_UNIQUEID" val="2146"/>
  <p:tag name="KSO_WM_BEAUTIFY_FLAG" val=""/>
</p:tagLst>
</file>

<file path=ppt/tags/tag207.xml><?xml version="1.0" encoding="utf-8"?>
<p:tagLst xmlns:p="http://schemas.openxmlformats.org/presentationml/2006/main">
  <p:tag name="AS_UNIQUEID" val="2147"/>
  <p:tag name="KSO_WM_BEAUTIFY_FLAG" val=""/>
</p:tagLst>
</file>

<file path=ppt/tags/tag208.xml><?xml version="1.0" encoding="utf-8"?>
<p:tagLst xmlns:p="http://schemas.openxmlformats.org/presentationml/2006/main">
  <p:tag name="AS_UNIQUEID" val="2148"/>
  <p:tag name="KSO_WM_BEAUTIFY_FLAG" val=""/>
</p:tagLst>
</file>

<file path=ppt/tags/tag209.xml><?xml version="1.0" encoding="utf-8"?>
<p:tagLst xmlns:p="http://schemas.openxmlformats.org/presentationml/2006/main">
  <p:tag name="AS_UNIQUEID" val="2149"/>
</p:tagLst>
</file>

<file path=ppt/tags/tag21.xml><?xml version="1.0" encoding="utf-8"?>
<p:tagLst xmlns:p="http://schemas.openxmlformats.org/presentationml/2006/main">
  <p:tag name="AS_UNIQUEID" val="2276"/>
</p:tagLst>
</file>

<file path=ppt/tags/tag210.xml><?xml version="1.0" encoding="utf-8"?>
<p:tagLst xmlns:p="http://schemas.openxmlformats.org/presentationml/2006/main">
  <p:tag name="AS_UNIQUEID" val="2150"/>
</p:tagLst>
</file>

<file path=ppt/tags/tag211.xml><?xml version="1.0" encoding="utf-8"?>
<p:tagLst xmlns:p="http://schemas.openxmlformats.org/presentationml/2006/main">
  <p:tag name="AS_UNIQUEID" val="2151"/>
  <p:tag name="KSO_WM_BEAUTIFY_FLAG" val=""/>
</p:tagLst>
</file>

<file path=ppt/tags/tag212.xml><?xml version="1.0" encoding="utf-8"?>
<p:tagLst xmlns:p="http://schemas.openxmlformats.org/presentationml/2006/main">
  <p:tag name="AS_UNIQUEID" val="2152"/>
  <p:tag name="KSO_WM_BEAUTIFY_FLAG" val=""/>
</p:tagLst>
</file>

<file path=ppt/tags/tag213.xml><?xml version="1.0" encoding="utf-8"?>
<p:tagLst xmlns:p="http://schemas.openxmlformats.org/presentationml/2006/main">
  <p:tag name="AS_UNIQUEID" val="2153"/>
  <p:tag name="KSO_WM_BEAUTIFY_FLAG" val=""/>
</p:tagLst>
</file>

<file path=ppt/tags/tag214.xml><?xml version="1.0" encoding="utf-8"?>
<p:tagLst xmlns:p="http://schemas.openxmlformats.org/presentationml/2006/main">
  <p:tag name="AS_UNIQUEID" val="2154"/>
  <p:tag name="KSO_WM_BEAUTIFY_FLAG" val=""/>
</p:tagLst>
</file>

<file path=ppt/tags/tag215.xml><?xml version="1.0" encoding="utf-8"?>
<p:tagLst xmlns:p="http://schemas.openxmlformats.org/presentationml/2006/main">
  <p:tag name="AS_UNIQUEID" val="2155"/>
</p:tagLst>
</file>

<file path=ppt/tags/tag216.xml><?xml version="1.0" encoding="utf-8"?>
<p:tagLst xmlns:p="http://schemas.openxmlformats.org/presentationml/2006/main">
  <p:tag name="AS_UNIQUEID" val="2156"/>
  <p:tag name="KSO_WM_BEAUTIFY_FLAG" val=""/>
</p:tagLst>
</file>

<file path=ppt/tags/tag217.xml><?xml version="1.0" encoding="utf-8"?>
<p:tagLst xmlns:p="http://schemas.openxmlformats.org/presentationml/2006/main">
  <p:tag name="AS_UNIQUEID" val="2157"/>
</p:tagLst>
</file>

<file path=ppt/tags/tag218.xml><?xml version="1.0" encoding="utf-8"?>
<p:tagLst xmlns:p="http://schemas.openxmlformats.org/presentationml/2006/main">
  <p:tag name="AS_UNIQUEID" val="2158"/>
  <p:tag name="KSO_WM_BEAUTIFY_FLAG" val=""/>
</p:tagLst>
</file>

<file path=ppt/tags/tag219.xml><?xml version="1.0" encoding="utf-8"?>
<p:tagLst xmlns:p="http://schemas.openxmlformats.org/presentationml/2006/main">
  <p:tag name="AS_UNIQUEID" val="2159"/>
  <p:tag name="KSO_WM_BEAUTIFY_FLAG" val=""/>
</p:tagLst>
</file>

<file path=ppt/tags/tag22.xml><?xml version="1.0" encoding="utf-8"?>
<p:tagLst xmlns:p="http://schemas.openxmlformats.org/presentationml/2006/main">
  <p:tag name="AS_UNIQUEID" val="2278"/>
</p:tagLst>
</file>

<file path=ppt/tags/tag220.xml><?xml version="1.0" encoding="utf-8"?>
<p:tagLst xmlns:p="http://schemas.openxmlformats.org/presentationml/2006/main">
  <p:tag name="AS_UNIQUEID" val="2160"/>
  <p:tag name="KSO_WM_BEAUTIFY_FLAG" val=""/>
</p:tagLst>
</file>

<file path=ppt/tags/tag221.xml><?xml version="1.0" encoding="utf-8"?>
<p:tagLst xmlns:p="http://schemas.openxmlformats.org/presentationml/2006/main">
  <p:tag name="AS_UNIQUEID" val="2161"/>
  <p:tag name="KSO_WM_BEAUTIFY_FLAG" val=""/>
</p:tagLst>
</file>

<file path=ppt/tags/tag222.xml><?xml version="1.0" encoding="utf-8"?>
<p:tagLst xmlns:p="http://schemas.openxmlformats.org/presentationml/2006/main">
  <p:tag name="AS_UNIQUEID" val="2162"/>
</p:tagLst>
</file>

<file path=ppt/tags/tag223.xml><?xml version="1.0" encoding="utf-8"?>
<p:tagLst xmlns:p="http://schemas.openxmlformats.org/presentationml/2006/main">
  <p:tag name="AS_UNIQUEID" val="2163"/>
  <p:tag name="KSO_WM_BEAUTIFY_FLAG" val=""/>
</p:tagLst>
</file>

<file path=ppt/tags/tag224.xml><?xml version="1.0" encoding="utf-8"?>
<p:tagLst xmlns:p="http://schemas.openxmlformats.org/presentationml/2006/main">
  <p:tag name="AS_UNIQUEID" val="2164"/>
  <p:tag name="KSO_WM_BEAUTIFY_FLAG" val=""/>
</p:tagLst>
</file>

<file path=ppt/tags/tag225.xml><?xml version="1.0" encoding="utf-8"?>
<p:tagLst xmlns:p="http://schemas.openxmlformats.org/presentationml/2006/main">
  <p:tag name="AS_UNIQUEID" val="2165"/>
</p:tagLst>
</file>

<file path=ppt/tags/tag226.xml><?xml version="1.0" encoding="utf-8"?>
<p:tagLst xmlns:p="http://schemas.openxmlformats.org/presentationml/2006/main">
  <p:tag name="AS_UNIQUEID" val="2166"/>
  <p:tag name="KSO_WM_BEAUTIFY_FLAG" val=""/>
</p:tagLst>
</file>

<file path=ppt/tags/tag227.xml><?xml version="1.0" encoding="utf-8"?>
<p:tagLst xmlns:p="http://schemas.openxmlformats.org/presentationml/2006/main">
  <p:tag name="AS_UNIQUEID" val="2167"/>
</p:tagLst>
</file>

<file path=ppt/tags/tag228.xml><?xml version="1.0" encoding="utf-8"?>
<p:tagLst xmlns:p="http://schemas.openxmlformats.org/presentationml/2006/main">
  <p:tag name="AS_UNIQUEID" val="2168"/>
  <p:tag name="KSO_WM_BEAUTIFY_FLAG" val=""/>
</p:tagLst>
</file>

<file path=ppt/tags/tag229.xml><?xml version="1.0" encoding="utf-8"?>
<p:tagLst xmlns:p="http://schemas.openxmlformats.org/presentationml/2006/main">
  <p:tag name="AS_UNIQUEID" val="2169"/>
  <p:tag name="KSO_WM_BEAUTIFY_FLAG" val=""/>
</p:tagLst>
</file>

<file path=ppt/tags/tag23.xml><?xml version="1.0" encoding="utf-8"?>
<p:tagLst xmlns:p="http://schemas.openxmlformats.org/presentationml/2006/main">
  <p:tag name="AS_UNIQUEID" val="2279"/>
</p:tagLst>
</file>

<file path=ppt/tags/tag230.xml><?xml version="1.0" encoding="utf-8"?>
<p:tagLst xmlns:p="http://schemas.openxmlformats.org/presentationml/2006/main">
  <p:tag name="AS_UNIQUEID" val="2170"/>
  <p:tag name="KSO_WM_BEAUTIFY_FLAG" val=""/>
</p:tagLst>
</file>

<file path=ppt/tags/tag231.xml><?xml version="1.0" encoding="utf-8"?>
<p:tagLst xmlns:p="http://schemas.openxmlformats.org/presentationml/2006/main">
  <p:tag name="AS_UNIQUEID" val="2171"/>
</p:tagLst>
</file>

<file path=ppt/tags/tag232.xml><?xml version="1.0" encoding="utf-8"?>
<p:tagLst xmlns:p="http://schemas.openxmlformats.org/presentationml/2006/main">
  <p:tag name="AS_UNIQUEID" val="2172"/>
  <p:tag name="KSO_WM_BEAUTIFY_FLAG" val=""/>
</p:tagLst>
</file>

<file path=ppt/tags/tag233.xml><?xml version="1.0" encoding="utf-8"?>
<p:tagLst xmlns:p="http://schemas.openxmlformats.org/presentationml/2006/main">
  <p:tag name="AS_UNIQUEID" val="2173"/>
</p:tagLst>
</file>

<file path=ppt/tags/tag234.xml><?xml version="1.0" encoding="utf-8"?>
<p:tagLst xmlns:p="http://schemas.openxmlformats.org/presentationml/2006/main">
  <p:tag name="AS_UNIQUEID" val="2174"/>
  <p:tag name="KSO_WM_BEAUTIFY_FLAG" val=""/>
</p:tagLst>
</file>

<file path=ppt/tags/tag235.xml><?xml version="1.0" encoding="utf-8"?>
<p:tagLst xmlns:p="http://schemas.openxmlformats.org/presentationml/2006/main">
  <p:tag name="AS_UNIQUEID" val="2175"/>
  <p:tag name="KSO_WM_BEAUTIFY_FLAG" val=""/>
</p:tagLst>
</file>

<file path=ppt/tags/tag236.xml><?xml version="1.0" encoding="utf-8"?>
<p:tagLst xmlns:p="http://schemas.openxmlformats.org/presentationml/2006/main">
  <p:tag name="AS_UNIQUEID" val="2176"/>
</p:tagLst>
</file>

<file path=ppt/tags/tag237.xml><?xml version="1.0" encoding="utf-8"?>
<p:tagLst xmlns:p="http://schemas.openxmlformats.org/presentationml/2006/main">
  <p:tag name="AS_UNIQUEID" val="2177"/>
</p:tagLst>
</file>

<file path=ppt/tags/tag238.xml><?xml version="1.0" encoding="utf-8"?>
<p:tagLst xmlns:p="http://schemas.openxmlformats.org/presentationml/2006/main">
  <p:tag name="AS_UNIQUEID" val="2178"/>
  <p:tag name="KSO_WM_BEAUTIFY_FLAG" val=""/>
</p:tagLst>
</file>

<file path=ppt/tags/tag239.xml><?xml version="1.0" encoding="utf-8"?>
<p:tagLst xmlns:p="http://schemas.openxmlformats.org/presentationml/2006/main">
  <p:tag name="AS_UNIQUEID" val="2179"/>
  <p:tag name="KSO_WM_BEAUTIFY_FLAG" val=""/>
</p:tagLst>
</file>

<file path=ppt/tags/tag24.xml><?xml version="1.0" encoding="utf-8"?>
<p:tagLst xmlns:p="http://schemas.openxmlformats.org/presentationml/2006/main">
  <p:tag name="AS_UNIQUEID" val="2280"/>
</p:tagLst>
</file>

<file path=ppt/tags/tag240.xml><?xml version="1.0" encoding="utf-8"?>
<p:tagLst xmlns:p="http://schemas.openxmlformats.org/presentationml/2006/main">
  <p:tag name="AS_UNIQUEID" val="2180"/>
  <p:tag name="KSO_WM_BEAUTIFY_FLAG" val=""/>
</p:tagLst>
</file>

<file path=ppt/tags/tag241.xml><?xml version="1.0" encoding="utf-8"?>
<p:tagLst xmlns:p="http://schemas.openxmlformats.org/presentationml/2006/main">
  <p:tag name="AS_UNIQUEID" val="2181"/>
</p:tagLst>
</file>

<file path=ppt/tags/tag242.xml><?xml version="1.0" encoding="utf-8"?>
<p:tagLst xmlns:p="http://schemas.openxmlformats.org/presentationml/2006/main">
  <p:tag name="AS_UNIQUEID" val="2182"/>
  <p:tag name="KSO_WM_BEAUTIFY_FLAG" val=""/>
</p:tagLst>
</file>

<file path=ppt/tags/tag243.xml><?xml version="1.0" encoding="utf-8"?>
<p:tagLst xmlns:p="http://schemas.openxmlformats.org/presentationml/2006/main">
  <p:tag name="AS_UNIQUEID" val="2183"/>
  <p:tag name="KSO_WM_BEAUTIFY_FLAG" val=""/>
</p:tagLst>
</file>

<file path=ppt/tags/tag244.xml><?xml version="1.0" encoding="utf-8"?>
<p:tagLst xmlns:p="http://schemas.openxmlformats.org/presentationml/2006/main">
  <p:tag name="AS_UNIQUEID" val="2184"/>
</p:tagLst>
</file>

<file path=ppt/tags/tag245.xml><?xml version="1.0" encoding="utf-8"?>
<p:tagLst xmlns:p="http://schemas.openxmlformats.org/presentationml/2006/main">
  <p:tag name="AS_UNIQUEID" val="2185"/>
</p:tagLst>
</file>

<file path=ppt/tags/tag246.xml><?xml version="1.0" encoding="utf-8"?>
<p:tagLst xmlns:p="http://schemas.openxmlformats.org/presentationml/2006/main">
  <p:tag name="AS_UNIQUEID" val="2186"/>
  <p:tag name="KSO_WM_BEAUTIFY_FLAG" val=""/>
</p:tagLst>
</file>

<file path=ppt/tags/tag247.xml><?xml version="1.0" encoding="utf-8"?>
<p:tagLst xmlns:p="http://schemas.openxmlformats.org/presentationml/2006/main">
  <p:tag name="AS_UNIQUEID" val="2187"/>
  <p:tag name="KSO_WM_BEAUTIFY_FLAG" val=""/>
</p:tagLst>
</file>

<file path=ppt/tags/tag248.xml><?xml version="1.0" encoding="utf-8"?>
<p:tagLst xmlns:p="http://schemas.openxmlformats.org/presentationml/2006/main">
  <p:tag name="AS_UNIQUEID" val="2188"/>
  <p:tag name="KSO_WM_BEAUTIFY_FLAG" val=""/>
</p:tagLst>
</file>

<file path=ppt/tags/tag249.xml><?xml version="1.0" encoding="utf-8"?>
<p:tagLst xmlns:p="http://schemas.openxmlformats.org/presentationml/2006/main">
  <p:tag name="AS_UNIQUEID" val="2189"/>
</p:tagLst>
</file>

<file path=ppt/tags/tag25.xml><?xml version="1.0" encoding="utf-8"?>
<p:tagLst xmlns:p="http://schemas.openxmlformats.org/presentationml/2006/main">
  <p:tag name="AS_UNIQUEID" val="2281"/>
</p:tagLst>
</file>

<file path=ppt/tags/tag250.xml><?xml version="1.0" encoding="utf-8"?>
<p:tagLst xmlns:p="http://schemas.openxmlformats.org/presentationml/2006/main">
  <p:tag name="AS_UNIQUEID" val="2190"/>
  <p:tag name="KSO_WM_BEAUTIFY_FLAG" val=""/>
</p:tagLst>
</file>

<file path=ppt/tags/tag251.xml><?xml version="1.0" encoding="utf-8"?>
<p:tagLst xmlns:p="http://schemas.openxmlformats.org/presentationml/2006/main">
  <p:tag name="AS_UNIQUEID" val="2191"/>
  <p:tag name="KSO_WM_BEAUTIFY_FLAG" val=""/>
</p:tagLst>
</file>

<file path=ppt/tags/tag252.xml><?xml version="1.0" encoding="utf-8"?>
<p:tagLst xmlns:p="http://schemas.openxmlformats.org/presentationml/2006/main">
  <p:tag name="AS_UNIQUEID" val="2417"/>
  <p:tag name="KSO_WM_BEAUTIFY_FLAG" val=""/>
</p:tagLst>
</file>

<file path=ppt/tags/tag253.xml><?xml version="1.0" encoding="utf-8"?>
<p:tagLst xmlns:p="http://schemas.openxmlformats.org/presentationml/2006/main">
  <p:tag name="AS_UNIQUEID" val="2418"/>
  <p:tag name="KSO_WM_BEAUTIFY_FLAG" val=""/>
</p:tagLst>
</file>

<file path=ppt/tags/tag254.xml><?xml version="1.0" encoding="utf-8"?>
<p:tagLst xmlns:p="http://schemas.openxmlformats.org/presentationml/2006/main">
  <p:tag name="AS_UNIQUEID" val="2419"/>
  <p:tag name="KSO_WM_BEAUTIFY_FLAG" val=""/>
</p:tagLst>
</file>

<file path=ppt/tags/tag255.xml><?xml version="1.0" encoding="utf-8"?>
<p:tagLst xmlns:p="http://schemas.openxmlformats.org/presentationml/2006/main">
  <p:tag name="AS_UNIQUEID" val="2421"/>
</p:tagLst>
</file>

<file path=ppt/tags/tag256.xml><?xml version="1.0" encoding="utf-8"?>
<p:tagLst xmlns:p="http://schemas.openxmlformats.org/presentationml/2006/main">
  <p:tag name="AS_UNIQUEID" val="2422"/>
  <p:tag name="KSO_WM_BEAUTIFY_FLAG" val=""/>
</p:tagLst>
</file>

<file path=ppt/tags/tag257.xml><?xml version="1.0" encoding="utf-8"?>
<p:tagLst xmlns:p="http://schemas.openxmlformats.org/presentationml/2006/main">
  <p:tag name="AS_UNIQUEID" val="2423"/>
  <p:tag name="KSO_WM_BEAUTIFY_FLAG" val=""/>
</p:tagLst>
</file>

<file path=ppt/tags/tag258.xml><?xml version="1.0" encoding="utf-8"?>
<p:tagLst xmlns:p="http://schemas.openxmlformats.org/presentationml/2006/main">
  <p:tag name="AS_UNIQUEID" val="2424"/>
  <p:tag name="KSO_WM_BEAUTIFY_FLAG" val=""/>
</p:tagLst>
</file>

<file path=ppt/tags/tag259.xml><?xml version="1.0" encoding="utf-8"?>
<p:tagLst xmlns:p="http://schemas.openxmlformats.org/presentationml/2006/main">
  <p:tag name="AS_UNIQUEID" val="2425"/>
  <p:tag name="KSO_WM_BEAUTIFY_FLAG" val=""/>
</p:tagLst>
</file>

<file path=ppt/tags/tag26.xml><?xml version="1.0" encoding="utf-8"?>
<p:tagLst xmlns:p="http://schemas.openxmlformats.org/presentationml/2006/main">
  <p:tag name="AS_UNIQUEID" val="2282"/>
</p:tagLst>
</file>

<file path=ppt/tags/tag260.xml><?xml version="1.0" encoding="utf-8"?>
<p:tagLst xmlns:p="http://schemas.openxmlformats.org/presentationml/2006/main">
  <p:tag name="AS_UNIQUEID" val="2426"/>
  <p:tag name="KSO_WM_BEAUTIFY_FLAG" val=""/>
</p:tagLst>
</file>

<file path=ppt/tags/tag261.xml><?xml version="1.0" encoding="utf-8"?>
<p:tagLst xmlns:p="http://schemas.openxmlformats.org/presentationml/2006/main">
  <p:tag name="AS_UNIQUEID" val="2427"/>
  <p:tag name="KSO_WM_BEAUTIFY_FLAG" val=""/>
</p:tagLst>
</file>

<file path=ppt/tags/tag262.xml><?xml version="1.0" encoding="utf-8"?>
<p:tagLst xmlns:p="http://schemas.openxmlformats.org/presentationml/2006/main">
  <p:tag name="AS_UNIQUEID" val="2428"/>
  <p:tag name="KSO_WM_BEAUTIFY_FLAG" val=""/>
</p:tagLst>
</file>

<file path=ppt/tags/tag263.xml><?xml version="1.0" encoding="utf-8"?>
<p:tagLst xmlns:p="http://schemas.openxmlformats.org/presentationml/2006/main">
  <p:tag name="AS_UNIQUEID" val="2429"/>
  <p:tag name="KSO_WM_BEAUTIFY_FLAG" val=""/>
</p:tagLst>
</file>

<file path=ppt/tags/tag264.xml><?xml version="1.0" encoding="utf-8"?>
<p:tagLst xmlns:p="http://schemas.openxmlformats.org/presentationml/2006/main">
  <p:tag name="AS_UNIQUEID" val="2430"/>
  <p:tag name="KSO_WM_BEAUTIFY_FLAG" val=""/>
</p:tagLst>
</file>

<file path=ppt/tags/tag265.xml><?xml version="1.0" encoding="utf-8"?>
<p:tagLst xmlns:p="http://schemas.openxmlformats.org/presentationml/2006/main">
  <p:tag name="AS_UNIQUEID" val="2431"/>
  <p:tag name="KSO_WM_BEAUTIFY_FLAG" val=""/>
</p:tagLst>
</file>

<file path=ppt/tags/tag266.xml><?xml version="1.0" encoding="utf-8"?>
<p:tagLst xmlns:p="http://schemas.openxmlformats.org/presentationml/2006/main">
  <p:tag name="AS_UNIQUEID" val="2432"/>
  <p:tag name="KSO_WM_BEAUTIFY_FLAG" val=""/>
</p:tagLst>
</file>

<file path=ppt/tags/tag267.xml><?xml version="1.0" encoding="utf-8"?>
<p:tagLst xmlns:p="http://schemas.openxmlformats.org/presentationml/2006/main">
  <p:tag name="AS_UNIQUEID" val="2433"/>
  <p:tag name="KSO_WM_BEAUTIFY_FLAG" val=""/>
</p:tagLst>
</file>

<file path=ppt/tags/tag268.xml><?xml version="1.0" encoding="utf-8"?>
<p:tagLst xmlns:p="http://schemas.openxmlformats.org/presentationml/2006/main">
  <p:tag name="AS_UNIQUEID" val="2434"/>
  <p:tag name="KSO_WM_BEAUTIFY_FLAG" val=""/>
</p:tagLst>
</file>

<file path=ppt/tags/tag269.xml><?xml version="1.0" encoding="utf-8"?>
<p:tagLst xmlns:p="http://schemas.openxmlformats.org/presentationml/2006/main">
  <p:tag name="AS_UNIQUEID" val="2435"/>
  <p:tag name="KSO_WM_BEAUTIFY_FLAG" val=""/>
</p:tagLst>
</file>

<file path=ppt/tags/tag27.xml><?xml version="1.0" encoding="utf-8"?>
<p:tagLst xmlns:p="http://schemas.openxmlformats.org/presentationml/2006/main">
  <p:tag name="AS_UNIQUEID" val="2283"/>
</p:tagLst>
</file>

<file path=ppt/tags/tag270.xml><?xml version="1.0" encoding="utf-8"?>
<p:tagLst xmlns:p="http://schemas.openxmlformats.org/presentationml/2006/main">
  <p:tag name="AS_UNIQUEID" val="2436"/>
  <p:tag name="KSO_WM_BEAUTIFY_FLAG" val=""/>
</p:tagLst>
</file>

<file path=ppt/tags/tag271.xml><?xml version="1.0" encoding="utf-8"?>
<p:tagLst xmlns:p="http://schemas.openxmlformats.org/presentationml/2006/main">
  <p:tag name="AS_UNIQUEID" val="2437"/>
  <p:tag name="KSO_WM_BEAUTIFY_FLAG" val=""/>
</p:tagLst>
</file>

<file path=ppt/tags/tag272.xml><?xml version="1.0" encoding="utf-8"?>
<p:tagLst xmlns:p="http://schemas.openxmlformats.org/presentationml/2006/main">
  <p:tag name="AS_UNIQUEID" val="2439"/>
  <p:tag name="KSO_WM_BEAUTIFY_FLAG" val=""/>
</p:tagLst>
</file>

<file path=ppt/tags/tag273.xml><?xml version="1.0" encoding="utf-8"?>
<p:tagLst xmlns:p="http://schemas.openxmlformats.org/presentationml/2006/main">
  <p:tag name="AS_UNIQUEID" val="2440"/>
</p:tagLst>
</file>

<file path=ppt/tags/tag274.xml><?xml version="1.0" encoding="utf-8"?>
<p:tagLst xmlns:p="http://schemas.openxmlformats.org/presentationml/2006/main">
  <p:tag name="AS_UNIQUEID" val="2441"/>
</p:tagLst>
</file>

<file path=ppt/tags/tag275.xml><?xml version="1.0" encoding="utf-8"?>
<p:tagLst xmlns:p="http://schemas.openxmlformats.org/presentationml/2006/main">
  <p:tag name="AS_UNIQUEID" val="2442"/>
</p:tagLst>
</file>

<file path=ppt/tags/tag276.xml><?xml version="1.0" encoding="utf-8"?>
<p:tagLst xmlns:p="http://schemas.openxmlformats.org/presentationml/2006/main">
  <p:tag name="AS_UNIQUEID" val="2443"/>
  <p:tag name="KSO_WM_BEAUTIFY_FLAG" val=""/>
</p:tagLst>
</file>

<file path=ppt/tags/tag277.xml><?xml version="1.0" encoding="utf-8"?>
<p:tagLst xmlns:p="http://schemas.openxmlformats.org/presentationml/2006/main">
  <p:tag name="AS_UNIQUEID" val="2444"/>
  <p:tag name="KSO_WM_BEAUTIFY_FLAG" val=""/>
</p:tagLst>
</file>

<file path=ppt/tags/tag278.xml><?xml version="1.0" encoding="utf-8"?>
<p:tagLst xmlns:p="http://schemas.openxmlformats.org/presentationml/2006/main">
  <p:tag name="AS_UNIQUEID" val="2445"/>
  <p:tag name="KSO_WM_BEAUTIFY_FLAG" val=""/>
</p:tagLst>
</file>

<file path=ppt/tags/tag279.xml><?xml version="1.0" encoding="utf-8"?>
<p:tagLst xmlns:p="http://schemas.openxmlformats.org/presentationml/2006/main">
  <p:tag name="AS_UNIQUEID" val="2446"/>
  <p:tag name="KSO_WM_BEAUTIFY_FLAG" val=""/>
</p:tagLst>
</file>

<file path=ppt/tags/tag28.xml><?xml version="1.0" encoding="utf-8"?>
<p:tagLst xmlns:p="http://schemas.openxmlformats.org/presentationml/2006/main">
  <p:tag name="AS_UNIQUEID" val="2284"/>
</p:tagLst>
</file>

<file path=ppt/tags/tag280.xml><?xml version="1.0" encoding="utf-8"?>
<p:tagLst xmlns:p="http://schemas.openxmlformats.org/presentationml/2006/main">
  <p:tag name="AS_UNIQUEID" val="2448"/>
  <p:tag name="KSO_WM_BEAUTIFY_FLAG" val=""/>
</p:tagLst>
</file>

<file path=ppt/tags/tag281.xml><?xml version="1.0" encoding="utf-8"?>
<p:tagLst xmlns:p="http://schemas.openxmlformats.org/presentationml/2006/main">
  <p:tag name="AS_UNIQUEID" val="2449"/>
</p:tagLst>
</file>

<file path=ppt/tags/tag282.xml><?xml version="1.0" encoding="utf-8"?>
<p:tagLst xmlns:p="http://schemas.openxmlformats.org/presentationml/2006/main">
  <p:tag name="AS_UNIQUEID" val="2044"/>
  <p:tag name="KSO_WM_BEAUTIFY_FLAG" val=""/>
</p:tagLst>
</file>

<file path=ppt/tags/tag283.xml><?xml version="1.0" encoding="utf-8"?>
<p:tagLst xmlns:p="http://schemas.openxmlformats.org/presentationml/2006/main">
  <p:tag name="AS_UNIQUEID" val="2450"/>
  <p:tag name="KSO_WM_BEAUTIFY_FLAG" val=""/>
</p:tagLst>
</file>

<file path=ppt/tags/tag284.xml><?xml version="1.0" encoding="utf-8"?>
<p:tagLst xmlns:p="http://schemas.openxmlformats.org/presentationml/2006/main">
  <p:tag name="AS_UNIQUEID" val="2451"/>
  <p:tag name="KSO_WM_BEAUTIFY_FLAG" val=""/>
</p:tagLst>
</file>

<file path=ppt/tags/tag285.xml><?xml version="1.0" encoding="utf-8"?>
<p:tagLst xmlns:p="http://schemas.openxmlformats.org/presentationml/2006/main">
  <p:tag name="AS_UNIQUEID" val="2452"/>
  <p:tag name="KSO_WM_BEAUTIFY_FLAG" val=""/>
</p:tagLst>
</file>

<file path=ppt/tags/tag286.xml><?xml version="1.0" encoding="utf-8"?>
<p:tagLst xmlns:p="http://schemas.openxmlformats.org/presentationml/2006/main">
  <p:tag name="AS_UNIQUEID" val="2453"/>
  <p:tag name="KSO_WM_BEAUTIFY_FLAG" val=""/>
</p:tagLst>
</file>

<file path=ppt/tags/tag287.xml><?xml version="1.0" encoding="utf-8"?>
<p:tagLst xmlns:p="http://schemas.openxmlformats.org/presentationml/2006/main">
  <p:tag name="AS_UNIQUEID" val="2455"/>
  <p:tag name="KSO_WM_BEAUTIFY_FLAG" val=""/>
</p:tagLst>
</file>

<file path=ppt/tags/tag288.xml><?xml version="1.0" encoding="utf-8"?>
<p:tagLst xmlns:p="http://schemas.openxmlformats.org/presentationml/2006/main">
  <p:tag name="AS_UNIQUEID" val="2456"/>
</p:tagLst>
</file>

<file path=ppt/tags/tag289.xml><?xml version="1.0" encoding="utf-8"?>
<p:tagLst xmlns:p="http://schemas.openxmlformats.org/presentationml/2006/main">
  <p:tag name="AS_UNIQUEID" val="2457"/>
</p:tagLst>
</file>

<file path=ppt/tags/tag29.xml><?xml version="1.0" encoding="utf-8"?>
<p:tagLst xmlns:p="http://schemas.openxmlformats.org/presentationml/2006/main">
  <p:tag name="AS_UNIQUEID" val="2285"/>
</p:tagLst>
</file>

<file path=ppt/tags/tag290.xml><?xml version="1.0" encoding="utf-8"?>
<p:tagLst xmlns:p="http://schemas.openxmlformats.org/presentationml/2006/main">
  <p:tag name="AS_UNIQUEID" val="2458"/>
</p:tagLst>
</file>

<file path=ppt/tags/tag291.xml><?xml version="1.0" encoding="utf-8"?>
<p:tagLst xmlns:p="http://schemas.openxmlformats.org/presentationml/2006/main">
  <p:tag name="AS_UNIQUEID" val="2459"/>
  <p:tag name="KSO_WM_BEAUTIFY_FLAG" val=""/>
</p:tagLst>
</file>

<file path=ppt/tags/tag292.xml><?xml version="1.0" encoding="utf-8"?>
<p:tagLst xmlns:p="http://schemas.openxmlformats.org/presentationml/2006/main">
  <p:tag name="AS_UNIQUEID" val="2460"/>
  <p:tag name="KSO_WM_BEAUTIFY_FLAG" val=""/>
</p:tagLst>
</file>

<file path=ppt/tags/tag293.xml><?xml version="1.0" encoding="utf-8"?>
<p:tagLst xmlns:p="http://schemas.openxmlformats.org/presentationml/2006/main">
  <p:tag name="AS_UNIQUEID" val="2461"/>
  <p:tag name="KSO_WM_BEAUTIFY_FLAG" val=""/>
</p:tagLst>
</file>

<file path=ppt/tags/tag294.xml><?xml version="1.0" encoding="utf-8"?>
<p:tagLst xmlns:p="http://schemas.openxmlformats.org/presentationml/2006/main">
  <p:tag name="AS_UNIQUEID" val="2462"/>
  <p:tag name="KSO_WM_BEAUTIFY_FLAG" val=""/>
</p:tagLst>
</file>

<file path=ppt/tags/tag295.xml><?xml version="1.0" encoding="utf-8"?>
<p:tagLst xmlns:p="http://schemas.openxmlformats.org/presentationml/2006/main">
  <p:tag name="AS_UNIQUEID" val="2463"/>
  <p:tag name="KSO_WM_BEAUTIFY_FLAG" val=""/>
</p:tagLst>
</file>

<file path=ppt/tags/tag296.xml><?xml version="1.0" encoding="utf-8"?>
<p:tagLst xmlns:p="http://schemas.openxmlformats.org/presentationml/2006/main">
  <p:tag name="AS_UNIQUEID" val="2464"/>
  <p:tag name="KSO_WM_BEAUTIFY_FLAG" val=""/>
</p:tagLst>
</file>

<file path=ppt/tags/tag297.xml><?xml version="1.0" encoding="utf-8"?>
<p:tagLst xmlns:p="http://schemas.openxmlformats.org/presentationml/2006/main">
  <p:tag name="AS_UNIQUEID" val="2466"/>
  <p:tag name="KSO_WM_BEAUTIFY_FLAG" val=""/>
</p:tagLst>
</file>

<file path=ppt/tags/tag298.xml><?xml version="1.0" encoding="utf-8"?>
<p:tagLst xmlns:p="http://schemas.openxmlformats.org/presentationml/2006/main">
  <p:tag name="AS_UNIQUEID" val="2467"/>
</p:tagLst>
</file>

<file path=ppt/tags/tag299.xml><?xml version="1.0" encoding="utf-8"?>
<p:tagLst xmlns:p="http://schemas.openxmlformats.org/presentationml/2006/main">
  <p:tag name="AS_UNIQUEID" val="2467"/>
</p:tagLst>
</file>

<file path=ppt/tags/tag3.xml><?xml version="1.0" encoding="utf-8"?>
<p:tagLst xmlns:p="http://schemas.openxmlformats.org/presentationml/2006/main">
  <p:tag name="AS_UNIQUEID" val="2255"/>
</p:tagLst>
</file>

<file path=ppt/tags/tag30.xml><?xml version="1.0" encoding="utf-8"?>
<p:tagLst xmlns:p="http://schemas.openxmlformats.org/presentationml/2006/main">
  <p:tag name="AS_UNIQUEID" val="2287"/>
</p:tagLst>
</file>

<file path=ppt/tags/tag300.xml><?xml version="1.0" encoding="utf-8"?>
<p:tagLst xmlns:p="http://schemas.openxmlformats.org/presentationml/2006/main">
  <p:tag name="AS_UNIQUEID" val="1734"/>
  <p:tag name="KSO_WM_BEAUTIFY_FLAG" val=""/>
</p:tagLst>
</file>

<file path=ppt/tags/tag301.xml><?xml version="1.0" encoding="utf-8"?>
<p:tagLst xmlns:p="http://schemas.openxmlformats.org/presentationml/2006/main">
  <p:tag name="AS_UNIQUEID" val="2198"/>
</p:tagLst>
</file>

<file path=ppt/tags/tag302.xml><?xml version="1.0" encoding="utf-8"?>
<p:tagLst xmlns:p="http://schemas.openxmlformats.org/presentationml/2006/main">
  <p:tag name="AS_UNIQUEID" val="2199"/>
  <p:tag name="KSO_WM_BEAUTIFY_FLAG" val=""/>
</p:tagLst>
</file>

<file path=ppt/tags/tag303.xml><?xml version="1.0" encoding="utf-8"?>
<p:tagLst xmlns:p="http://schemas.openxmlformats.org/presentationml/2006/main">
  <p:tag name="AS_UNIQUEID" val="2200"/>
  <p:tag name="KSO_WM_BEAUTIFY_FLAG" val=""/>
</p:tagLst>
</file>

<file path=ppt/tags/tag304.xml><?xml version="1.0" encoding="utf-8"?>
<p:tagLst xmlns:p="http://schemas.openxmlformats.org/presentationml/2006/main">
  <p:tag name="AS_UNIQUEID" val="2201"/>
</p:tagLst>
</file>

<file path=ppt/tags/tag305.xml><?xml version="1.0" encoding="utf-8"?>
<p:tagLst xmlns:p="http://schemas.openxmlformats.org/presentationml/2006/main">
  <p:tag name="AS_UNIQUEID" val="2202"/>
  <p:tag name="KSO_WM_BEAUTIFY_FLAG" val=""/>
</p:tagLst>
</file>

<file path=ppt/tags/tag306.xml><?xml version="1.0" encoding="utf-8"?>
<p:tagLst xmlns:p="http://schemas.openxmlformats.org/presentationml/2006/main">
  <p:tag name="AS_UNIQUEID" val="2203"/>
  <p:tag name="KSO_WM_BEAUTIFY_FLAG" val=""/>
</p:tagLst>
</file>

<file path=ppt/tags/tag307.xml><?xml version="1.0" encoding="utf-8"?>
<p:tagLst xmlns:p="http://schemas.openxmlformats.org/presentationml/2006/main">
  <p:tag name="AS_UNIQUEID" val="2204"/>
</p:tagLst>
</file>

<file path=ppt/tags/tag308.xml><?xml version="1.0" encoding="utf-8"?>
<p:tagLst xmlns:p="http://schemas.openxmlformats.org/presentationml/2006/main">
  <p:tag name="AS_UNIQUEID" val="2205"/>
  <p:tag name="KSO_WM_BEAUTIFY_FLAG" val=""/>
</p:tagLst>
</file>

<file path=ppt/tags/tag309.xml><?xml version="1.0" encoding="utf-8"?>
<p:tagLst xmlns:p="http://schemas.openxmlformats.org/presentationml/2006/main">
  <p:tag name="AS_UNIQUEID" val="2206"/>
  <p:tag name="KSO_WM_BEAUTIFY_FLAG" val=""/>
</p:tagLst>
</file>

<file path=ppt/tags/tag31.xml><?xml version="1.0" encoding="utf-8"?>
<p:tagLst xmlns:p="http://schemas.openxmlformats.org/presentationml/2006/main">
  <p:tag name="AS_UNIQUEID" val="2288"/>
</p:tagLst>
</file>

<file path=ppt/tags/tag310.xml><?xml version="1.0" encoding="utf-8"?>
<p:tagLst xmlns:p="http://schemas.openxmlformats.org/presentationml/2006/main">
  <p:tag name="AS_UNIQUEID" val="2207"/>
</p:tagLst>
</file>

<file path=ppt/tags/tag311.xml><?xml version="1.0" encoding="utf-8"?>
<p:tagLst xmlns:p="http://schemas.openxmlformats.org/presentationml/2006/main">
  <p:tag name="AS_UNIQUEID" val="2208"/>
  <p:tag name="KSO_WM_BEAUTIFY_FLAG" val=""/>
</p:tagLst>
</file>

<file path=ppt/tags/tag312.xml><?xml version="1.0" encoding="utf-8"?>
<p:tagLst xmlns:p="http://schemas.openxmlformats.org/presentationml/2006/main">
  <p:tag name="AS_UNIQUEID" val="2209"/>
  <p:tag name="KSO_WM_BEAUTIFY_FLAG" val=""/>
</p:tagLst>
</file>

<file path=ppt/tags/tag313.xml><?xml version="1.0" encoding="utf-8"?>
<p:tagLst xmlns:p="http://schemas.openxmlformats.org/presentationml/2006/main">
  <p:tag name="AS_UNIQUEID" val="2210"/>
</p:tagLst>
</file>

<file path=ppt/tags/tag314.xml><?xml version="1.0" encoding="utf-8"?>
<p:tagLst xmlns:p="http://schemas.openxmlformats.org/presentationml/2006/main">
  <p:tag name="AS_UNIQUEID" val="2211"/>
</p:tagLst>
</file>

<file path=ppt/tags/tag315.xml><?xml version="1.0" encoding="utf-8"?>
<p:tagLst xmlns:p="http://schemas.openxmlformats.org/presentationml/2006/main">
  <p:tag name="AS_UNIQUEID" val="2212"/>
  <p:tag name="KSO_WM_BEAUTIFY_FLAG" val=""/>
</p:tagLst>
</file>

<file path=ppt/tags/tag316.xml><?xml version="1.0" encoding="utf-8"?>
<p:tagLst xmlns:p="http://schemas.openxmlformats.org/presentationml/2006/main">
  <p:tag name="AS_UNIQUEID" val="2213"/>
  <p:tag name="KSO_WM_BEAUTIFY_FLAG" val=""/>
</p:tagLst>
</file>

<file path=ppt/tags/tag317.xml><?xml version="1.0" encoding="utf-8"?>
<p:tagLst xmlns:p="http://schemas.openxmlformats.org/presentationml/2006/main">
  <p:tag name="AS_UNIQUEID" val="2214"/>
</p:tagLst>
</file>

<file path=ppt/tags/tag318.xml><?xml version="1.0" encoding="utf-8"?>
<p:tagLst xmlns:p="http://schemas.openxmlformats.org/presentationml/2006/main">
  <p:tag name="AS_UNIQUEID" val="2215"/>
  <p:tag name="KSO_WM_BEAUTIFY_FLAG" val=""/>
</p:tagLst>
</file>

<file path=ppt/tags/tag319.xml><?xml version="1.0" encoding="utf-8"?>
<p:tagLst xmlns:p="http://schemas.openxmlformats.org/presentationml/2006/main">
  <p:tag name="AS_UNIQUEID" val="2216"/>
  <p:tag name="KSO_WM_BEAUTIFY_FLAG" val=""/>
</p:tagLst>
</file>

<file path=ppt/tags/tag32.xml><?xml version="1.0" encoding="utf-8"?>
<p:tagLst xmlns:p="http://schemas.openxmlformats.org/presentationml/2006/main">
  <p:tag name="AS_UNIQUEID" val="2289"/>
</p:tagLst>
</file>

<file path=ppt/tags/tag320.xml><?xml version="1.0" encoding="utf-8"?>
<p:tagLst xmlns:p="http://schemas.openxmlformats.org/presentationml/2006/main">
  <p:tag name="AS_UNIQUEID" val="2217"/>
  <p:tag name="KSO_WM_BEAUTIFY_FLAG" val=""/>
</p:tagLst>
</file>

<file path=ppt/tags/tag321.xml><?xml version="1.0" encoding="utf-8"?>
<p:tagLst xmlns:p="http://schemas.openxmlformats.org/presentationml/2006/main">
  <p:tag name="AS_UNIQUEID" val="2469"/>
  <p:tag name="KSO_WM_BEAUTIFY_FLAG" val=""/>
</p:tagLst>
</file>

<file path=ppt/tags/tag322.xml><?xml version="1.0" encoding="utf-8"?>
<p:tagLst xmlns:p="http://schemas.openxmlformats.org/presentationml/2006/main">
  <p:tag name="AS_UNIQUEID" val="2193"/>
  <p:tag name="KSO_WM_BEAUTIFY_FLAG" val=""/>
</p:tagLst>
</file>

<file path=ppt/tags/tag323.xml><?xml version="1.0" encoding="utf-8"?>
<p:tagLst xmlns:p="http://schemas.openxmlformats.org/presentationml/2006/main">
  <p:tag name="AS_UNIQUEID" val="2470"/>
  <p:tag name="KSO_WM_BEAUTIFY_FLAG" val=""/>
</p:tagLst>
</file>

<file path=ppt/tags/tag324.xml><?xml version="1.0" encoding="utf-8"?>
<p:tagLst xmlns:p="http://schemas.openxmlformats.org/presentationml/2006/main">
  <p:tag name="AS_UNIQUEID" val="2471"/>
</p:tagLst>
</file>

<file path=ppt/tags/tag325.xml><?xml version="1.0" encoding="utf-8"?>
<p:tagLst xmlns:p="http://schemas.openxmlformats.org/presentationml/2006/main">
  <p:tag name="AS_UNIQUEID" val="2473"/>
</p:tagLst>
</file>

<file path=ppt/tags/tag326.xml><?xml version="1.0" encoding="utf-8"?>
<p:tagLst xmlns:p="http://schemas.openxmlformats.org/presentationml/2006/main">
  <p:tag name="AS_UNIQUEID" val="2222"/>
  <p:tag name="KSO_WM_BEAUTIFY_FLAG" val=""/>
</p:tagLst>
</file>

<file path=ppt/tags/tag327.xml><?xml version="1.0" encoding="utf-8"?>
<p:tagLst xmlns:p="http://schemas.openxmlformats.org/presentationml/2006/main">
  <p:tag name="AS_UNIQUEID" val="2474"/>
  <p:tag name="KSO_WM_BEAUTIFY_FLAG" val=""/>
</p:tagLst>
</file>

<file path=ppt/tags/tag328.xml><?xml version="1.0" encoding="utf-8"?>
<p:tagLst xmlns:p="http://schemas.openxmlformats.org/presentationml/2006/main">
  <p:tag name="AS_UNIQUEID" val="2475"/>
  <p:tag name="KSO_WM_BEAUTIFY_FLAG" val=""/>
</p:tagLst>
</file>

<file path=ppt/tags/tag329.xml><?xml version="1.0" encoding="utf-8"?>
<p:tagLst xmlns:p="http://schemas.openxmlformats.org/presentationml/2006/main">
  <p:tag name="AS_UNIQUEID" val="2476"/>
  <p:tag name="KSO_WM_BEAUTIFY_FLAG" val=""/>
</p:tagLst>
</file>

<file path=ppt/tags/tag33.xml><?xml version="1.0" encoding="utf-8"?>
<p:tagLst xmlns:p="http://schemas.openxmlformats.org/presentationml/2006/main">
  <p:tag name="AS_UNIQUEID" val="2290"/>
</p:tagLst>
</file>

<file path=ppt/tags/tag330.xml><?xml version="1.0" encoding="utf-8"?>
<p:tagLst xmlns:p="http://schemas.openxmlformats.org/presentationml/2006/main">
  <p:tag name="AS_UNIQUEID" val="2478"/>
  <p:tag name="KSO_WM_BEAUTIFY_FLAG" val=""/>
</p:tagLst>
</file>

<file path=ppt/tags/tag331.xml><?xml version="1.0" encoding="utf-8"?>
<p:tagLst xmlns:p="http://schemas.openxmlformats.org/presentationml/2006/main">
  <p:tag name="AS_UNIQUEID" val="2479"/>
</p:tagLst>
</file>

<file path=ppt/tags/tag332.xml><?xml version="1.0" encoding="utf-8"?>
<p:tagLst xmlns:p="http://schemas.openxmlformats.org/presentationml/2006/main">
  <p:tag name="AS_UNIQUEID" val="2480"/>
  <p:tag name="KSO_WM_BEAUTIFY_FLAG" val=""/>
</p:tagLst>
</file>

<file path=ppt/tags/tag333.xml><?xml version="1.0" encoding="utf-8"?>
<p:tagLst xmlns:p="http://schemas.openxmlformats.org/presentationml/2006/main">
  <p:tag name="AS_UNIQUEID" val="2481"/>
  <p:tag name="KSO_WM_BEAUTIFY_FLAG" val=""/>
</p:tagLst>
</file>

<file path=ppt/tags/tag334.xml><?xml version="1.0" encoding="utf-8"?>
<p:tagLst xmlns:p="http://schemas.openxmlformats.org/presentationml/2006/main">
  <p:tag name="AS_UNIQUEID" val="2482"/>
  <p:tag name="KSO_WM_BEAUTIFY_FLAG" val=""/>
</p:tagLst>
</file>

<file path=ppt/tags/tag335.xml><?xml version="1.0" encoding="utf-8"?>
<p:tagLst xmlns:p="http://schemas.openxmlformats.org/presentationml/2006/main">
  <p:tag name="AS_UNIQUEID" val="2483"/>
  <p:tag name="KSO_WM_BEAUTIFY_FLAG" val=""/>
</p:tagLst>
</file>

<file path=ppt/tags/tag336.xml><?xml version="1.0" encoding="utf-8"?>
<p:tagLst xmlns:p="http://schemas.openxmlformats.org/presentationml/2006/main">
  <p:tag name="AS_UNIQUEID" val="2484"/>
  <p:tag name="KSO_WM_BEAUTIFY_FLAG" val=""/>
</p:tagLst>
</file>

<file path=ppt/tags/tag337.xml><?xml version="1.0" encoding="utf-8"?>
<p:tagLst xmlns:p="http://schemas.openxmlformats.org/presentationml/2006/main">
  <p:tag name="AS_UNIQUEID" val="2486"/>
  <p:tag name="KSO_WM_BEAUTIFY_FLAG" val=""/>
</p:tagLst>
</file>

<file path=ppt/tags/tag338.xml><?xml version="1.0" encoding="utf-8"?>
<p:tagLst xmlns:p="http://schemas.openxmlformats.org/presentationml/2006/main">
  <p:tag name="AS_UNIQUEID" val="2487"/>
</p:tagLst>
</file>

<file path=ppt/tags/tag339.xml><?xml version="1.0" encoding="utf-8"?>
<p:tagLst xmlns:p="http://schemas.openxmlformats.org/presentationml/2006/main">
  <p:tag name="AS_UNIQUEID" val="2248"/>
  <p:tag name="KSO_WM_BEAUTIFY_FLAG" val=""/>
</p:tagLst>
</file>

<file path=ppt/tags/tag34.xml><?xml version="1.0" encoding="utf-8"?>
<p:tagLst xmlns:p="http://schemas.openxmlformats.org/presentationml/2006/main">
  <p:tag name="AS_UNIQUEID" val="2292"/>
</p:tagLst>
</file>

<file path=ppt/tags/tag340.xml><?xml version="1.0" encoding="utf-8"?>
<p:tagLst xmlns:p="http://schemas.openxmlformats.org/presentationml/2006/main">
  <p:tag name="AS_UNIQUEID" val="2488"/>
  <p:tag name="KSO_WM_BEAUTIFY_FLAG" val=""/>
</p:tagLst>
</file>

<file path=ppt/tags/tag341.xml><?xml version="1.0" encoding="utf-8"?>
<p:tagLst xmlns:p="http://schemas.openxmlformats.org/presentationml/2006/main">
  <p:tag name="AS_UNIQUEID" val="2251"/>
  <p:tag name="KSO_WM_BEAUTIFY_FLAG" val=""/>
</p:tagLst>
</file>

<file path=ppt/tags/tag342.xml><?xml version="1.0" encoding="utf-8"?>
<p:tagLst xmlns:p="http://schemas.openxmlformats.org/presentationml/2006/main">
  <p:tag name="AS_UNIQUEID" val="2489"/>
  <p:tag name="KSO_WM_BEAUTIFY_FLAG" val=""/>
</p:tagLst>
</file>

<file path=ppt/tags/tag343.xml><?xml version="1.0" encoding="utf-8"?>
<p:tagLst xmlns:p="http://schemas.openxmlformats.org/presentationml/2006/main">
  <p:tag name="AS_UNIQUEID" val="2490"/>
  <p:tag name="KSO_WM_BEAUTIFY_FLAG" val=""/>
</p:tagLst>
</file>

<file path=ppt/tags/tag344.xml><?xml version="1.0" encoding="utf-8"?>
<p:tagLst xmlns:p="http://schemas.openxmlformats.org/presentationml/2006/main">
  <p:tag name="AS_UNIQUEID" val="2491"/>
  <p:tag name="KSO_WM_BEAUTIFY_FLAG" val=""/>
</p:tagLst>
</file>

<file path=ppt/tags/tag345.xml><?xml version="1.0" encoding="utf-8"?>
<p:tagLst xmlns:p="http://schemas.openxmlformats.org/presentationml/2006/main">
  <p:tag name="AS_UNIQUEID" val="2493"/>
  <p:tag name="KSO_WM_BEAUTIFY_FLAG" val=""/>
</p:tagLst>
</file>

<file path=ppt/tags/tag346.xml><?xml version="1.0" encoding="utf-8"?>
<p:tagLst xmlns:p="http://schemas.openxmlformats.org/presentationml/2006/main">
  <p:tag name="AS_UNIQUEID" val="2494"/>
</p:tagLst>
</file>

<file path=ppt/tags/tag347.xml><?xml version="1.0" encoding="utf-8"?>
<p:tagLst xmlns:p="http://schemas.openxmlformats.org/presentationml/2006/main">
  <p:tag name="AS_UNIQUEID" val="2495"/>
  <p:tag name="KSO_WM_BEAUTIFY_FLAG" val=""/>
</p:tagLst>
</file>

<file path=ppt/tags/tag348.xml><?xml version="1.0" encoding="utf-8"?>
<p:tagLst xmlns:p="http://schemas.openxmlformats.org/presentationml/2006/main">
  <p:tag name="AS_UNIQUEID" val="2496"/>
  <p:tag name="KSO_WM_BEAUTIFY_FLAG" val=""/>
</p:tagLst>
</file>

<file path=ppt/tags/tag349.xml><?xml version="1.0" encoding="utf-8"?>
<p:tagLst xmlns:p="http://schemas.openxmlformats.org/presentationml/2006/main">
  <p:tag name="AS_UNIQUEID" val="2497"/>
  <p:tag name="KSO_WM_BEAUTIFY_FLAG" val=""/>
</p:tagLst>
</file>

<file path=ppt/tags/tag35.xml><?xml version="1.0" encoding="utf-8"?>
<p:tagLst xmlns:p="http://schemas.openxmlformats.org/presentationml/2006/main">
  <p:tag name="AS_UNIQUEID" val="2293"/>
</p:tagLst>
</file>

<file path=ppt/tags/tag350.xml><?xml version="1.0" encoding="utf-8"?>
<p:tagLst xmlns:p="http://schemas.openxmlformats.org/presentationml/2006/main">
  <p:tag name="AS_UNIQUEID" val="2498"/>
  <p:tag name="KSO_WM_BEAUTIFY_FLAG" val=""/>
</p:tagLst>
</file>

<file path=ppt/tags/tag351.xml><?xml version="1.0" encoding="utf-8"?>
<p:tagLst xmlns:p="http://schemas.openxmlformats.org/presentationml/2006/main">
  <p:tag name="AS_UNIQUEID" val="2499"/>
  <p:tag name="KSO_WM_BEAUTIFY_FLAG" val=""/>
</p:tagLst>
</file>

<file path=ppt/tags/tag352.xml><?xml version="1.0" encoding="utf-8"?>
<p:tagLst xmlns:p="http://schemas.openxmlformats.org/presentationml/2006/main">
  <p:tag name="AS_UNIQUEID" val="2500"/>
  <p:tag name="KSO_WM_BEAUTIFY_FLAG" val=""/>
</p:tagLst>
</file>

<file path=ppt/tags/tag353.xml><?xml version="1.0" encoding="utf-8"?>
<p:tagLst xmlns:p="http://schemas.openxmlformats.org/presentationml/2006/main">
  <p:tag name="AS_UNIQUEID" val="2501"/>
  <p:tag name="KSO_WM_BEAUTIFY_FLAG" val=""/>
</p:tagLst>
</file>

<file path=ppt/tags/tag354.xml><?xml version="1.0" encoding="utf-8"?>
<p:tagLst xmlns:p="http://schemas.openxmlformats.org/presentationml/2006/main">
  <p:tag name="AS_UNIQUEID" val="2502"/>
  <p:tag name="KSO_WM_BEAUTIFY_FLAG" val=""/>
</p:tagLst>
</file>

<file path=ppt/tags/tag355.xml><?xml version="1.0" encoding="utf-8"?>
<p:tagLst xmlns:p="http://schemas.openxmlformats.org/presentationml/2006/main">
  <p:tag name="AS_UNIQUEID" val="2503"/>
  <p:tag name="KSO_WM_BEAUTIFY_FLAG" val=""/>
</p:tagLst>
</file>

<file path=ppt/tags/tag356.xml><?xml version="1.0" encoding="utf-8"?>
<p:tagLst xmlns:p="http://schemas.openxmlformats.org/presentationml/2006/main">
  <p:tag name="AS_UNIQUEID" val="2505"/>
  <p:tag name="KSO_WM_BEAUTIFY_FLAG" val=""/>
</p:tagLst>
</file>

<file path=ppt/tags/tag357.xml><?xml version="1.0" encoding="utf-8"?>
<p:tagLst xmlns:p="http://schemas.openxmlformats.org/presentationml/2006/main">
  <p:tag name="AS_UNIQUEID" val="2506"/>
</p:tagLst>
</file>

<file path=ppt/tags/tag358.xml><?xml version="1.0" encoding="utf-8"?>
<p:tagLst xmlns:p="http://schemas.openxmlformats.org/presentationml/2006/main">
  <p:tag name="AS_UNIQUEID" val="2507"/>
  <p:tag name="KSO_WM_BEAUTIFY_FLAG" val=""/>
</p:tagLst>
</file>

<file path=ppt/tags/tag359.xml><?xml version="1.0" encoding="utf-8"?>
<p:tagLst xmlns:p="http://schemas.openxmlformats.org/presentationml/2006/main">
  <p:tag name="AS_UNIQUEID" val="2508"/>
  <p:tag name="KSO_WM_BEAUTIFY_FLAG" val=""/>
</p:tagLst>
</file>

<file path=ppt/tags/tag36.xml><?xml version="1.0" encoding="utf-8"?>
<p:tagLst xmlns:p="http://schemas.openxmlformats.org/presentationml/2006/main">
  <p:tag name="AS_UNIQUEID" val="2294"/>
</p:tagLst>
</file>

<file path=ppt/tags/tag360.xml><?xml version="1.0" encoding="utf-8"?>
<p:tagLst xmlns:p="http://schemas.openxmlformats.org/presentationml/2006/main">
  <p:tag name="AS_UNIQUEID" val="2509"/>
  <p:tag name="KSO_WM_BEAUTIFY_FLAG" val=""/>
</p:tagLst>
</file>

<file path=ppt/tags/tag361.xml><?xml version="1.0" encoding="utf-8"?>
<p:tagLst xmlns:p="http://schemas.openxmlformats.org/presentationml/2006/main">
  <p:tag name="AS_UNIQUEID" val="2510"/>
  <p:tag name="KSO_WM_BEAUTIFY_FLAG" val=""/>
</p:tagLst>
</file>

<file path=ppt/tags/tag362.xml><?xml version="1.0" encoding="utf-8"?>
<p:tagLst xmlns:p="http://schemas.openxmlformats.org/presentationml/2006/main">
  <p:tag name="AS_UNIQUEID" val="2511"/>
  <p:tag name="KSO_WM_BEAUTIFY_FLAG" val=""/>
</p:tagLst>
</file>

<file path=ppt/tags/tag363.xml><?xml version="1.0" encoding="utf-8"?>
<p:tagLst xmlns:p="http://schemas.openxmlformats.org/presentationml/2006/main">
  <p:tag name="AS_UNIQUEID" val="2512"/>
  <p:tag name="KSO_WM_BEAUTIFY_FLAG" val=""/>
</p:tagLst>
</file>

<file path=ppt/tags/tag364.xml><?xml version="1.0" encoding="utf-8"?>
<p:tagLst xmlns:p="http://schemas.openxmlformats.org/presentationml/2006/main">
  <p:tag name="AS_UNIQUEID" val="2513"/>
  <p:tag name="KSO_WM_BEAUTIFY_FLAG" val=""/>
</p:tagLst>
</file>

<file path=ppt/tags/tag365.xml><?xml version="1.0" encoding="utf-8"?>
<p:tagLst xmlns:p="http://schemas.openxmlformats.org/presentationml/2006/main">
  <p:tag name="AS_UNIQUEID" val="2515"/>
  <p:tag name="KSO_WM_BEAUTIFY_FLAG" val=""/>
</p:tagLst>
</file>

<file path=ppt/tags/tag366.xml><?xml version="1.0" encoding="utf-8"?>
<p:tagLst xmlns:p="http://schemas.openxmlformats.org/presentationml/2006/main">
  <p:tag name="AS_UNIQUEID" val="2516"/>
</p:tagLst>
</file>

<file path=ppt/tags/tag367.xml><?xml version="1.0" encoding="utf-8"?>
<p:tagLst xmlns:p="http://schemas.openxmlformats.org/presentationml/2006/main">
  <p:tag name="AS_UNIQUEID" val="2517"/>
  <p:tag name="KSO_WM_BEAUTIFY_FLAG" val=""/>
</p:tagLst>
</file>

<file path=ppt/tags/tag368.xml><?xml version="1.0" encoding="utf-8"?>
<p:tagLst xmlns:p="http://schemas.openxmlformats.org/presentationml/2006/main">
  <p:tag name="AS_UNIQUEID" val="2518"/>
  <p:tag name="KSO_WM_BEAUTIFY_FLAG" val=""/>
</p:tagLst>
</file>

<file path=ppt/tags/tag369.xml><?xml version="1.0" encoding="utf-8"?>
<p:tagLst xmlns:p="http://schemas.openxmlformats.org/presentationml/2006/main">
  <p:tag name="AS_UNIQUEID" val="2519"/>
  <p:tag name="KSO_WM_BEAUTIFY_FLAG" val=""/>
</p:tagLst>
</file>

<file path=ppt/tags/tag37.xml><?xml version="1.0" encoding="utf-8"?>
<p:tagLst xmlns:p="http://schemas.openxmlformats.org/presentationml/2006/main">
  <p:tag name="AS_UNIQUEID" val="2296"/>
</p:tagLst>
</file>

<file path=ppt/tags/tag370.xml><?xml version="1.0" encoding="utf-8"?>
<p:tagLst xmlns:p="http://schemas.openxmlformats.org/presentationml/2006/main">
  <p:tag name="AS_UNIQUEID" val="2520"/>
  <p:tag name="KSO_WM_BEAUTIFY_FLAG" val=""/>
</p:tagLst>
</file>

<file path=ppt/tags/tag371.xml><?xml version="1.0" encoding="utf-8"?>
<p:tagLst xmlns:p="http://schemas.openxmlformats.org/presentationml/2006/main">
  <p:tag name="AS_UNIQUEID" val="2521"/>
  <p:tag name="KSO_WM_BEAUTIFY_FLAG" val=""/>
</p:tagLst>
</file>

<file path=ppt/tags/tag372.xml><?xml version="1.0" encoding="utf-8"?>
<p:tagLst xmlns:p="http://schemas.openxmlformats.org/presentationml/2006/main">
  <p:tag name="AS_UNIQUEID" val="2522"/>
  <p:tag name="KSO_WM_BEAUTIFY_FLAG" val=""/>
</p:tagLst>
</file>

<file path=ppt/tags/tag373.xml><?xml version="1.0" encoding="utf-8"?>
<p:tagLst xmlns:p="http://schemas.openxmlformats.org/presentationml/2006/main">
  <p:tag name="AS_UNIQUEID" val="2523"/>
  <p:tag name="KSO_WM_BEAUTIFY_FLAG" val=""/>
</p:tagLst>
</file>

<file path=ppt/tags/tag374.xml><?xml version="1.0" encoding="utf-8"?>
<p:tagLst xmlns:p="http://schemas.openxmlformats.org/presentationml/2006/main">
  <p:tag name="AS_UNIQUEID" val="2524"/>
  <p:tag name="KSO_WM_BEAUTIFY_FLAG" val=""/>
</p:tagLst>
</file>

<file path=ppt/tags/tag375.xml><?xml version="1.0" encoding="utf-8"?>
<p:tagLst xmlns:p="http://schemas.openxmlformats.org/presentationml/2006/main">
  <p:tag name="AS_UNIQUEID" val="2535"/>
</p:tagLst>
</file>

<file path=ppt/tags/tag376.xml><?xml version="1.0" encoding="utf-8"?>
<p:tagLst xmlns:p="http://schemas.openxmlformats.org/presentationml/2006/main">
  <p:tag name="AS_UNIQUEID" val="2526"/>
</p:tagLst>
</file>

<file path=ppt/tags/tag377.xml><?xml version="1.0" encoding="utf-8"?>
<p:tagLst xmlns:p="http://schemas.openxmlformats.org/presentationml/2006/main">
  <p:tag name="AS_UNIQUEID" val="2527"/>
</p:tagLst>
</file>

<file path=ppt/tags/tag378.xml><?xml version="1.0" encoding="utf-8"?>
<p:tagLst xmlns:p="http://schemas.openxmlformats.org/presentationml/2006/main">
  <p:tag name="AS_UNIQUEID" val="2528"/>
</p:tagLst>
</file>

<file path=ppt/tags/tag379.xml><?xml version="1.0" encoding="utf-8"?>
<p:tagLst xmlns:p="http://schemas.openxmlformats.org/presentationml/2006/main">
  <p:tag name="AS_UNIQUEID" val="2529"/>
</p:tagLst>
</file>

<file path=ppt/tags/tag38.xml><?xml version="1.0" encoding="utf-8"?>
<p:tagLst xmlns:p="http://schemas.openxmlformats.org/presentationml/2006/main">
  <p:tag name="AS_UNIQUEID" val="2297"/>
</p:tagLst>
</file>

<file path=ppt/tags/tag380.xml><?xml version="1.0" encoding="utf-8"?>
<p:tagLst xmlns:p="http://schemas.openxmlformats.org/presentationml/2006/main">
  <p:tag name="AS_UNIQUEID" val="2530"/>
</p:tagLst>
</file>

<file path=ppt/tags/tag381.xml><?xml version="1.0" encoding="utf-8"?>
<p:tagLst xmlns:p="http://schemas.openxmlformats.org/presentationml/2006/main">
  <p:tag name="AS_UNIQUEID" val="2531"/>
</p:tagLst>
</file>

<file path=ppt/tags/tag382.xml><?xml version="1.0" encoding="utf-8"?>
<p:tagLst xmlns:p="http://schemas.openxmlformats.org/presentationml/2006/main">
  <p:tag name="AS_UNIQUEID" val="2532"/>
</p:tagLst>
</file>

<file path=ppt/tags/tag383.xml><?xml version="1.0" encoding="utf-8"?>
<p:tagLst xmlns:p="http://schemas.openxmlformats.org/presentationml/2006/main">
  <p:tag name="AS_UNIQUEID" val="2533"/>
</p:tagLst>
</file>

<file path=ppt/tags/tag384.xml><?xml version="1.0" encoding="utf-8"?>
<p:tagLst xmlns:p="http://schemas.openxmlformats.org/presentationml/2006/main">
  <p:tag name="AS_UNIQUEID" val="2534"/>
</p:tagLst>
</file>

<file path=ppt/tags/tag385.xml><?xml version="1.0" encoding="utf-8"?>
<p:tagLst xmlns:p="http://schemas.openxmlformats.org/presentationml/2006/main">
  <p:tag name="AS_UNIQUEID" val="2336"/>
</p:tagLst>
</file>

<file path=ppt/tags/tag386.xml><?xml version="1.0" encoding="utf-8"?>
<p:tagLst xmlns:p="http://schemas.openxmlformats.org/presentationml/2006/main">
  <p:tag name="AS_UNIQUEID" val="2337"/>
</p:tagLst>
</file>

<file path=ppt/tags/tag387.xml><?xml version="1.0" encoding="utf-8"?>
<p:tagLst xmlns:p="http://schemas.openxmlformats.org/presentationml/2006/main">
  <p:tag name="AS_UNIQUEID" val="2338"/>
</p:tagLst>
</file>

<file path=ppt/tags/tag388.xml><?xml version="1.0" encoding="utf-8"?>
<p:tagLst xmlns:p="http://schemas.openxmlformats.org/presentationml/2006/main">
  <p:tag name="AS_UNIQUEID" val="2339"/>
</p:tagLst>
</file>

<file path=ppt/tags/tag389.xml><?xml version="1.0" encoding="utf-8"?>
<p:tagLst xmlns:p="http://schemas.openxmlformats.org/presentationml/2006/main">
  <p:tag name="AS_UNIQUEID" val="2340"/>
</p:tagLst>
</file>

<file path=ppt/tags/tag39.xml><?xml version="1.0" encoding="utf-8"?>
<p:tagLst xmlns:p="http://schemas.openxmlformats.org/presentationml/2006/main">
  <p:tag name="AS_UNIQUEID" val="2298"/>
</p:tagLst>
</file>

<file path=ppt/tags/tag390.xml><?xml version="1.0" encoding="utf-8"?>
<p:tagLst xmlns:p="http://schemas.openxmlformats.org/presentationml/2006/main">
  <p:tag name="AS_UNIQUEID" val="2341"/>
</p:tagLst>
</file>

<file path=ppt/tags/tag39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jE5MDg1MDRjYzliZWJmYTI2YzY2MDdmYmM4MjgzMjYifQ=="/>
  <p:tag name="FULLTEXTBEAUTIFYED" val="1"/>
  <p:tag name="KSO_WPP_MARK_KEY" val="190e8fc0-e3b5-4c3b-92f1-12877b235f63"/>
  <p:tag name="commondata" val="eyJoZGlkIjoiMTY4NTlkNTQ4MGZkZWYxYmNiN2VkZWJlNDkxZDQwZmYifQ=="/>
</p:tagLst>
</file>

<file path=ppt/tags/tag4.xml><?xml version="1.0" encoding="utf-8"?>
<p:tagLst xmlns:p="http://schemas.openxmlformats.org/presentationml/2006/main">
  <p:tag name="AS_UNIQUEID" val="2256"/>
</p:tagLst>
</file>

<file path=ppt/tags/tag40.xml><?xml version="1.0" encoding="utf-8"?>
<p:tagLst xmlns:p="http://schemas.openxmlformats.org/presentationml/2006/main">
  <p:tag name="AS_UNIQUEID" val="2299"/>
</p:tagLst>
</file>

<file path=ppt/tags/tag41.xml><?xml version="1.0" encoding="utf-8"?>
<p:tagLst xmlns:p="http://schemas.openxmlformats.org/presentationml/2006/main">
  <p:tag name="AS_UNIQUEID" val="2300"/>
</p:tagLst>
</file>

<file path=ppt/tags/tag42.xml><?xml version="1.0" encoding="utf-8"?>
<p:tagLst xmlns:p="http://schemas.openxmlformats.org/presentationml/2006/main">
  <p:tag name="AS_UNIQUEID" val="2301"/>
</p:tagLst>
</file>

<file path=ppt/tags/tag43.xml><?xml version="1.0" encoding="utf-8"?>
<p:tagLst xmlns:p="http://schemas.openxmlformats.org/presentationml/2006/main">
  <p:tag name="AS_UNIQUEID" val="2303"/>
</p:tagLst>
</file>

<file path=ppt/tags/tag44.xml><?xml version="1.0" encoding="utf-8"?>
<p:tagLst xmlns:p="http://schemas.openxmlformats.org/presentationml/2006/main">
  <p:tag name="AS_UNIQUEID" val="2304"/>
</p:tagLst>
</file>

<file path=ppt/tags/tag45.xml><?xml version="1.0" encoding="utf-8"?>
<p:tagLst xmlns:p="http://schemas.openxmlformats.org/presentationml/2006/main">
  <p:tag name="AS_UNIQUEID" val="2305"/>
</p:tagLst>
</file>

<file path=ppt/tags/tag46.xml><?xml version="1.0" encoding="utf-8"?>
<p:tagLst xmlns:p="http://schemas.openxmlformats.org/presentationml/2006/main">
  <p:tag name="AS_UNIQUEID" val="2306"/>
</p:tagLst>
</file>

<file path=ppt/tags/tag47.xml><?xml version="1.0" encoding="utf-8"?>
<p:tagLst xmlns:p="http://schemas.openxmlformats.org/presentationml/2006/main">
  <p:tag name="AS_UNIQUEID" val="2307"/>
</p:tagLst>
</file>

<file path=ppt/tags/tag48.xml><?xml version="1.0" encoding="utf-8"?>
<p:tagLst xmlns:p="http://schemas.openxmlformats.org/presentationml/2006/main">
  <p:tag name="AS_UNIQUEID" val="2308"/>
</p:tagLst>
</file>

<file path=ppt/tags/tag49.xml><?xml version="1.0" encoding="utf-8"?>
<p:tagLst xmlns:p="http://schemas.openxmlformats.org/presentationml/2006/main">
  <p:tag name="AS_UNIQUEID" val="2310"/>
</p:tagLst>
</file>

<file path=ppt/tags/tag5.xml><?xml version="1.0" encoding="utf-8"?>
<p:tagLst xmlns:p="http://schemas.openxmlformats.org/presentationml/2006/main">
  <p:tag name="AS_UNIQUEID" val="2257"/>
</p:tagLst>
</file>

<file path=ppt/tags/tag50.xml><?xml version="1.0" encoding="utf-8"?>
<p:tagLst xmlns:p="http://schemas.openxmlformats.org/presentationml/2006/main">
  <p:tag name="AS_UNIQUEID" val="2311"/>
</p:tagLst>
</file>

<file path=ppt/tags/tag51.xml><?xml version="1.0" encoding="utf-8"?>
<p:tagLst xmlns:p="http://schemas.openxmlformats.org/presentationml/2006/main">
  <p:tag name="AS_UNIQUEID" val="2312"/>
</p:tagLst>
</file>

<file path=ppt/tags/tag52.xml><?xml version="1.0" encoding="utf-8"?>
<p:tagLst xmlns:p="http://schemas.openxmlformats.org/presentationml/2006/main">
  <p:tag name="AS_UNIQUEID" val="2313"/>
</p:tagLst>
</file>

<file path=ppt/tags/tag53.xml><?xml version="1.0" encoding="utf-8"?>
<p:tagLst xmlns:p="http://schemas.openxmlformats.org/presentationml/2006/main">
  <p:tag name="AS_UNIQUEID" val="2314"/>
</p:tagLst>
</file>

<file path=ppt/tags/tag54.xml><?xml version="1.0" encoding="utf-8"?>
<p:tagLst xmlns:p="http://schemas.openxmlformats.org/presentationml/2006/main">
  <p:tag name="AS_UNIQUEID" val="2316"/>
</p:tagLst>
</file>

<file path=ppt/tags/tag55.xml><?xml version="1.0" encoding="utf-8"?>
<p:tagLst xmlns:p="http://schemas.openxmlformats.org/presentationml/2006/main">
  <p:tag name="AS_UNIQUEID" val="2317"/>
</p:tagLst>
</file>

<file path=ppt/tags/tag56.xml><?xml version="1.0" encoding="utf-8"?>
<p:tagLst xmlns:p="http://schemas.openxmlformats.org/presentationml/2006/main">
  <p:tag name="AS_UNIQUEID" val="2318"/>
</p:tagLst>
</file>

<file path=ppt/tags/tag57.xml><?xml version="1.0" encoding="utf-8"?>
<p:tagLst xmlns:p="http://schemas.openxmlformats.org/presentationml/2006/main">
  <p:tag name="AS_UNIQUEID" val="2319"/>
</p:tagLst>
</file>

<file path=ppt/tags/tag58.xml><?xml version="1.0" encoding="utf-8"?>
<p:tagLst xmlns:p="http://schemas.openxmlformats.org/presentationml/2006/main">
  <p:tag name="AS_UNIQUEID" val="2320"/>
</p:tagLst>
</file>

<file path=ppt/tags/tag59.xml><?xml version="1.0" encoding="utf-8"?>
<p:tagLst xmlns:p="http://schemas.openxmlformats.org/presentationml/2006/main">
  <p:tag name="AS_UNIQUEID" val="2323"/>
</p:tagLst>
</file>

<file path=ppt/tags/tag6.xml><?xml version="1.0" encoding="utf-8"?>
<p:tagLst xmlns:p="http://schemas.openxmlformats.org/presentationml/2006/main">
  <p:tag name="AS_UNIQUEID" val="2259"/>
</p:tagLst>
</file>

<file path=ppt/tags/tag60.xml><?xml version="1.0" encoding="utf-8"?>
<p:tagLst xmlns:p="http://schemas.openxmlformats.org/presentationml/2006/main">
  <p:tag name="AS_UNIQUEID" val="2324"/>
</p:tagLst>
</file>

<file path=ppt/tags/tag61.xml><?xml version="1.0" encoding="utf-8"?>
<p:tagLst xmlns:p="http://schemas.openxmlformats.org/presentationml/2006/main">
  <p:tag name="AS_UNIQUEID" val="2325"/>
</p:tagLst>
</file>

<file path=ppt/tags/tag62.xml><?xml version="1.0" encoding="utf-8"?>
<p:tagLst xmlns:p="http://schemas.openxmlformats.org/presentationml/2006/main">
  <p:tag name="AS_UNIQUEID" val="2326"/>
</p:tagLst>
</file>

<file path=ppt/tags/tag63.xml><?xml version="1.0" encoding="utf-8"?>
<p:tagLst xmlns:p="http://schemas.openxmlformats.org/presentationml/2006/main">
  <p:tag name="AS_UNIQUEID" val="2327"/>
</p:tagLst>
</file>

<file path=ppt/tags/tag64.xml><?xml version="1.0" encoding="utf-8"?>
<p:tagLst xmlns:p="http://schemas.openxmlformats.org/presentationml/2006/main">
  <p:tag name="AS_UNIQUEID" val="2329"/>
</p:tagLst>
</file>

<file path=ppt/tags/tag65.xml><?xml version="1.0" encoding="utf-8"?>
<p:tagLst xmlns:p="http://schemas.openxmlformats.org/presentationml/2006/main">
  <p:tag name="AS_UNIQUEID" val="2330"/>
</p:tagLst>
</file>

<file path=ppt/tags/tag66.xml><?xml version="1.0" encoding="utf-8"?>
<p:tagLst xmlns:p="http://schemas.openxmlformats.org/presentationml/2006/main">
  <p:tag name="AS_UNIQUEID" val="2331"/>
</p:tagLst>
</file>

<file path=ppt/tags/tag67.xml><?xml version="1.0" encoding="utf-8"?>
<p:tagLst xmlns:p="http://schemas.openxmlformats.org/presentationml/2006/main">
  <p:tag name="AS_UNIQUEID" val="2332"/>
</p:tagLst>
</file>

<file path=ppt/tags/tag68.xml><?xml version="1.0" encoding="utf-8"?>
<p:tagLst xmlns:p="http://schemas.openxmlformats.org/presentationml/2006/main">
  <p:tag name="AS_UNIQUEID" val="2333"/>
</p:tagLst>
</file>

<file path=ppt/tags/tag69.xml><?xml version="1.0" encoding="utf-8"?>
<p:tagLst xmlns:p="http://schemas.openxmlformats.org/presentationml/2006/main">
  <p:tag name="AS_UNIQUEID" val="2334"/>
</p:tagLst>
</file>

<file path=ppt/tags/tag7.xml><?xml version="1.0" encoding="utf-8"?>
<p:tagLst xmlns:p="http://schemas.openxmlformats.org/presentationml/2006/main">
  <p:tag name="AS_UNIQUEID" val="2260"/>
</p:tagLst>
</file>

<file path=ppt/tags/tag70.xml><?xml version="1.0" encoding="utf-8"?>
<p:tagLst xmlns:p="http://schemas.openxmlformats.org/presentationml/2006/main">
  <p:tag name="AS_UNIQUEID" val="2346"/>
</p:tagLst>
</file>

<file path=ppt/tags/tag71.xml><?xml version="1.0" encoding="utf-8"?>
<p:tagLst xmlns:p="http://schemas.openxmlformats.org/presentationml/2006/main">
  <p:tag name="AS_UNIQUEID" val="2347"/>
  <p:tag name="KSO_WM_UNIT_PLACING_PICTURE_USER_VIEWPORT" val="{&quot;height&quot;:2082,&quot;width&quot;:7649}"/>
</p:tagLst>
</file>

<file path=ppt/tags/tag72.xml><?xml version="1.0" encoding="utf-8"?>
<p:tagLst xmlns:p="http://schemas.openxmlformats.org/presentationml/2006/main">
  <p:tag name="AS_UNIQUEID" val="2348"/>
</p:tagLst>
</file>

<file path=ppt/tags/tag73.xml><?xml version="1.0" encoding="utf-8"?>
<p:tagLst xmlns:p="http://schemas.openxmlformats.org/presentationml/2006/main">
  <p:tag name="AS_UNIQUEID" val="2350"/>
</p:tagLst>
</file>

<file path=ppt/tags/tag74.xml><?xml version="1.0" encoding="utf-8"?>
<p:tagLst xmlns:p="http://schemas.openxmlformats.org/presentationml/2006/main">
  <p:tag name="AS_UNIQUEID" val="2351"/>
</p:tagLst>
</file>

<file path=ppt/tags/tag75.xml><?xml version="1.0" encoding="utf-8"?>
<p:tagLst xmlns:p="http://schemas.openxmlformats.org/presentationml/2006/main">
  <p:tag name="AS_UNIQUEID" val="2352"/>
</p:tagLst>
</file>

<file path=ppt/tags/tag76.xml><?xml version="1.0" encoding="utf-8"?>
<p:tagLst xmlns:p="http://schemas.openxmlformats.org/presentationml/2006/main">
  <p:tag name="AS_UNIQUEID" val="2353"/>
</p:tagLst>
</file>

<file path=ppt/tags/tag77.xml><?xml version="1.0" encoding="utf-8"?>
<p:tagLst xmlns:p="http://schemas.openxmlformats.org/presentationml/2006/main">
  <p:tag name="AS_UNIQUEID" val="2354"/>
</p:tagLst>
</file>

<file path=ppt/tags/tag78.xml><?xml version="1.0" encoding="utf-8"?>
<p:tagLst xmlns:p="http://schemas.openxmlformats.org/presentationml/2006/main">
  <p:tag name="AS_UNIQUEID" val="2355"/>
</p:tagLst>
</file>

<file path=ppt/tags/tag79.xml><?xml version="1.0" encoding="utf-8"?>
<p:tagLst xmlns:p="http://schemas.openxmlformats.org/presentationml/2006/main">
  <p:tag name="AS_UNIQUEID" val="2356"/>
</p:tagLst>
</file>

<file path=ppt/tags/tag8.xml><?xml version="1.0" encoding="utf-8"?>
<p:tagLst xmlns:p="http://schemas.openxmlformats.org/presentationml/2006/main">
  <p:tag name="AS_UNIQUEID" val="2261"/>
</p:tagLst>
</file>

<file path=ppt/tags/tag80.xml><?xml version="1.0" encoding="utf-8"?>
<p:tagLst xmlns:p="http://schemas.openxmlformats.org/presentationml/2006/main">
  <p:tag name="AS_UNIQUEID" val="2357"/>
</p:tagLst>
</file>

<file path=ppt/tags/tag81.xml><?xml version="1.0" encoding="utf-8"?>
<p:tagLst xmlns:p="http://schemas.openxmlformats.org/presentationml/2006/main">
  <p:tag name="AS_UNIQUEID" val="2358"/>
</p:tagLst>
</file>

<file path=ppt/tags/tag82.xml><?xml version="1.0" encoding="utf-8"?>
<p:tagLst xmlns:p="http://schemas.openxmlformats.org/presentationml/2006/main">
  <p:tag name="AS_UNIQUEID" val="2359"/>
</p:tagLst>
</file>

<file path=ppt/tags/tag83.xml><?xml version="1.0" encoding="utf-8"?>
<p:tagLst xmlns:p="http://schemas.openxmlformats.org/presentationml/2006/main">
  <p:tag name="AS_UNIQUEID" val="2360"/>
</p:tagLst>
</file>

<file path=ppt/tags/tag84.xml><?xml version="1.0" encoding="utf-8"?>
<p:tagLst xmlns:p="http://schemas.openxmlformats.org/presentationml/2006/main">
  <p:tag name="AS_UNIQUEID" val="2361"/>
</p:tagLst>
</file>

<file path=ppt/tags/tag85.xml><?xml version="1.0" encoding="utf-8"?>
<p:tagLst xmlns:p="http://schemas.openxmlformats.org/presentationml/2006/main">
  <p:tag name="AS_UNIQUEID" val="2362"/>
</p:tagLst>
</file>

<file path=ppt/tags/tag86.xml><?xml version="1.0" encoding="utf-8"?>
<p:tagLst xmlns:p="http://schemas.openxmlformats.org/presentationml/2006/main">
  <p:tag name="AS_UNIQUEID" val="2363"/>
</p:tagLst>
</file>

<file path=ppt/tags/tag87.xml><?xml version="1.0" encoding="utf-8"?>
<p:tagLst xmlns:p="http://schemas.openxmlformats.org/presentationml/2006/main">
  <p:tag name="AS_UNIQUEID" val="2343"/>
</p:tagLst>
</file>

<file path=ppt/tags/tag88.xml><?xml version="1.0" encoding="utf-8"?>
<p:tagLst xmlns:p="http://schemas.openxmlformats.org/presentationml/2006/main">
  <p:tag name="AS_UNIQUEID" val="2344"/>
</p:tagLst>
</file>

<file path=ppt/tags/tag89.xml><?xml version="1.0" encoding="utf-8"?>
<p:tagLst xmlns:p="http://schemas.openxmlformats.org/presentationml/2006/main">
  <p:tag name="AS_UNIQUEID" val="2365"/>
</p:tagLst>
</file>

<file path=ppt/tags/tag9.xml><?xml version="1.0" encoding="utf-8"?>
<p:tagLst xmlns:p="http://schemas.openxmlformats.org/presentationml/2006/main">
  <p:tag name="AS_UNIQUEID" val="2262"/>
</p:tagLst>
</file>

<file path=ppt/tags/tag90.xml><?xml version="1.0" encoding="utf-8"?>
<p:tagLst xmlns:p="http://schemas.openxmlformats.org/presentationml/2006/main">
  <p:tag name="AS_UNIQUEID" val="2366"/>
</p:tagLst>
</file>

<file path=ppt/tags/tag91.xml><?xml version="1.0" encoding="utf-8"?>
<p:tagLst xmlns:p="http://schemas.openxmlformats.org/presentationml/2006/main">
  <p:tag name="AS_UNIQUEID" val="2367"/>
</p:tagLst>
</file>

<file path=ppt/tags/tag92.xml><?xml version="1.0" encoding="utf-8"?>
<p:tagLst xmlns:p="http://schemas.openxmlformats.org/presentationml/2006/main">
  <p:tag name="AS_UNIQUEID" val="2368"/>
</p:tagLst>
</file>

<file path=ppt/tags/tag93.xml><?xml version="1.0" encoding="utf-8"?>
<p:tagLst xmlns:p="http://schemas.openxmlformats.org/presentationml/2006/main">
  <p:tag name="AS_UNIQUEID" val="2369"/>
</p:tagLst>
</file>

<file path=ppt/tags/tag94.xml><?xml version="1.0" encoding="utf-8"?>
<p:tagLst xmlns:p="http://schemas.openxmlformats.org/presentationml/2006/main">
  <p:tag name="AS_UNIQUEID" val="2370"/>
</p:tagLst>
</file>

<file path=ppt/tags/tag95.xml><?xml version="1.0" encoding="utf-8"?>
<p:tagLst xmlns:p="http://schemas.openxmlformats.org/presentationml/2006/main">
  <p:tag name="AS_UNIQUEID" val="2371"/>
</p:tagLst>
</file>

<file path=ppt/tags/tag96.xml><?xml version="1.0" encoding="utf-8"?>
<p:tagLst xmlns:p="http://schemas.openxmlformats.org/presentationml/2006/main">
  <p:tag name="AS_UNIQUEID" val="2372"/>
</p:tagLst>
</file>

<file path=ppt/tags/tag97.xml><?xml version="1.0" encoding="utf-8"?>
<p:tagLst xmlns:p="http://schemas.openxmlformats.org/presentationml/2006/main">
  <p:tag name="AS_UNIQUEID" val="2373"/>
</p:tagLst>
</file>

<file path=ppt/tags/tag98.xml><?xml version="1.0" encoding="utf-8"?>
<p:tagLst xmlns:p="http://schemas.openxmlformats.org/presentationml/2006/main">
  <p:tag name="AS_UNIQUEID" val="2374"/>
</p:tagLst>
</file>

<file path=ppt/tags/tag99.xml><?xml version="1.0" encoding="utf-8"?>
<p:tagLst xmlns:p="http://schemas.openxmlformats.org/presentationml/2006/main">
  <p:tag name="AS_UNIQUEID" val="237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dirty="0" smtClean="0">
            <a:latin typeface="思源黑体 CN Light" panose="020B0400000000000000" pitchFamily="34" charset="-122"/>
            <a:ea typeface="思源黑体 CN Light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">
      <a:majorFont>
        <a:latin typeface="Source Han Sans Bold"/>
        <a:ea typeface="Source Han Sans Bold"/>
        <a:cs typeface="Arial"/>
      </a:majorFont>
      <a:minorFont>
        <a:latin typeface="Source Han Sans Light"/>
        <a:ea typeface="Source Han Sans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3878</Words>
  <Application>WPS 演示</Application>
  <PresentationFormat/>
  <Paragraphs>298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5" baseType="lpstr">
      <vt:lpstr>Arial</vt:lpstr>
      <vt:lpstr>宋体</vt:lpstr>
      <vt:lpstr>Wingdings</vt:lpstr>
      <vt:lpstr>思源黑体 CN Light</vt:lpstr>
      <vt:lpstr>黑体</vt:lpstr>
      <vt:lpstr>思源黑体 CN Bold</vt:lpstr>
      <vt:lpstr>Times New Roman</vt:lpstr>
      <vt:lpstr>楷体_GB2312</vt:lpstr>
      <vt:lpstr>华文楷体</vt:lpstr>
      <vt:lpstr>腾讯字体</vt:lpstr>
      <vt:lpstr>阿里巴巴普惠体 M</vt:lpstr>
      <vt:lpstr>阿里巴巴普惠体 B</vt:lpstr>
      <vt:lpstr>Cambria Math</vt:lpstr>
      <vt:lpstr>MS Mincho</vt:lpstr>
      <vt:lpstr>微软雅黑</vt:lpstr>
      <vt:lpstr>Arial</vt:lpstr>
      <vt:lpstr>Courier New</vt:lpstr>
      <vt:lpstr>Hoefler Text</vt:lpstr>
      <vt:lpstr>Segoe Print</vt:lpstr>
      <vt:lpstr>华文中宋</vt:lpstr>
      <vt:lpstr>楷体</vt:lpstr>
      <vt:lpstr>Wingdings</vt:lpstr>
      <vt:lpstr>Calibri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2</cp:revision>
  <cp:lastPrinted>2023-09-12T07:32:00Z</cp:lastPrinted>
  <dcterms:created xsi:type="dcterms:W3CDTF">2023-09-12T07:32:00Z</dcterms:created>
  <dcterms:modified xsi:type="dcterms:W3CDTF">2023-09-27T08:00:50Z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71B4250F429B454A827074E913B9F3A2_12</vt:lpwstr>
  </property>
  <property fmtid="{D5CDD505-2E9C-101B-9397-08002B2CF9AE}" pid="7" name="KSOProductBuildVer">
    <vt:lpwstr>2052-12.1.0.15374</vt:lpwstr>
  </property>
</Properties>
</file>