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docx" ContentType="application/vnd.openxmlformats-officedocument.wordprocessingml.document"/>
  <Default Extension="wmf" ContentType="image/x-wmf"/>
  <Default Extension="png" ContentType="image/png"/>
  <Default Extension="wdp" ContentType="image/vnd.ms-photo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334" r:id="rId3"/>
    <p:sldId id="3079" r:id="rId4"/>
    <p:sldId id="279" r:id="rId5"/>
    <p:sldId id="950" r:id="rId6"/>
    <p:sldId id="276" r:id="rId7"/>
    <p:sldId id="298" r:id="rId8"/>
    <p:sldId id="278" r:id="rId9"/>
    <p:sldId id="271" r:id="rId10"/>
    <p:sldId id="280" r:id="rId11"/>
    <p:sldId id="282" r:id="rId13"/>
    <p:sldId id="3078" r:id="rId14"/>
    <p:sldId id="291" r:id="rId15"/>
    <p:sldId id="284" r:id="rId16"/>
    <p:sldId id="292" r:id="rId17"/>
    <p:sldId id="294" r:id="rId18"/>
  </p:sldIdLst>
  <p:sldSz cx="12192000" cy="6858000"/>
  <p:notesSz cx="6858000" cy="9144000"/>
  <p:custDataLst>
    <p:tags r:id="rId22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314" autoAdjust="0"/>
  </p:normalViewPr>
  <p:slideViewPr>
    <p:cSldViewPr snapToGrid="0">
      <p:cViewPr varScale="1">
        <p:scale>
          <a:sx n="83" d="100"/>
          <a:sy n="83" d="100"/>
        </p:scale>
        <p:origin x="6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297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tags" Target="../tags/tag296.xml"/><Relationship Id="rId5" Type="http://schemas.openxmlformats.org/officeDocument/2006/relationships/tags" Target="../tags/tag295.xml"/><Relationship Id="rId4" Type="http://schemas.openxmlformats.org/officeDocument/2006/relationships/tags" Target="../tags/tag294.xml"/><Relationship Id="rId3" Type="http://schemas.openxmlformats.org/officeDocument/2006/relationships/tags" Target="../tags/tag293.xml"/><Relationship Id="rId2" Type="http://schemas.openxmlformats.org/officeDocument/2006/relationships/tags" Target="../tags/tag292.xml"/><Relationship Id="rId1" Type="http://schemas.openxmlformats.org/officeDocument/2006/relationships/tags" Target="../tags/tag29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2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AA595-FF95-4816-ADD8-12B37529BD4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5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D4C08-B8DF-4798-83EB-B18908CD8ED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5" Type="http://schemas.openxmlformats.org/officeDocument/2006/relationships/tags" Target="../tags/tag174.xml"/><Relationship Id="rId4" Type="http://schemas.openxmlformats.org/officeDocument/2006/relationships/tags" Target="../tags/tag173.xml"/><Relationship Id="rId3" Type="http://schemas.openxmlformats.org/officeDocument/2006/relationships/tags" Target="../tags/tag172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5" Type="http://schemas.openxmlformats.org/officeDocument/2006/relationships/tags" Target="../tags/tag189.xml"/><Relationship Id="rId4" Type="http://schemas.openxmlformats.org/officeDocument/2006/relationships/tags" Target="../tags/tag188.xml"/><Relationship Id="rId3" Type="http://schemas.openxmlformats.org/officeDocument/2006/relationships/tags" Target="../tags/tag187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5" Type="http://schemas.openxmlformats.org/officeDocument/2006/relationships/tags" Target="../tags/tag201.xml"/><Relationship Id="rId4" Type="http://schemas.openxmlformats.org/officeDocument/2006/relationships/tags" Target="../tags/tag200.xml"/><Relationship Id="rId3" Type="http://schemas.openxmlformats.org/officeDocument/2006/relationships/tags" Target="../tags/tag199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5" Type="http://schemas.openxmlformats.org/officeDocument/2006/relationships/tags" Target="../tags/tag232.xml"/><Relationship Id="rId4" Type="http://schemas.openxmlformats.org/officeDocument/2006/relationships/tags" Target="../tags/tag231.xml"/><Relationship Id="rId3" Type="http://schemas.openxmlformats.org/officeDocument/2006/relationships/tags" Target="../tags/tag230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tags" Target="../tags/tag12.xml"/><Relationship Id="rId4" Type="http://schemas.openxmlformats.org/officeDocument/2006/relationships/image" Target="../media/image1.jpeg"/><Relationship Id="rId3" Type="http://schemas.openxmlformats.org/officeDocument/2006/relationships/tags" Target="../tags/tag11.xml"/><Relationship Id="rId2" Type="http://schemas.openxmlformats.org/officeDocument/2006/relationships/slide" Target="../slides/slide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showMasterSp="0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997B5FA-0921-464F-AAE1-844C04324D7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65CE74E-AB26-4998-AD42-012C4C1AD076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10833100" y="64643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showMasterSp="0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5AA7FF0-6B4A-4546-BBEE-EC76D62FD43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DDC3963-5A6F-437D-A3AA-913D269F7F3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sterShapeName?linknodeid=back_to_first_catalog" descr="preencoded.png">
            <a:hlinkClick r:id="rId2" action="ppaction://hlinksldjump"/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384280" y="5971032"/>
            <a:ext cx="466344" cy="365760"/>
          </a:xfrm>
          <a:prstGeom prst="rect">
            <a:avLst/>
          </a:prstGeom>
        </p:spPr>
      </p:pic>
      <p:sp>
        <p:nvSpPr>
          <p:cNvPr id="4" name="MasterShapeName?linknodeid=back_to_first_catalog">
            <a:hlinkClick r:id="rId2" action="ppaction://hlinksldjump"/>
          </p:cNvPr>
          <p:cNvSpPr/>
          <p:nvPr>
            <p:custDataLst>
              <p:tags r:id="rId5"/>
            </p:custDataLst>
          </p:nvPr>
        </p:nvSpPr>
        <p:spPr>
          <a:xfrm>
            <a:off x="11155680" y="6400800"/>
            <a:ext cx="914400" cy="25603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/>
            <a:r>
              <a:rPr lang="en-US" sz="1100" b="1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返回至目录</a:t>
            </a:r>
            <a:endParaRPr lang="en-US" sz="110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image" Target="file:///D:\qq&#25991;&#20214;\712321467\Image\C2C\Image2\%7b75232B38-A165-1FB7-499C-2E1C792CACB5%7d.png" TargetMode="External"/><Relationship Id="rId7" Type="http://schemas.openxmlformats.org/officeDocument/2006/relationships/image" Target="../media/image2.png"/><Relationship Id="rId6" Type="http://schemas.openxmlformats.org/officeDocument/2006/relationships/tags" Target="../tags/tag13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图片 1073743875" descr="学科网 zxxk.com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1028" name="图片 1073743875" descr="学科网 zxxk.com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image" Target="../media/image3.png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3" Type="http://schemas.openxmlformats.org/officeDocument/2006/relationships/slideLayout" Target="../slideLayouts/slideLayout3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tags" Target="../tags/tag15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82.xml"/><Relationship Id="rId8" Type="http://schemas.openxmlformats.org/officeDocument/2006/relationships/tags" Target="../tags/tag181.xml"/><Relationship Id="rId7" Type="http://schemas.openxmlformats.org/officeDocument/2006/relationships/image" Target="../media/image26.png"/><Relationship Id="rId6" Type="http://schemas.openxmlformats.org/officeDocument/2006/relationships/tags" Target="../tags/tag180.xml"/><Relationship Id="rId5" Type="http://schemas.openxmlformats.org/officeDocument/2006/relationships/tags" Target="../tags/tag179.xml"/><Relationship Id="rId4" Type="http://schemas.openxmlformats.org/officeDocument/2006/relationships/tags" Target="../tags/tag178.xml"/><Relationship Id="rId3" Type="http://schemas.openxmlformats.org/officeDocument/2006/relationships/tags" Target="../tags/tag177.xml"/><Relationship Id="rId2" Type="http://schemas.openxmlformats.org/officeDocument/2006/relationships/tags" Target="../tags/tag176.xml"/><Relationship Id="rId17" Type="http://schemas.openxmlformats.org/officeDocument/2006/relationships/notesSlide" Target="../notesSlides/notesSlide2.xml"/><Relationship Id="rId16" Type="http://schemas.openxmlformats.org/officeDocument/2006/relationships/slideLayout" Target="../slideLayouts/slideLayout5.xml"/><Relationship Id="rId15" Type="http://schemas.openxmlformats.org/officeDocument/2006/relationships/tags" Target="../tags/tag186.xml"/><Relationship Id="rId14" Type="http://schemas.openxmlformats.org/officeDocument/2006/relationships/image" Target="../media/image28.png"/><Relationship Id="rId13" Type="http://schemas.openxmlformats.org/officeDocument/2006/relationships/tags" Target="../tags/tag185.xml"/><Relationship Id="rId12" Type="http://schemas.openxmlformats.org/officeDocument/2006/relationships/tags" Target="../tags/tag184.xml"/><Relationship Id="rId11" Type="http://schemas.openxmlformats.org/officeDocument/2006/relationships/tags" Target="../tags/tag183.xml"/><Relationship Id="rId10" Type="http://schemas.openxmlformats.org/officeDocument/2006/relationships/image" Target="../media/image27.png"/><Relationship Id="rId1" Type="http://schemas.openxmlformats.org/officeDocument/2006/relationships/tags" Target="../tags/tag175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png"/><Relationship Id="rId8" Type="http://schemas.openxmlformats.org/officeDocument/2006/relationships/tags" Target="../tags/tag195.xml"/><Relationship Id="rId7" Type="http://schemas.openxmlformats.org/officeDocument/2006/relationships/tags" Target="../tags/tag194.xml"/><Relationship Id="rId6" Type="http://schemas.openxmlformats.org/officeDocument/2006/relationships/tags" Target="../tags/tag193.xml"/><Relationship Id="rId5" Type="http://schemas.openxmlformats.org/officeDocument/2006/relationships/image" Target="../media/image30.png"/><Relationship Id="rId4" Type="http://schemas.openxmlformats.org/officeDocument/2006/relationships/tags" Target="../tags/tag192.xml"/><Relationship Id="rId3" Type="http://schemas.openxmlformats.org/officeDocument/2006/relationships/tags" Target="../tags/tag191.xml"/><Relationship Id="rId2" Type="http://schemas.openxmlformats.org/officeDocument/2006/relationships/image" Target="../media/image29.jpeg"/><Relationship Id="rId17" Type="http://schemas.openxmlformats.org/officeDocument/2006/relationships/notesSlide" Target="../notesSlides/notesSlide3.xml"/><Relationship Id="rId16" Type="http://schemas.openxmlformats.org/officeDocument/2006/relationships/slideLayout" Target="../slideLayouts/slideLayout5.xml"/><Relationship Id="rId15" Type="http://schemas.openxmlformats.org/officeDocument/2006/relationships/image" Target="../media/image34.png"/><Relationship Id="rId14" Type="http://schemas.openxmlformats.org/officeDocument/2006/relationships/tags" Target="../tags/tag198.xml"/><Relationship Id="rId13" Type="http://schemas.openxmlformats.org/officeDocument/2006/relationships/image" Target="../media/image33.jpeg"/><Relationship Id="rId12" Type="http://schemas.openxmlformats.org/officeDocument/2006/relationships/tags" Target="../tags/tag197.xml"/><Relationship Id="rId11" Type="http://schemas.openxmlformats.org/officeDocument/2006/relationships/image" Target="../media/image32.jpeg"/><Relationship Id="rId10" Type="http://schemas.openxmlformats.org/officeDocument/2006/relationships/tags" Target="../tags/tag196.xml"/><Relationship Id="rId1" Type="http://schemas.openxmlformats.org/officeDocument/2006/relationships/tags" Target="../tags/tag190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208.xml"/><Relationship Id="rId8" Type="http://schemas.openxmlformats.org/officeDocument/2006/relationships/image" Target="../media/image36.png"/><Relationship Id="rId7" Type="http://schemas.openxmlformats.org/officeDocument/2006/relationships/tags" Target="../tags/tag207.xml"/><Relationship Id="rId6" Type="http://schemas.openxmlformats.org/officeDocument/2006/relationships/tags" Target="../tags/tag206.xml"/><Relationship Id="rId5" Type="http://schemas.openxmlformats.org/officeDocument/2006/relationships/tags" Target="../tags/tag205.xml"/><Relationship Id="rId4" Type="http://schemas.openxmlformats.org/officeDocument/2006/relationships/tags" Target="../tags/tag204.xml"/><Relationship Id="rId3" Type="http://schemas.openxmlformats.org/officeDocument/2006/relationships/image" Target="../media/image35.png"/><Relationship Id="rId21" Type="http://schemas.openxmlformats.org/officeDocument/2006/relationships/slideLayout" Target="../slideLayouts/slideLayout3.xml"/><Relationship Id="rId20" Type="http://schemas.openxmlformats.org/officeDocument/2006/relationships/tags" Target="../tags/tag217.xml"/><Relationship Id="rId2" Type="http://schemas.openxmlformats.org/officeDocument/2006/relationships/tags" Target="../tags/tag203.xml"/><Relationship Id="rId19" Type="http://schemas.openxmlformats.org/officeDocument/2006/relationships/tags" Target="../tags/tag216.xml"/><Relationship Id="rId18" Type="http://schemas.openxmlformats.org/officeDocument/2006/relationships/tags" Target="../tags/tag215.xml"/><Relationship Id="rId17" Type="http://schemas.openxmlformats.org/officeDocument/2006/relationships/tags" Target="../tags/tag214.xml"/><Relationship Id="rId16" Type="http://schemas.openxmlformats.org/officeDocument/2006/relationships/tags" Target="../tags/tag213.xml"/><Relationship Id="rId15" Type="http://schemas.openxmlformats.org/officeDocument/2006/relationships/tags" Target="../tags/tag212.xml"/><Relationship Id="rId14" Type="http://schemas.openxmlformats.org/officeDocument/2006/relationships/tags" Target="../tags/tag211.xml"/><Relationship Id="rId13" Type="http://schemas.openxmlformats.org/officeDocument/2006/relationships/image" Target="../media/image38.png"/><Relationship Id="rId12" Type="http://schemas.openxmlformats.org/officeDocument/2006/relationships/tags" Target="../tags/tag210.xml"/><Relationship Id="rId11" Type="http://schemas.openxmlformats.org/officeDocument/2006/relationships/tags" Target="../tags/tag209.xml"/><Relationship Id="rId10" Type="http://schemas.openxmlformats.org/officeDocument/2006/relationships/image" Target="../media/image37.png"/><Relationship Id="rId1" Type="http://schemas.openxmlformats.org/officeDocument/2006/relationships/tags" Target="../tags/tag20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224.xml"/><Relationship Id="rId8" Type="http://schemas.openxmlformats.org/officeDocument/2006/relationships/image" Target="../media/image3.png"/><Relationship Id="rId7" Type="http://schemas.openxmlformats.org/officeDocument/2006/relationships/tags" Target="../tags/tag223.xml"/><Relationship Id="rId6" Type="http://schemas.openxmlformats.org/officeDocument/2006/relationships/tags" Target="../tags/tag222.xml"/><Relationship Id="rId5" Type="http://schemas.openxmlformats.org/officeDocument/2006/relationships/tags" Target="../tags/tag221.xml"/><Relationship Id="rId4" Type="http://schemas.openxmlformats.org/officeDocument/2006/relationships/image" Target="../media/image39.png"/><Relationship Id="rId3" Type="http://schemas.openxmlformats.org/officeDocument/2006/relationships/tags" Target="../tags/tag220.xml"/><Relationship Id="rId2" Type="http://schemas.openxmlformats.org/officeDocument/2006/relationships/tags" Target="../tags/tag219.xml"/><Relationship Id="rId17" Type="http://schemas.openxmlformats.org/officeDocument/2006/relationships/notesSlide" Target="../notesSlides/notesSlide4.xml"/><Relationship Id="rId16" Type="http://schemas.openxmlformats.org/officeDocument/2006/relationships/slideLayout" Target="../slideLayouts/slideLayout5.xml"/><Relationship Id="rId15" Type="http://schemas.openxmlformats.org/officeDocument/2006/relationships/image" Target="../media/image40.png"/><Relationship Id="rId14" Type="http://schemas.openxmlformats.org/officeDocument/2006/relationships/tags" Target="../tags/tag229.xml"/><Relationship Id="rId13" Type="http://schemas.openxmlformats.org/officeDocument/2006/relationships/tags" Target="../tags/tag228.xml"/><Relationship Id="rId12" Type="http://schemas.openxmlformats.org/officeDocument/2006/relationships/tags" Target="../tags/tag227.xml"/><Relationship Id="rId11" Type="http://schemas.openxmlformats.org/officeDocument/2006/relationships/tags" Target="../tags/tag226.xml"/><Relationship Id="rId10" Type="http://schemas.openxmlformats.org/officeDocument/2006/relationships/tags" Target="../tags/tag225.xml"/><Relationship Id="rId1" Type="http://schemas.openxmlformats.org/officeDocument/2006/relationships/tags" Target="../tags/tag218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240.xml"/><Relationship Id="rId8" Type="http://schemas.openxmlformats.org/officeDocument/2006/relationships/image" Target="../media/image41.png"/><Relationship Id="rId7" Type="http://schemas.openxmlformats.org/officeDocument/2006/relationships/tags" Target="../tags/tag239.xml"/><Relationship Id="rId6" Type="http://schemas.openxmlformats.org/officeDocument/2006/relationships/tags" Target="../tags/tag238.xml"/><Relationship Id="rId5" Type="http://schemas.openxmlformats.org/officeDocument/2006/relationships/tags" Target="../tags/tag237.xml"/><Relationship Id="rId4" Type="http://schemas.openxmlformats.org/officeDocument/2006/relationships/tags" Target="../tags/tag236.xml"/><Relationship Id="rId3" Type="http://schemas.openxmlformats.org/officeDocument/2006/relationships/tags" Target="../tags/tag235.xml"/><Relationship Id="rId23" Type="http://schemas.openxmlformats.org/officeDocument/2006/relationships/slideLayout" Target="../slideLayouts/slideLayout3.xml"/><Relationship Id="rId22" Type="http://schemas.openxmlformats.org/officeDocument/2006/relationships/tags" Target="../tags/tag251.xml"/><Relationship Id="rId21" Type="http://schemas.openxmlformats.org/officeDocument/2006/relationships/tags" Target="../tags/tag250.xml"/><Relationship Id="rId20" Type="http://schemas.openxmlformats.org/officeDocument/2006/relationships/tags" Target="../tags/tag249.xml"/><Relationship Id="rId2" Type="http://schemas.openxmlformats.org/officeDocument/2006/relationships/tags" Target="../tags/tag234.xml"/><Relationship Id="rId19" Type="http://schemas.openxmlformats.org/officeDocument/2006/relationships/tags" Target="../tags/tag248.xml"/><Relationship Id="rId18" Type="http://schemas.openxmlformats.org/officeDocument/2006/relationships/image" Target="../media/image3.png"/><Relationship Id="rId17" Type="http://schemas.openxmlformats.org/officeDocument/2006/relationships/tags" Target="../tags/tag247.xml"/><Relationship Id="rId16" Type="http://schemas.openxmlformats.org/officeDocument/2006/relationships/tags" Target="../tags/tag246.xml"/><Relationship Id="rId15" Type="http://schemas.openxmlformats.org/officeDocument/2006/relationships/tags" Target="../tags/tag245.xml"/><Relationship Id="rId14" Type="http://schemas.openxmlformats.org/officeDocument/2006/relationships/tags" Target="../tags/tag244.xml"/><Relationship Id="rId13" Type="http://schemas.openxmlformats.org/officeDocument/2006/relationships/tags" Target="../tags/tag243.xml"/><Relationship Id="rId12" Type="http://schemas.openxmlformats.org/officeDocument/2006/relationships/tags" Target="../tags/tag242.xml"/><Relationship Id="rId11" Type="http://schemas.openxmlformats.org/officeDocument/2006/relationships/image" Target="../media/image42.png"/><Relationship Id="rId10" Type="http://schemas.openxmlformats.org/officeDocument/2006/relationships/tags" Target="../tags/tag241.xml"/><Relationship Id="rId1" Type="http://schemas.openxmlformats.org/officeDocument/2006/relationships/tags" Target="../tags/tag233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260.xml"/><Relationship Id="rId8" Type="http://schemas.openxmlformats.org/officeDocument/2006/relationships/tags" Target="../tags/tag259.xml"/><Relationship Id="rId7" Type="http://schemas.openxmlformats.org/officeDocument/2006/relationships/tags" Target="../tags/tag258.xml"/><Relationship Id="rId6" Type="http://schemas.openxmlformats.org/officeDocument/2006/relationships/tags" Target="../tags/tag257.xml"/><Relationship Id="rId5" Type="http://schemas.openxmlformats.org/officeDocument/2006/relationships/tags" Target="../tags/tag256.xml"/><Relationship Id="rId41" Type="http://schemas.openxmlformats.org/officeDocument/2006/relationships/slideLayout" Target="../slideLayouts/slideLayout3.xml"/><Relationship Id="rId40" Type="http://schemas.openxmlformats.org/officeDocument/2006/relationships/tags" Target="../tags/tag290.xml"/><Relationship Id="rId4" Type="http://schemas.openxmlformats.org/officeDocument/2006/relationships/tags" Target="../tags/tag255.xml"/><Relationship Id="rId39" Type="http://schemas.openxmlformats.org/officeDocument/2006/relationships/tags" Target="../tags/tag289.xml"/><Relationship Id="rId38" Type="http://schemas.openxmlformats.org/officeDocument/2006/relationships/tags" Target="../tags/tag288.xml"/><Relationship Id="rId37" Type="http://schemas.openxmlformats.org/officeDocument/2006/relationships/tags" Target="../tags/tag287.xml"/><Relationship Id="rId36" Type="http://schemas.openxmlformats.org/officeDocument/2006/relationships/image" Target="../media/image3.png"/><Relationship Id="rId35" Type="http://schemas.openxmlformats.org/officeDocument/2006/relationships/tags" Target="../tags/tag286.xml"/><Relationship Id="rId34" Type="http://schemas.openxmlformats.org/officeDocument/2006/relationships/tags" Target="../tags/tag285.xml"/><Relationship Id="rId33" Type="http://schemas.openxmlformats.org/officeDocument/2006/relationships/tags" Target="../tags/tag284.xml"/><Relationship Id="rId32" Type="http://schemas.openxmlformats.org/officeDocument/2006/relationships/tags" Target="../tags/tag283.xml"/><Relationship Id="rId31" Type="http://schemas.openxmlformats.org/officeDocument/2006/relationships/tags" Target="../tags/tag282.xml"/><Relationship Id="rId30" Type="http://schemas.openxmlformats.org/officeDocument/2006/relationships/tags" Target="../tags/tag281.xml"/><Relationship Id="rId3" Type="http://schemas.openxmlformats.org/officeDocument/2006/relationships/tags" Target="../tags/tag254.xml"/><Relationship Id="rId29" Type="http://schemas.openxmlformats.org/officeDocument/2006/relationships/tags" Target="../tags/tag280.xml"/><Relationship Id="rId28" Type="http://schemas.openxmlformats.org/officeDocument/2006/relationships/tags" Target="../tags/tag279.xml"/><Relationship Id="rId27" Type="http://schemas.openxmlformats.org/officeDocument/2006/relationships/tags" Target="../tags/tag278.xml"/><Relationship Id="rId26" Type="http://schemas.openxmlformats.org/officeDocument/2006/relationships/tags" Target="../tags/tag277.xml"/><Relationship Id="rId25" Type="http://schemas.openxmlformats.org/officeDocument/2006/relationships/tags" Target="../tags/tag276.xml"/><Relationship Id="rId24" Type="http://schemas.openxmlformats.org/officeDocument/2006/relationships/tags" Target="../tags/tag275.xml"/><Relationship Id="rId23" Type="http://schemas.openxmlformats.org/officeDocument/2006/relationships/tags" Target="../tags/tag274.xml"/><Relationship Id="rId22" Type="http://schemas.openxmlformats.org/officeDocument/2006/relationships/tags" Target="../tags/tag273.xml"/><Relationship Id="rId21" Type="http://schemas.openxmlformats.org/officeDocument/2006/relationships/tags" Target="../tags/tag272.xml"/><Relationship Id="rId20" Type="http://schemas.openxmlformats.org/officeDocument/2006/relationships/tags" Target="../tags/tag271.xml"/><Relationship Id="rId2" Type="http://schemas.openxmlformats.org/officeDocument/2006/relationships/tags" Target="../tags/tag253.xml"/><Relationship Id="rId19" Type="http://schemas.openxmlformats.org/officeDocument/2006/relationships/tags" Target="../tags/tag270.xml"/><Relationship Id="rId18" Type="http://schemas.openxmlformats.org/officeDocument/2006/relationships/tags" Target="../tags/tag269.xml"/><Relationship Id="rId17" Type="http://schemas.openxmlformats.org/officeDocument/2006/relationships/tags" Target="../tags/tag268.xml"/><Relationship Id="rId16" Type="http://schemas.openxmlformats.org/officeDocument/2006/relationships/tags" Target="../tags/tag267.xml"/><Relationship Id="rId15" Type="http://schemas.openxmlformats.org/officeDocument/2006/relationships/tags" Target="../tags/tag266.xml"/><Relationship Id="rId14" Type="http://schemas.openxmlformats.org/officeDocument/2006/relationships/tags" Target="../tags/tag265.xml"/><Relationship Id="rId13" Type="http://schemas.openxmlformats.org/officeDocument/2006/relationships/tags" Target="../tags/tag264.xml"/><Relationship Id="rId12" Type="http://schemas.openxmlformats.org/officeDocument/2006/relationships/tags" Target="../tags/tag263.xml"/><Relationship Id="rId11" Type="http://schemas.openxmlformats.org/officeDocument/2006/relationships/tags" Target="../tags/tag262.xml"/><Relationship Id="rId10" Type="http://schemas.openxmlformats.org/officeDocument/2006/relationships/tags" Target="../tags/tag261.xml"/><Relationship Id="rId1" Type="http://schemas.openxmlformats.org/officeDocument/2006/relationships/tags" Target="../tags/tag25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tags" Target="../tags/tag31.xml"/><Relationship Id="rId7" Type="http://schemas.openxmlformats.org/officeDocument/2006/relationships/image" Target="../media/image3.png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image" Target="../media/image4.png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36.xml"/><Relationship Id="rId12" Type="http://schemas.openxmlformats.org/officeDocument/2006/relationships/tags" Target="../tags/tag35.xml"/><Relationship Id="rId11" Type="http://schemas.openxmlformats.org/officeDocument/2006/relationships/tags" Target="../tags/tag34.xml"/><Relationship Id="rId10" Type="http://schemas.openxmlformats.org/officeDocument/2006/relationships/tags" Target="../tags/tag33.xml"/><Relationship Id="rId1" Type="http://schemas.openxmlformats.org/officeDocument/2006/relationships/tags" Target="../tags/tag26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45.xml"/><Relationship Id="rId8" Type="http://schemas.openxmlformats.org/officeDocument/2006/relationships/tags" Target="../tags/tag44.xml"/><Relationship Id="rId7" Type="http://schemas.openxmlformats.org/officeDocument/2006/relationships/tags" Target="../tags/tag43.xml"/><Relationship Id="rId6" Type="http://schemas.openxmlformats.org/officeDocument/2006/relationships/tags" Target="../tags/tag42.xml"/><Relationship Id="rId56" Type="http://schemas.openxmlformats.org/officeDocument/2006/relationships/slideLayout" Target="../slideLayouts/slideLayout3.xml"/><Relationship Id="rId55" Type="http://schemas.openxmlformats.org/officeDocument/2006/relationships/tags" Target="../tags/tag89.xml"/><Relationship Id="rId54" Type="http://schemas.openxmlformats.org/officeDocument/2006/relationships/tags" Target="../tags/tag88.xml"/><Relationship Id="rId53" Type="http://schemas.openxmlformats.org/officeDocument/2006/relationships/tags" Target="../tags/tag87.xml"/><Relationship Id="rId52" Type="http://schemas.openxmlformats.org/officeDocument/2006/relationships/tags" Target="../tags/tag86.xml"/><Relationship Id="rId51" Type="http://schemas.openxmlformats.org/officeDocument/2006/relationships/tags" Target="../tags/tag85.xml"/><Relationship Id="rId50" Type="http://schemas.openxmlformats.org/officeDocument/2006/relationships/tags" Target="../tags/tag84.xml"/><Relationship Id="rId5" Type="http://schemas.openxmlformats.org/officeDocument/2006/relationships/tags" Target="../tags/tag41.xml"/><Relationship Id="rId49" Type="http://schemas.openxmlformats.org/officeDocument/2006/relationships/tags" Target="../tags/tag83.xml"/><Relationship Id="rId48" Type="http://schemas.openxmlformats.org/officeDocument/2006/relationships/image" Target="../media/image6.png"/><Relationship Id="rId47" Type="http://schemas.openxmlformats.org/officeDocument/2006/relationships/tags" Target="../tags/tag82.xml"/><Relationship Id="rId46" Type="http://schemas.openxmlformats.org/officeDocument/2006/relationships/tags" Target="../tags/tag81.xml"/><Relationship Id="rId45" Type="http://schemas.openxmlformats.org/officeDocument/2006/relationships/tags" Target="../tags/tag80.xml"/><Relationship Id="rId44" Type="http://schemas.openxmlformats.org/officeDocument/2006/relationships/tags" Target="../tags/tag79.xml"/><Relationship Id="rId43" Type="http://schemas.openxmlformats.org/officeDocument/2006/relationships/tags" Target="../tags/tag78.xml"/><Relationship Id="rId42" Type="http://schemas.openxmlformats.org/officeDocument/2006/relationships/tags" Target="../tags/tag77.xml"/><Relationship Id="rId41" Type="http://schemas.openxmlformats.org/officeDocument/2006/relationships/tags" Target="../tags/tag76.xml"/><Relationship Id="rId40" Type="http://schemas.openxmlformats.org/officeDocument/2006/relationships/tags" Target="../tags/tag75.xml"/><Relationship Id="rId4" Type="http://schemas.openxmlformats.org/officeDocument/2006/relationships/tags" Target="../tags/tag40.xml"/><Relationship Id="rId39" Type="http://schemas.openxmlformats.org/officeDocument/2006/relationships/tags" Target="../tags/tag74.xml"/><Relationship Id="rId38" Type="http://schemas.openxmlformats.org/officeDocument/2006/relationships/tags" Target="../tags/tag73.xml"/><Relationship Id="rId37" Type="http://schemas.openxmlformats.org/officeDocument/2006/relationships/tags" Target="../tags/tag72.xml"/><Relationship Id="rId36" Type="http://schemas.openxmlformats.org/officeDocument/2006/relationships/tags" Target="../tags/tag71.xml"/><Relationship Id="rId35" Type="http://schemas.openxmlformats.org/officeDocument/2006/relationships/tags" Target="../tags/tag70.xml"/><Relationship Id="rId34" Type="http://schemas.openxmlformats.org/officeDocument/2006/relationships/tags" Target="../tags/tag69.xml"/><Relationship Id="rId33" Type="http://schemas.openxmlformats.org/officeDocument/2006/relationships/tags" Target="../tags/tag68.xml"/><Relationship Id="rId32" Type="http://schemas.openxmlformats.org/officeDocument/2006/relationships/tags" Target="../tags/tag67.xml"/><Relationship Id="rId31" Type="http://schemas.openxmlformats.org/officeDocument/2006/relationships/tags" Target="../tags/tag66.xml"/><Relationship Id="rId30" Type="http://schemas.openxmlformats.org/officeDocument/2006/relationships/tags" Target="../tags/tag65.xml"/><Relationship Id="rId3" Type="http://schemas.openxmlformats.org/officeDocument/2006/relationships/tags" Target="../tags/tag39.xml"/><Relationship Id="rId29" Type="http://schemas.openxmlformats.org/officeDocument/2006/relationships/tags" Target="../tags/tag64.xml"/><Relationship Id="rId28" Type="http://schemas.openxmlformats.org/officeDocument/2006/relationships/tags" Target="../tags/tag63.xml"/><Relationship Id="rId27" Type="http://schemas.openxmlformats.org/officeDocument/2006/relationships/tags" Target="../tags/tag62.xml"/><Relationship Id="rId26" Type="http://schemas.openxmlformats.org/officeDocument/2006/relationships/tags" Target="../tags/tag61.xml"/><Relationship Id="rId25" Type="http://schemas.openxmlformats.org/officeDocument/2006/relationships/tags" Target="../tags/tag60.xml"/><Relationship Id="rId24" Type="http://schemas.openxmlformats.org/officeDocument/2006/relationships/image" Target="../media/image5.png"/><Relationship Id="rId23" Type="http://schemas.openxmlformats.org/officeDocument/2006/relationships/tags" Target="../tags/tag59.xml"/><Relationship Id="rId22" Type="http://schemas.openxmlformats.org/officeDocument/2006/relationships/tags" Target="../tags/tag58.xml"/><Relationship Id="rId21" Type="http://schemas.openxmlformats.org/officeDocument/2006/relationships/tags" Target="../tags/tag57.xml"/><Relationship Id="rId20" Type="http://schemas.openxmlformats.org/officeDocument/2006/relationships/tags" Target="../tags/tag56.xml"/><Relationship Id="rId2" Type="http://schemas.openxmlformats.org/officeDocument/2006/relationships/tags" Target="../tags/tag38.xml"/><Relationship Id="rId19" Type="http://schemas.openxmlformats.org/officeDocument/2006/relationships/tags" Target="../tags/tag55.xml"/><Relationship Id="rId18" Type="http://schemas.openxmlformats.org/officeDocument/2006/relationships/tags" Target="../tags/tag54.xml"/><Relationship Id="rId17" Type="http://schemas.openxmlformats.org/officeDocument/2006/relationships/tags" Target="../tags/tag53.xml"/><Relationship Id="rId16" Type="http://schemas.openxmlformats.org/officeDocument/2006/relationships/tags" Target="../tags/tag52.xml"/><Relationship Id="rId15" Type="http://schemas.openxmlformats.org/officeDocument/2006/relationships/tags" Target="../tags/tag51.xml"/><Relationship Id="rId14" Type="http://schemas.openxmlformats.org/officeDocument/2006/relationships/tags" Target="../tags/tag50.xml"/><Relationship Id="rId13" Type="http://schemas.openxmlformats.org/officeDocument/2006/relationships/tags" Target="../tags/tag49.xml"/><Relationship Id="rId12" Type="http://schemas.openxmlformats.org/officeDocument/2006/relationships/tags" Target="../tags/tag48.xml"/><Relationship Id="rId11" Type="http://schemas.openxmlformats.org/officeDocument/2006/relationships/tags" Target="../tags/tag47.xml"/><Relationship Id="rId10" Type="http://schemas.openxmlformats.org/officeDocument/2006/relationships/tags" Target="../tags/tag46.xml"/><Relationship Id="rId1" Type="http://schemas.openxmlformats.org/officeDocument/2006/relationships/tags" Target="../tags/tag37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96.xml"/><Relationship Id="rId8" Type="http://schemas.openxmlformats.org/officeDocument/2006/relationships/tags" Target="../tags/tag95.xml"/><Relationship Id="rId7" Type="http://schemas.openxmlformats.org/officeDocument/2006/relationships/tags" Target="../tags/tag94.xml"/><Relationship Id="rId6" Type="http://schemas.openxmlformats.org/officeDocument/2006/relationships/image" Target="../media/image3.png"/><Relationship Id="rId5" Type="http://schemas.openxmlformats.org/officeDocument/2006/relationships/tags" Target="../tags/tag93.xml"/><Relationship Id="rId4" Type="http://schemas.openxmlformats.org/officeDocument/2006/relationships/tags" Target="../tags/tag92.xml"/><Relationship Id="rId3" Type="http://schemas.openxmlformats.org/officeDocument/2006/relationships/image" Target="../media/image7.png"/><Relationship Id="rId2" Type="http://schemas.openxmlformats.org/officeDocument/2006/relationships/tags" Target="../tags/tag91.xml"/><Relationship Id="rId12" Type="http://schemas.openxmlformats.org/officeDocument/2006/relationships/slideLayout" Target="../slideLayouts/slideLayout3.xml"/><Relationship Id="rId11" Type="http://schemas.openxmlformats.org/officeDocument/2006/relationships/tags" Target="../tags/tag98.xml"/><Relationship Id="rId10" Type="http://schemas.openxmlformats.org/officeDocument/2006/relationships/tags" Target="../tags/tag97.xml"/><Relationship Id="rId1" Type="http://schemas.openxmlformats.org/officeDocument/2006/relationships/tags" Target="../tags/tag90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06.xml"/><Relationship Id="rId8" Type="http://schemas.openxmlformats.org/officeDocument/2006/relationships/tags" Target="../tags/tag105.xml"/><Relationship Id="rId7" Type="http://schemas.openxmlformats.org/officeDocument/2006/relationships/tags" Target="../tags/tag104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" Type="http://schemas.openxmlformats.org/officeDocument/2006/relationships/tags" Target="../tags/tag101.xml"/><Relationship Id="rId3" Type="http://schemas.openxmlformats.org/officeDocument/2006/relationships/image" Target="../media/image8.png"/><Relationship Id="rId2" Type="http://schemas.openxmlformats.org/officeDocument/2006/relationships/tags" Target="../tags/tag100.xml"/><Relationship Id="rId10" Type="http://schemas.openxmlformats.org/officeDocument/2006/relationships/slideLayout" Target="../slideLayouts/slideLayout3.xml"/><Relationship Id="rId1" Type="http://schemas.openxmlformats.org/officeDocument/2006/relationships/tags" Target="../tags/tag99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tags" Target="../tags/tag112.xml"/><Relationship Id="rId7" Type="http://schemas.openxmlformats.org/officeDocument/2006/relationships/tags" Target="../tags/tag111.xml"/><Relationship Id="rId6" Type="http://schemas.openxmlformats.org/officeDocument/2006/relationships/tags" Target="../tags/tag110.xml"/><Relationship Id="rId5" Type="http://schemas.openxmlformats.org/officeDocument/2006/relationships/image" Target="../media/image9.emf"/><Relationship Id="rId4" Type="http://schemas.openxmlformats.org/officeDocument/2006/relationships/package" Target="../embeddings/Document1.docx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0" Type="http://schemas.openxmlformats.org/officeDocument/2006/relationships/vmlDrawing" Target="../drawings/vmlDrawing1.vml"/><Relationship Id="rId1" Type="http://schemas.openxmlformats.org/officeDocument/2006/relationships/tags" Target="../tags/tag107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20.xml"/><Relationship Id="rId8" Type="http://schemas.openxmlformats.org/officeDocument/2006/relationships/tags" Target="../tags/tag119.xml"/><Relationship Id="rId7" Type="http://schemas.openxmlformats.org/officeDocument/2006/relationships/tags" Target="../tags/tag118.xml"/><Relationship Id="rId6" Type="http://schemas.openxmlformats.org/officeDocument/2006/relationships/tags" Target="../tags/tag117.xml"/><Relationship Id="rId5" Type="http://schemas.openxmlformats.org/officeDocument/2006/relationships/tags" Target="../tags/tag116.xml"/><Relationship Id="rId4" Type="http://schemas.openxmlformats.org/officeDocument/2006/relationships/image" Target="../media/image10.wmf"/><Relationship Id="rId3" Type="http://schemas.openxmlformats.org/officeDocument/2006/relationships/tags" Target="../tags/tag115.xml"/><Relationship Id="rId27" Type="http://schemas.openxmlformats.org/officeDocument/2006/relationships/slideLayout" Target="../slideLayouts/slideLayout3.xml"/><Relationship Id="rId26" Type="http://schemas.openxmlformats.org/officeDocument/2006/relationships/tags" Target="../tags/tag133.xml"/><Relationship Id="rId25" Type="http://schemas.openxmlformats.org/officeDocument/2006/relationships/tags" Target="../tags/tag132.xml"/><Relationship Id="rId24" Type="http://schemas.openxmlformats.org/officeDocument/2006/relationships/tags" Target="../tags/tag131.xml"/><Relationship Id="rId23" Type="http://schemas.openxmlformats.org/officeDocument/2006/relationships/tags" Target="../tags/tag130.xml"/><Relationship Id="rId22" Type="http://schemas.openxmlformats.org/officeDocument/2006/relationships/image" Target="../media/image3.png"/><Relationship Id="rId21" Type="http://schemas.openxmlformats.org/officeDocument/2006/relationships/tags" Target="../tags/tag129.xml"/><Relationship Id="rId20" Type="http://schemas.openxmlformats.org/officeDocument/2006/relationships/tags" Target="../tags/tag128.xml"/><Relationship Id="rId2" Type="http://schemas.openxmlformats.org/officeDocument/2006/relationships/tags" Target="../tags/tag114.xml"/><Relationship Id="rId19" Type="http://schemas.openxmlformats.org/officeDocument/2006/relationships/image" Target="../media/image13.png"/><Relationship Id="rId18" Type="http://schemas.openxmlformats.org/officeDocument/2006/relationships/tags" Target="../tags/tag127.xml"/><Relationship Id="rId17" Type="http://schemas.openxmlformats.org/officeDocument/2006/relationships/tags" Target="../tags/tag126.xml"/><Relationship Id="rId16" Type="http://schemas.openxmlformats.org/officeDocument/2006/relationships/image" Target="../media/image12.png"/><Relationship Id="rId15" Type="http://schemas.openxmlformats.org/officeDocument/2006/relationships/tags" Target="../tags/tag125.xml"/><Relationship Id="rId14" Type="http://schemas.openxmlformats.org/officeDocument/2006/relationships/tags" Target="../tags/tag124.xml"/><Relationship Id="rId13" Type="http://schemas.openxmlformats.org/officeDocument/2006/relationships/image" Target="../media/image11.png"/><Relationship Id="rId12" Type="http://schemas.openxmlformats.org/officeDocument/2006/relationships/tags" Target="../tags/tag123.xml"/><Relationship Id="rId11" Type="http://schemas.openxmlformats.org/officeDocument/2006/relationships/tags" Target="../tags/tag122.xml"/><Relationship Id="rId10" Type="http://schemas.openxmlformats.org/officeDocument/2006/relationships/tags" Target="../tags/tag121.xml"/><Relationship Id="rId1" Type="http://schemas.openxmlformats.org/officeDocument/2006/relationships/tags" Target="../tags/tag113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42.xml"/><Relationship Id="rId8" Type="http://schemas.openxmlformats.org/officeDocument/2006/relationships/tags" Target="../tags/tag141.xml"/><Relationship Id="rId7" Type="http://schemas.openxmlformats.org/officeDocument/2006/relationships/tags" Target="../tags/tag140.xml"/><Relationship Id="rId6" Type="http://schemas.openxmlformats.org/officeDocument/2006/relationships/tags" Target="../tags/tag139.xml"/><Relationship Id="rId5" Type="http://schemas.openxmlformats.org/officeDocument/2006/relationships/tags" Target="../tags/tag138.xml"/><Relationship Id="rId4" Type="http://schemas.openxmlformats.org/officeDocument/2006/relationships/tags" Target="../tags/tag137.xml"/><Relationship Id="rId3" Type="http://schemas.openxmlformats.org/officeDocument/2006/relationships/tags" Target="../tags/tag136.xml"/><Relationship Id="rId27" Type="http://schemas.openxmlformats.org/officeDocument/2006/relationships/slideLayout" Target="../slideLayouts/slideLayout3.xml"/><Relationship Id="rId26" Type="http://schemas.openxmlformats.org/officeDocument/2006/relationships/tags" Target="../tags/tag153.xml"/><Relationship Id="rId25" Type="http://schemas.openxmlformats.org/officeDocument/2006/relationships/image" Target="../media/image19.png"/><Relationship Id="rId24" Type="http://schemas.openxmlformats.org/officeDocument/2006/relationships/tags" Target="../tags/tag152.xml"/><Relationship Id="rId23" Type="http://schemas.openxmlformats.org/officeDocument/2006/relationships/tags" Target="../tags/tag151.xml"/><Relationship Id="rId22" Type="http://schemas.openxmlformats.org/officeDocument/2006/relationships/tags" Target="../tags/tag150.xml"/><Relationship Id="rId21" Type="http://schemas.openxmlformats.org/officeDocument/2006/relationships/image" Target="../media/image18.png"/><Relationship Id="rId20" Type="http://schemas.openxmlformats.org/officeDocument/2006/relationships/tags" Target="../tags/tag149.xml"/><Relationship Id="rId2" Type="http://schemas.openxmlformats.org/officeDocument/2006/relationships/tags" Target="../tags/tag135.xml"/><Relationship Id="rId19" Type="http://schemas.openxmlformats.org/officeDocument/2006/relationships/tags" Target="../tags/tag148.xml"/><Relationship Id="rId18" Type="http://schemas.openxmlformats.org/officeDocument/2006/relationships/image" Target="../media/image17.png"/><Relationship Id="rId17" Type="http://schemas.openxmlformats.org/officeDocument/2006/relationships/tags" Target="../tags/tag147.xml"/><Relationship Id="rId16" Type="http://schemas.openxmlformats.org/officeDocument/2006/relationships/tags" Target="../tags/tag146.xml"/><Relationship Id="rId15" Type="http://schemas.openxmlformats.org/officeDocument/2006/relationships/tags" Target="../tags/tag145.xml"/><Relationship Id="rId14" Type="http://schemas.microsoft.com/office/2007/relationships/hdphoto" Target="../media/image16.wdp"/><Relationship Id="rId13" Type="http://schemas.openxmlformats.org/officeDocument/2006/relationships/image" Target="../media/image15.png"/><Relationship Id="rId12" Type="http://schemas.openxmlformats.org/officeDocument/2006/relationships/tags" Target="../tags/tag144.xml"/><Relationship Id="rId11" Type="http://schemas.openxmlformats.org/officeDocument/2006/relationships/tags" Target="../tags/tag143.xml"/><Relationship Id="rId10" Type="http://schemas.openxmlformats.org/officeDocument/2006/relationships/image" Target="../media/image14.png"/><Relationship Id="rId1" Type="http://schemas.openxmlformats.org/officeDocument/2006/relationships/tags" Target="../tags/tag134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59.xml"/><Relationship Id="rId8" Type="http://schemas.openxmlformats.org/officeDocument/2006/relationships/tags" Target="../tags/tag158.xml"/><Relationship Id="rId7" Type="http://schemas.openxmlformats.org/officeDocument/2006/relationships/image" Target="../media/image22.jpeg"/><Relationship Id="rId6" Type="http://schemas.openxmlformats.org/officeDocument/2006/relationships/tags" Target="../tags/tag157.xml"/><Relationship Id="rId5" Type="http://schemas.openxmlformats.org/officeDocument/2006/relationships/image" Target="../media/image21.png"/><Relationship Id="rId4" Type="http://schemas.openxmlformats.org/officeDocument/2006/relationships/tags" Target="../tags/tag156.xml"/><Relationship Id="rId3" Type="http://schemas.openxmlformats.org/officeDocument/2006/relationships/tags" Target="../tags/tag155.xml"/><Relationship Id="rId26" Type="http://schemas.openxmlformats.org/officeDocument/2006/relationships/notesSlide" Target="../notesSlides/notesSlide1.xml"/><Relationship Id="rId25" Type="http://schemas.openxmlformats.org/officeDocument/2006/relationships/slideLayout" Target="../slideLayouts/slideLayout5.xml"/><Relationship Id="rId24" Type="http://schemas.openxmlformats.org/officeDocument/2006/relationships/tags" Target="../tags/tag171.xml"/><Relationship Id="rId23" Type="http://schemas.openxmlformats.org/officeDocument/2006/relationships/tags" Target="../tags/tag170.xml"/><Relationship Id="rId22" Type="http://schemas.openxmlformats.org/officeDocument/2006/relationships/tags" Target="../tags/tag169.xml"/><Relationship Id="rId21" Type="http://schemas.openxmlformats.org/officeDocument/2006/relationships/tags" Target="../tags/tag168.xml"/><Relationship Id="rId20" Type="http://schemas.openxmlformats.org/officeDocument/2006/relationships/tags" Target="../tags/tag167.xml"/><Relationship Id="rId2" Type="http://schemas.openxmlformats.org/officeDocument/2006/relationships/image" Target="../media/image20.jpeg"/><Relationship Id="rId19" Type="http://schemas.openxmlformats.org/officeDocument/2006/relationships/image" Target="../media/image25.png"/><Relationship Id="rId18" Type="http://schemas.openxmlformats.org/officeDocument/2006/relationships/tags" Target="../tags/tag166.xml"/><Relationship Id="rId17" Type="http://schemas.openxmlformats.org/officeDocument/2006/relationships/tags" Target="../tags/tag165.xml"/><Relationship Id="rId16" Type="http://schemas.openxmlformats.org/officeDocument/2006/relationships/tags" Target="../tags/tag164.xml"/><Relationship Id="rId15" Type="http://schemas.openxmlformats.org/officeDocument/2006/relationships/tags" Target="../tags/tag163.xml"/><Relationship Id="rId14" Type="http://schemas.openxmlformats.org/officeDocument/2006/relationships/tags" Target="../tags/tag162.xml"/><Relationship Id="rId13" Type="http://schemas.openxmlformats.org/officeDocument/2006/relationships/image" Target="../media/image24.png"/><Relationship Id="rId12" Type="http://schemas.openxmlformats.org/officeDocument/2006/relationships/tags" Target="../tags/tag161.xml"/><Relationship Id="rId11" Type="http://schemas.openxmlformats.org/officeDocument/2006/relationships/tags" Target="../tags/tag160.xml"/><Relationship Id="rId10" Type="http://schemas.openxmlformats.org/officeDocument/2006/relationships/image" Target="../media/image23.png"/><Relationship Id="rId1" Type="http://schemas.openxmlformats.org/officeDocument/2006/relationships/tags" Target="../tags/tag1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149086" y="1011539"/>
            <a:ext cx="11796347" cy="662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b="1" kern="100">
                <a:latin typeface="微软雅黑" panose="020B0503020204020204" pitchFamily="34" charset="-122"/>
                <a:ea typeface="微软雅黑" panose="020B0503020204020204" pitchFamily="34" charset="-122"/>
              </a:rPr>
              <a:t>将同素异形体、同分异构体、同系物、同位素分别举一组实例。</a:t>
            </a:r>
            <a:endParaRPr lang="en-US" altLang="zh-CN" sz="2800" b="1" kern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>
            <p:custDataLst>
              <p:tags r:id="rId2"/>
            </p:custDataLst>
          </p:nvPr>
        </p:nvGrpSpPr>
        <p:grpSpPr>
          <a:xfrm>
            <a:off x="4193610" y="263304"/>
            <a:ext cx="2642917" cy="798788"/>
            <a:chOff x="4669590" y="3262201"/>
            <a:chExt cx="2875219" cy="785110"/>
          </a:xfrm>
        </p:grpSpPr>
        <p:pic>
          <p:nvPicPr>
            <p:cNvPr id="5" name="图片 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4669590" y="3279118"/>
              <a:ext cx="768193" cy="76819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椭圆 5"/>
            <p:cNvSpPr/>
            <p:nvPr>
              <p:custDataLst>
                <p:tags r:id="rId5"/>
              </p:custDataLst>
            </p:nvPr>
          </p:nvSpPr>
          <p:spPr>
            <a:xfrm>
              <a:off x="5287811" y="3262201"/>
              <a:ext cx="637847" cy="638426"/>
            </a:xfrm>
            <a:prstGeom prst="ellipse">
              <a:avLst/>
            </a:prstGeom>
            <a:solidFill>
              <a:srgbClr val="F767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3170" noProof="1">
                  <a:solidFill>
                    <a:srgbClr val="000000"/>
                  </a:solidFill>
                </a:rPr>
                <a:t>课</a:t>
              </a:r>
              <a:endParaRPr lang="zh-CN" altLang="en-US" sz="3170" noProof="1">
                <a:solidFill>
                  <a:srgbClr val="000000"/>
                </a:solidFill>
              </a:endParaRPr>
            </a:p>
          </p:txBody>
        </p:sp>
        <p:sp>
          <p:nvSpPr>
            <p:cNvPr id="7" name="椭圆 6"/>
            <p:cNvSpPr/>
            <p:nvPr>
              <p:custDataLst>
                <p:tags r:id="rId6"/>
              </p:custDataLst>
            </p:nvPr>
          </p:nvSpPr>
          <p:spPr>
            <a:xfrm>
              <a:off x="5827528" y="3262201"/>
              <a:ext cx="637847" cy="638426"/>
            </a:xfrm>
            <a:prstGeom prst="ellipse">
              <a:avLst/>
            </a:prstGeom>
            <a:solidFill>
              <a:srgbClr val="3096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3170" noProof="1">
                  <a:solidFill>
                    <a:srgbClr val="000000"/>
                  </a:solidFill>
                </a:rPr>
                <a:t>前</a:t>
              </a:r>
              <a:endParaRPr lang="zh-CN" altLang="en-US" sz="3170" noProof="1">
                <a:solidFill>
                  <a:srgbClr val="000000"/>
                </a:solidFill>
              </a:endParaRPr>
            </a:p>
          </p:txBody>
        </p:sp>
        <p:sp>
          <p:nvSpPr>
            <p:cNvPr id="8" name="椭圆 7"/>
            <p:cNvSpPr/>
            <p:nvPr>
              <p:custDataLst>
                <p:tags r:id="rId7"/>
              </p:custDataLst>
            </p:nvPr>
          </p:nvSpPr>
          <p:spPr>
            <a:xfrm>
              <a:off x="6367245" y="3262201"/>
              <a:ext cx="637847" cy="638426"/>
            </a:xfrm>
            <a:prstGeom prst="ellipse">
              <a:avLst/>
            </a:prstGeom>
            <a:solidFill>
              <a:srgbClr val="CAFB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3170" noProof="1">
                  <a:solidFill>
                    <a:srgbClr val="000000"/>
                  </a:solidFill>
                </a:rPr>
                <a:t>检</a:t>
              </a:r>
              <a:endParaRPr lang="zh-CN" altLang="en-US" sz="3170" noProof="1">
                <a:solidFill>
                  <a:srgbClr val="000000"/>
                </a:solidFill>
              </a:endParaRPr>
            </a:p>
          </p:txBody>
        </p:sp>
        <p:sp>
          <p:nvSpPr>
            <p:cNvPr id="9" name="椭圆 8"/>
            <p:cNvSpPr/>
            <p:nvPr>
              <p:custDataLst>
                <p:tags r:id="rId8"/>
              </p:custDataLst>
            </p:nvPr>
          </p:nvSpPr>
          <p:spPr>
            <a:xfrm>
              <a:off x="6906962" y="3262201"/>
              <a:ext cx="637847" cy="638426"/>
            </a:xfrm>
            <a:prstGeom prst="ellipse">
              <a:avLst/>
            </a:prstGeom>
            <a:solidFill>
              <a:srgbClr val="676A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3170" noProof="1">
                  <a:solidFill>
                    <a:srgbClr val="000000"/>
                  </a:solidFill>
                </a:rPr>
                <a:t>查</a:t>
              </a:r>
              <a:endParaRPr lang="zh-CN" altLang="en-US" sz="317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10" name="矩形 9"/>
          <p:cNvSpPr/>
          <p:nvPr>
            <p:custDataLst>
              <p:tags r:id="rId9"/>
            </p:custDataLst>
          </p:nvPr>
        </p:nvSpPr>
        <p:spPr>
          <a:xfrm>
            <a:off x="149084" y="1781947"/>
            <a:ext cx="11796347" cy="662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b="1" kern="100">
                <a:latin typeface="微软雅黑" panose="020B0503020204020204" pitchFamily="34" charset="-122"/>
                <a:ea typeface="微软雅黑" panose="020B0503020204020204" pitchFamily="34" charset="-122"/>
              </a:rPr>
              <a:t>书写乙烯与溴单质发生反应的化学方程式并注明反应类型。</a:t>
            </a:r>
            <a:endParaRPr lang="en-US" altLang="zh-CN" sz="2800" b="1" kern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>
            <p:custDataLst>
              <p:tags r:id="rId10"/>
            </p:custDataLst>
          </p:nvPr>
        </p:nvSpPr>
        <p:spPr>
          <a:xfrm>
            <a:off x="137044" y="2617371"/>
            <a:ext cx="11796347" cy="662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b="1" kern="100">
                <a:latin typeface="微软雅黑" panose="020B0503020204020204" pitchFamily="34" charset="-122"/>
                <a:ea typeface="微软雅黑" panose="020B0503020204020204" pitchFamily="34" charset="-122"/>
              </a:rPr>
              <a:t>用</a:t>
            </a: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r>
              <a:rPr lang="en-US" altLang="zh-CN" sz="2800" b="1" kern="100" baseline="-2500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800" b="1" kern="100">
                <a:latin typeface="微软雅黑" panose="020B0503020204020204" pitchFamily="34" charset="-122"/>
                <a:ea typeface="微软雅黑" panose="020B0503020204020204" pitchFamily="34" charset="-122"/>
              </a:rPr>
              <a:t>表示阿伏伽德罗常数的值，下列叙述中正确的是（          ）</a:t>
            </a:r>
            <a:endParaRPr lang="en-US" altLang="zh-CN" sz="2800" b="1" kern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9"/>
          <p:cNvSpPr txBox="1"/>
          <p:nvPr>
            <p:custDataLst>
              <p:tags r:id="rId11"/>
            </p:custDataLst>
          </p:nvPr>
        </p:nvSpPr>
        <p:spPr>
          <a:xfrm>
            <a:off x="9482203" y="2594705"/>
            <a:ext cx="753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en-US" altLang="zh-CN" sz="40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>
            <p:custDataLst>
              <p:tags r:id="rId12"/>
            </p:custDataLst>
          </p:nvPr>
        </p:nvSpPr>
        <p:spPr>
          <a:xfrm>
            <a:off x="149084" y="3648332"/>
            <a:ext cx="11796347" cy="2601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</a:rPr>
              <a:t>A.</a:t>
            </a:r>
            <a:r>
              <a:rPr lang="zh-CN" altLang="en-US" sz="2800" b="1" kern="100">
                <a:latin typeface="微软雅黑" panose="020B0503020204020204" pitchFamily="34" charset="-122"/>
                <a:ea typeface="微软雅黑" panose="020B0503020204020204" pitchFamily="34" charset="-122"/>
              </a:rPr>
              <a:t>常温常压下，</a:t>
            </a: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</a:rPr>
              <a:t>11.2LCO</a:t>
            </a:r>
            <a:r>
              <a:rPr lang="zh-CN" altLang="en-US" sz="2800" b="1" kern="10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</a:rPr>
              <a:t>CO</a:t>
            </a:r>
            <a:r>
              <a:rPr lang="en-US" altLang="zh-CN" sz="2800" b="1" kern="100" baseline="-250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1" kern="100">
                <a:latin typeface="微软雅黑" panose="020B0503020204020204" pitchFamily="34" charset="-122"/>
                <a:ea typeface="微软雅黑" panose="020B0503020204020204" pitchFamily="34" charset="-122"/>
              </a:rPr>
              <a:t>混合气体中含有的碳原子数目为</a:t>
            </a: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</a:rPr>
              <a:t>0.5 N</a:t>
            </a:r>
            <a:r>
              <a:rPr lang="en-US" altLang="zh-CN" sz="2800" b="1" kern="100" baseline="-2500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en-US" altLang="zh-CN" sz="2800" b="1" kern="100" baseline="-25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r>
              <a:rPr lang="zh-CN" altLang="en-US" sz="2800" b="1" kern="100">
                <a:latin typeface="微软雅黑" panose="020B0503020204020204" pitchFamily="34" charset="-122"/>
                <a:ea typeface="微软雅黑" panose="020B0503020204020204" pitchFamily="34" charset="-122"/>
              </a:rPr>
              <a:t>标准状况下，</a:t>
            </a: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</a:rPr>
              <a:t>7.1g</a:t>
            </a:r>
            <a:r>
              <a:rPr lang="zh-CN" altLang="en-US" sz="2800" b="1" kern="100">
                <a:latin typeface="微软雅黑" panose="020B0503020204020204" pitchFamily="34" charset="-122"/>
                <a:ea typeface="微软雅黑" panose="020B0503020204020204" pitchFamily="34" charset="-122"/>
              </a:rPr>
              <a:t>氯气与足量氢氧化钠溶液反应转移的电子数为</a:t>
            </a: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</a:rPr>
              <a:t>2 N</a:t>
            </a:r>
            <a:r>
              <a:rPr lang="en-US" altLang="zh-CN" sz="2800" b="1" kern="100" baseline="-2500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en-US" altLang="zh-CN" sz="2800" b="1" kern="100" baseline="-25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</a:rPr>
              <a:t>C.92gNO</a:t>
            </a:r>
            <a:r>
              <a:rPr lang="en-US" altLang="zh-CN" sz="2800" b="1" kern="100" baseline="-250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1" kern="10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r>
              <a:rPr lang="en-US" altLang="zh-CN" sz="2800" b="1" kern="100" baseline="-250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r>
              <a:rPr lang="en-US" altLang="zh-CN" sz="2800" b="1" kern="100" baseline="-2500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800" b="1" kern="100">
                <a:latin typeface="微软雅黑" panose="020B0503020204020204" pitchFamily="34" charset="-122"/>
                <a:ea typeface="微软雅黑" panose="020B0503020204020204" pitchFamily="34" charset="-122"/>
              </a:rPr>
              <a:t>的混合气体中含有的原子总数为</a:t>
            </a: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</a:rPr>
              <a:t>6 N</a:t>
            </a:r>
            <a:r>
              <a:rPr lang="en-US" altLang="zh-CN" sz="2800" b="1" kern="100" baseline="-2500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en-US" altLang="zh-CN" sz="2800" b="1" kern="100" baseline="-25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</a:rPr>
              <a:t>D.100g17%</a:t>
            </a:r>
            <a:r>
              <a:rPr lang="zh-CN" altLang="en-US" sz="2800" b="1" kern="100">
                <a:latin typeface="微软雅黑" panose="020B0503020204020204" pitchFamily="34" charset="-122"/>
                <a:ea typeface="微软雅黑" panose="020B0503020204020204" pitchFamily="34" charset="-122"/>
              </a:rPr>
              <a:t>的氨水，溶液中含有的</a:t>
            </a: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</a:rPr>
              <a:t>NH</a:t>
            </a:r>
            <a:r>
              <a:rPr lang="en-US" altLang="zh-CN" sz="2800" b="1" kern="100" baseline="-2500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b="1" kern="100">
                <a:latin typeface="微软雅黑" panose="020B0503020204020204" pitchFamily="34" charset="-122"/>
                <a:ea typeface="微软雅黑" panose="020B0503020204020204" pitchFamily="34" charset="-122"/>
              </a:rPr>
              <a:t>分子数为</a:t>
            </a: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r>
              <a:rPr lang="en-US" altLang="zh-CN" sz="2800" b="1" kern="100" baseline="-2500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en-US" altLang="zh-CN" sz="2800" b="1" kern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8_BD.46_1#7508a110d?parentnodeid=3956f6fe4&amp;vbahtmlprocessed=1"/>
          <p:cNvSpPr/>
          <p:nvPr>
            <p:custDataLst>
              <p:tags r:id="rId1"/>
            </p:custDataLst>
          </p:nvPr>
        </p:nvSpPr>
        <p:spPr>
          <a:xfrm>
            <a:off x="204216" y="2839593"/>
            <a:ext cx="11475720" cy="46577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algn="l">
              <a:lnSpc>
                <a:spcPct val="150000"/>
              </a:lnSpc>
            </a:pPr>
            <a:r>
              <a:rPr lang="en-US" sz="2300" b="1">
                <a:solidFill>
                  <a:srgbClr val="0000FF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【实验讨论】</a:t>
            </a:r>
            <a:r>
              <a:rPr lang="en-US" sz="23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sz="230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除本实验测定反应速率的方法外，可行的方案还有（至少填两种）：</a:t>
            </a:r>
            <a:endParaRPr lang="en-US" sz="2300"/>
          </a:p>
        </p:txBody>
      </p:sp>
      <p:sp>
        <p:nvSpPr>
          <p:cNvPr id="3" name="QB_8_BD.46_2#7508a110d?segpoint=1&amp;parentnodeid=3956f6fe4&amp;vbahtmlprocessed=1"/>
          <p:cNvSpPr/>
          <p:nvPr>
            <p:custDataLst>
              <p:tags r:id="rId2"/>
            </p:custDataLst>
          </p:nvPr>
        </p:nvSpPr>
        <p:spPr>
          <a:xfrm>
            <a:off x="204216" y="3365119"/>
            <a:ext cx="11475720" cy="46577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algn="l">
              <a:lnSpc>
                <a:spcPct val="150000"/>
              </a:lnSpc>
            </a:pPr>
            <a:r>
              <a:rPr lang="en-US" sz="230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①</a:t>
            </a:r>
            <a:r>
              <a:rPr lang="en-US" sz="2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________________________________</a:t>
            </a:r>
            <a:r>
              <a:rPr lang="en-US" sz="230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；</a:t>
            </a:r>
            <a:endParaRPr lang="en-US" sz="2300"/>
          </a:p>
        </p:txBody>
      </p:sp>
      <p:sp>
        <p:nvSpPr>
          <p:cNvPr id="4" name="QB_8_BD.46_3#7508a110d?segpoint=1&amp;parentnodeid=3956f6fe4&amp;vbahtmlprocessed=1"/>
          <p:cNvSpPr/>
          <p:nvPr>
            <p:custDataLst>
              <p:tags r:id="rId3"/>
            </p:custDataLst>
          </p:nvPr>
        </p:nvSpPr>
        <p:spPr>
          <a:xfrm>
            <a:off x="204216" y="3885819"/>
            <a:ext cx="11475720" cy="46577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algn="l">
              <a:lnSpc>
                <a:spcPct val="150000"/>
              </a:lnSpc>
            </a:pPr>
            <a:r>
              <a:rPr lang="en-US" sz="230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②</a:t>
            </a:r>
            <a:r>
              <a:rPr lang="en-US" sz="2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_______________________________</a:t>
            </a:r>
            <a:r>
              <a:rPr lang="en-US" sz="230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；</a:t>
            </a:r>
            <a:endParaRPr lang="en-US" sz="2300"/>
          </a:p>
        </p:txBody>
      </p:sp>
      <p:sp>
        <p:nvSpPr>
          <p:cNvPr id="5" name="QB_8_BD.46_4#7508a110d?segpoint=1&amp;parentnodeid=3956f6fe4&amp;vbahtmlprocessed=1"/>
          <p:cNvSpPr/>
          <p:nvPr>
            <p:custDataLst>
              <p:tags r:id="rId4"/>
            </p:custDataLst>
          </p:nvPr>
        </p:nvSpPr>
        <p:spPr>
          <a:xfrm>
            <a:off x="204216" y="4406519"/>
            <a:ext cx="11475720" cy="46577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algn="l">
              <a:lnSpc>
                <a:spcPct val="150000"/>
              </a:lnSpc>
            </a:pPr>
            <a:r>
              <a:rPr lang="en-US" sz="230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③</a:t>
            </a:r>
            <a:r>
              <a:rPr lang="en-US" sz="2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_______________________________</a:t>
            </a:r>
            <a:r>
              <a:rPr lang="en-US" sz="230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。</a:t>
            </a:r>
            <a:endParaRPr lang="en-US" sz="23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QB_8_AN.47_1#7508a110d.blank?parentnodeid=3956f6fe4&amp;vbahtmlprocessed=1&amp;hasmatchpositionanswer=1"/>
              <p:cNvSpPr/>
              <p:nvPr>
                <p:custDataLst>
                  <p:tags r:id="rId5"/>
                </p:custDataLst>
              </p:nvPr>
            </p:nvSpPr>
            <p:spPr>
              <a:xfrm>
                <a:off x="686816" y="3339719"/>
                <a:ext cx="4301554" cy="46977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0" algn="ctr">
                  <a:lnSpc>
                    <a:spcPct val="150000"/>
                  </a:lnSpc>
                </a:pPr>
                <a:r>
                  <a:rPr lang="en-US" sz="2300" err="1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测定一定时间内产生的</a:t>
                </a:r>
                <a:r>
                  <a:rPr lang="en-US" sz="800" u="none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sz="100" spc="-1020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&lt;m&gt;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23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sz="23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sz="23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00" spc="-1020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&lt;/m&gt;</a:t>
                </a:r>
                <a:r>
                  <a:rPr lang="en-US" sz="800" u="none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sz="230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的体积</a:t>
                </a:r>
                <a:endParaRPr lang="en-US" sz="100"/>
              </a:p>
            </p:txBody>
          </p:sp>
        </mc:Choice>
        <mc:Fallback>
          <p:sp>
            <p:nvSpPr>
              <p:cNvPr id="6" name="QB_8_AN.47_1#7508a110d.blank?parentnodeid=3956f6fe4&amp;vbahtmlprocessed=1&amp;hasmatchpositionanswer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686816" y="3339719"/>
                <a:ext cx="4301554" cy="469773"/>
              </a:xfrm>
              <a:prstGeom prst="rect">
                <a:avLst/>
              </a:prstGeom>
              <a:blipFill rotWithShape="1">
                <a:blip r:embed="rId7"/>
                <a:stretch>
                  <a:fillRect l="-9" t="-54" r="10" b="-118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QB_8_AN.48_1#7508a110d.blank?parentnodeid=3956f6fe4&amp;vbahtmlprocessed=1&amp;hasmatchpositionanswer=1"/>
              <p:cNvSpPr/>
              <p:nvPr>
                <p:custDataLst>
                  <p:tags r:id="rId8"/>
                </p:custDataLst>
              </p:nvPr>
            </p:nvSpPr>
            <p:spPr>
              <a:xfrm>
                <a:off x="737616" y="3860419"/>
                <a:ext cx="4050475" cy="46977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0" algn="ctr">
                  <a:lnSpc>
                    <a:spcPct val="150000"/>
                  </a:lnSpc>
                </a:pPr>
                <a:r>
                  <a:rPr lang="en-US" sz="230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测定一段时间内</a:t>
                </a:r>
                <a:r>
                  <a:rPr lang="en-US" sz="800" u="none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sz="100" spc="-1020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&lt;m&gt;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sz="23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sz="23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sz="23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100" spc="-1020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&lt;/m&gt;</a:t>
                </a:r>
                <a:r>
                  <a:rPr lang="en-US" sz="800" u="none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sz="230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的浓度变化</a:t>
                </a:r>
                <a:endParaRPr lang="en-US" sz="100"/>
              </a:p>
            </p:txBody>
          </p:sp>
        </mc:Choice>
        <mc:Fallback>
          <p:sp>
            <p:nvSpPr>
              <p:cNvPr id="7" name="QB_8_AN.48_1#7508a110d.blank?parentnodeid=3956f6fe4&amp;vbahtmlprocessed=1&amp;hasmatchpositionanswer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737616" y="3860419"/>
                <a:ext cx="4050475" cy="469773"/>
              </a:xfrm>
              <a:prstGeom prst="rect">
                <a:avLst/>
              </a:prstGeom>
              <a:blipFill rotWithShape="1">
                <a:blip r:embed="rId10"/>
                <a:stretch>
                  <a:fillRect l="-9" t="-54" r="5" b="-122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QB_8_AN.49_1#7508a110d.blank?parentnodeid=3956f6fe4&amp;vbahtmlprocessed=1&amp;hasmatchpositionanswer=1"/>
          <p:cNvSpPr/>
          <p:nvPr>
            <p:custDataLst>
              <p:tags r:id="rId11"/>
            </p:custDataLst>
          </p:nvPr>
        </p:nvSpPr>
        <p:spPr>
          <a:xfrm>
            <a:off x="686816" y="4381119"/>
            <a:ext cx="4156075" cy="46977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algn="ctr">
              <a:lnSpc>
                <a:spcPct val="150000"/>
              </a:lnSpc>
            </a:pPr>
            <a:r>
              <a:rPr lang="en-US" sz="230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测定一段时间内锌粒的质量变化</a:t>
            </a:r>
            <a:endParaRPr lang="en-US" sz="1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QB_8#ff2aad5d1?parentnodeid=3956f6fe4&amp;vbahtmlprocessed=1"/>
              <p:cNvSpPr/>
              <p:nvPr>
                <p:custDataLst>
                  <p:tags r:id="rId12"/>
                </p:custDataLst>
              </p:nvPr>
            </p:nvSpPr>
            <p:spPr>
              <a:xfrm>
                <a:off x="204216" y="1335087"/>
                <a:ext cx="11475720" cy="991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/>
              <a:lstStyle/>
              <a:p>
                <a:pPr marL="0" algn="l">
                  <a:lnSpc>
                    <a:spcPct val="150000"/>
                  </a:lnSpc>
                </a:pPr>
                <a:r>
                  <a:rPr lang="en-US" sz="2300" b="1">
                    <a:solidFill>
                      <a:srgbClr val="0000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【实验结论】</a:t>
                </a:r>
                <a:r>
                  <a:rPr lang="en-US" sz="2300" b="1">
                    <a:solidFill>
                      <a:srgbClr val="0000FF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sz="800" u="none">
                    <a:solidFill>
                      <a:srgbClr val="0000FF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sz="23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m:rPr>
                        <m:sty m:val="p"/>
                      </m:rPr>
                      <a:rPr sz="23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mol</m:t>
                    </m:r>
                    <m:r>
                      <a:rPr sz="23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sz="2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sz="23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p>
                        <m:r>
                          <a:rPr sz="23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800" u="none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sz="230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的硫酸溶液与锌反应比</a:t>
                </a:r>
                <a:r>
                  <a:rPr lang="en-US" sz="800" u="none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sz="23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sty m:val="p"/>
                      </m:rPr>
                      <a:rPr sz="23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mol</m:t>
                    </m:r>
                    <m:r>
                      <a:rPr sz="23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sz="2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sz="23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p>
                        <m:r>
                          <a:rPr sz="23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800" u="none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sz="2300" err="1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的硫酸溶液与锌反应的速率</a:t>
                </a:r>
                <a:r>
                  <a:rPr lang="en-US" sz="2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</a:t>
                </a:r>
                <a:r>
                  <a:rPr lang="en-US" sz="230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lang="en-US" sz="2300"/>
              </a:p>
            </p:txBody>
          </p:sp>
        </mc:Choice>
        <mc:Fallback>
          <p:sp>
            <p:nvSpPr>
              <p:cNvPr id="9" name="QB_8#ff2aad5d1?parentnodeid=3956f6fe4&amp;vbahtmlprocessed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204216" y="1335087"/>
                <a:ext cx="11475720" cy="991553"/>
              </a:xfrm>
              <a:prstGeom prst="rect">
                <a:avLst/>
              </a:prstGeom>
              <a:blipFill rotWithShape="1">
                <a:blip r:embed="rId14"/>
                <a:stretch>
                  <a:fillRect l="-3" t="-32" r="3" b="-79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QB_8_AN.45_1#ff2aad5d1.blank?parentnodeid=3956f6fe4&amp;vbahtmlprocessed=1&amp;hasmatchpositionanswer=1"/>
          <p:cNvSpPr/>
          <p:nvPr>
            <p:custDataLst>
              <p:tags r:id="rId15"/>
            </p:custDataLst>
          </p:nvPr>
        </p:nvSpPr>
        <p:spPr>
          <a:xfrm>
            <a:off x="475107" y="1800226"/>
            <a:ext cx="262509" cy="42862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algn="ctr">
              <a:lnSpc>
                <a:spcPct val="150000"/>
              </a:lnSpc>
            </a:pPr>
            <a:r>
              <a:rPr lang="en-US" sz="230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快</a:t>
            </a:r>
            <a:endParaRPr lang="en-US" sz="1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8" grpId="0" build="p"/>
      <p:bldP spid="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_6_BD#6152e4a64?parentnodeid=b055c3597&amp;vbahtmlprocessed=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81886" y="240144"/>
            <a:ext cx="2848586" cy="70196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P_7_BD#eb4594e58?segpoint=1&amp;parentnodeid=6152e4a64&amp;vbahtmlprocessed=1"/>
              <p:cNvSpPr/>
              <p:nvPr>
                <p:custDataLst>
                  <p:tags r:id="rId3"/>
                </p:custDataLst>
              </p:nvPr>
            </p:nvSpPr>
            <p:spPr>
              <a:xfrm>
                <a:off x="356616" y="1095021"/>
                <a:ext cx="11475720" cy="46977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/>
              <a:lstStyle/>
              <a:p>
                <a:pPr algn="l">
                  <a:lnSpc>
                    <a:spcPct val="150000"/>
                  </a:lnSpc>
                </a:pPr>
                <a:r>
                  <a:rPr lang="en-US" sz="3200" b="1" err="1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从定性和定量方面</a:t>
                </a:r>
                <a:r>
                  <a:rPr lang="zh-CN" altLang="en-US" sz="3200" b="1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比较</a:t>
                </a:r>
                <a:r>
                  <a:rPr lang="en-US" sz="3200" b="1" u="none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sz="3200" spc="-1020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&lt;m&gt;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Zn</m:t>
                    </m:r>
                  </m:oMath>
                </a14:m>
                <a:r>
                  <a:rPr lang="en-US" sz="3200" spc="-1020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&lt;/m&gt;</a:t>
                </a:r>
                <a:r>
                  <a:rPr lang="en-US" sz="3200" b="1" u="none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sz="3200" b="1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与稀</a:t>
                </a:r>
                <a:r>
                  <a:rPr lang="en-US" sz="3200" b="1" u="none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sz="3200" spc="-1020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&lt;m&gt;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SO</m:t>
                        </m:r>
                      </m:e>
                      <m:sub>
                        <m:r>
                          <a:rPr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3200" spc="-1020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&lt;/m&gt;</a:t>
                </a:r>
                <a:r>
                  <a:rPr lang="en-US" sz="3200" b="1" u="none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sz="3200" b="1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反应的快慢</a:t>
                </a:r>
                <a:endParaRPr lang="en-US" sz="3200"/>
              </a:p>
            </p:txBody>
          </p:sp>
        </mc:Choice>
        <mc:Fallback>
          <p:sp>
            <p:nvSpPr>
              <p:cNvPr id="3" name="P_7_BD#eb4594e58?segpoint=1&amp;parentnodeid=6152e4a64&amp;vbahtmlprocessed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356616" y="1095021"/>
                <a:ext cx="11475720" cy="469773"/>
              </a:xfrm>
              <a:prstGeom prst="rect">
                <a:avLst/>
              </a:prstGeom>
              <a:blipFill rotWithShape="1">
                <a:blip r:embed="rId5"/>
                <a:stretch>
                  <a:fillRect l="-3" t="-60" r="3" b="-556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_7_BD#eb4594e58?segpoint=1&amp;parentnodeid=6152e4a64&amp;vbahtmlprocessed=1"/>
          <p:cNvSpPr/>
          <p:nvPr>
            <p:custDataLst>
              <p:tags r:id="rId6"/>
            </p:custDataLst>
          </p:nvPr>
        </p:nvSpPr>
        <p:spPr>
          <a:xfrm>
            <a:off x="291961" y="1738335"/>
            <a:ext cx="11475720" cy="152133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sz="2400">
                <a:solidFill>
                  <a:srgbClr val="0000FF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1.定性描述：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实验现象判断反应的快慢</a:t>
            </a:r>
            <a:endParaRPr lang="en-US" sz="2400"/>
          </a:p>
          <a:p>
            <a:pPr algn="l">
              <a:lnSpc>
                <a:spcPct val="150000"/>
              </a:lnSpc>
            </a:pPr>
            <a:r>
              <a:rPr lang="en-US" sz="240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①观察产生气泡的快慢；</a:t>
            </a:r>
            <a:endParaRPr lang="en-US" sz="240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algn="l">
              <a:lnSpc>
                <a:spcPct val="150000"/>
              </a:lnSpc>
            </a:pPr>
            <a:r>
              <a:rPr lang="en-US" sz="240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②观察试管中剩余锌粒量的多少；</a:t>
            </a:r>
            <a:endParaRPr lang="en-US" sz="240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algn="l">
              <a:lnSpc>
                <a:spcPct val="150000"/>
              </a:lnSpc>
            </a:pPr>
            <a:r>
              <a:rPr lang="en-US" sz="240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③用手触摸试管感受试管外壁温度的高低。</a:t>
            </a:r>
            <a:endParaRPr lang="en-US" sz="24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P_7_BD#eb4594e58?segpoint=1&amp;parentnodeid=6152e4a64&amp;vbahtmlprocessed=1"/>
              <p:cNvSpPr/>
              <p:nvPr>
                <p:custDataLst>
                  <p:tags r:id="rId7"/>
                </p:custDataLst>
              </p:nvPr>
            </p:nvSpPr>
            <p:spPr>
              <a:xfrm>
                <a:off x="356616" y="3961834"/>
                <a:ext cx="11475720" cy="152133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/>
              <a:lstStyle/>
              <a:p>
                <a:pPr algn="l">
                  <a:lnSpc>
                    <a:spcPct val="150000"/>
                  </a:lnSpc>
                </a:pPr>
                <a:r>
                  <a:rPr lang="en-US" sz="2400">
                    <a:solidFill>
                      <a:srgbClr val="0000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2.定量描述：</a:t>
                </a:r>
                <a:r>
                  <a:rPr lang="en-US" sz="240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实验测量判断反应的快慢</a:t>
                </a:r>
                <a:endParaRPr lang="en-US" sz="2400"/>
              </a:p>
              <a:p>
                <a:pPr algn="l">
                  <a:lnSpc>
                    <a:spcPct val="150000"/>
                  </a:lnSpc>
                </a:pPr>
                <a:r>
                  <a:rPr lang="en-US" sz="240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①测定收集一定体积的</a:t>
                </a:r>
                <a:r>
                  <a:rPr lang="en-US" sz="900" u="none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sz="200" spc="-1020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&lt;m&gt;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" spc="-1020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&lt;/m&gt;</a:t>
                </a:r>
                <a:r>
                  <a:rPr lang="en-US" sz="900" u="none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sz="2400" err="1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所用的时间；</a:t>
                </a:r>
                <a:endParaRPr lang="en-US" sz="2400" err="1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en-US" sz="240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②测定一段时间内溶液中</a:t>
                </a:r>
                <a:r>
                  <a:rPr lang="en-US" sz="900" u="none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sz="200" spc="-1020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&lt;m&gt;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" spc="-1020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&lt;/m&gt;</a:t>
                </a:r>
                <a:r>
                  <a:rPr lang="en-US" sz="900" u="none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sz="2400" err="1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的变化；</a:t>
                </a:r>
                <a:endParaRPr lang="en-US" sz="2400" err="1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en-US" sz="240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③测定一段时间内锌粒质量的变化；</a:t>
                </a:r>
                <a:endParaRPr lang="en-US" sz="240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en-US" sz="240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④测定体系的温度或测定反应的热量变化。</a:t>
                </a:r>
                <a:endParaRPr lang="en-US" sz="2400"/>
              </a:p>
            </p:txBody>
          </p:sp>
        </mc:Choice>
        <mc:Fallback>
          <p:sp>
            <p:nvSpPr>
              <p:cNvPr id="5" name="P_7_BD#eb4594e58?segpoint=1&amp;parentnodeid=6152e4a64&amp;vbahtmlprocessed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356616" y="3961834"/>
                <a:ext cx="11475720" cy="1521333"/>
              </a:xfrm>
              <a:prstGeom prst="rect">
                <a:avLst/>
              </a:prstGeom>
              <a:blipFill rotWithShape="1">
                <a:blip r:embed="rId9"/>
                <a:stretch>
                  <a:fillRect l="-3" t="-5" r="3" b="-806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3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4770" y="4252959"/>
            <a:ext cx="3962612" cy="2460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rcRect l="8979" r="48709"/>
          <a:stretch>
            <a:fillRect/>
          </a:stretch>
        </p:blipFill>
        <p:spPr>
          <a:xfrm>
            <a:off x="7314770" y="1726761"/>
            <a:ext cx="3972355" cy="2514624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 flipH="1">
            <a:off x="10845800" y="115697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1201922" y="183605"/>
            <a:ext cx="5149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3.</a:t>
            </a:r>
            <a:r>
              <a:rPr lang="zh-CN" altLang="en-US" sz="28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常用测量气体体积的实验装置</a:t>
            </a:r>
            <a:endParaRPr lang="zh-CN" altLang="en-US" sz="280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pic>
        <p:nvPicPr>
          <p:cNvPr id="181" name="Picture 19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97"/>
          <a:stretch>
            <a:fillRect/>
          </a:stretch>
        </p:blipFill>
        <p:spPr bwMode="auto">
          <a:xfrm>
            <a:off x="882557" y="646503"/>
            <a:ext cx="2769343" cy="235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" name="文本框 184"/>
          <p:cNvSpPr txBox="1"/>
          <p:nvPr>
            <p:custDataLst>
              <p:tags r:id="rId4"/>
            </p:custDataLst>
          </p:nvPr>
        </p:nvSpPr>
        <p:spPr>
          <a:xfrm>
            <a:off x="4049395" y="3095625"/>
            <a:ext cx="4636770" cy="1383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lstStyle/>
          <a:p>
            <a:r>
              <a:rPr kumimoji="1" lang="zh-CN" altLang="en-US" sz="280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液面相平的方法：要上或下移动右边的量筒或量气管，使左右两边的液面相平。</a:t>
            </a:r>
            <a:endParaRPr lang="zh-CN" altLang="en-US" sz="280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87" name="文本框 186"/>
          <p:cNvSpPr txBox="1"/>
          <p:nvPr>
            <p:custDataLst>
              <p:tags r:id="rId5"/>
            </p:custDataLst>
          </p:nvPr>
        </p:nvSpPr>
        <p:spPr>
          <a:xfrm>
            <a:off x="284274" y="1132623"/>
            <a:ext cx="7512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下压</a:t>
            </a:r>
            <a:endParaRPr lang="zh-CN" altLang="en-US" sz="280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88" name="文本框 187"/>
          <p:cNvSpPr txBox="1"/>
          <p:nvPr>
            <p:custDataLst>
              <p:tags r:id="rId6"/>
            </p:custDataLst>
          </p:nvPr>
        </p:nvSpPr>
        <p:spPr>
          <a:xfrm>
            <a:off x="6096000" y="1292111"/>
            <a:ext cx="7512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上移</a:t>
            </a:r>
            <a:endParaRPr lang="zh-CN" altLang="en-US" sz="280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193" name="Picture 36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05173" y="831389"/>
            <a:ext cx="2538661" cy="219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0" name="图片 17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rcRect l="3346" t="11874" r="79665" b="58218"/>
          <a:stretch>
            <a:fillRect/>
          </a:stretch>
        </p:blipFill>
        <p:spPr>
          <a:xfrm>
            <a:off x="3557372" y="831389"/>
            <a:ext cx="2405278" cy="2140093"/>
          </a:xfrm>
          <a:prstGeom prst="rect">
            <a:avLst/>
          </a:prstGeom>
        </p:spPr>
      </p:pic>
      <p:pic>
        <p:nvPicPr>
          <p:cNvPr id="182" name="图片 18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0"/>
          <a:srcRect l="24563" r="58340" b="56574"/>
          <a:stretch>
            <a:fillRect/>
          </a:stretch>
        </p:blipFill>
        <p:spPr>
          <a:xfrm>
            <a:off x="6847288" y="846174"/>
            <a:ext cx="2163361" cy="2194917"/>
          </a:xfrm>
          <a:prstGeom prst="rect">
            <a:avLst/>
          </a:prstGeom>
        </p:spPr>
      </p:pic>
      <p:pic>
        <p:nvPicPr>
          <p:cNvPr id="195" name="图片 194"/>
          <p:cNvPicPr/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9656006" y="3787164"/>
            <a:ext cx="2445545" cy="29548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6" name="文本框 195"/>
          <p:cNvSpPr txBox="1"/>
          <p:nvPr>
            <p:custDataLst>
              <p:tags r:id="rId14"/>
            </p:custDataLst>
          </p:nvPr>
        </p:nvSpPr>
        <p:spPr>
          <a:xfrm>
            <a:off x="-222984" y="6327926"/>
            <a:ext cx="11582517" cy="50276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665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sz="2665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665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）视线与量气管凹液面最低处</a:t>
            </a:r>
            <a:r>
              <a:rPr lang="zh-CN" altLang="en-US" sz="2665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相平</a:t>
            </a:r>
            <a:endParaRPr lang="zh-CN" altLang="en-US" sz="2665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7" name="文本框 196"/>
          <p:cNvSpPr txBox="1"/>
          <p:nvPr>
            <p:custDataLst>
              <p:tags r:id="rId15"/>
            </p:custDataLst>
          </p:nvPr>
        </p:nvSpPr>
        <p:spPr>
          <a:xfrm>
            <a:off x="-222984" y="5708327"/>
            <a:ext cx="12041121" cy="50276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665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sz="2665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665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）调节量筒或量气管的高度，使量气管与水准管两端液面相平</a:t>
            </a:r>
            <a:endParaRPr lang="zh-CN" altLang="en-US" sz="2665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8" name="文本框 197"/>
          <p:cNvSpPr txBox="1"/>
          <p:nvPr>
            <p:custDataLst>
              <p:tags r:id="rId16"/>
            </p:custDataLst>
          </p:nvPr>
        </p:nvSpPr>
        <p:spPr>
          <a:xfrm>
            <a:off x="-222984" y="5013215"/>
            <a:ext cx="6950017" cy="50276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665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sz="2665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665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）恢复到</a:t>
            </a:r>
            <a:r>
              <a:rPr lang="zh-CN" altLang="en-US" sz="2665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室温</a:t>
            </a:r>
            <a:r>
              <a:rPr lang="zh-CN" altLang="en-US" sz="2665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状态</a:t>
            </a:r>
            <a:endParaRPr lang="zh-CN" altLang="en-US" sz="2665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9" name="文本框 198"/>
          <p:cNvSpPr txBox="1"/>
          <p:nvPr>
            <p:custDataLst>
              <p:tags r:id="rId17"/>
            </p:custDataLst>
          </p:nvPr>
        </p:nvSpPr>
        <p:spPr>
          <a:xfrm>
            <a:off x="33356" y="4429307"/>
            <a:ext cx="5341945" cy="5027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665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34" charset="-120"/>
                <a:sym typeface="+mn-ea"/>
              </a:rPr>
              <a:t>读数时注意：</a:t>
            </a:r>
            <a:endParaRPr lang="zh-CN" altLang="en-US" sz="2665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34" charset="-120"/>
              <a:sym typeface="+mn-ea"/>
            </a:endParaRPr>
          </a:p>
        </p:txBody>
      </p:sp>
      <p:grpSp>
        <p:nvGrpSpPr>
          <p:cNvPr id="7" name="组合 6"/>
          <p:cNvGrpSpPr/>
          <p:nvPr>
            <p:custDataLst>
              <p:tags r:id="rId18"/>
            </p:custDataLst>
          </p:nvPr>
        </p:nvGrpSpPr>
        <p:grpSpPr>
          <a:xfrm>
            <a:off x="9278556" y="3049710"/>
            <a:ext cx="6650988" cy="502767"/>
            <a:chOff x="9278556" y="3049710"/>
            <a:chExt cx="6650988" cy="502767"/>
          </a:xfrm>
        </p:grpSpPr>
        <p:sp>
          <p:nvSpPr>
            <p:cNvPr id="4" name="对话气泡: 椭圆形 3"/>
            <p:cNvSpPr/>
            <p:nvPr>
              <p:custDataLst>
                <p:tags r:id="rId19"/>
              </p:custDataLst>
            </p:nvPr>
          </p:nvSpPr>
          <p:spPr>
            <a:xfrm rot="10800000">
              <a:off x="9278556" y="3049710"/>
              <a:ext cx="2913444" cy="502767"/>
            </a:xfrm>
            <a:prstGeom prst="wedgeEllipseCallout">
              <a:avLst>
                <a:gd name="adj1" fmla="val 199"/>
                <a:gd name="adj2" fmla="val 326873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>
              <p:custDataLst>
                <p:tags r:id="rId20"/>
              </p:custDataLst>
            </p:nvPr>
          </p:nvSpPr>
          <p:spPr>
            <a:xfrm>
              <a:off x="9656006" y="3117677"/>
              <a:ext cx="627353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34" charset="-120"/>
                  <a:sym typeface="+mn-ea"/>
                </a:rPr>
                <a:t>如何检查气密性？</a:t>
              </a:r>
              <a:endPara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34" charset="-120"/>
                <a:sym typeface="+mn-ea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 animBg="1"/>
      <p:bldP spid="187" grpId="0"/>
      <p:bldP spid="188" grpId="0"/>
      <p:bldP spid="196" grpId="0"/>
      <p:bldP spid="197" grpId="0"/>
      <p:bldP spid="198" grpId="0"/>
      <p:bldP spid="19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QC_7_BD.50_1#b30e70fc2?segpoint=1&amp;parentnodeid=516f7e000&amp;vbahtmlprocessed=1"/>
          <p:cNvSpPr/>
          <p:nvPr>
            <p:custDataLst>
              <p:tags r:id="rId1"/>
            </p:custDataLst>
          </p:nvPr>
        </p:nvSpPr>
        <p:spPr>
          <a:xfrm>
            <a:off x="232791" y="934657"/>
            <a:ext cx="11466576" cy="46577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algn="l">
              <a:lnSpc>
                <a:spcPct val="150000"/>
              </a:lnSpc>
            </a:pPr>
            <a:r>
              <a:rPr lang="en-US" sz="2800" err="1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用甲、乙两装置测定锌与稀硫酸反应速率。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下列说法错误的是（       ）</a:t>
            </a:r>
            <a:endParaRPr lang="en-US" sz="2800"/>
          </a:p>
        </p:txBody>
      </p:sp>
      <p:sp>
        <p:nvSpPr>
          <p:cNvPr id="4" name="QC_7_AN.51_1#b30e70fc2.bracket?parentnodeid=516f7e000&amp;vbahtmlprocessed=1&amp;hasmatchpositionanswer=1"/>
          <p:cNvSpPr/>
          <p:nvPr>
            <p:custDataLst>
              <p:tags r:id="rId2"/>
            </p:custDataLst>
          </p:nvPr>
        </p:nvSpPr>
        <p:spPr>
          <a:xfrm>
            <a:off x="10366374" y="660081"/>
            <a:ext cx="277813" cy="46958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algn="ctr">
              <a:lnSpc>
                <a:spcPct val="150000"/>
              </a:lnSpc>
            </a:pPr>
            <a:r>
              <a:rPr lang="en-US" sz="480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D</a:t>
            </a:r>
            <a:endParaRPr lang="en-US" sz="800"/>
          </a:p>
        </p:txBody>
      </p:sp>
      <p:pic>
        <p:nvPicPr>
          <p:cNvPr id="5" name="QC_7_BD.52_1#b30e70fc2?parentnodeid=516f7e000&amp;vbahtmlprocessed=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05875" y="1606077"/>
            <a:ext cx="3476625" cy="300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6" name="QC_7_BD.52_2#b30e70fc2.choices?parentnodeid=516f7e000&amp;vbahtmlprocessed=1"/>
          <p:cNvSpPr/>
          <p:nvPr>
            <p:custDataLst>
              <p:tags r:id="rId5"/>
            </p:custDataLst>
          </p:nvPr>
        </p:nvSpPr>
        <p:spPr>
          <a:xfrm>
            <a:off x="176224" y="1606077"/>
            <a:ext cx="9390063" cy="204692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algn="l">
              <a:lnSpc>
                <a:spcPct val="150000"/>
              </a:lnSpc>
            </a:pPr>
            <a:r>
              <a:rPr lang="en-US" sz="240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A.甲、乙两实验均需要秒表</a:t>
            </a:r>
            <a:endParaRPr lang="en-US" sz="2400"/>
          </a:p>
          <a:p>
            <a:pPr marL="0" algn="l">
              <a:lnSpc>
                <a:spcPct val="150000"/>
              </a:lnSpc>
            </a:pPr>
            <a:r>
              <a:rPr lang="en-US" sz="240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B.实验前将乙装置注射器活塞外拉，放开后若回到原位，说明气密性良好</a:t>
            </a:r>
            <a:endParaRPr lang="en-US" sz="2400"/>
          </a:p>
          <a:p>
            <a:pPr marL="0" algn="l">
              <a:lnSpc>
                <a:spcPct val="150000"/>
              </a:lnSpc>
            </a:pPr>
            <a:r>
              <a:rPr lang="en-US" sz="240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C.其他条件相同时，乙装置所测速率比甲装置误差小</a:t>
            </a:r>
            <a:endParaRPr lang="en-US" sz="2400"/>
          </a:p>
          <a:p>
            <a:pPr marL="0" algn="l">
              <a:lnSpc>
                <a:spcPct val="150000"/>
              </a:lnSpc>
            </a:pPr>
            <a:r>
              <a:rPr lang="en-US" sz="240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D.上述装置通过测单位时间内锌的质量变化测定反应速率</a:t>
            </a:r>
            <a:endParaRPr lang="en-US" sz="2400"/>
          </a:p>
        </p:txBody>
      </p:sp>
      <p:grpSp>
        <p:nvGrpSpPr>
          <p:cNvPr id="9" name="组合 8"/>
          <p:cNvGrpSpPr/>
          <p:nvPr>
            <p:custDataLst>
              <p:tags r:id="rId6"/>
            </p:custDataLst>
          </p:nvPr>
        </p:nvGrpSpPr>
        <p:grpSpPr>
          <a:xfrm>
            <a:off x="4518193" y="272631"/>
            <a:ext cx="2642917" cy="716282"/>
            <a:chOff x="4669590" y="3262201"/>
            <a:chExt cx="2875219" cy="785110"/>
          </a:xfrm>
        </p:grpSpPr>
        <p:pic>
          <p:nvPicPr>
            <p:cNvPr id="10" name="图片 9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4669590" y="3279118"/>
              <a:ext cx="768193" cy="76819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椭圆 10"/>
            <p:cNvSpPr/>
            <p:nvPr>
              <p:custDataLst>
                <p:tags r:id="rId9"/>
              </p:custDataLst>
            </p:nvPr>
          </p:nvSpPr>
          <p:spPr>
            <a:xfrm>
              <a:off x="5287811" y="3262201"/>
              <a:ext cx="637847" cy="638426"/>
            </a:xfrm>
            <a:prstGeom prst="ellipse">
              <a:avLst/>
            </a:prstGeom>
            <a:solidFill>
              <a:srgbClr val="F767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3170" noProof="1">
                  <a:solidFill>
                    <a:srgbClr val="000000"/>
                  </a:solidFill>
                </a:rPr>
                <a:t>课</a:t>
              </a:r>
              <a:endParaRPr lang="zh-CN" altLang="en-US" sz="3170" noProof="1">
                <a:solidFill>
                  <a:srgbClr val="000000"/>
                </a:solidFill>
              </a:endParaRPr>
            </a:p>
          </p:txBody>
        </p:sp>
        <p:sp>
          <p:nvSpPr>
            <p:cNvPr id="12" name="椭圆 11"/>
            <p:cNvSpPr/>
            <p:nvPr>
              <p:custDataLst>
                <p:tags r:id="rId10"/>
              </p:custDataLst>
            </p:nvPr>
          </p:nvSpPr>
          <p:spPr>
            <a:xfrm>
              <a:off x="5827528" y="3262201"/>
              <a:ext cx="637847" cy="638426"/>
            </a:xfrm>
            <a:prstGeom prst="ellipse">
              <a:avLst/>
            </a:prstGeom>
            <a:solidFill>
              <a:srgbClr val="3096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3170" noProof="1">
                  <a:solidFill>
                    <a:srgbClr val="000000"/>
                  </a:solidFill>
                </a:rPr>
                <a:t>堂</a:t>
              </a:r>
              <a:endParaRPr lang="zh-CN" altLang="en-US" sz="3170" noProof="1">
                <a:solidFill>
                  <a:srgbClr val="000000"/>
                </a:solidFill>
              </a:endParaRPr>
            </a:p>
          </p:txBody>
        </p:sp>
        <p:sp>
          <p:nvSpPr>
            <p:cNvPr id="13" name="椭圆 12"/>
            <p:cNvSpPr/>
            <p:nvPr>
              <p:custDataLst>
                <p:tags r:id="rId11"/>
              </p:custDataLst>
            </p:nvPr>
          </p:nvSpPr>
          <p:spPr>
            <a:xfrm>
              <a:off x="6367245" y="3262201"/>
              <a:ext cx="637847" cy="638426"/>
            </a:xfrm>
            <a:prstGeom prst="ellipse">
              <a:avLst/>
            </a:prstGeom>
            <a:solidFill>
              <a:srgbClr val="CAFB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3170" noProof="1">
                  <a:solidFill>
                    <a:srgbClr val="000000"/>
                  </a:solidFill>
                </a:rPr>
                <a:t>练</a:t>
              </a:r>
              <a:endParaRPr lang="zh-CN" altLang="en-US" sz="3170" noProof="1">
                <a:solidFill>
                  <a:srgbClr val="000000"/>
                </a:solidFill>
              </a:endParaRPr>
            </a:p>
          </p:txBody>
        </p:sp>
        <p:sp>
          <p:nvSpPr>
            <p:cNvPr id="14" name="椭圆 13"/>
            <p:cNvSpPr/>
            <p:nvPr>
              <p:custDataLst>
                <p:tags r:id="rId12"/>
              </p:custDataLst>
            </p:nvPr>
          </p:nvSpPr>
          <p:spPr>
            <a:xfrm>
              <a:off x="6906962" y="3262201"/>
              <a:ext cx="637847" cy="638426"/>
            </a:xfrm>
            <a:prstGeom prst="ellipse">
              <a:avLst/>
            </a:prstGeom>
            <a:solidFill>
              <a:srgbClr val="676A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3170" noProof="1">
                  <a:solidFill>
                    <a:srgbClr val="000000"/>
                  </a:solidFill>
                </a:rPr>
                <a:t>习</a:t>
              </a:r>
              <a:endParaRPr lang="zh-CN" altLang="en-US" sz="3170" noProof="1">
                <a:solidFill>
                  <a:srgbClr val="000000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QC_7_AS.53_1#b30e70fc2?parentnodeid=516f7e000&amp;vbahtmlprocessed=1"/>
              <p:cNvSpPr/>
              <p:nvPr>
                <p:custDataLst>
                  <p:tags r:id="rId13"/>
                </p:custDataLst>
              </p:nvPr>
            </p:nvSpPr>
            <p:spPr>
              <a:xfrm>
                <a:off x="223647" y="4755864"/>
                <a:ext cx="11475720" cy="280835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/>
              <a:lstStyle/>
              <a:p>
                <a:pPr algn="l"/>
                <a:r>
                  <a:rPr lang="en-US" sz="2300" b="1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sz="2300" b="1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zh-CN" altLang="en-US" sz="2300">
                    <a:solidFill>
                      <a:srgbClr val="0000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根据反应速率的公式：</a:t>
                </a:r>
                <a:r>
                  <a:rPr lang="zh-CN" altLang="en-US" sz="800" u="none">
                    <a:solidFill>
                      <a:srgbClr val="0000FF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100" spc="-10200">
                    <a:solidFill>
                      <a:srgbClr val="0000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&lt;m&gt;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N" altLang="en-US" sz="23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altLang="zh-CN" sz="23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en-US" sz="23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3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zh-CN" altLang="en-US" sz="23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3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zh-CN" altLang="en-US" sz="23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den>
                    </m:f>
                  </m:oMath>
                </a14:m>
                <a:r>
                  <a:rPr lang="en-US" altLang="zh-CN" sz="100" spc="-10200">
                    <a:solidFill>
                      <a:srgbClr val="0000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&lt;/m&gt;</a:t>
                </a:r>
                <a:r>
                  <a:rPr lang="zh-CN" altLang="en-US" sz="800" u="none">
                    <a:solidFill>
                      <a:srgbClr val="0000FF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zh-CN" altLang="en-US" sz="2300">
                    <a:solidFill>
                      <a:srgbClr val="0000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，测速率需要知道单位时间的物质的量浓度变化量，故需要秒表，</a:t>
                </a:r>
                <a:r>
                  <a:rPr lang="en-US" altLang="zh-CN" sz="2300">
                    <a:solidFill>
                      <a:srgbClr val="0000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A</a:t>
                </a:r>
                <a:r>
                  <a:rPr lang="zh-CN" altLang="en-US" sz="2300">
                    <a:solidFill>
                      <a:srgbClr val="0000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项正确；将活塞外拉，此时装置内气压小于外界大气压，若漏气外界空气进入后，放开活塞，活塞不会回到原位，</a:t>
                </a:r>
                <a:r>
                  <a:rPr lang="zh-CN" altLang="en-US" sz="800" u="none">
                    <a:solidFill>
                      <a:srgbClr val="0000FF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100" spc="-10200">
                    <a:solidFill>
                      <a:srgbClr val="0000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&lt;m&gt;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3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 altLang="zh-CN" sz="100" spc="-10200">
                    <a:solidFill>
                      <a:srgbClr val="0000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&lt;/m&gt;</a:t>
                </a:r>
                <a:r>
                  <a:rPr lang="zh-CN" altLang="en-US" sz="800" u="none">
                    <a:solidFill>
                      <a:srgbClr val="0000FF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zh-CN" altLang="en-US" sz="2300">
                    <a:solidFill>
                      <a:srgbClr val="0000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项正确；甲装置反应时需要将稀硫酸滴入，滴入液体占据一定的体积，会导致实验误差的产生，</a:t>
                </a:r>
                <a:r>
                  <a:rPr lang="en-US" altLang="zh-CN" sz="2300">
                    <a:solidFill>
                      <a:srgbClr val="0000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C</a:t>
                </a:r>
                <a:r>
                  <a:rPr lang="zh-CN" altLang="en-US" sz="2300">
                    <a:solidFill>
                      <a:srgbClr val="0000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项正确；锌和稀硫酸反应产生氢气，该装置通过测定单位时间内生成氢气的体积来测定反应速率，</a:t>
                </a:r>
                <a:r>
                  <a:rPr lang="en-US" altLang="zh-CN" sz="2300">
                    <a:solidFill>
                      <a:srgbClr val="0000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D</a:t>
                </a:r>
                <a:r>
                  <a:rPr lang="zh-CN" altLang="en-US" sz="2300">
                    <a:solidFill>
                      <a:srgbClr val="0000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项错误。</a:t>
                </a:r>
                <a:endParaRPr lang="en-US" sz="100"/>
              </a:p>
            </p:txBody>
          </p:sp>
        </mc:Choice>
        <mc:Fallback>
          <p:sp>
            <p:nvSpPr>
              <p:cNvPr id="15" name="QC_7_AS.53_1#b30e70fc2?parentnodeid=516f7e000&amp;vbahtmlprocessed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4"/>
                </p:custDataLst>
              </p:nvPr>
            </p:nvSpPr>
            <p:spPr>
              <a:xfrm>
                <a:off x="223647" y="4755864"/>
                <a:ext cx="11475720" cy="2808351"/>
              </a:xfrm>
              <a:prstGeom prst="rect">
                <a:avLst/>
              </a:prstGeom>
              <a:blipFill rotWithShape="1">
                <a:blip r:embed="rId15"/>
                <a:stretch>
                  <a:fillRect l="-1" t="-12" r="1" b="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>
            <p:custDataLst>
              <p:tags r:id="rId1"/>
            </p:custDataLst>
          </p:nvPr>
        </p:nvSpPr>
        <p:spPr>
          <a:xfrm>
            <a:off x="465590" y="2198258"/>
            <a:ext cx="1030702" cy="3251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latin typeface="华文新魏" panose="02010800040101010101" pitchFamily="2" charset="-122"/>
                <a:ea typeface="华文新魏" panose="02010800040101010101" pitchFamily="2" charset="-122"/>
              </a:rPr>
              <a:t>化学反应速率</a:t>
            </a:r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2043559" y="2068946"/>
            <a:ext cx="2123987" cy="5911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latin typeface="华文新魏" panose="02010800040101010101" pitchFamily="2" charset="-122"/>
                <a:ea typeface="华文新魏" panose="02010800040101010101" pitchFamily="2" charset="-122"/>
              </a:rPr>
              <a:t>定量计算</a:t>
            </a:r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5" name="圆角矩形 4"/>
          <p:cNvSpPr/>
          <p:nvPr>
            <p:custDataLst>
              <p:tags r:id="rId3"/>
            </p:custDataLst>
          </p:nvPr>
        </p:nvSpPr>
        <p:spPr>
          <a:xfrm>
            <a:off x="5136591" y="1577365"/>
            <a:ext cx="2798243" cy="5911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latin typeface="华文新魏" panose="02010800040101010101" pitchFamily="2" charset="-122"/>
                <a:ea typeface="华文新魏" panose="02010800040101010101" pitchFamily="2" charset="-122"/>
              </a:rPr>
              <a:t>书写表达式</a:t>
            </a:r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6" name="圆角矩形 5"/>
          <p:cNvSpPr/>
          <p:nvPr>
            <p:custDataLst>
              <p:tags r:id="rId4"/>
            </p:custDataLst>
          </p:nvPr>
        </p:nvSpPr>
        <p:spPr>
          <a:xfrm>
            <a:off x="5136591" y="2566999"/>
            <a:ext cx="6405419" cy="5911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latin typeface="华文新魏" panose="02010800040101010101" pitchFamily="2" charset="-122"/>
                <a:ea typeface="华文新魏" panose="02010800040101010101" pitchFamily="2" charset="-122"/>
              </a:rPr>
              <a:t>同一化学反应不同物质表示的关系</a:t>
            </a:r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7" name="圆角矩形 6"/>
          <p:cNvSpPr/>
          <p:nvPr>
            <p:custDataLst>
              <p:tags r:id="rId5"/>
            </p:custDataLst>
          </p:nvPr>
        </p:nvSpPr>
        <p:spPr>
          <a:xfrm>
            <a:off x="2197660" y="5283202"/>
            <a:ext cx="2705878" cy="5911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latin typeface="华文新魏" panose="02010800040101010101" pitchFamily="2" charset="-122"/>
                <a:ea typeface="华文新魏" panose="02010800040101010101" pitchFamily="2" charset="-122"/>
              </a:rPr>
              <a:t>定量实验测定</a:t>
            </a:r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矩形 18"/>
              <p:cNvSpPr/>
              <p:nvPr>
                <p:custDataLst>
                  <p:tags r:id="rId6"/>
                </p:custDataLst>
              </p:nvPr>
            </p:nvSpPr>
            <p:spPr>
              <a:xfrm>
                <a:off x="8482101" y="1470542"/>
                <a:ext cx="3599062" cy="8047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i="1">
                    <a:latin typeface="华文新魏" panose="02010800040101010101" pitchFamily="2" charset="-122"/>
                    <a:ea typeface="华文新魏" panose="02010800040101010101" pitchFamily="2" charset="-122"/>
                    <a:cs typeface="Times New Roman" panose="02020603050405020304" pitchFamily="34" charset="-120"/>
                  </a:rPr>
                  <a:t>v</a:t>
                </a:r>
                <a:r>
                  <a:rPr lang="en-US" altLang="zh-CN" sz="2800">
                    <a:latin typeface="华文新魏" panose="02010800040101010101" pitchFamily="2" charset="-122"/>
                    <a:ea typeface="华文新魏" panose="02010800040101010101" pitchFamily="2" charset="-122"/>
                    <a:cs typeface="Times New Roman" panose="02020603050405020304" pitchFamily="34" charset="-120"/>
                  </a:rPr>
                  <a:t>(</a:t>
                </a:r>
                <a:r>
                  <a:rPr lang="en-US" altLang="zh-CN" sz="2800" b="1"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B</a:t>
                </a:r>
                <a:r>
                  <a:rPr lang="en-US" altLang="zh-CN" sz="2800">
                    <a:latin typeface="华文新魏" panose="02010800040101010101" pitchFamily="2" charset="-122"/>
                    <a:ea typeface="华文新魏" panose="02010800040101010101" pitchFamily="2" charset="-122"/>
                    <a:cs typeface="Times New Roman" panose="02020603050405020304" pitchFamily="34" charset="-120"/>
                  </a:rPr>
                  <a:t>)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34" charset="0"/>
                          </a:rPr>
                          <m:t>Δ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34" charset="0"/>
                          </a:rPr>
                          <m:t>𝑐</m:t>
                        </m:r>
                        <m:r>
                          <a:rPr lang="en-US" altLang="zh-CN" sz="2800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34" charset="0"/>
                          </a:rPr>
                          <m:t>(</m:t>
                        </m:r>
                        <m:r>
                          <a:rPr lang="en-US" altLang="zh-CN" sz="2800" b="1" i="0" smtClean="0">
                            <a:latin typeface="Cambria Math" panose="02040503050406030204" pitchFamily="18" charset="0"/>
                            <a:ea typeface="华文新魏" panose="02010800040101010101" pitchFamily="2" charset="-122"/>
                          </a:rPr>
                          <m:t>𝐁</m:t>
                        </m:r>
                        <m:r>
                          <a:rPr lang="en-US" altLang="zh-CN" sz="2800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34" charset="0"/>
                          </a:rPr>
                          <m:t>)</m:t>
                        </m:r>
                        <m:r>
                          <a:rPr lang="en-US" altLang="zh-CN" sz="2800" smtClean="0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34" charset="0"/>
                          </a:rPr>
                          <m:t> 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34" charset="0"/>
                          </a:rPr>
                          <m:t>Δ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34" charset="0"/>
                          </a:rPr>
                          <m:t>𝑡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34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altLang="zh-CN" sz="280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34" charset="0"/>
                          </a:rPr>
                          <m:t>Δ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34" charset="0"/>
                          </a:rPr>
                          <m:t>𝑛</m:t>
                        </m:r>
                        <m:r>
                          <a:rPr lang="en-US" altLang="zh-CN" sz="2800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34" charset="0"/>
                          </a:rPr>
                          <m:t>(</m:t>
                        </m:r>
                        <m:r>
                          <a:rPr lang="en-US" altLang="zh-CN" sz="2800" b="1">
                            <a:latin typeface="Cambria Math" panose="02040503050406030204" pitchFamily="18" charset="0"/>
                            <a:ea typeface="华文新魏" panose="02010800040101010101" pitchFamily="2" charset="-122"/>
                          </a:rPr>
                          <m:t>𝐁</m:t>
                        </m:r>
                        <m:r>
                          <a:rPr lang="en-US" altLang="zh-CN" sz="2800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34" charset="0"/>
                          </a:rPr>
                          <m:t>) </m:t>
                        </m:r>
                      </m:num>
                      <m:den>
                        <m:r>
                          <a:rPr lang="en-US" altLang="zh-CN" sz="2800" i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34" charset="0"/>
                          </a:rPr>
                          <m:t>𝑣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34" charset="0"/>
                          </a:rPr>
                          <m:t>Δ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34" charset="0"/>
                          </a:rPr>
                          <m:t>𝑡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34" charset="0"/>
                          </a:rPr>
                          <m:t> </m:t>
                        </m:r>
                      </m:den>
                    </m:f>
                  </m:oMath>
                </a14:m>
                <a:endParaRPr lang="zh-CN" altLang="en-US" sz="2800"/>
              </a:p>
            </p:txBody>
          </p:sp>
        </mc:Choice>
        <mc:Fallback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8482101" y="1470542"/>
                <a:ext cx="3599062" cy="804772"/>
              </a:xfrm>
              <a:prstGeom prst="rect">
                <a:avLst/>
              </a:prstGeom>
              <a:blipFill rotWithShape="1">
                <a:blip r:embed="rId8"/>
                <a:stretch>
                  <a:fillRect l="-11" t="-64" r="8" b="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矩形 19"/>
              <p:cNvSpPr/>
              <p:nvPr>
                <p:custDataLst>
                  <p:tags r:id="rId9"/>
                </p:custDataLst>
              </p:nvPr>
            </p:nvSpPr>
            <p:spPr>
              <a:xfrm>
                <a:off x="5604906" y="3387359"/>
                <a:ext cx="4676726" cy="872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34" charset="0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34" charset="0"/>
                          </a:rPr>
                          <m:t>𝑣</m:t>
                        </m:r>
                        <m:r>
                          <a:rPr lang="en-US" altLang="zh-CN" sz="2800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34" charset="0"/>
                          </a:rPr>
                          <m:t>(</m:t>
                        </m:r>
                        <m:r>
                          <a:rPr lang="en-US" altLang="zh-CN" sz="2800" b="1" i="0" smtClean="0">
                            <a:latin typeface="Cambria Math" panose="02040503050406030204" pitchFamily="18" charset="0"/>
                            <a:ea typeface="华文新魏" panose="02010800040101010101" pitchFamily="2" charset="-122"/>
                          </a:rPr>
                          <m:t>𝐀</m:t>
                        </m:r>
                        <m:r>
                          <a:rPr lang="en-US" altLang="zh-CN" sz="2800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34" charset="0"/>
                          </a:rPr>
                          <m:t>) </m:t>
                        </m:r>
                      </m:num>
                      <m:den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34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altLang="zh-CN" sz="2800">
                    <a:latin typeface="华文新魏" panose="02010800040101010101" pitchFamily="2" charset="-122"/>
                    <a:ea typeface="华文新魏" panose="02010800040101010101" pitchFamily="2" charset="-122"/>
                    <a:cs typeface="Times New Roman" panose="02020603050405020304" pitchFamily="34" charset="-12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34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34" charset="0"/>
                          </a:rPr>
                          <m:t>𝑣</m:t>
                        </m:r>
                        <m:r>
                          <a:rPr lang="en-US" altLang="zh-CN" sz="2800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34" charset="0"/>
                          </a:rPr>
                          <m:t>(</m:t>
                        </m:r>
                        <m:r>
                          <a:rPr lang="en-US" altLang="zh-CN" sz="2800" b="1" i="0" smtClean="0">
                            <a:latin typeface="Cambria Math" panose="02040503050406030204" pitchFamily="18" charset="0"/>
                            <a:ea typeface="华文新魏" panose="02010800040101010101" pitchFamily="2" charset="-122"/>
                          </a:rPr>
                          <m:t>𝐁</m:t>
                        </m:r>
                        <m:r>
                          <a:rPr lang="en-US" altLang="zh-CN" sz="2800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34" charset="0"/>
                          </a:rPr>
                          <m:t>) </m:t>
                        </m:r>
                      </m:num>
                      <m:den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34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altLang="zh-CN" sz="2800">
                    <a:latin typeface="华文新魏" panose="02010800040101010101" pitchFamily="2" charset="-122"/>
                    <a:ea typeface="华文新魏" panose="02010800040101010101" pitchFamily="2" charset="-122"/>
                    <a:cs typeface="Times New Roman" panose="02020603050405020304" pitchFamily="34" charset="-12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34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34" charset="0"/>
                          </a:rPr>
                          <m:t>𝑣</m:t>
                        </m:r>
                        <m:r>
                          <a:rPr lang="en-US" altLang="zh-CN" sz="2800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34" charset="0"/>
                          </a:rPr>
                          <m:t>(</m:t>
                        </m:r>
                        <m:r>
                          <a:rPr lang="en-US" altLang="zh-CN" sz="2800" b="1" i="0" smtClean="0">
                            <a:latin typeface="Cambria Math" panose="02040503050406030204" pitchFamily="18" charset="0"/>
                            <a:ea typeface="华文新魏" panose="02010800040101010101" pitchFamily="2" charset="-122"/>
                          </a:rPr>
                          <m:t>𝐂</m:t>
                        </m:r>
                        <m:r>
                          <a:rPr lang="en-US" altLang="zh-CN" sz="2800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34" charset="0"/>
                          </a:rPr>
                          <m:t>) </m:t>
                        </m:r>
                      </m:num>
                      <m:den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34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altLang="zh-CN" sz="2800">
                    <a:latin typeface="华文新魏" panose="02010800040101010101" pitchFamily="2" charset="-122"/>
                    <a:ea typeface="华文新魏" panose="02010800040101010101" pitchFamily="2" charset="-122"/>
                    <a:cs typeface="Times New Roman" panose="02020603050405020304" pitchFamily="34" charset="-12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34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34" charset="0"/>
                          </a:rPr>
                          <m:t>𝑣</m:t>
                        </m:r>
                        <m:r>
                          <a:rPr lang="en-US" altLang="zh-CN" sz="2800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34" charset="0"/>
                          </a:rPr>
                          <m:t>(</m:t>
                        </m:r>
                        <m:r>
                          <a:rPr lang="en-US" altLang="zh-CN" sz="2800" b="1">
                            <a:latin typeface="Cambria Math" panose="02040503050406030204" pitchFamily="18" charset="0"/>
                            <a:ea typeface="华文新魏" panose="02010800040101010101" pitchFamily="2" charset="-122"/>
                          </a:rPr>
                          <m:t>𝐃</m:t>
                        </m:r>
                        <m:r>
                          <a:rPr lang="en-US" altLang="zh-CN" sz="2800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34" charset="0"/>
                          </a:rPr>
                          <m:t>) </m:t>
                        </m:r>
                      </m:num>
                      <m:den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34" charset="0"/>
                          </a:rPr>
                          <m:t>𝑑</m:t>
                        </m:r>
                      </m:den>
                    </m:f>
                  </m:oMath>
                </a14:m>
                <a:endParaRPr lang="zh-CN" altLang="en-US" sz="2800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</mc:Choice>
        <mc:Fallback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5604906" y="3387359"/>
                <a:ext cx="4676726" cy="872996"/>
              </a:xfrm>
              <a:prstGeom prst="rect">
                <a:avLst/>
              </a:prstGeom>
              <a:blipFill rotWithShape="1">
                <a:blip r:embed="rId11"/>
                <a:stretch>
                  <a:fillRect l="-8" t="-31" r="7" b="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圆角矩形 20"/>
          <p:cNvSpPr/>
          <p:nvPr>
            <p:custDataLst>
              <p:tags r:id="rId12"/>
            </p:custDataLst>
          </p:nvPr>
        </p:nvSpPr>
        <p:spPr>
          <a:xfrm>
            <a:off x="5136591" y="4194024"/>
            <a:ext cx="6722900" cy="5911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latin typeface="华文新魏" panose="02010800040101010101" pitchFamily="2" charset="-122"/>
                <a:ea typeface="华文新魏" panose="02010800040101010101" pitchFamily="2" charset="-122"/>
              </a:rPr>
              <a:t>“三段式”及大小比较的 解题方法</a:t>
            </a:r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2" name="AutoShape 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600410" y="2438737"/>
            <a:ext cx="395023" cy="2980623"/>
          </a:xfrm>
          <a:prstGeom prst="leftBrace">
            <a:avLst>
              <a:gd name="adj1" fmla="val 53076"/>
              <a:gd name="adj2" fmla="val 50000"/>
            </a:avLst>
          </a:prstGeom>
          <a:noFill/>
          <a:ln w="2857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795" b="1">
              <a:latin typeface="Times New Roman" panose="02020603050405020304" pitchFamily="34" charset="0"/>
              <a:ea typeface="楷体" panose="02010609060101010101" pitchFamily="49" charset="-122"/>
            </a:endParaRPr>
          </a:p>
        </p:txBody>
      </p:sp>
      <p:sp>
        <p:nvSpPr>
          <p:cNvPr id="23" name="AutoShape 8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517301" y="1599416"/>
            <a:ext cx="395023" cy="2980623"/>
          </a:xfrm>
          <a:prstGeom prst="leftBrace">
            <a:avLst>
              <a:gd name="adj1" fmla="val 53076"/>
              <a:gd name="adj2" fmla="val 50000"/>
            </a:avLst>
          </a:prstGeom>
          <a:noFill/>
          <a:ln w="2857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795" b="1">
              <a:latin typeface="Times New Roman" panose="02020603050405020304" pitchFamily="34" charset="0"/>
              <a:ea typeface="楷体" panose="02010609060101010101" pitchFamily="49" charset="-122"/>
            </a:endParaRPr>
          </a:p>
        </p:txBody>
      </p:sp>
      <p:sp>
        <p:nvSpPr>
          <p:cNvPr id="25" name="圆角矩形 24"/>
          <p:cNvSpPr/>
          <p:nvPr>
            <p:custDataLst>
              <p:tags r:id="rId15"/>
            </p:custDataLst>
          </p:nvPr>
        </p:nvSpPr>
        <p:spPr>
          <a:xfrm>
            <a:off x="5393277" y="5296253"/>
            <a:ext cx="6364614" cy="6992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3200" b="1"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34" charset="-120"/>
                <a:sym typeface="+mn-ea"/>
              </a:rPr>
              <a:t>找与浓度相关可测量、易操作变量</a:t>
            </a:r>
            <a:endParaRPr lang="zh-CN" altLang="en-US" sz="3200" b="1">
              <a:latin typeface="华文新魏" panose="02010800040101010101" pitchFamily="2" charset="-122"/>
              <a:ea typeface="华文新魏" panose="02010800040101010101" pitchFamily="2" charset="-122"/>
              <a:cs typeface="Times New Roman" panose="02020603050405020304" pitchFamily="34" charset="-120"/>
              <a:sym typeface="+mn-ea"/>
            </a:endParaRPr>
          </a:p>
        </p:txBody>
      </p:sp>
      <p:grpSp>
        <p:nvGrpSpPr>
          <p:cNvPr id="8" name="组合 7"/>
          <p:cNvGrpSpPr/>
          <p:nvPr>
            <p:custDataLst>
              <p:tags r:id="rId16"/>
            </p:custDataLst>
          </p:nvPr>
        </p:nvGrpSpPr>
        <p:grpSpPr>
          <a:xfrm>
            <a:off x="3990096" y="352815"/>
            <a:ext cx="2642917" cy="798788"/>
            <a:chOff x="4669590" y="3262201"/>
            <a:chExt cx="2875219" cy="785110"/>
          </a:xfrm>
        </p:grpSpPr>
        <p:pic>
          <p:nvPicPr>
            <p:cNvPr id="9" name="图片 8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18"/>
            <a:stretch>
              <a:fillRect/>
            </a:stretch>
          </p:blipFill>
          <p:spPr>
            <a:xfrm>
              <a:off x="4669590" y="3279118"/>
              <a:ext cx="768193" cy="76819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椭圆 9"/>
            <p:cNvSpPr/>
            <p:nvPr>
              <p:custDataLst>
                <p:tags r:id="rId19"/>
              </p:custDataLst>
            </p:nvPr>
          </p:nvSpPr>
          <p:spPr>
            <a:xfrm>
              <a:off x="5287811" y="3262201"/>
              <a:ext cx="637847" cy="638426"/>
            </a:xfrm>
            <a:prstGeom prst="ellipse">
              <a:avLst/>
            </a:prstGeom>
            <a:solidFill>
              <a:srgbClr val="F767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3170" noProof="1">
                  <a:solidFill>
                    <a:srgbClr val="000000"/>
                  </a:solidFill>
                </a:rPr>
                <a:t>课</a:t>
              </a:r>
              <a:endParaRPr lang="zh-CN" altLang="en-US" sz="3170" noProof="1">
                <a:solidFill>
                  <a:srgbClr val="000000"/>
                </a:solidFill>
              </a:endParaRPr>
            </a:p>
          </p:txBody>
        </p:sp>
        <p:sp>
          <p:nvSpPr>
            <p:cNvPr id="11" name="椭圆 10"/>
            <p:cNvSpPr/>
            <p:nvPr>
              <p:custDataLst>
                <p:tags r:id="rId20"/>
              </p:custDataLst>
            </p:nvPr>
          </p:nvSpPr>
          <p:spPr>
            <a:xfrm>
              <a:off x="5827528" y="3262201"/>
              <a:ext cx="637847" cy="638426"/>
            </a:xfrm>
            <a:prstGeom prst="ellipse">
              <a:avLst/>
            </a:prstGeom>
            <a:solidFill>
              <a:srgbClr val="3096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3170" noProof="1">
                  <a:solidFill>
                    <a:srgbClr val="000000"/>
                  </a:solidFill>
                </a:rPr>
                <a:t>堂</a:t>
              </a:r>
              <a:endParaRPr lang="zh-CN" altLang="en-US" sz="3170" noProof="1">
                <a:solidFill>
                  <a:srgbClr val="000000"/>
                </a:solidFill>
              </a:endParaRPr>
            </a:p>
          </p:txBody>
        </p:sp>
        <p:sp>
          <p:nvSpPr>
            <p:cNvPr id="12" name="椭圆 11"/>
            <p:cNvSpPr/>
            <p:nvPr>
              <p:custDataLst>
                <p:tags r:id="rId21"/>
              </p:custDataLst>
            </p:nvPr>
          </p:nvSpPr>
          <p:spPr>
            <a:xfrm>
              <a:off x="6367245" y="3262201"/>
              <a:ext cx="637847" cy="638426"/>
            </a:xfrm>
            <a:prstGeom prst="ellipse">
              <a:avLst/>
            </a:prstGeom>
            <a:solidFill>
              <a:srgbClr val="CAFB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3170" noProof="1">
                  <a:solidFill>
                    <a:srgbClr val="000000"/>
                  </a:solidFill>
                </a:rPr>
                <a:t>小</a:t>
              </a:r>
              <a:endParaRPr lang="zh-CN" altLang="en-US" sz="3170" noProof="1">
                <a:solidFill>
                  <a:srgbClr val="000000"/>
                </a:solidFill>
              </a:endParaRPr>
            </a:p>
          </p:txBody>
        </p:sp>
        <p:sp>
          <p:nvSpPr>
            <p:cNvPr id="13" name="椭圆 12"/>
            <p:cNvSpPr/>
            <p:nvPr>
              <p:custDataLst>
                <p:tags r:id="rId22"/>
              </p:custDataLst>
            </p:nvPr>
          </p:nvSpPr>
          <p:spPr>
            <a:xfrm>
              <a:off x="6906962" y="3262201"/>
              <a:ext cx="637847" cy="638426"/>
            </a:xfrm>
            <a:prstGeom prst="ellipse">
              <a:avLst/>
            </a:prstGeom>
            <a:solidFill>
              <a:srgbClr val="676A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3170" noProof="1">
                  <a:solidFill>
                    <a:srgbClr val="000000"/>
                  </a:solidFill>
                </a:rPr>
                <a:t>结</a:t>
              </a:r>
              <a:endParaRPr lang="zh-CN" altLang="en-US" sz="3170" noProof="1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034540" y="2333627"/>
          <a:ext cx="8293633" cy="1158240"/>
        </p:xfrm>
        <a:graphic>
          <a:graphicData uri="http://schemas.openxmlformats.org/drawingml/2006/table">
            <a:tbl>
              <a:tblPr firstRow="1" firstCol="1" bandRow="1"/>
              <a:tblGrid>
                <a:gridCol w="1710237"/>
                <a:gridCol w="786709"/>
                <a:gridCol w="1084186"/>
                <a:gridCol w="1177549"/>
                <a:gridCol w="1178317"/>
                <a:gridCol w="1016087"/>
                <a:gridCol w="1340548"/>
              </a:tblGrid>
              <a:tr h="414655">
                <a:tc>
                  <a:txBody>
                    <a:bodyPr wrap="square"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2800" b="1" i="1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t</a:t>
                      </a:r>
                      <a:r>
                        <a:rPr lang="en-US" sz="2800" b="1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/min</a:t>
                      </a:r>
                      <a:endParaRPr lang="en-US" sz="2800" b="1" kern="0">
                        <a:solidFill>
                          <a:schemeClr val="tx1"/>
                        </a:solidFill>
                        <a:effectLst/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endParaRPr>
                    </a:p>
                  </a:txBody>
                  <a:tcPr marL="68580" marR="68580" marT="0" marB="0" vert="horz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2800" b="1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0</a:t>
                      </a:r>
                      <a:endParaRPr lang="en-US" sz="2800" b="1" kern="0">
                        <a:solidFill>
                          <a:schemeClr val="tx1"/>
                        </a:solidFill>
                        <a:effectLst/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2800" b="1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2</a:t>
                      </a:r>
                      <a:endParaRPr lang="en-US" sz="2800" b="1" kern="0">
                        <a:solidFill>
                          <a:schemeClr val="tx1"/>
                        </a:solidFill>
                        <a:effectLst/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2800" b="1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4</a:t>
                      </a:r>
                      <a:endParaRPr lang="en-US" sz="2800" b="1" kern="0">
                        <a:solidFill>
                          <a:schemeClr val="tx1"/>
                        </a:solidFill>
                        <a:effectLst/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2800" b="1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6</a:t>
                      </a:r>
                      <a:endParaRPr lang="en-US" sz="2800" b="1" kern="0">
                        <a:solidFill>
                          <a:schemeClr val="tx1"/>
                        </a:solidFill>
                        <a:effectLst/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2800" b="1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8</a:t>
                      </a:r>
                      <a:endParaRPr lang="en-US" sz="2800" b="1" kern="0">
                        <a:solidFill>
                          <a:schemeClr val="tx1"/>
                        </a:solidFill>
                        <a:effectLst/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2800" b="1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10</a:t>
                      </a:r>
                      <a:endParaRPr lang="en-US" sz="2800" b="1" kern="0">
                        <a:solidFill>
                          <a:schemeClr val="tx1"/>
                        </a:solidFill>
                        <a:effectLst/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520">
                <a:tc>
                  <a:txBody>
                    <a:bodyPr wrap="square"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2800" b="1" i="1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V</a:t>
                      </a:r>
                      <a:r>
                        <a:rPr lang="en-US" altLang="zh-CN" sz="2800" b="1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(</a:t>
                      </a:r>
                      <a:r>
                        <a:rPr lang="en-US" sz="2800" b="1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O</a:t>
                      </a:r>
                      <a:r>
                        <a:rPr lang="en-US" sz="2800" b="1" kern="0" baseline="-25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2</a:t>
                      </a:r>
                      <a:r>
                        <a:rPr lang="en-US" altLang="zh-CN" sz="2800" b="1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)</a:t>
                      </a:r>
                      <a:r>
                        <a:rPr lang="en-US" sz="2800" b="1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/mL</a:t>
                      </a:r>
                      <a:endParaRPr lang="en-US" sz="2800" b="1" kern="0">
                        <a:solidFill>
                          <a:schemeClr val="tx1"/>
                        </a:solidFill>
                        <a:effectLst/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endParaRPr>
                    </a:p>
                  </a:txBody>
                  <a:tcPr marL="68580" marR="68580" marT="0" marB="0" vert="horz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2800" b="1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0.0</a:t>
                      </a:r>
                      <a:endParaRPr lang="en-US" sz="2800" b="1" kern="0">
                        <a:solidFill>
                          <a:schemeClr val="tx1"/>
                        </a:solidFill>
                        <a:effectLst/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2800" b="1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9.9</a:t>
                      </a:r>
                      <a:endParaRPr lang="en-US" sz="2800" b="1" kern="0">
                        <a:solidFill>
                          <a:schemeClr val="tx1"/>
                        </a:solidFill>
                        <a:effectLst/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2800" b="1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17.2</a:t>
                      </a:r>
                      <a:endParaRPr lang="en-US" sz="2800" b="1" kern="0">
                        <a:solidFill>
                          <a:schemeClr val="tx1"/>
                        </a:solidFill>
                        <a:effectLst/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2800" b="1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22.4</a:t>
                      </a:r>
                      <a:endParaRPr lang="en-US" sz="2800" b="1" kern="0">
                        <a:solidFill>
                          <a:schemeClr val="tx1"/>
                        </a:solidFill>
                        <a:effectLst/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2800" b="1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26.5</a:t>
                      </a:r>
                      <a:endParaRPr lang="en-US" sz="2800" b="1" kern="0">
                        <a:solidFill>
                          <a:schemeClr val="tx1"/>
                        </a:solidFill>
                        <a:effectLst/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2800" b="1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29.9</a:t>
                      </a:r>
                      <a:endParaRPr lang="en-US" sz="2800" b="1" kern="0">
                        <a:solidFill>
                          <a:schemeClr val="tx1"/>
                        </a:solidFill>
                        <a:effectLst/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06450" y="700029"/>
            <a:ext cx="11592560" cy="164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>
              <a:lnSpc>
                <a:spcPct val="120000"/>
              </a:lnSpc>
            </a:pPr>
            <a:r>
              <a:rPr kumimoji="0" lang="zh-CN" altLang="en-US" sz="2800" b="1" i="0" u="none" strike="noStrike" cap="none" normalizeH="0" baseline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</a:rPr>
              <a:t>在一定温度下，</a:t>
            </a:r>
            <a:r>
              <a:rPr kumimoji="0" lang="en-US" altLang="zh-CN" sz="2800" b="1" i="0" u="none" strike="noStrike" cap="none" normalizeH="0" baseline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</a:rPr>
              <a:t>10 mL 0.40 mol/L H</a:t>
            </a:r>
            <a:r>
              <a:rPr kumimoji="0" lang="en-US" altLang="zh-CN" sz="2800" b="1" i="0" u="none" strike="noStrike" cap="none" normalizeH="0" baseline="-3000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</a:rPr>
              <a:t>2</a:t>
            </a:r>
            <a:r>
              <a:rPr kumimoji="0" lang="en-US" altLang="zh-CN" sz="2800" b="1" i="0" u="none" strike="noStrike" cap="none" normalizeH="0" baseline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</a:rPr>
              <a:t>O</a:t>
            </a:r>
            <a:r>
              <a:rPr kumimoji="0" lang="en-US" altLang="zh-CN" sz="2800" b="1" i="0" u="none" strike="noStrike" cap="none" normalizeH="0" baseline="-3000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</a:rPr>
              <a:t>2 </a:t>
            </a:r>
            <a:r>
              <a:rPr kumimoji="0" lang="zh-CN" altLang="en-US" sz="2800" b="1" i="0" u="none" strike="noStrike" cap="none" normalizeH="0" baseline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</a:rPr>
              <a:t>溶液发生催化分解，不同时刻测得生成的 </a:t>
            </a:r>
            <a:r>
              <a:rPr kumimoji="0" lang="en-US" altLang="zh-CN" sz="2800" b="1" i="0" u="none" strike="noStrike" cap="none" normalizeH="0" baseline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</a:rPr>
              <a:t>O</a:t>
            </a:r>
            <a:r>
              <a:rPr kumimoji="0" lang="en-US" altLang="zh-CN" sz="2800" b="1" i="0" u="none" strike="noStrike" cap="none" normalizeH="0" baseline="-3000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</a:rPr>
              <a:t>2 </a:t>
            </a:r>
            <a:r>
              <a:rPr kumimoji="0" lang="zh-CN" altLang="en-US" sz="2800" b="1" i="0" u="none" strike="noStrike" cap="none" normalizeH="0" baseline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</a:rPr>
              <a:t>的体积（已折算为标准状况）如下表（溶液体积变化忽略不计）</a:t>
            </a:r>
            <a:r>
              <a:rPr lang="zh-CN" altLang="en-US" sz="2800" b="1" i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</a:rPr>
              <a:t>。求</a:t>
            </a:r>
            <a:r>
              <a:rPr lang="en-US" altLang="zh-CN" sz="2800" b="1" i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</a:rPr>
              <a:t>0</a:t>
            </a:r>
            <a:r>
              <a:rPr lang="zh-CN" altLang="zh-CN" sz="2800" b="1" i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</a:rPr>
              <a:t>～</a:t>
            </a:r>
            <a:r>
              <a:rPr lang="en-US" altLang="zh-CN" sz="2800" b="1" i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</a:rPr>
              <a:t>6 min</a:t>
            </a:r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</a:rPr>
              <a:t>内用</a:t>
            </a:r>
            <a:r>
              <a:rPr lang="en-US" altLang="zh-CN" sz="2800" b="1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</a:rPr>
              <a:t>H</a:t>
            </a:r>
            <a:r>
              <a:rPr lang="en-US" altLang="zh-CN" sz="2800" b="1" baseline="-3000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</a:rPr>
              <a:t>2</a:t>
            </a:r>
            <a:r>
              <a:rPr lang="en-US" altLang="zh-CN" sz="2800" b="1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</a:rPr>
              <a:t>O</a:t>
            </a:r>
            <a:r>
              <a:rPr lang="en-US" altLang="zh-CN" sz="2800" b="1" baseline="-3000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</a:rPr>
              <a:t>2</a:t>
            </a:r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</a:rPr>
              <a:t>表示</a:t>
            </a:r>
            <a:r>
              <a:rPr lang="zh-CN" altLang="en-US" sz="2800" b="1" i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</a:rPr>
              <a:t>的化学反应速率。</a:t>
            </a:r>
            <a:endParaRPr kumimoji="0" lang="zh-CN" altLang="en-US" sz="2800" b="1" i="0" u="none" strike="noStrike" cap="none" normalizeH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华文新魏" panose="02010800040101010101" pitchFamily="2" charset="-122"/>
              <a:ea typeface="华文新魏" panose="02010800040101010101" pitchFamily="2" charset="-122"/>
              <a:cs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>
            <p:custDataLst>
              <p:tags r:id="rId3"/>
            </p:custDataLst>
          </p:nvPr>
        </p:nvGrpSpPr>
        <p:grpSpPr>
          <a:xfrm>
            <a:off x="2764559" y="4405002"/>
            <a:ext cx="4925695" cy="681990"/>
            <a:chOff x="4455" y="4809"/>
            <a:chExt cx="5940" cy="1074"/>
          </a:xfrm>
        </p:grpSpPr>
        <p:sp>
          <p:nvSpPr>
            <p:cNvPr id="5" name="文本框 4"/>
            <p:cNvSpPr txBox="1"/>
            <p:nvPr>
              <p:custDataLst>
                <p:tags r:id="rId4"/>
              </p:custDataLst>
            </p:nvPr>
          </p:nvSpPr>
          <p:spPr>
            <a:xfrm>
              <a:off x="4455" y="5061"/>
              <a:ext cx="5940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2800" b="1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34" charset="-120"/>
                  <a:sym typeface="+mn-ea"/>
                </a:rPr>
                <a:t>  2</a:t>
              </a:r>
              <a:r>
                <a:rPr lang="zh-CN" altLang="en-US" sz="2800" b="1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34" charset="-120"/>
                  <a:sym typeface="+mn-ea"/>
                </a:rPr>
                <a:t>H</a:t>
              </a:r>
              <a:r>
                <a:rPr lang="zh-CN" altLang="en-US" sz="2800" b="1" baseline="-25000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34" charset="-120"/>
                  <a:sym typeface="+mn-ea"/>
                </a:rPr>
                <a:t>2</a:t>
              </a:r>
              <a:r>
                <a:rPr lang="zh-CN" altLang="en-US" sz="2800" b="1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34" charset="-120"/>
                  <a:sym typeface="+mn-ea"/>
                </a:rPr>
                <a:t>O</a:t>
              </a:r>
              <a:r>
                <a:rPr lang="zh-CN" altLang="en-US" sz="2800" b="1" baseline="-25000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34" charset="-120"/>
                  <a:sym typeface="+mn-ea"/>
                </a:rPr>
                <a:t>2</a:t>
              </a:r>
              <a:r>
                <a:rPr lang="en-US" altLang="zh-CN" sz="2800" b="1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34" charset="-120"/>
                  <a:sym typeface="+mn-ea"/>
                </a:rPr>
                <a:t>       2H</a:t>
              </a:r>
              <a:r>
                <a:rPr lang="en-US" altLang="zh-CN" sz="2800" b="1" baseline="-25000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34" charset="-120"/>
                  <a:sym typeface="+mn-ea"/>
                </a:rPr>
                <a:t>2</a:t>
              </a:r>
              <a:r>
                <a:rPr lang="en-US" altLang="zh-CN" sz="2800" b="1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34" charset="-120"/>
                  <a:sym typeface="+mn-ea"/>
                </a:rPr>
                <a:t>O + O</a:t>
              </a:r>
              <a:r>
                <a:rPr lang="en-US" altLang="zh-CN" sz="2800" b="1" baseline="-25000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34" charset="-120"/>
                  <a:sym typeface="+mn-ea"/>
                </a:rPr>
                <a:t>2</a:t>
              </a:r>
              <a:r>
                <a:rPr lang="zh-CN" altLang="en-US" sz="2800" b="1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34" charset="-120"/>
                </a:rPr>
                <a:t>↑</a:t>
              </a:r>
              <a:endParaRPr lang="zh-CN" altLang="en-US" sz="2800" b="1" baseline="-250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34" charset="-120"/>
                <a:sym typeface="+mn-ea"/>
              </a:endParaRPr>
            </a:p>
          </p:txBody>
        </p:sp>
        <p:sp>
          <p:nvSpPr>
            <p:cNvPr id="6" name="矩形 5"/>
            <p:cNvSpPr/>
            <p:nvPr>
              <p:custDataLst>
                <p:tags r:id="rId5"/>
              </p:custDataLst>
            </p:nvPr>
          </p:nvSpPr>
          <p:spPr>
            <a:xfrm>
              <a:off x="6112" y="4809"/>
              <a:ext cx="1488" cy="6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34" charset="-120"/>
                </a:rPr>
                <a:t>催化剂</a:t>
              </a:r>
              <a:endParaRPr kumimoji="0" lang="zh-CN" altLang="en-US" sz="2000" b="1" i="0" u="none" strike="noStrike" kern="1200" cap="none" spc="0" normalizeH="0" baseline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34" charset="-120"/>
              </a:endParaRPr>
            </a:p>
          </p:txBody>
        </p:sp>
        <p:grpSp>
          <p:nvGrpSpPr>
            <p:cNvPr id="7" name="组合 6"/>
            <p:cNvGrpSpPr/>
            <p:nvPr>
              <p:custDataLst>
                <p:tags r:id="rId6"/>
              </p:custDataLst>
            </p:nvPr>
          </p:nvGrpSpPr>
          <p:grpSpPr>
            <a:xfrm>
              <a:off x="6257" y="5397"/>
              <a:ext cx="930" cy="113"/>
              <a:chOff x="6257" y="5397"/>
              <a:chExt cx="930" cy="113"/>
            </a:xfrm>
          </p:grpSpPr>
          <p:cxnSp>
            <p:nvCxnSpPr>
              <p:cNvPr id="8" name="直接连接符 7"/>
              <p:cNvCxnSpPr/>
              <p:nvPr>
                <p:custDataLst>
                  <p:tags r:id="rId7"/>
                </p:custDataLst>
              </p:nvPr>
            </p:nvCxnSpPr>
            <p:spPr>
              <a:xfrm>
                <a:off x="6257" y="5397"/>
                <a:ext cx="930" cy="0"/>
              </a:xfrm>
              <a:prstGeom prst="line">
                <a:avLst/>
              </a:prstGeom>
              <a:noFill/>
              <a:ln w="2159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9" name="直接连接符 8"/>
              <p:cNvCxnSpPr/>
              <p:nvPr>
                <p:custDataLst>
                  <p:tags r:id="rId8"/>
                </p:custDataLst>
              </p:nvPr>
            </p:nvCxnSpPr>
            <p:spPr>
              <a:xfrm>
                <a:off x="6257" y="5510"/>
                <a:ext cx="930" cy="0"/>
              </a:xfrm>
              <a:prstGeom prst="line">
                <a:avLst/>
              </a:prstGeom>
              <a:noFill/>
              <a:ln w="2159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grpSp>
        <p:nvGrpSpPr>
          <p:cNvPr id="10" name="组合 9"/>
          <p:cNvGrpSpPr/>
          <p:nvPr>
            <p:custDataLst>
              <p:tags r:id="rId9"/>
            </p:custDataLst>
          </p:nvPr>
        </p:nvGrpSpPr>
        <p:grpSpPr>
          <a:xfrm>
            <a:off x="1064577" y="5245185"/>
            <a:ext cx="7960360" cy="494665"/>
            <a:chOff x="3304" y="5409"/>
            <a:chExt cx="12536" cy="779"/>
          </a:xfrm>
        </p:grpSpPr>
        <p:sp>
          <p:nvSpPr>
            <p:cNvPr id="11" name="矩形 10"/>
            <p:cNvSpPr/>
            <p:nvPr>
              <p:custDataLst>
                <p:tags r:id="rId10"/>
              </p:custDataLst>
            </p:nvPr>
          </p:nvSpPr>
          <p:spPr>
            <a:xfrm>
              <a:off x="11198" y="5409"/>
              <a:ext cx="4642" cy="7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b="1">
                  <a:ln>
                    <a:noFill/>
                  </a:ln>
                  <a:effectLst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  <a:sym typeface="+mn-ea"/>
                </a:rPr>
                <a:t>1.0×10</a:t>
              </a:r>
              <a:r>
                <a:rPr lang="zh-CN" altLang="en-US" sz="2400" b="1" baseline="3000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  <a:sym typeface="+mn-ea"/>
                </a:rPr>
                <a:t>－3</a:t>
              </a:r>
              <a:r>
                <a:rPr lang="en-US" altLang="zh-CN" sz="2400" b="1">
                  <a:ln>
                    <a:noFill/>
                  </a:ln>
                  <a:effectLst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  <a:sym typeface="+mn-ea"/>
                </a:rPr>
                <a:t> </a:t>
              </a:r>
              <a:endParaRPr lang="en-US" altLang="zh-CN" sz="2400" b="1" i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endParaRPr>
            </a:p>
          </p:txBody>
        </p:sp>
        <p:sp>
          <p:nvSpPr>
            <p:cNvPr id="12" name="Text Box 18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304" y="5436"/>
              <a:ext cx="3602" cy="72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  <a:buClrTx/>
                <a:buSzTx/>
                <a:buFontTx/>
              </a:pPr>
              <a:r>
                <a:rPr lang="zh-CN" altLang="en-US" sz="2400" b="1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  <a:sym typeface="+mn-ea"/>
                </a:rPr>
                <a:t>∆</a:t>
              </a:r>
              <a:r>
                <a:rPr lang="en-US" altLang="zh-CN" sz="2400" b="1" i="1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n</a:t>
              </a:r>
              <a:r>
                <a:rPr lang="en-US" altLang="zh-CN" sz="2400" b="1" i="0" baseline="-2500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 </a:t>
              </a:r>
              <a:r>
                <a:rPr lang="en-US" altLang="zh-CN" sz="2400" b="1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/</a:t>
              </a:r>
              <a:r>
                <a:rPr lang="en-US" altLang="zh-CN" sz="2400" b="1" i="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(mol)</a:t>
              </a:r>
              <a:endParaRPr lang="en-US" altLang="zh-CN" sz="2400" b="1" i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endParaRPr>
            </a:p>
          </p:txBody>
        </p:sp>
        <p:sp>
          <p:nvSpPr>
            <p:cNvPr id="13" name="矩形 12"/>
            <p:cNvSpPr/>
            <p:nvPr>
              <p:custDataLst>
                <p:tags r:id="rId12"/>
              </p:custDataLst>
            </p:nvPr>
          </p:nvSpPr>
          <p:spPr>
            <a:xfrm>
              <a:off x="6325" y="5463"/>
              <a:ext cx="4642" cy="7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b="1">
                  <a:ln>
                    <a:noFill/>
                  </a:ln>
                  <a:effectLst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  <a:sym typeface="+mn-ea"/>
                </a:rPr>
                <a:t>2</a:t>
              </a:r>
              <a:r>
                <a:rPr lang="en-US" altLang="zh-CN" sz="2400" b="1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  <a:sym typeface="+mn-ea"/>
                </a:rPr>
                <a:t>.</a:t>
              </a:r>
              <a:r>
                <a:rPr lang="en-US" altLang="zh-CN" sz="2400" b="1">
                  <a:ln>
                    <a:noFill/>
                  </a:ln>
                  <a:effectLst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  <a:sym typeface="+mn-ea"/>
                </a:rPr>
                <a:t>0×10</a:t>
              </a:r>
              <a:r>
                <a:rPr lang="zh-CN" altLang="en-US" sz="2400" b="1" baseline="3000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  <a:sym typeface="+mn-ea"/>
                </a:rPr>
                <a:t>－3 </a:t>
              </a:r>
              <a:endParaRPr lang="zh-CN" altLang="en-US" sz="2400" b="1" i="0" baseline="300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endParaRPr>
            </a:p>
          </p:txBody>
        </p:sp>
      </p:grpSp>
      <p:grpSp>
        <p:nvGrpSpPr>
          <p:cNvPr id="14" name="组合 13"/>
          <p:cNvGrpSpPr/>
          <p:nvPr>
            <p:custDataLst>
              <p:tags r:id="rId13"/>
            </p:custDataLst>
          </p:nvPr>
        </p:nvGrpSpPr>
        <p:grpSpPr>
          <a:xfrm>
            <a:off x="1064577" y="5799877"/>
            <a:ext cx="11076305" cy="1141730"/>
            <a:chOff x="1066" y="6666"/>
            <a:chExt cx="17443" cy="1798"/>
          </a:xfrm>
        </p:grpSpPr>
        <p:sp>
          <p:nvSpPr>
            <p:cNvPr id="15" name="矩形 14"/>
            <p:cNvSpPr/>
            <p:nvPr>
              <p:custDataLst>
                <p:tags r:id="rId14"/>
              </p:custDataLst>
            </p:nvPr>
          </p:nvSpPr>
          <p:spPr>
            <a:xfrm>
              <a:off x="11743" y="7169"/>
              <a:ext cx="6767" cy="7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b="1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  <a:sym typeface="+mn-ea"/>
                </a:rPr>
                <a:t>≈ 3.3×10</a:t>
              </a:r>
              <a:r>
                <a:rPr lang="zh-CN" altLang="en-US" sz="2400" b="1" baseline="3000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  <a:sym typeface="+mn-ea"/>
                </a:rPr>
                <a:t>－</a:t>
              </a:r>
              <a:r>
                <a:rPr lang="en-US" altLang="zh-CN" sz="2400" b="1" baseline="30000">
                  <a:ln>
                    <a:noFill/>
                  </a:ln>
                  <a:effectLst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  <a:sym typeface="+mn-ea"/>
                </a:rPr>
                <a:t>2</a:t>
              </a:r>
              <a:r>
                <a:rPr lang="en-US" altLang="zh-CN" sz="2400" b="1">
                  <a:ln>
                    <a:noFill/>
                  </a:ln>
                  <a:effectLst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  <a:sym typeface="+mn-ea"/>
                </a:rPr>
                <a:t> mol/(L·min)</a:t>
              </a:r>
              <a:endParaRPr lang="en-US" altLang="zh-CN" sz="2400" b="1" i="0">
                <a:effectLst/>
                <a:latin typeface="黑体" panose="02010609060101010101" pitchFamily="49" charset="-122"/>
                <a:ea typeface="+mn-ea"/>
                <a:cs typeface="黑体" panose="02010609060101010101" pitchFamily="49" charset="-122"/>
              </a:endParaRPr>
            </a:p>
          </p:txBody>
        </p:sp>
        <p:grpSp>
          <p:nvGrpSpPr>
            <p:cNvPr id="16" name="组合 15"/>
            <p:cNvGrpSpPr/>
            <p:nvPr>
              <p:custDataLst>
                <p:tags r:id="rId15"/>
              </p:custDataLst>
            </p:nvPr>
          </p:nvGrpSpPr>
          <p:grpSpPr>
            <a:xfrm>
              <a:off x="1066" y="6666"/>
              <a:ext cx="12325" cy="1798"/>
              <a:chOff x="834" y="7562"/>
              <a:chExt cx="12325" cy="1798"/>
            </a:xfrm>
          </p:grpSpPr>
          <p:grpSp>
            <p:nvGrpSpPr>
              <p:cNvPr id="17" name="组合 16"/>
              <p:cNvGrpSpPr/>
              <p:nvPr>
                <p:custDataLst>
                  <p:tags r:id="rId16"/>
                </p:custDataLst>
              </p:nvPr>
            </p:nvGrpSpPr>
            <p:grpSpPr>
              <a:xfrm>
                <a:off x="834" y="7562"/>
                <a:ext cx="12325" cy="1798"/>
                <a:chOff x="834" y="7562"/>
                <a:chExt cx="12325" cy="1798"/>
              </a:xfrm>
            </p:grpSpPr>
            <p:sp>
              <p:nvSpPr>
                <p:cNvPr id="21" name="矩形 20"/>
                <p:cNvSpPr/>
                <p:nvPr>
                  <p:custDataLst>
                    <p:tags r:id="rId17"/>
                  </p:custDataLst>
                </p:nvPr>
              </p:nvSpPr>
              <p:spPr>
                <a:xfrm>
                  <a:off x="834" y="8053"/>
                  <a:ext cx="8048" cy="130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2400" b="1" i="1">
                      <a:latin typeface="Times New Roman" panose="02020603050405020304" pitchFamily="34" charset="0"/>
                      <a:ea typeface="黑体" panose="02010609060101010101" pitchFamily="49" charset="-122"/>
                      <a:cs typeface="Times New Roman" panose="02020603050405020304" pitchFamily="34" charset="-120"/>
                      <a:sym typeface="+mn-ea"/>
                    </a:rPr>
                    <a:t>υ</a:t>
                  </a:r>
                  <a:r>
                    <a:rPr lang="en-US" altLang="zh-CN" sz="2400" b="1">
                      <a:ln>
                        <a:noFill/>
                      </a:ln>
                      <a:effectLst/>
                      <a:latin typeface="黑体" panose="02010609060101010101" pitchFamily="49" charset="-122"/>
                      <a:ea typeface="黑体" panose="02010609060101010101" pitchFamily="49" charset="-122"/>
                      <a:cs typeface="黑体" panose="02010609060101010101" pitchFamily="49" charset="-122"/>
                      <a:sym typeface="+mn-ea"/>
                    </a:rPr>
                    <a:t>(H</a:t>
                  </a:r>
                  <a:r>
                    <a:rPr lang="en-US" altLang="zh-CN" sz="2400" b="1" baseline="-30000">
                      <a:ln>
                        <a:noFill/>
                      </a:ln>
                      <a:effectLst/>
                      <a:latin typeface="黑体" panose="02010609060101010101" pitchFamily="49" charset="-122"/>
                      <a:ea typeface="黑体" panose="02010609060101010101" pitchFamily="49" charset="-122"/>
                      <a:cs typeface="黑体" panose="02010609060101010101" pitchFamily="49" charset="-122"/>
                      <a:sym typeface="+mn-ea"/>
                    </a:rPr>
                    <a:t>2</a:t>
                  </a:r>
                  <a:r>
                    <a:rPr lang="en-US" altLang="zh-CN" sz="2400" b="1">
                      <a:ln>
                        <a:noFill/>
                      </a:ln>
                      <a:effectLst/>
                      <a:latin typeface="黑体" panose="02010609060101010101" pitchFamily="49" charset="-122"/>
                      <a:ea typeface="黑体" panose="02010609060101010101" pitchFamily="49" charset="-122"/>
                      <a:cs typeface="黑体" panose="02010609060101010101" pitchFamily="49" charset="-122"/>
                      <a:sym typeface="+mn-ea"/>
                    </a:rPr>
                    <a:t>O</a:t>
                  </a:r>
                  <a:r>
                    <a:rPr lang="en-US" altLang="zh-CN" sz="2400" b="1" baseline="-30000">
                      <a:ln>
                        <a:noFill/>
                      </a:ln>
                      <a:effectLst/>
                      <a:latin typeface="黑体" panose="02010609060101010101" pitchFamily="49" charset="-122"/>
                      <a:ea typeface="黑体" panose="02010609060101010101" pitchFamily="49" charset="-122"/>
                      <a:cs typeface="黑体" panose="02010609060101010101" pitchFamily="49" charset="-122"/>
                      <a:sym typeface="+mn-ea"/>
                    </a:rPr>
                    <a:t>2</a:t>
                  </a:r>
                  <a:r>
                    <a:rPr lang="en-US" altLang="zh-CN" sz="2400" b="1">
                      <a:latin typeface="黑体" panose="02010609060101010101" pitchFamily="49" charset="-122"/>
                      <a:ea typeface="黑体" panose="02010609060101010101" pitchFamily="49" charset="-122"/>
                      <a:cs typeface="黑体" panose="02010609060101010101" pitchFamily="49" charset="-122"/>
                      <a:sym typeface="+mn-ea"/>
                    </a:rPr>
                    <a:t>)</a:t>
                  </a:r>
                  <a:r>
                    <a:rPr lang="zh-CN" altLang="en-US" sz="2400" b="1">
                      <a:latin typeface="黑体" panose="02010609060101010101" pitchFamily="49" charset="-122"/>
                      <a:ea typeface="黑体" panose="02010609060101010101" pitchFamily="49" charset="-122"/>
                      <a:cs typeface="黑体" panose="02010609060101010101" pitchFamily="49" charset="-122"/>
                      <a:sym typeface="+mn-ea"/>
                    </a:rPr>
                    <a:t>＝     </a:t>
                  </a:r>
                  <a:r>
                    <a:rPr lang="en-US" altLang="zh-CN" sz="2400" b="1">
                      <a:ln>
                        <a:noFill/>
                      </a:ln>
                      <a:effectLst/>
                      <a:latin typeface="黑体" panose="02010609060101010101" pitchFamily="49" charset="-122"/>
                      <a:ea typeface="黑体" panose="02010609060101010101" pitchFamily="49" charset="-122"/>
                      <a:cs typeface="黑体" panose="02010609060101010101" pitchFamily="49" charset="-122"/>
                      <a:sym typeface="+mn-ea"/>
                    </a:rPr>
                    <a:t>  </a:t>
                  </a:r>
                  <a:r>
                    <a:rPr lang="zh-CN" altLang="en-US" sz="2400" b="1" noProof="0">
                      <a:ln>
                        <a:noFill/>
                      </a:ln>
                      <a:effectLst/>
                      <a:uLnTx/>
                      <a:uFillTx/>
                      <a:latin typeface="黑体" panose="02010609060101010101" pitchFamily="49" charset="-122"/>
                      <a:ea typeface="黑体" panose="02010609060101010101" pitchFamily="49" charset="-122"/>
                      <a:sym typeface="+mn-ea"/>
                    </a:rPr>
                    <a:t>＝</a:t>
                  </a:r>
                  <a:endParaRPr lang="zh-CN" altLang="en-US" sz="2400" b="1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  <a:p>
                  <a:r>
                    <a:rPr lang="en-US" altLang="zh-CN" sz="2400" b="1">
                      <a:ln>
                        <a:noFill/>
                      </a:ln>
                      <a:effectLst/>
                      <a:latin typeface="黑体" panose="02010609060101010101" pitchFamily="49" charset="-122"/>
                      <a:ea typeface="黑体" panose="02010609060101010101" pitchFamily="49" charset="-122"/>
                      <a:cs typeface="黑体" panose="02010609060101010101" pitchFamily="49" charset="-122"/>
                      <a:sym typeface="+mn-ea"/>
                    </a:rPr>
                    <a:t> </a:t>
                  </a:r>
                  <a:endParaRPr lang="zh-CN" altLang="en-US" sz="2400" b="1" i="0"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</a:endParaRPr>
                </a:p>
              </p:txBody>
            </p:sp>
            <p:grpSp>
              <p:nvGrpSpPr>
                <p:cNvPr id="22" name="组合 21"/>
                <p:cNvGrpSpPr/>
                <p:nvPr>
                  <p:custDataLst>
                    <p:tags r:id="rId18"/>
                  </p:custDataLst>
                </p:nvPr>
              </p:nvGrpSpPr>
              <p:grpSpPr>
                <a:xfrm>
                  <a:off x="2545" y="7562"/>
                  <a:ext cx="2854" cy="1528"/>
                  <a:chOff x="3398" y="7470"/>
                  <a:chExt cx="4334" cy="2258"/>
                </a:xfrm>
              </p:grpSpPr>
              <p:sp>
                <p:nvSpPr>
                  <p:cNvPr id="31" name="矩形 30"/>
                  <p:cNvSpPr/>
                  <p:nvPr>
                    <p:custDataLst>
                      <p:tags r:id="rId19"/>
                    </p:custDataLst>
                  </p:nvPr>
                </p:nvSpPr>
                <p:spPr>
                  <a:xfrm>
                    <a:off x="3398" y="7470"/>
                    <a:ext cx="4334" cy="107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el-GR" altLang="zh-CN" sz="2400" b="1" i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34" charset="-120"/>
                      </a:rPr>
                      <a:t>Δ</a:t>
                    </a:r>
                    <a:r>
                      <a:rPr lang="en-US" altLang="zh-CN" sz="2400" b="1" i="1"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34" charset="-120"/>
                        <a:sym typeface="+mn-ea"/>
                      </a:rPr>
                      <a:t>c</a:t>
                    </a:r>
                    <a:r>
                      <a:rPr lang="en-US" altLang="zh-CN" sz="2400" b="1" i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34" charset="-120"/>
                      </a:rPr>
                      <a:t>(</a:t>
                    </a:r>
                    <a:r>
                      <a:rPr lang="en-US" altLang="zh-CN" sz="2400" b="1">
                        <a:ln>
                          <a:noFill/>
                        </a:ln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34" charset="-120"/>
                        <a:sym typeface="+mn-ea"/>
                      </a:rPr>
                      <a:t>H</a:t>
                    </a:r>
                    <a:r>
                      <a:rPr lang="en-US" altLang="zh-CN" sz="2400" b="1" baseline="-30000">
                        <a:ln>
                          <a:noFill/>
                        </a:ln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34" charset="-120"/>
                        <a:sym typeface="+mn-ea"/>
                      </a:rPr>
                      <a:t>2</a:t>
                    </a:r>
                    <a:r>
                      <a:rPr lang="en-US" altLang="zh-CN" sz="2400" b="1">
                        <a:ln>
                          <a:noFill/>
                        </a:ln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34" charset="-120"/>
                        <a:sym typeface="+mn-ea"/>
                      </a:rPr>
                      <a:t>O</a:t>
                    </a:r>
                    <a:r>
                      <a:rPr lang="en-US" altLang="zh-CN" sz="2400" b="1" baseline="-30000">
                        <a:ln>
                          <a:noFill/>
                        </a:ln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34" charset="-120"/>
                        <a:sym typeface="+mn-ea"/>
                      </a:rPr>
                      <a:t>2</a:t>
                    </a:r>
                    <a:r>
                      <a:rPr lang="en-US" altLang="zh-CN" sz="2400" b="1" i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34" charset="-120"/>
                      </a:rPr>
                      <a:t>)</a:t>
                    </a:r>
                    <a:endParaRPr lang="en-US" altLang="zh-CN" sz="2400" b="1" i="0">
                      <a:effectLst/>
                      <a:latin typeface="黑体" panose="02010609060101010101" pitchFamily="49" charset="-122"/>
                      <a:ea typeface="黑体" panose="02010609060101010101" pitchFamily="49" charset="-122"/>
                      <a:cs typeface="Times New Roman" panose="02020603050405020304" pitchFamily="34" charset="-120"/>
                    </a:endParaRPr>
                  </a:p>
                </p:txBody>
              </p:sp>
              <p:sp>
                <p:nvSpPr>
                  <p:cNvPr id="32" name="矩形 31"/>
                  <p:cNvSpPr/>
                  <p:nvPr>
                    <p:custDataLst>
                      <p:tags r:id="rId20"/>
                    </p:custDataLst>
                  </p:nvPr>
                </p:nvSpPr>
                <p:spPr>
                  <a:xfrm>
                    <a:off x="4176" y="8657"/>
                    <a:ext cx="2475" cy="107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l-GR" altLang="zh-CN" sz="2400" b="1" i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34" charset="-120"/>
                      </a:rPr>
                      <a:t>Δ</a:t>
                    </a:r>
                    <a:r>
                      <a:rPr lang="en-US" altLang="zh-CN" sz="2400" b="1" i="1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34" charset="-120"/>
                      </a:rPr>
                      <a:t>t</a:t>
                    </a:r>
                    <a:endParaRPr lang="en-US" altLang="zh-CN" sz="2400" b="1" i="1">
                      <a:effectLst/>
                      <a:latin typeface="黑体" panose="02010609060101010101" pitchFamily="49" charset="-122"/>
                      <a:ea typeface="黑体" panose="02010609060101010101" pitchFamily="49" charset="-122"/>
                      <a:cs typeface="Times New Roman" panose="02020603050405020304" pitchFamily="34" charset="-120"/>
                    </a:endParaRPr>
                  </a:p>
                </p:txBody>
              </p:sp>
            </p:grpSp>
            <p:grpSp>
              <p:nvGrpSpPr>
                <p:cNvPr id="23" name="组合 22"/>
                <p:cNvGrpSpPr/>
                <p:nvPr>
                  <p:custDataLst>
                    <p:tags r:id="rId21"/>
                  </p:custDataLst>
                </p:nvPr>
              </p:nvGrpSpPr>
              <p:grpSpPr>
                <a:xfrm>
                  <a:off x="7266" y="7640"/>
                  <a:ext cx="5893" cy="1415"/>
                  <a:chOff x="6372" y="7643"/>
                  <a:chExt cx="6730" cy="2092"/>
                </a:xfrm>
              </p:grpSpPr>
              <p:grpSp>
                <p:nvGrpSpPr>
                  <p:cNvPr id="27" name="组合 26"/>
                  <p:cNvGrpSpPr/>
                  <p:nvPr>
                    <p:custDataLst>
                      <p:tags r:id="rId22"/>
                    </p:custDataLst>
                  </p:nvPr>
                </p:nvGrpSpPr>
                <p:grpSpPr>
                  <a:xfrm>
                    <a:off x="6372" y="8149"/>
                    <a:ext cx="5559" cy="1586"/>
                    <a:chOff x="6648810" y="3641840"/>
                    <a:chExt cx="1646500" cy="1001462"/>
                  </a:xfrm>
                </p:grpSpPr>
                <p:sp>
                  <p:nvSpPr>
                    <p:cNvPr id="29" name="矩形 28"/>
                    <p:cNvSpPr/>
                    <p:nvPr>
                      <p:custDataLst>
                        <p:tags r:id="rId23"/>
                      </p:custDataLst>
                    </p:nvPr>
                  </p:nvSpPr>
                  <p:spPr>
                    <a:xfrm flipH="1">
                      <a:off x="6743143" y="3641840"/>
                      <a:ext cx="906121" cy="676631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zh-CN" altLang="en-US" sz="2400" b="1" i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＝</a:t>
                      </a:r>
                      <a:endParaRPr lang="zh-CN" altLang="en-US" sz="2400" b="1" i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</p:txBody>
                </p:sp>
                <p:sp>
                  <p:nvSpPr>
                    <p:cNvPr id="30" name="矩形 29"/>
                    <p:cNvSpPr/>
                    <p:nvPr>
                      <p:custDataLst>
                        <p:tags r:id="rId24"/>
                      </p:custDataLst>
                    </p:nvPr>
                  </p:nvSpPr>
                  <p:spPr>
                    <a:xfrm>
                      <a:off x="6648810" y="3966671"/>
                      <a:ext cx="1646500" cy="676631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altLang="zh-CN" sz="2400" b="1" i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   </a:t>
                      </a:r>
                      <a:r>
                        <a:rPr lang="en-US" altLang="zh-CN" sz="2400" b="1"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  <a:sym typeface="+mn-ea"/>
                        </a:rPr>
                        <a:t> 0.01L</a:t>
                      </a:r>
                      <a:r>
                        <a:rPr lang="en-US" altLang="zh-CN" sz="2400" b="1">
                          <a:ln>
                            <a:noFill/>
                          </a:ln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  <a:sym typeface="+mn-ea"/>
                        </a:rPr>
                        <a:t>×</a:t>
                      </a:r>
                      <a:r>
                        <a:rPr lang="en-US" altLang="zh-CN" sz="2400" b="1" i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6 </a:t>
                      </a:r>
                      <a:r>
                        <a:rPr lang="en-US" altLang="zh-CN" sz="2400" b="1"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  <a:sym typeface="+mn-ea"/>
                        </a:rPr>
                        <a:t>min</a:t>
                      </a:r>
                      <a:r>
                        <a:rPr lang="en-US" altLang="zh-CN" sz="2400" b="1" i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 </a:t>
                      </a:r>
                      <a:endParaRPr lang="en-US" altLang="zh-CN" sz="2400" b="1" i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</p:txBody>
                </p:sp>
              </p:grpSp>
              <p:sp>
                <p:nvSpPr>
                  <p:cNvPr id="28" name="矩形 27"/>
                  <p:cNvSpPr/>
                  <p:nvPr>
                    <p:custDataLst>
                      <p:tags r:id="rId25"/>
                    </p:custDataLst>
                  </p:nvPr>
                </p:nvSpPr>
                <p:spPr>
                  <a:xfrm>
                    <a:off x="7435" y="7643"/>
                    <a:ext cx="5667" cy="107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altLang="zh-CN" sz="2400" b="1">
                        <a:ln>
                          <a:noFill/>
                        </a:ln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  <a:sym typeface="+mn-ea"/>
                      </a:rPr>
                      <a:t>2</a:t>
                    </a:r>
                    <a:r>
                      <a:rPr lang="en-US" altLang="zh-CN" sz="2400" b="1"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  <a:sym typeface="+mn-ea"/>
                      </a:rPr>
                      <a:t>.0</a:t>
                    </a:r>
                    <a:r>
                      <a:rPr lang="en-US" altLang="zh-CN" sz="2400" b="1">
                        <a:ln>
                          <a:noFill/>
                        </a:ln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  <a:sym typeface="+mn-ea"/>
                      </a:rPr>
                      <a:t>×10</a:t>
                    </a:r>
                    <a:r>
                      <a:rPr lang="zh-CN" altLang="en-US" sz="2400" b="1" baseline="30000"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  <a:sym typeface="+mn-ea"/>
                      </a:rPr>
                      <a:t>－</a:t>
                    </a:r>
                    <a:r>
                      <a:rPr lang="en-US" altLang="zh-CN" sz="2400" b="1" baseline="30000">
                        <a:ln>
                          <a:noFill/>
                        </a:ln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  <a:sym typeface="+mn-ea"/>
                      </a:rPr>
                      <a:t>3</a:t>
                    </a:r>
                    <a:r>
                      <a:rPr lang="en-US" altLang="zh-CN" sz="2400" b="1"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  <a:sym typeface="+mn-ea"/>
                      </a:rPr>
                      <a:t> mol</a:t>
                    </a:r>
                    <a:endParaRPr lang="en-US" altLang="zh-CN" sz="2400" b="1" i="0">
                      <a:effectLst/>
                      <a:latin typeface="黑体" panose="02010609060101010101" pitchFamily="49" charset="-122"/>
                      <a:ea typeface="黑体" panose="02010609060101010101" pitchFamily="49" charset="-122"/>
                      <a:cs typeface="黑体" panose="02010609060101010101" pitchFamily="49" charset="-122"/>
                    </a:endParaRPr>
                  </a:p>
                </p:txBody>
              </p:sp>
            </p:grpSp>
            <p:grpSp>
              <p:nvGrpSpPr>
                <p:cNvPr id="24" name="组合 23"/>
                <p:cNvGrpSpPr/>
                <p:nvPr>
                  <p:custDataLst>
                    <p:tags r:id="rId26"/>
                  </p:custDataLst>
                </p:nvPr>
              </p:nvGrpSpPr>
              <p:grpSpPr>
                <a:xfrm>
                  <a:off x="5399" y="7640"/>
                  <a:ext cx="3107" cy="1512"/>
                  <a:chOff x="3973" y="7403"/>
                  <a:chExt cx="3548" cy="2235"/>
                </a:xfrm>
              </p:grpSpPr>
              <p:sp>
                <p:nvSpPr>
                  <p:cNvPr id="25" name="矩形 24"/>
                  <p:cNvSpPr/>
                  <p:nvPr>
                    <p:custDataLst>
                      <p:tags r:id="rId27"/>
                    </p:custDataLst>
                  </p:nvPr>
                </p:nvSpPr>
                <p:spPr>
                  <a:xfrm>
                    <a:off x="3973" y="7403"/>
                    <a:ext cx="3548" cy="107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el-GR" altLang="zh-CN" sz="2400" b="1" i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34" charset="-120"/>
                      </a:rPr>
                      <a:t>Δ</a:t>
                    </a:r>
                    <a:r>
                      <a:rPr lang="en-US" altLang="zh-CN" sz="2400" b="1" i="1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34" charset="-120"/>
                      </a:rPr>
                      <a:t>n</a:t>
                    </a:r>
                    <a:r>
                      <a:rPr lang="en-US" altLang="zh-CN" sz="2400" b="1" i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34" charset="-120"/>
                      </a:rPr>
                      <a:t>(</a:t>
                    </a:r>
                    <a:r>
                      <a:rPr lang="en-US" altLang="zh-CN" sz="2400" b="1">
                        <a:ln>
                          <a:noFill/>
                        </a:ln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34" charset="-120"/>
                        <a:sym typeface="+mn-ea"/>
                      </a:rPr>
                      <a:t>H</a:t>
                    </a:r>
                    <a:r>
                      <a:rPr lang="en-US" altLang="zh-CN" sz="2400" b="1" baseline="-30000">
                        <a:ln>
                          <a:noFill/>
                        </a:ln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34" charset="-120"/>
                        <a:sym typeface="+mn-ea"/>
                      </a:rPr>
                      <a:t>2</a:t>
                    </a:r>
                    <a:r>
                      <a:rPr lang="en-US" altLang="zh-CN" sz="2400" b="1">
                        <a:ln>
                          <a:noFill/>
                        </a:ln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34" charset="-120"/>
                        <a:sym typeface="+mn-ea"/>
                      </a:rPr>
                      <a:t>O</a:t>
                    </a:r>
                    <a:r>
                      <a:rPr lang="en-US" altLang="zh-CN" sz="2400" b="1" baseline="-30000">
                        <a:ln>
                          <a:noFill/>
                        </a:ln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34" charset="-120"/>
                        <a:sym typeface="+mn-ea"/>
                      </a:rPr>
                      <a:t>2</a:t>
                    </a:r>
                    <a:r>
                      <a:rPr lang="en-US" altLang="zh-CN" sz="2400" b="1" i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34" charset="-120"/>
                      </a:rPr>
                      <a:t>)</a:t>
                    </a:r>
                    <a:endParaRPr lang="en-US" altLang="zh-CN" sz="2400" b="1" i="0">
                      <a:effectLst/>
                      <a:latin typeface="黑体" panose="02010609060101010101" pitchFamily="49" charset="-122"/>
                      <a:ea typeface="黑体" panose="02010609060101010101" pitchFamily="49" charset="-122"/>
                      <a:cs typeface="Times New Roman" panose="02020603050405020304" pitchFamily="34" charset="-120"/>
                    </a:endParaRPr>
                  </a:p>
                </p:txBody>
              </p:sp>
              <p:sp>
                <p:nvSpPr>
                  <p:cNvPr id="26" name="矩形 25"/>
                  <p:cNvSpPr/>
                  <p:nvPr>
                    <p:custDataLst>
                      <p:tags r:id="rId28"/>
                    </p:custDataLst>
                  </p:nvPr>
                </p:nvSpPr>
                <p:spPr>
                  <a:xfrm>
                    <a:off x="3973" y="8566"/>
                    <a:ext cx="2771" cy="107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400" b="1" i="1" kern="0"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34" charset="-120"/>
                        <a:sym typeface="+mn-ea"/>
                      </a:rPr>
                      <a:t>V ·</a:t>
                    </a:r>
                    <a:r>
                      <a:rPr lang="el-GR" altLang="zh-CN" sz="2400" b="1" i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34" charset="-120"/>
                      </a:rPr>
                      <a:t>Δ</a:t>
                    </a:r>
                    <a:r>
                      <a:rPr lang="en-US" altLang="zh-CN" sz="2400" b="1" i="1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34" charset="-120"/>
                      </a:rPr>
                      <a:t>t</a:t>
                    </a:r>
                    <a:endParaRPr lang="en-US" altLang="zh-CN" sz="2400" b="1" i="1">
                      <a:effectLst/>
                      <a:latin typeface="黑体" panose="02010609060101010101" pitchFamily="49" charset="-122"/>
                      <a:ea typeface="黑体" panose="02010609060101010101" pitchFamily="49" charset="-122"/>
                      <a:cs typeface="Times New Roman" panose="02020603050405020304" pitchFamily="34" charset="-120"/>
                    </a:endParaRPr>
                  </a:p>
                </p:txBody>
              </p:sp>
            </p:grpSp>
          </p:grpSp>
          <p:cxnSp>
            <p:nvCxnSpPr>
              <p:cNvPr id="18" name="直接连接符 17"/>
              <p:cNvCxnSpPr/>
              <p:nvPr>
                <p:custDataLst>
                  <p:tags r:id="rId29"/>
                </p:custDataLst>
              </p:nvPr>
            </p:nvCxnSpPr>
            <p:spPr>
              <a:xfrm>
                <a:off x="3009" y="8427"/>
                <a:ext cx="1376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>
                <p:custDataLst>
                  <p:tags r:id="rId30"/>
                </p:custDataLst>
              </p:nvPr>
            </p:nvCxnSpPr>
            <p:spPr>
              <a:xfrm flipV="1">
                <a:off x="5164" y="8394"/>
                <a:ext cx="2268" cy="6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>
                <p:custDataLst>
                  <p:tags r:id="rId31"/>
                </p:custDataLst>
              </p:nvPr>
            </p:nvCxnSpPr>
            <p:spPr>
              <a:xfrm flipV="1">
                <a:off x="8197" y="8394"/>
                <a:ext cx="3005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文本框 36"/>
          <p:cNvSpPr txBox="1"/>
          <p:nvPr>
            <p:custDataLst>
              <p:tags r:id="rId32"/>
            </p:custDataLst>
          </p:nvPr>
        </p:nvSpPr>
        <p:spPr>
          <a:xfrm>
            <a:off x="806450" y="3542945"/>
            <a:ext cx="1958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解法指导</a:t>
            </a:r>
            <a:endParaRPr lang="zh-CN" altLang="en-US" sz="320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8" name="文本框 37"/>
          <p:cNvSpPr txBox="1"/>
          <p:nvPr>
            <p:custDataLst>
              <p:tags r:id="rId33"/>
            </p:custDataLst>
          </p:nvPr>
        </p:nvSpPr>
        <p:spPr>
          <a:xfrm>
            <a:off x="3000433" y="3581976"/>
            <a:ext cx="100885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</a:rPr>
              <a:t>根据表格</a:t>
            </a:r>
            <a:r>
              <a:rPr lang="en-US" altLang="zh-CN" sz="280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</a:rPr>
              <a:t>0</a:t>
            </a:r>
            <a:r>
              <a:rPr lang="zh-CN" altLang="zh-CN" sz="280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</a:rPr>
              <a:t>～</a:t>
            </a:r>
            <a:r>
              <a:rPr lang="en-US" altLang="zh-CN" sz="280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</a:rPr>
              <a:t>6 min</a:t>
            </a:r>
            <a:r>
              <a:rPr lang="en-US" altLang="zh-CN" sz="2800" i="1" kern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 </a:t>
            </a:r>
            <a:r>
              <a:rPr lang="zh-CN" altLang="en-US" sz="2800" kern="0"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34" charset="-120"/>
              </a:rPr>
              <a:t>生成氧气的体积</a:t>
            </a:r>
            <a:r>
              <a:rPr lang="en-US" altLang="zh-CN" sz="2800" i="1" kern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V</a:t>
            </a:r>
            <a:r>
              <a:rPr lang="en-US" altLang="zh-CN" sz="2800" kern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(O</a:t>
            </a:r>
            <a:r>
              <a:rPr lang="en-US" altLang="zh-CN" sz="2800" kern="0" baseline="-2500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2</a:t>
            </a:r>
            <a:r>
              <a:rPr lang="en-US" altLang="zh-CN" sz="2800" kern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)=22.4mL</a:t>
            </a:r>
            <a:r>
              <a:rPr lang="en-US" altLang="zh-CN" sz="2800" i="1" kern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 n</a:t>
            </a:r>
            <a:r>
              <a:rPr lang="en-US" altLang="zh-CN" sz="2800" kern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(O</a:t>
            </a:r>
            <a:r>
              <a:rPr lang="en-US" altLang="zh-CN" sz="2800" kern="0" baseline="-2500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2</a:t>
            </a:r>
            <a:r>
              <a:rPr lang="en-US" altLang="zh-CN" sz="2800" kern="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)=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1.0×10</a:t>
            </a:r>
            <a:r>
              <a:rPr lang="zh-CN" altLang="en-US" sz="2800" b="1" baseline="300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－3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</a:t>
            </a:r>
            <a:r>
              <a:rPr lang="en-US" altLang="zh-CN" sz="2800">
                <a:latin typeface="华文新魏" panose="02010800040101010101" pitchFamily="2" charset="-122"/>
                <a:ea typeface="华文新魏" panose="02010800040101010101" pitchFamily="2" charset="-122"/>
                <a:cs typeface="黑体" panose="02010609060101010101" pitchFamily="49" charset="-122"/>
                <a:sym typeface="+mn-ea"/>
              </a:rPr>
              <a:t>mol</a:t>
            </a:r>
            <a:r>
              <a:rPr lang="zh-CN" altLang="en-US" sz="2800">
                <a:latin typeface="华文新魏" panose="02010800040101010101" pitchFamily="2" charset="-122"/>
                <a:ea typeface="华文新魏" panose="02010800040101010101" pitchFamily="2" charset="-122"/>
                <a:cs typeface="黑体" panose="02010609060101010101" pitchFamily="49" charset="-122"/>
                <a:sym typeface="+mn-ea"/>
              </a:rPr>
              <a:t>。然后根据化学方程式计算。</a:t>
            </a:r>
            <a:endParaRPr lang="en-US" altLang="zh-CN" sz="2800">
              <a:latin typeface="华文新魏" panose="02010800040101010101" pitchFamily="2" charset="-122"/>
              <a:ea typeface="华文新魏" panose="02010800040101010101" pitchFamily="2" charset="-122"/>
              <a:cs typeface="黑体" panose="02010609060101010101" pitchFamily="49" charset="-122"/>
            </a:endParaRPr>
          </a:p>
        </p:txBody>
      </p:sp>
      <p:grpSp>
        <p:nvGrpSpPr>
          <p:cNvPr id="39" name="组合 38"/>
          <p:cNvGrpSpPr/>
          <p:nvPr>
            <p:custDataLst>
              <p:tags r:id="rId34"/>
            </p:custDataLst>
          </p:nvPr>
        </p:nvGrpSpPr>
        <p:grpSpPr>
          <a:xfrm>
            <a:off x="4534217" y="166550"/>
            <a:ext cx="2642917" cy="716282"/>
            <a:chOff x="4669590" y="3262201"/>
            <a:chExt cx="2875219" cy="785110"/>
          </a:xfrm>
        </p:grpSpPr>
        <p:pic>
          <p:nvPicPr>
            <p:cNvPr id="40" name="图片 39"/>
            <p:cNvPicPr>
              <a:picLocks noChangeAspect="1"/>
            </p:cNvPicPr>
            <p:nvPr>
              <p:custDataLst>
                <p:tags r:id="rId35"/>
              </p:custDataLst>
            </p:nvPr>
          </p:nvPicPr>
          <p:blipFill>
            <a:blip r:embed="rId36"/>
            <a:stretch>
              <a:fillRect/>
            </a:stretch>
          </p:blipFill>
          <p:spPr>
            <a:xfrm>
              <a:off x="4669590" y="3279118"/>
              <a:ext cx="768193" cy="76819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" name="椭圆 40"/>
            <p:cNvSpPr/>
            <p:nvPr>
              <p:custDataLst>
                <p:tags r:id="rId37"/>
              </p:custDataLst>
            </p:nvPr>
          </p:nvSpPr>
          <p:spPr>
            <a:xfrm>
              <a:off x="5287811" y="3262201"/>
              <a:ext cx="637847" cy="638426"/>
            </a:xfrm>
            <a:prstGeom prst="ellipse">
              <a:avLst/>
            </a:prstGeom>
            <a:solidFill>
              <a:srgbClr val="F767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3170" noProof="1">
                  <a:solidFill>
                    <a:srgbClr val="000000"/>
                  </a:solidFill>
                </a:rPr>
                <a:t>课</a:t>
              </a:r>
              <a:endParaRPr lang="zh-CN" altLang="en-US" sz="3170" noProof="1">
                <a:solidFill>
                  <a:srgbClr val="000000"/>
                </a:solidFill>
              </a:endParaRPr>
            </a:p>
          </p:txBody>
        </p:sp>
        <p:sp>
          <p:nvSpPr>
            <p:cNvPr id="42" name="椭圆 41"/>
            <p:cNvSpPr/>
            <p:nvPr>
              <p:custDataLst>
                <p:tags r:id="rId38"/>
              </p:custDataLst>
            </p:nvPr>
          </p:nvSpPr>
          <p:spPr>
            <a:xfrm>
              <a:off x="5827528" y="3262201"/>
              <a:ext cx="637847" cy="638426"/>
            </a:xfrm>
            <a:prstGeom prst="ellipse">
              <a:avLst/>
            </a:prstGeom>
            <a:solidFill>
              <a:srgbClr val="3096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3170" noProof="1">
                  <a:solidFill>
                    <a:srgbClr val="000000"/>
                  </a:solidFill>
                </a:rPr>
                <a:t>堂</a:t>
              </a:r>
              <a:endParaRPr lang="zh-CN" altLang="en-US" sz="3170" noProof="1">
                <a:solidFill>
                  <a:srgbClr val="000000"/>
                </a:solidFill>
              </a:endParaRPr>
            </a:p>
          </p:txBody>
        </p:sp>
        <p:sp>
          <p:nvSpPr>
            <p:cNvPr id="43" name="椭圆 42"/>
            <p:cNvSpPr/>
            <p:nvPr>
              <p:custDataLst>
                <p:tags r:id="rId39"/>
              </p:custDataLst>
            </p:nvPr>
          </p:nvSpPr>
          <p:spPr>
            <a:xfrm>
              <a:off x="6367245" y="3262201"/>
              <a:ext cx="637847" cy="638426"/>
            </a:xfrm>
            <a:prstGeom prst="ellipse">
              <a:avLst/>
            </a:prstGeom>
            <a:solidFill>
              <a:srgbClr val="CAFB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3170" noProof="1">
                  <a:solidFill>
                    <a:srgbClr val="000000"/>
                  </a:solidFill>
                </a:rPr>
                <a:t>练</a:t>
              </a:r>
              <a:endParaRPr lang="zh-CN" altLang="en-US" sz="3170" noProof="1">
                <a:solidFill>
                  <a:srgbClr val="000000"/>
                </a:solidFill>
              </a:endParaRPr>
            </a:p>
          </p:txBody>
        </p:sp>
        <p:sp>
          <p:nvSpPr>
            <p:cNvPr id="44" name="椭圆 43"/>
            <p:cNvSpPr/>
            <p:nvPr>
              <p:custDataLst>
                <p:tags r:id="rId40"/>
              </p:custDataLst>
            </p:nvPr>
          </p:nvSpPr>
          <p:spPr>
            <a:xfrm>
              <a:off x="6906962" y="3262201"/>
              <a:ext cx="637847" cy="638426"/>
            </a:xfrm>
            <a:prstGeom prst="ellipse">
              <a:avLst/>
            </a:prstGeom>
            <a:solidFill>
              <a:srgbClr val="676A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3170" noProof="1">
                  <a:solidFill>
                    <a:srgbClr val="000000"/>
                  </a:solidFill>
                </a:rPr>
                <a:t>习</a:t>
              </a:r>
              <a:endParaRPr lang="zh-CN" altLang="en-US" sz="3170" noProof="1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841258" y="1872596"/>
            <a:ext cx="5785679" cy="777580"/>
          </a:xfrm>
        </p:spPr>
        <p:txBody>
          <a:bodyPr/>
          <a:lstStyle/>
          <a:p>
            <a:pPr eaLnBrk="1" hangingPunct="1"/>
            <a:r>
              <a:rPr lang="zh-CN" altLang="en-US" sz="4265" b="1">
                <a:solidFill>
                  <a:srgbClr val="0000FF"/>
                </a:solidFill>
                <a:ea typeface="华文新魏" panose="02010800040101010101" pitchFamily="2" charset="-122"/>
              </a:rPr>
              <a:t>第一节    化学反应速率</a:t>
            </a:r>
            <a:endParaRPr lang="en-US" altLang="zh-CN" sz="4265" b="1">
              <a:solidFill>
                <a:srgbClr val="0000FF"/>
              </a:solidFill>
              <a:ea typeface="华文新魏" panose="02010800040101010101" pitchFamily="2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4053089" y="1168131"/>
            <a:ext cx="7910312" cy="707844"/>
          </a:xfrm>
          <a:prstGeom prst="rect">
            <a:avLst/>
          </a:prstGeom>
          <a:solidFill>
            <a:schemeClr val="bg1"/>
          </a:solidFill>
        </p:spPr>
        <p:txBody>
          <a:bodyPr wrap="square" lIns="91391" tIns="45699" rIns="91391" bIns="45699" rtlCol="0">
            <a:spAutoFit/>
          </a:bodyPr>
          <a:lstStyle/>
          <a:p>
            <a:pPr defTabSz="913765" fontAlgn="auto">
              <a:defRPr/>
            </a:pPr>
            <a:r>
              <a:rPr lang="zh-CN" altLang="en-US" sz="4000" b="1">
                <a:solidFill>
                  <a:prstClr val="black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第二章   化学反应速率与化学平衡</a:t>
            </a:r>
            <a:endParaRPr lang="zh-CN" altLang="en-US" sz="4000" b="1">
              <a:solidFill>
                <a:prstClr val="black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178" y="1001052"/>
            <a:ext cx="3877120" cy="5560232"/>
          </a:xfrm>
          <a:prstGeom prst="rect">
            <a:avLst/>
          </a:prstGeom>
        </p:spPr>
      </p:pic>
      <p:grpSp>
        <p:nvGrpSpPr>
          <p:cNvPr id="3" name="组合 5"/>
          <p:cNvGrpSpPr/>
          <p:nvPr>
            <p:custDataLst>
              <p:tags r:id="rId5"/>
            </p:custDataLst>
          </p:nvPr>
        </p:nvGrpSpPr>
        <p:grpSpPr>
          <a:xfrm>
            <a:off x="3907081" y="3607673"/>
            <a:ext cx="2188919" cy="757460"/>
            <a:chOff x="4669590" y="3262201"/>
            <a:chExt cx="2875219" cy="785110"/>
          </a:xfrm>
        </p:grpSpPr>
        <p:pic>
          <p:nvPicPr>
            <p:cNvPr id="4" name="图片 6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4669590" y="3279118"/>
              <a:ext cx="768193" cy="76819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" name="椭圆 4"/>
            <p:cNvSpPr/>
            <p:nvPr>
              <p:custDataLst>
                <p:tags r:id="rId8"/>
              </p:custDataLst>
            </p:nvPr>
          </p:nvSpPr>
          <p:spPr>
            <a:xfrm>
              <a:off x="5288072" y="3262201"/>
              <a:ext cx="637099" cy="638208"/>
            </a:xfrm>
            <a:prstGeom prst="ellipse">
              <a:avLst/>
            </a:prstGeom>
            <a:solidFill>
              <a:srgbClr val="F767C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3155" kern="0" noProof="1">
                  <a:solidFill>
                    <a:srgbClr val="000000"/>
                  </a:solidFill>
                  <a:latin typeface="Calibri" panose="020F0502020204030204"/>
                </a:rPr>
                <a:t>教</a:t>
              </a:r>
              <a:endParaRPr lang="zh-CN" altLang="en-US" sz="3155" kern="0" noProof="1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" name="椭圆 7"/>
            <p:cNvSpPr/>
            <p:nvPr>
              <p:custDataLst>
                <p:tags r:id="rId9"/>
              </p:custDataLst>
            </p:nvPr>
          </p:nvSpPr>
          <p:spPr>
            <a:xfrm>
              <a:off x="5827952" y="3262201"/>
              <a:ext cx="637099" cy="638208"/>
            </a:xfrm>
            <a:prstGeom prst="ellipse">
              <a:avLst/>
            </a:prstGeom>
            <a:solidFill>
              <a:srgbClr val="3096F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3155" kern="0" noProof="1">
                  <a:solidFill>
                    <a:srgbClr val="000000"/>
                  </a:solidFill>
                  <a:latin typeface="Calibri" panose="020F0502020204030204"/>
                </a:rPr>
                <a:t>学</a:t>
              </a:r>
              <a:endParaRPr lang="zh-CN" altLang="en-US" sz="3155" kern="0" noProof="1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0" name="椭圆 9"/>
            <p:cNvSpPr/>
            <p:nvPr>
              <p:custDataLst>
                <p:tags r:id="rId10"/>
              </p:custDataLst>
            </p:nvPr>
          </p:nvSpPr>
          <p:spPr>
            <a:xfrm>
              <a:off x="6367830" y="3262201"/>
              <a:ext cx="637099" cy="638208"/>
            </a:xfrm>
            <a:prstGeom prst="ellipse">
              <a:avLst/>
            </a:prstGeom>
            <a:solidFill>
              <a:srgbClr val="CAFB0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3155" kern="0" noProof="1">
                  <a:solidFill>
                    <a:srgbClr val="000000"/>
                  </a:solidFill>
                  <a:latin typeface="Calibri" panose="020F0502020204030204"/>
                </a:rPr>
                <a:t>目</a:t>
              </a:r>
              <a:endParaRPr lang="zh-CN" altLang="en-US" sz="3155" kern="0" noProof="1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1" name="椭圆 10"/>
            <p:cNvSpPr/>
            <p:nvPr>
              <p:custDataLst>
                <p:tags r:id="rId11"/>
              </p:custDataLst>
            </p:nvPr>
          </p:nvSpPr>
          <p:spPr>
            <a:xfrm>
              <a:off x="6907710" y="3262201"/>
              <a:ext cx="637099" cy="638208"/>
            </a:xfrm>
            <a:prstGeom prst="ellipse">
              <a:avLst/>
            </a:prstGeom>
            <a:solidFill>
              <a:srgbClr val="676A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3155" kern="0" noProof="1">
                  <a:solidFill>
                    <a:srgbClr val="000000"/>
                  </a:solidFill>
                  <a:latin typeface="Calibri" panose="020F0502020204030204"/>
                </a:rPr>
                <a:t>标</a:t>
              </a:r>
              <a:endParaRPr lang="zh-CN" altLang="en-US" sz="3155" kern="0" noProof="1">
                <a:solidFill>
                  <a:srgbClr val="000000"/>
                </a:solidFill>
                <a:latin typeface="Calibri" panose="020F0502020204030204"/>
              </a:endParaRPr>
            </a:p>
          </p:txBody>
        </p:sp>
      </p:grpSp>
      <p:sp>
        <p:nvSpPr>
          <p:cNvPr id="12" name="文本框 11"/>
          <p:cNvSpPr txBox="1"/>
          <p:nvPr>
            <p:custDataLst>
              <p:tags r:id="rId12"/>
            </p:custDataLst>
          </p:nvPr>
        </p:nvSpPr>
        <p:spPr>
          <a:xfrm>
            <a:off x="3968627" y="4393112"/>
            <a:ext cx="8353617" cy="47263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1.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会比较化学反应速率的大小。</a:t>
            </a:r>
            <a:endParaRPr lang="en-US" altLang="zh-CN" sz="280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2.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会利用“三段式”计算反应速率、转化率</a:t>
            </a:r>
            <a:endParaRPr lang="en-US" altLang="zh-CN" sz="280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3.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知道化学反应速率的测定方法。</a:t>
            </a:r>
            <a:endParaRPr lang="en-US" altLang="zh-CN" sz="28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13"/>
            </p:custDataLst>
          </p:nvPr>
        </p:nvSpPr>
        <p:spPr>
          <a:xfrm>
            <a:off x="3609639" y="2772254"/>
            <a:ext cx="8248916" cy="646288"/>
          </a:xfrm>
          <a:prstGeom prst="rect">
            <a:avLst/>
          </a:prstGeom>
          <a:noFill/>
        </p:spPr>
        <p:txBody>
          <a:bodyPr wrap="square" lIns="91391" tIns="45699" rIns="91391" bIns="45699" rtlCol="0">
            <a:spAutoFit/>
          </a:bodyPr>
          <a:lstStyle/>
          <a:p>
            <a:pPr algn="ctr" defTabSz="913765">
              <a:defRPr/>
            </a:pPr>
            <a:r>
              <a:rPr lang="zh-CN" altLang="en-US" sz="3600" b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第</a:t>
            </a:r>
            <a:r>
              <a:rPr lang="en-US" altLang="zh-CN" sz="3600" b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</a:t>
            </a:r>
            <a:r>
              <a:rPr lang="zh-CN" altLang="en-US" sz="3600" b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课时</a:t>
            </a:r>
            <a:r>
              <a:rPr lang="en-US" altLang="zh-CN" sz="3600" b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</a:t>
            </a:r>
            <a:r>
              <a:rPr lang="zh-CN" altLang="en-US" sz="3600" b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化学反应速率的测定</a:t>
            </a:r>
            <a:endParaRPr lang="zh-CN" altLang="en-US" sz="3600" b="1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7169"/>
          <p:cNvSpPr txBox="1"/>
          <p:nvPr>
            <p:custDataLst>
              <p:tags r:id="rId1"/>
            </p:custDataLst>
          </p:nvPr>
        </p:nvSpPr>
        <p:spPr>
          <a:xfrm>
            <a:off x="216675" y="891491"/>
            <a:ext cx="11647805" cy="224676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反应 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A(g) + 3B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(g) 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= 2C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(g) 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+ 2D 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(g)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在四种不同情况下的反应速率为：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①</a:t>
            </a:r>
            <a:r>
              <a:rPr lang="en-US" altLang="zh-CN" sz="2800" i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v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(A)=0.45mol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·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</a:t>
            </a:r>
            <a:r>
              <a:rPr lang="en-US" altLang="zh-CN" sz="2800" baseline="30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-1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·min</a:t>
            </a:r>
            <a:r>
              <a:rPr lang="en-US" altLang="zh-CN" sz="2800" baseline="30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-1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②</a:t>
            </a:r>
            <a:r>
              <a:rPr lang="en-US" altLang="zh-CN" sz="2800" i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v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(B)=0.6mol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·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</a:t>
            </a:r>
            <a:r>
              <a:rPr lang="en-US" altLang="zh-CN" sz="2800" baseline="30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-1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·s</a:t>
            </a:r>
            <a:r>
              <a:rPr lang="en-US" altLang="zh-CN" sz="2800" baseline="30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-1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③</a:t>
            </a:r>
            <a:r>
              <a:rPr lang="en-US" altLang="zh-CN" sz="2800" i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v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(C)=0.4mol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·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</a:t>
            </a:r>
            <a:r>
              <a:rPr lang="en-US" altLang="zh-CN" sz="2800" baseline="30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-1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·s</a:t>
            </a:r>
            <a:r>
              <a:rPr lang="en-US" altLang="zh-CN" sz="2800" baseline="30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-1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④</a:t>
            </a:r>
            <a:r>
              <a:rPr lang="en-US" altLang="zh-CN" sz="2800" i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v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(D)=0.45mol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·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</a:t>
            </a:r>
            <a:r>
              <a:rPr lang="en-US" altLang="zh-CN" sz="2800" baseline="30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-1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·s</a:t>
            </a:r>
            <a:r>
              <a:rPr lang="en-US" altLang="zh-CN" sz="2800" baseline="30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-1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则该反应速率的快慢顺序为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_____________________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" name="椭圆 15"/>
          <p:cNvSpPr/>
          <p:nvPr>
            <p:custDataLst>
              <p:tags r:id="rId2"/>
            </p:custDataLst>
          </p:nvPr>
        </p:nvSpPr>
        <p:spPr>
          <a:xfrm>
            <a:off x="3560585" y="1323727"/>
            <a:ext cx="1039495" cy="570103"/>
          </a:xfrm>
          <a:prstGeom prst="ellipse">
            <a:avLst/>
          </a:prstGeom>
          <a:solidFill>
            <a:srgbClr val="C00000">
              <a:alpha val="9000"/>
            </a:srgb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5063001" y="2482960"/>
            <a:ext cx="28616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④&gt;③=②&gt;① </a:t>
            </a:r>
            <a:endParaRPr lang="zh-CN" altLang="en-US" sz="3200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-41134" y="4765975"/>
            <a:ext cx="3518912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 b="1"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  <a:sym typeface="+mn-ea"/>
              </a:rPr>
              <a:t> ②</a:t>
            </a:r>
            <a:r>
              <a:rPr lang="en-US" altLang="zh-CN" sz="2400" b="1" i="1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v</a:t>
            </a:r>
            <a:r>
              <a:rPr lang="en-US" altLang="zh-CN" sz="2400" b="1"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  <a:sym typeface="+mn-ea"/>
              </a:rPr>
              <a:t>(B)=0.6mol·L</a:t>
            </a:r>
            <a:r>
              <a:rPr lang="en-US" altLang="zh-CN" sz="2400" b="1" baseline="30000"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  <a:sym typeface="+mn-ea"/>
              </a:rPr>
              <a:t>-1</a:t>
            </a:r>
            <a:r>
              <a:rPr lang="en-US" altLang="zh-CN" sz="2400" b="1"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  <a:sym typeface="+mn-ea"/>
              </a:rPr>
              <a:t>·s</a:t>
            </a:r>
            <a:r>
              <a:rPr lang="en-US" altLang="zh-CN" sz="2400" b="1" baseline="30000"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  <a:sym typeface="+mn-ea"/>
              </a:rPr>
              <a:t>-1</a:t>
            </a:r>
            <a:endParaRPr lang="en-US" altLang="zh-CN" sz="2400" b="1" baseline="30000">
              <a:latin typeface="华文新魏" panose="02010800040101010101" pitchFamily="2" charset="-122"/>
              <a:ea typeface="华文新魏" panose="02010800040101010101" pitchFamily="2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5"/>
            </p:custDataLst>
          </p:nvPr>
        </p:nvSpPr>
        <p:spPr>
          <a:xfrm>
            <a:off x="37923" y="5313028"/>
            <a:ext cx="3765774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 b="1"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  <a:sym typeface="+mn-ea"/>
              </a:rPr>
              <a:t>③</a:t>
            </a:r>
            <a:r>
              <a:rPr lang="en-US" altLang="zh-CN" sz="2400" b="1" i="1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v</a:t>
            </a:r>
            <a:r>
              <a:rPr lang="en-US" altLang="zh-CN" sz="2400" b="1"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  <a:sym typeface="+mn-ea"/>
              </a:rPr>
              <a:t>(C)=0.4mol·L</a:t>
            </a:r>
            <a:r>
              <a:rPr lang="en-US" altLang="zh-CN" sz="2400" b="1" baseline="30000"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  <a:sym typeface="+mn-ea"/>
              </a:rPr>
              <a:t>-1</a:t>
            </a:r>
            <a:r>
              <a:rPr lang="en-US" altLang="zh-CN" sz="2400" b="1"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  <a:sym typeface="+mn-ea"/>
              </a:rPr>
              <a:t>·s</a:t>
            </a:r>
            <a:r>
              <a:rPr lang="en-US" altLang="zh-CN" sz="2400" b="1" baseline="30000"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  <a:sym typeface="+mn-ea"/>
              </a:rPr>
              <a:t>-1</a:t>
            </a:r>
            <a:r>
              <a:rPr lang="en-US" altLang="zh-CN" sz="2400" b="1"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  <a:sym typeface="+mn-ea"/>
              </a:rPr>
              <a:t>    </a:t>
            </a:r>
            <a:endParaRPr lang="en-US" altLang="zh-CN" sz="2400" b="1">
              <a:latin typeface="华文新魏" panose="02010800040101010101" pitchFamily="2" charset="-122"/>
              <a:ea typeface="华文新魏" panose="02010800040101010101" pitchFamily="2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6"/>
            </p:custDataLst>
          </p:nvPr>
        </p:nvSpPr>
        <p:spPr>
          <a:xfrm>
            <a:off x="49499" y="5963807"/>
            <a:ext cx="3661580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  <a:sym typeface="+mn-ea"/>
              </a:rPr>
              <a:t>④</a:t>
            </a:r>
            <a:r>
              <a:rPr lang="en-US" altLang="zh-CN" sz="2400" b="1" i="1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v</a:t>
            </a:r>
            <a:r>
              <a:rPr lang="en-US" altLang="zh-CN" sz="2400" b="1"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  <a:sym typeface="+mn-ea"/>
              </a:rPr>
              <a:t>(D)=0.45mol·L</a:t>
            </a:r>
            <a:r>
              <a:rPr lang="en-US" altLang="zh-CN" sz="2400" b="1" baseline="30000"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  <a:sym typeface="+mn-ea"/>
              </a:rPr>
              <a:t>-1</a:t>
            </a:r>
            <a:r>
              <a:rPr lang="en-US" altLang="zh-CN" sz="2400" b="1"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  <a:sym typeface="+mn-ea"/>
              </a:rPr>
              <a:t>·s</a:t>
            </a:r>
            <a:r>
              <a:rPr lang="en-US" altLang="zh-CN" sz="2400" b="1" baseline="30000"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  <a:sym typeface="+mn-ea"/>
              </a:rPr>
              <a:t>-1</a:t>
            </a:r>
            <a:endParaRPr lang="en-US" altLang="zh-CN" sz="2400" b="1" baseline="30000">
              <a:latin typeface="华文新魏" panose="02010800040101010101" pitchFamily="2" charset="-122"/>
              <a:ea typeface="华文新魏" panose="02010800040101010101" pitchFamily="2" charset="-122"/>
              <a:cs typeface="微软雅黑" panose="020B0503020204020204" pitchFamily="34" charset="-122"/>
              <a:sym typeface="+mn-ea"/>
            </a:endParaRPr>
          </a:p>
        </p:txBody>
      </p:sp>
      <p:grpSp>
        <p:nvGrpSpPr>
          <p:cNvPr id="14" name="组合 13"/>
          <p:cNvGrpSpPr/>
          <p:nvPr>
            <p:custDataLst>
              <p:tags r:id="rId7"/>
            </p:custDataLst>
          </p:nvPr>
        </p:nvGrpSpPr>
        <p:grpSpPr>
          <a:xfrm>
            <a:off x="3592582" y="4769450"/>
            <a:ext cx="3773805" cy="461645"/>
            <a:chOff x="5625" y="7641"/>
            <a:chExt cx="5943" cy="727"/>
          </a:xfrm>
        </p:grpSpPr>
        <p:sp>
          <p:nvSpPr>
            <p:cNvPr id="15" name="右箭头 13"/>
            <p:cNvSpPr/>
            <p:nvPr>
              <p:custDataLst>
                <p:tags r:id="rId8"/>
              </p:custDataLst>
            </p:nvPr>
          </p:nvSpPr>
          <p:spPr>
            <a:xfrm rot="10800000" flipH="1">
              <a:off x="5625" y="7872"/>
              <a:ext cx="884" cy="263"/>
            </a:xfrm>
            <a:prstGeom prst="rightArrow">
              <a:avLst/>
            </a:prstGeom>
            <a:solidFill>
              <a:srgbClr val="FFFFFF"/>
            </a:solidFill>
            <a:ln w="25400">
              <a:solidFill>
                <a:srgbClr val="C00000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 i="0">
                <a:solidFill>
                  <a:schemeClr val="tx1"/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34" charset="-120"/>
              </a:endParaRPr>
            </a:p>
          </p:txBody>
        </p:sp>
        <p:sp>
          <p:nvSpPr>
            <p:cNvPr id="17" name="文本框 16"/>
            <p:cNvSpPr txBox="1"/>
            <p:nvPr>
              <p:custDataLst>
                <p:tags r:id="rId9"/>
              </p:custDataLst>
            </p:nvPr>
          </p:nvSpPr>
          <p:spPr>
            <a:xfrm>
              <a:off x="6473" y="7641"/>
              <a:ext cx="5095" cy="727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altLang="zh-CN" sz="2400" b="1" i="1"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v</a:t>
              </a:r>
              <a:r>
                <a:rPr lang="en-US" altLang="zh-CN" sz="2400" b="1">
                  <a:latin typeface="华文新魏" panose="02010800040101010101" pitchFamily="2" charset="-122"/>
                  <a:ea typeface="华文新魏" panose="02010800040101010101" pitchFamily="2" charset="-122"/>
                  <a:cs typeface="微软雅黑" panose="020B0503020204020204" pitchFamily="34" charset="-122"/>
                  <a:sym typeface="+mn-ea"/>
                </a:rPr>
                <a:t>(A)=0.2mol·L</a:t>
              </a:r>
              <a:r>
                <a:rPr lang="en-US" altLang="zh-CN" sz="2400" b="1" baseline="30000">
                  <a:latin typeface="华文新魏" panose="02010800040101010101" pitchFamily="2" charset="-122"/>
                  <a:ea typeface="华文新魏" panose="02010800040101010101" pitchFamily="2" charset="-122"/>
                  <a:cs typeface="微软雅黑" panose="020B0503020204020204" pitchFamily="34" charset="-122"/>
                  <a:sym typeface="+mn-ea"/>
                </a:rPr>
                <a:t>-1</a:t>
              </a:r>
              <a:r>
                <a:rPr lang="en-US" altLang="zh-CN" sz="2400" b="1">
                  <a:latin typeface="华文新魏" panose="02010800040101010101" pitchFamily="2" charset="-122"/>
                  <a:ea typeface="华文新魏" panose="02010800040101010101" pitchFamily="2" charset="-122"/>
                  <a:cs typeface="微软雅黑" panose="020B0503020204020204" pitchFamily="34" charset="-122"/>
                  <a:sym typeface="+mn-ea"/>
                </a:rPr>
                <a:t>·s</a:t>
              </a:r>
              <a:r>
                <a:rPr lang="en-US" altLang="zh-CN" sz="2400" b="1" baseline="30000">
                  <a:latin typeface="华文新魏" panose="02010800040101010101" pitchFamily="2" charset="-122"/>
                  <a:ea typeface="华文新魏" panose="02010800040101010101" pitchFamily="2" charset="-122"/>
                  <a:cs typeface="微软雅黑" panose="020B0503020204020204" pitchFamily="34" charset="-122"/>
                  <a:sym typeface="+mn-ea"/>
                </a:rPr>
                <a:t>-1</a:t>
              </a:r>
              <a:r>
                <a:rPr lang="en-US" altLang="zh-CN" sz="2400" b="1">
                  <a:latin typeface="华文新魏" panose="02010800040101010101" pitchFamily="2" charset="-122"/>
                  <a:ea typeface="华文新魏" panose="02010800040101010101" pitchFamily="2" charset="-122"/>
                  <a:cs typeface="微软雅黑" panose="020B0503020204020204" pitchFamily="34" charset="-122"/>
                  <a:sym typeface="+mn-ea"/>
                </a:rPr>
                <a:t> </a:t>
              </a:r>
              <a:endParaRPr lang="en-US" altLang="zh-CN" sz="2400" b="1"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18" name="组合 17"/>
          <p:cNvGrpSpPr/>
          <p:nvPr>
            <p:custDataLst>
              <p:tags r:id="rId10"/>
            </p:custDataLst>
          </p:nvPr>
        </p:nvGrpSpPr>
        <p:grpSpPr>
          <a:xfrm>
            <a:off x="3603177" y="5359363"/>
            <a:ext cx="3889375" cy="461645"/>
            <a:chOff x="5588" y="8601"/>
            <a:chExt cx="6125" cy="727"/>
          </a:xfrm>
        </p:grpSpPr>
        <p:sp>
          <p:nvSpPr>
            <p:cNvPr id="19" name="右箭头 13"/>
            <p:cNvSpPr/>
            <p:nvPr>
              <p:custDataLst>
                <p:tags r:id="rId11"/>
              </p:custDataLst>
            </p:nvPr>
          </p:nvSpPr>
          <p:spPr>
            <a:xfrm rot="10800000" flipH="1">
              <a:off x="5588" y="8832"/>
              <a:ext cx="885" cy="263"/>
            </a:xfrm>
            <a:prstGeom prst="rightArrow">
              <a:avLst/>
            </a:prstGeom>
            <a:solidFill>
              <a:srgbClr val="FFFFFF"/>
            </a:solidFill>
            <a:ln w="25400">
              <a:solidFill>
                <a:srgbClr val="C00000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 i="0">
                <a:solidFill>
                  <a:schemeClr val="tx1"/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34" charset="-120"/>
              </a:endParaRPr>
            </a:p>
          </p:txBody>
        </p:sp>
        <p:sp>
          <p:nvSpPr>
            <p:cNvPr id="20" name="文本框 19"/>
            <p:cNvSpPr txBox="1"/>
            <p:nvPr>
              <p:custDataLst>
                <p:tags r:id="rId12"/>
              </p:custDataLst>
            </p:nvPr>
          </p:nvSpPr>
          <p:spPr>
            <a:xfrm>
              <a:off x="6618" y="8601"/>
              <a:ext cx="5095" cy="727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altLang="zh-CN" sz="2400" b="1" i="1"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v</a:t>
              </a:r>
              <a:r>
                <a:rPr lang="en-US" altLang="zh-CN" sz="2400" b="1">
                  <a:latin typeface="华文新魏" panose="02010800040101010101" pitchFamily="2" charset="-122"/>
                  <a:ea typeface="华文新魏" panose="02010800040101010101" pitchFamily="2" charset="-122"/>
                  <a:cs typeface="微软雅黑" panose="020B0503020204020204" pitchFamily="34" charset="-122"/>
                  <a:sym typeface="+mn-ea"/>
                </a:rPr>
                <a:t>(A)=0.2mol·L</a:t>
              </a:r>
              <a:r>
                <a:rPr lang="en-US" altLang="zh-CN" sz="2400" b="1" baseline="30000">
                  <a:latin typeface="华文新魏" panose="02010800040101010101" pitchFamily="2" charset="-122"/>
                  <a:ea typeface="华文新魏" panose="02010800040101010101" pitchFamily="2" charset="-122"/>
                  <a:cs typeface="微软雅黑" panose="020B0503020204020204" pitchFamily="34" charset="-122"/>
                  <a:sym typeface="+mn-ea"/>
                </a:rPr>
                <a:t>-1</a:t>
              </a:r>
              <a:r>
                <a:rPr lang="en-US" altLang="zh-CN" sz="2400" b="1">
                  <a:latin typeface="华文新魏" panose="02010800040101010101" pitchFamily="2" charset="-122"/>
                  <a:ea typeface="华文新魏" panose="02010800040101010101" pitchFamily="2" charset="-122"/>
                  <a:cs typeface="微软雅黑" panose="020B0503020204020204" pitchFamily="34" charset="-122"/>
                  <a:sym typeface="+mn-ea"/>
                </a:rPr>
                <a:t>·s</a:t>
              </a:r>
              <a:r>
                <a:rPr lang="en-US" altLang="zh-CN" sz="2400" b="1" baseline="30000">
                  <a:latin typeface="华文新魏" panose="02010800040101010101" pitchFamily="2" charset="-122"/>
                  <a:ea typeface="华文新魏" panose="02010800040101010101" pitchFamily="2" charset="-122"/>
                  <a:cs typeface="微软雅黑" panose="020B0503020204020204" pitchFamily="34" charset="-122"/>
                  <a:sym typeface="+mn-ea"/>
                </a:rPr>
                <a:t>-1</a:t>
              </a:r>
              <a:r>
                <a:rPr lang="en-US" altLang="zh-CN" sz="2400" b="1">
                  <a:latin typeface="华文新魏" panose="02010800040101010101" pitchFamily="2" charset="-122"/>
                  <a:ea typeface="华文新魏" panose="02010800040101010101" pitchFamily="2" charset="-122"/>
                  <a:cs typeface="微软雅黑" panose="020B0503020204020204" pitchFamily="34" charset="-122"/>
                  <a:sym typeface="+mn-ea"/>
                </a:rPr>
                <a:t> </a:t>
              </a:r>
              <a:endParaRPr lang="en-US" altLang="zh-CN" sz="2400" b="1"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21" name="组合 20"/>
          <p:cNvGrpSpPr/>
          <p:nvPr>
            <p:custDataLst>
              <p:tags r:id="rId13"/>
            </p:custDataLst>
          </p:nvPr>
        </p:nvGrpSpPr>
        <p:grpSpPr>
          <a:xfrm>
            <a:off x="3758070" y="5963827"/>
            <a:ext cx="4272915" cy="461645"/>
            <a:chOff x="6018" y="9510"/>
            <a:chExt cx="6729" cy="727"/>
          </a:xfrm>
        </p:grpSpPr>
        <p:sp>
          <p:nvSpPr>
            <p:cNvPr id="22" name="右箭头 13"/>
            <p:cNvSpPr/>
            <p:nvPr>
              <p:custDataLst>
                <p:tags r:id="rId14"/>
              </p:custDataLst>
            </p:nvPr>
          </p:nvSpPr>
          <p:spPr>
            <a:xfrm rot="10800000" flipH="1">
              <a:off x="6018" y="9753"/>
              <a:ext cx="1084" cy="239"/>
            </a:xfrm>
            <a:prstGeom prst="rightArrow">
              <a:avLst/>
            </a:prstGeom>
            <a:solidFill>
              <a:srgbClr val="FFFFFF"/>
            </a:solidFill>
            <a:ln w="25400">
              <a:solidFill>
                <a:srgbClr val="C00000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 i="0">
                <a:solidFill>
                  <a:schemeClr val="tx1"/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34" charset="-120"/>
              </a:endParaRPr>
            </a:p>
          </p:txBody>
        </p:sp>
        <p:sp>
          <p:nvSpPr>
            <p:cNvPr id="23" name="文本框 22"/>
            <p:cNvSpPr txBox="1"/>
            <p:nvPr>
              <p:custDataLst>
                <p:tags r:id="rId15"/>
              </p:custDataLst>
            </p:nvPr>
          </p:nvSpPr>
          <p:spPr>
            <a:xfrm>
              <a:off x="7102" y="9510"/>
              <a:ext cx="5645" cy="727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altLang="zh-CN" sz="2400" b="1" i="1"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v</a:t>
              </a:r>
              <a:r>
                <a:rPr lang="en-US" altLang="zh-CN" sz="2400" b="1">
                  <a:latin typeface="华文新魏" panose="02010800040101010101" pitchFamily="2" charset="-122"/>
                  <a:ea typeface="华文新魏" panose="02010800040101010101" pitchFamily="2" charset="-122"/>
                  <a:cs typeface="微软雅黑" panose="020B0503020204020204" pitchFamily="34" charset="-122"/>
                  <a:sym typeface="+mn-ea"/>
                </a:rPr>
                <a:t>(A)=0.225mol·L</a:t>
              </a:r>
              <a:r>
                <a:rPr lang="en-US" altLang="zh-CN" sz="2400" b="1" baseline="30000">
                  <a:latin typeface="华文新魏" panose="02010800040101010101" pitchFamily="2" charset="-122"/>
                  <a:ea typeface="华文新魏" panose="02010800040101010101" pitchFamily="2" charset="-122"/>
                  <a:cs typeface="微软雅黑" panose="020B0503020204020204" pitchFamily="34" charset="-122"/>
                  <a:sym typeface="+mn-ea"/>
                </a:rPr>
                <a:t>-1</a:t>
              </a:r>
              <a:r>
                <a:rPr lang="en-US" altLang="zh-CN" sz="2400" b="1">
                  <a:latin typeface="华文新魏" panose="02010800040101010101" pitchFamily="2" charset="-122"/>
                  <a:ea typeface="华文新魏" panose="02010800040101010101" pitchFamily="2" charset="-122"/>
                  <a:cs typeface="微软雅黑" panose="020B0503020204020204" pitchFamily="34" charset="-122"/>
                  <a:sym typeface="+mn-ea"/>
                </a:rPr>
                <a:t>·s</a:t>
              </a:r>
              <a:r>
                <a:rPr lang="en-US" altLang="zh-CN" sz="2400" b="1" baseline="30000">
                  <a:latin typeface="华文新魏" panose="02010800040101010101" pitchFamily="2" charset="-122"/>
                  <a:ea typeface="华文新魏" panose="02010800040101010101" pitchFamily="2" charset="-122"/>
                  <a:cs typeface="微软雅黑" panose="020B0503020204020204" pitchFamily="34" charset="-122"/>
                  <a:sym typeface="+mn-ea"/>
                </a:rPr>
                <a:t>-1</a:t>
              </a:r>
              <a:r>
                <a:rPr lang="en-US" altLang="zh-CN" sz="2400" b="1">
                  <a:latin typeface="华文新魏" panose="02010800040101010101" pitchFamily="2" charset="-122"/>
                  <a:ea typeface="华文新魏" panose="02010800040101010101" pitchFamily="2" charset="-122"/>
                  <a:cs typeface="微软雅黑" panose="020B0503020204020204" pitchFamily="34" charset="-122"/>
                  <a:sym typeface="+mn-ea"/>
                </a:rPr>
                <a:t> </a:t>
              </a:r>
              <a:endParaRPr lang="en-US" altLang="zh-CN" sz="2400" b="1"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24" name="组合 23"/>
          <p:cNvGrpSpPr/>
          <p:nvPr>
            <p:custDataLst>
              <p:tags r:id="rId16"/>
            </p:custDataLst>
          </p:nvPr>
        </p:nvGrpSpPr>
        <p:grpSpPr>
          <a:xfrm>
            <a:off x="8178305" y="3784276"/>
            <a:ext cx="3672205" cy="907415"/>
            <a:chOff x="12593" y="7261"/>
            <a:chExt cx="5783" cy="1429"/>
          </a:xfrm>
        </p:grpSpPr>
        <p:cxnSp>
          <p:nvCxnSpPr>
            <p:cNvPr id="25" name="直接连接符 24"/>
            <p:cNvCxnSpPr/>
            <p:nvPr>
              <p:custDataLst>
                <p:tags r:id="rId17"/>
              </p:custDataLst>
            </p:nvPr>
          </p:nvCxnSpPr>
          <p:spPr>
            <a:xfrm flipV="1">
              <a:off x="13441" y="7975"/>
              <a:ext cx="878" cy="11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26" name="组合 25"/>
            <p:cNvGrpSpPr/>
            <p:nvPr>
              <p:custDataLst>
                <p:tags r:id="rId18"/>
              </p:custDataLst>
            </p:nvPr>
          </p:nvGrpSpPr>
          <p:grpSpPr>
            <a:xfrm>
              <a:off x="12593" y="7261"/>
              <a:ext cx="5783" cy="1429"/>
              <a:chOff x="12641" y="7261"/>
              <a:chExt cx="5783" cy="1429"/>
            </a:xfrm>
          </p:grpSpPr>
          <p:sp>
            <p:nvSpPr>
              <p:cNvPr id="27" name="文本框 26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13380" y="7261"/>
                <a:ext cx="1236" cy="72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lang="en-US" altLang="zh-CN" sz="2400" b="1" i="1">
                    <a:latin typeface="华文新魏" panose="02010800040101010101" pitchFamily="2" charset="-122"/>
                    <a:ea typeface="华文新魏" panose="02010800040101010101" pitchFamily="2" charset="-122"/>
                    <a:sym typeface="+mn-ea"/>
                  </a:rPr>
                  <a:t>v</a:t>
                </a:r>
                <a:r>
                  <a:rPr lang="en-US" altLang="zh-CN" sz="2400" b="1">
                    <a:latin typeface="华文新魏" panose="02010800040101010101" pitchFamily="2" charset="-122"/>
                    <a:ea typeface="华文新魏" panose="02010800040101010101" pitchFamily="2" charset="-122"/>
                    <a:cs typeface="微软雅黑" panose="020B0503020204020204" pitchFamily="34" charset="-122"/>
                    <a:sym typeface="+mn-ea"/>
                  </a:rPr>
                  <a:t>(A)</a:t>
                </a:r>
                <a:endParaRPr lang="en-US" altLang="zh-CN" sz="2400" b="1">
                  <a:latin typeface="华文新魏" panose="02010800040101010101" pitchFamily="2" charset="-122"/>
                  <a:ea typeface="华文新魏" panose="02010800040101010101" pitchFamily="2" charset="-122"/>
                  <a:cs typeface="微软雅黑" panose="020B0503020204020204" pitchFamily="34" charset="-122"/>
                  <a:sym typeface="+mn-ea"/>
                </a:endParaRPr>
              </a:p>
            </p:txBody>
          </p:sp>
          <p:sp>
            <p:nvSpPr>
              <p:cNvPr id="28" name="文本框 27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13729" y="7963"/>
                <a:ext cx="485" cy="727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lang="en-US" altLang="zh-CN" sz="2400" b="1">
                    <a:latin typeface="华文新魏" panose="02010800040101010101" pitchFamily="2" charset="-122"/>
                    <a:ea typeface="华文新魏" panose="02010800040101010101" pitchFamily="2" charset="-122"/>
                    <a:sym typeface="+mn-ea"/>
                  </a:rPr>
                  <a:t>1</a:t>
                </a:r>
                <a:endParaRPr lang="en-US" altLang="zh-CN" sz="2400" b="1">
                  <a:latin typeface="华文新魏" panose="02010800040101010101" pitchFamily="2" charset="-122"/>
                  <a:ea typeface="华文新魏" panose="02010800040101010101" pitchFamily="2" charset="-122"/>
                  <a:cs typeface="微软雅黑" panose="020B0503020204020204" pitchFamily="34" charset="-122"/>
                  <a:sym typeface="+mn-ea"/>
                </a:endParaRPr>
              </a:p>
            </p:txBody>
          </p:sp>
          <p:sp>
            <p:nvSpPr>
              <p:cNvPr id="29" name="文本框 28"/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12641" y="7535"/>
                <a:ext cx="848" cy="822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lang="en-US" altLang="zh-CN" sz="2800" b="1">
                    <a:latin typeface="华文新魏" panose="02010800040101010101" pitchFamily="2" charset="-122"/>
                    <a:ea typeface="华文新魏" panose="02010800040101010101" pitchFamily="2" charset="-122"/>
                    <a:cs typeface="微软雅黑" panose="020B0503020204020204" pitchFamily="34" charset="-122"/>
                    <a:sym typeface="+mn-ea"/>
                  </a:rPr>
                  <a:t>①</a:t>
                </a:r>
                <a:endParaRPr lang="en-US" altLang="zh-CN" sz="2800" b="1">
                  <a:latin typeface="华文新魏" panose="02010800040101010101" pitchFamily="2" charset="-122"/>
                  <a:ea typeface="华文新魏" panose="02010800040101010101" pitchFamily="2" charset="-122"/>
                  <a:cs typeface="微软雅黑" panose="020B0503020204020204" pitchFamily="34" charset="-122"/>
                  <a:sym typeface="+mn-ea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0" name="文本框 29"/>
                  <p:cNvSpPr txBox="1"/>
                  <p:nvPr>
                    <p:custDataLst>
                      <p:tags r:id="rId22"/>
                    </p:custDataLst>
                  </p:nvPr>
                </p:nvSpPr>
                <p:spPr>
                  <a:xfrm>
                    <a:off x="14367" y="7618"/>
                    <a:ext cx="4057" cy="994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t">
                    <a:spAutoFit/>
                  </a:bodyPr>
                  <a:lstStyle/>
                  <a:p>
                    <a:r>
                      <a:rPr lang="en-US" altLang="zh-CN" sz="2400" b="1">
                        <a:latin typeface="华文新魏" panose="02010800040101010101" pitchFamily="2" charset="-122"/>
                        <a:ea typeface="华文新魏" panose="02010800040101010101" pitchFamily="2" charset="-122"/>
                        <a:cs typeface="微软雅黑" panose="020B0503020204020204" pitchFamily="34" charset="-122"/>
                        <a:sym typeface="+mn-ea"/>
                      </a:rPr>
                      <a:t>=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l-GR" altLang="zh-CN" sz="2400" b="1" i="1">
                                <a:latin typeface="Cambria Math" panose="02040503050406030204" pitchFamily="18" charset="0"/>
                                <a:ea typeface="华文新魏" panose="02010800040101010101" pitchFamily="2" charset="-122"/>
                                <a:cs typeface="微软雅黑" panose="020B0503020204020204" pitchFamily="34" charset="-122"/>
                                <a:sym typeface="+mn-ea"/>
                              </a:rPr>
                            </m:ctrlPr>
                          </m:fPr>
                          <m:num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ea typeface="华文新魏" panose="02010800040101010101" pitchFamily="2" charset="-122"/>
                                <a:cs typeface="微软雅黑" panose="020B0503020204020204" pitchFamily="34" charset="-122"/>
                                <a:sym typeface="+mn-ea"/>
                              </a:rPr>
                              <m:t>𝟎</m:t>
                            </m:r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ea typeface="华文新魏" panose="02010800040101010101" pitchFamily="2" charset="-122"/>
                                <a:cs typeface="微软雅黑" panose="020B0503020204020204" pitchFamily="34" charset="-122"/>
                                <a:sym typeface="+mn-ea"/>
                              </a:rPr>
                              <m:t>.</m:t>
                            </m:r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ea typeface="华文新魏" panose="02010800040101010101" pitchFamily="2" charset="-122"/>
                                <a:cs typeface="微软雅黑" panose="020B0503020204020204" pitchFamily="34" charset="-122"/>
                                <a:sym typeface="+mn-ea"/>
                              </a:rPr>
                              <m:t>𝟒𝟓</m:t>
                            </m:r>
                          </m:num>
                          <m:den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ea typeface="华文新魏" panose="02010800040101010101" pitchFamily="2" charset="-122"/>
                                <a:cs typeface="微软雅黑" panose="020B0503020204020204" pitchFamily="34" charset="-122"/>
                                <a:sym typeface="+mn-ea"/>
                              </a:rPr>
                              <m:t>𝟔𝟎</m:t>
                            </m:r>
                          </m:den>
                        </m:f>
                      </m:oMath>
                    </a14:m>
                    <a:r>
                      <a:rPr lang="en-US" altLang="zh-CN" sz="2400" b="1">
                        <a:latin typeface="华文新魏" panose="02010800040101010101" pitchFamily="2" charset="-122"/>
                        <a:ea typeface="华文新魏" panose="02010800040101010101" pitchFamily="2" charset="-122"/>
                        <a:cs typeface="微软雅黑" panose="020B0503020204020204" pitchFamily="34" charset="-122"/>
                        <a:sym typeface="+mn-ea"/>
                      </a:rPr>
                      <a:t>mol·L</a:t>
                    </a:r>
                    <a:r>
                      <a:rPr lang="en-US" altLang="zh-CN" sz="2400" b="1" baseline="30000">
                        <a:latin typeface="华文新魏" panose="02010800040101010101" pitchFamily="2" charset="-122"/>
                        <a:ea typeface="华文新魏" panose="02010800040101010101" pitchFamily="2" charset="-122"/>
                        <a:cs typeface="微软雅黑" panose="020B0503020204020204" pitchFamily="34" charset="-122"/>
                        <a:sym typeface="+mn-ea"/>
                      </a:rPr>
                      <a:t>-1</a:t>
                    </a:r>
                    <a:r>
                      <a:rPr lang="en-US" altLang="zh-CN" sz="2400" b="1">
                        <a:latin typeface="华文新魏" panose="02010800040101010101" pitchFamily="2" charset="-122"/>
                        <a:ea typeface="华文新魏" panose="02010800040101010101" pitchFamily="2" charset="-122"/>
                        <a:cs typeface="微软雅黑" panose="020B0503020204020204" pitchFamily="34" charset="-122"/>
                        <a:sym typeface="+mn-ea"/>
                      </a:rPr>
                      <a:t>·s</a:t>
                    </a:r>
                    <a:r>
                      <a:rPr lang="en-US" altLang="zh-CN" sz="2400" b="1" baseline="30000">
                        <a:latin typeface="华文新魏" panose="02010800040101010101" pitchFamily="2" charset="-122"/>
                        <a:ea typeface="华文新魏" panose="02010800040101010101" pitchFamily="2" charset="-122"/>
                        <a:cs typeface="微软雅黑" panose="020B0503020204020204" pitchFamily="34" charset="-122"/>
                        <a:sym typeface="+mn-ea"/>
                      </a:rPr>
                      <a:t>-1</a:t>
                    </a:r>
                    <a:endParaRPr lang="en-US" altLang="zh-CN" sz="2400" b="1" baseline="30000">
                      <a:latin typeface="华文新魏" panose="02010800040101010101" pitchFamily="2" charset="-122"/>
                      <a:ea typeface="华文新魏" panose="02010800040101010101" pitchFamily="2" charset="-122"/>
                      <a:cs typeface="微软雅黑" panose="020B0503020204020204" pitchFamily="34" charset="-122"/>
                      <a:sym typeface="+mn-ea"/>
                    </a:endParaRPr>
                  </a:p>
                </p:txBody>
              </p:sp>
            </mc:Choice>
            <mc:Fallback>
              <p:sp>
                <p:nvSpPr>
                  <p:cNvPr id="30" name="文本框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>
                    <p:custDataLst>
                      <p:tags r:id="rId23"/>
                    </p:custDataLst>
                  </p:nvPr>
                </p:nvSpPr>
                <p:spPr>
                  <a:xfrm>
                    <a:off x="14367" y="7618"/>
                    <a:ext cx="4057" cy="994"/>
                  </a:xfrm>
                  <a:prstGeom prst="rect">
                    <a:avLst/>
                  </a:prstGeom>
                  <a:blipFill rotWithShape="1">
                    <a:blip r:embed="rId24"/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1" name="组合 30"/>
          <p:cNvGrpSpPr/>
          <p:nvPr>
            <p:custDataLst>
              <p:tags r:id="rId25"/>
            </p:custDataLst>
          </p:nvPr>
        </p:nvGrpSpPr>
        <p:grpSpPr>
          <a:xfrm>
            <a:off x="8198625" y="4506906"/>
            <a:ext cx="3665855" cy="907415"/>
            <a:chOff x="12593" y="7261"/>
            <a:chExt cx="5773" cy="1429"/>
          </a:xfrm>
        </p:grpSpPr>
        <p:cxnSp>
          <p:nvCxnSpPr>
            <p:cNvPr id="32" name="直接连接符 31"/>
            <p:cNvCxnSpPr/>
            <p:nvPr>
              <p:custDataLst>
                <p:tags r:id="rId26"/>
              </p:custDataLst>
            </p:nvPr>
          </p:nvCxnSpPr>
          <p:spPr>
            <a:xfrm flipV="1">
              <a:off x="13441" y="7975"/>
              <a:ext cx="878" cy="11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33" name="组合 32"/>
            <p:cNvGrpSpPr/>
            <p:nvPr>
              <p:custDataLst>
                <p:tags r:id="rId27"/>
              </p:custDataLst>
            </p:nvPr>
          </p:nvGrpSpPr>
          <p:grpSpPr>
            <a:xfrm>
              <a:off x="12593" y="7261"/>
              <a:ext cx="5773" cy="1429"/>
              <a:chOff x="12641" y="7261"/>
              <a:chExt cx="5773" cy="1429"/>
            </a:xfrm>
          </p:grpSpPr>
          <p:sp>
            <p:nvSpPr>
              <p:cNvPr id="34" name="文本框 33"/>
              <p:cNvSpPr txBox="1"/>
              <p:nvPr>
                <p:custDataLst>
                  <p:tags r:id="rId28"/>
                </p:custDataLst>
              </p:nvPr>
            </p:nvSpPr>
            <p:spPr>
              <a:xfrm>
                <a:off x="13380" y="7261"/>
                <a:ext cx="1203" cy="72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lang="en-US" altLang="zh-CN" sz="2400" b="1" i="1">
                    <a:latin typeface="华文新魏" panose="02010800040101010101" pitchFamily="2" charset="-122"/>
                    <a:ea typeface="华文新魏" panose="02010800040101010101" pitchFamily="2" charset="-122"/>
                    <a:sym typeface="+mn-ea"/>
                  </a:rPr>
                  <a:t>v</a:t>
                </a:r>
                <a:r>
                  <a:rPr lang="en-US" altLang="zh-CN" sz="2400" b="1">
                    <a:latin typeface="华文新魏" panose="02010800040101010101" pitchFamily="2" charset="-122"/>
                    <a:ea typeface="华文新魏" panose="02010800040101010101" pitchFamily="2" charset="-122"/>
                    <a:cs typeface="微软雅黑" panose="020B0503020204020204" pitchFamily="34" charset="-122"/>
                    <a:sym typeface="+mn-ea"/>
                  </a:rPr>
                  <a:t>(B)</a:t>
                </a:r>
                <a:endParaRPr lang="en-US" altLang="zh-CN" sz="2400" b="1">
                  <a:latin typeface="华文新魏" panose="02010800040101010101" pitchFamily="2" charset="-122"/>
                  <a:ea typeface="华文新魏" panose="02010800040101010101" pitchFamily="2" charset="-122"/>
                  <a:cs typeface="微软雅黑" panose="020B0503020204020204" pitchFamily="34" charset="-122"/>
                  <a:sym typeface="+mn-ea"/>
                </a:endParaRPr>
              </a:p>
            </p:txBody>
          </p:sp>
          <p:sp>
            <p:nvSpPr>
              <p:cNvPr id="35" name="文本框 34"/>
              <p:cNvSpPr txBox="1"/>
              <p:nvPr>
                <p:custDataLst>
                  <p:tags r:id="rId29"/>
                </p:custDataLst>
              </p:nvPr>
            </p:nvSpPr>
            <p:spPr>
              <a:xfrm>
                <a:off x="13729" y="7963"/>
                <a:ext cx="566" cy="727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lang="en-US" altLang="zh-CN" sz="2400" b="1">
                    <a:latin typeface="华文新魏" panose="02010800040101010101" pitchFamily="2" charset="-122"/>
                    <a:ea typeface="华文新魏" panose="02010800040101010101" pitchFamily="2" charset="-122"/>
                    <a:sym typeface="+mn-ea"/>
                  </a:rPr>
                  <a:t>3</a:t>
                </a:r>
                <a:endParaRPr lang="en-US" altLang="zh-CN" sz="2400" b="1">
                  <a:latin typeface="华文新魏" panose="02010800040101010101" pitchFamily="2" charset="-122"/>
                  <a:ea typeface="华文新魏" panose="02010800040101010101" pitchFamily="2" charset="-122"/>
                  <a:cs typeface="微软雅黑" panose="020B0503020204020204" pitchFamily="34" charset="-122"/>
                  <a:sym typeface="+mn-ea"/>
                </a:endParaRPr>
              </a:p>
            </p:txBody>
          </p:sp>
          <p:sp>
            <p:nvSpPr>
              <p:cNvPr id="36" name="文本框 35"/>
              <p:cNvSpPr txBox="1"/>
              <p:nvPr>
                <p:custDataLst>
                  <p:tags r:id="rId30"/>
                </p:custDataLst>
              </p:nvPr>
            </p:nvSpPr>
            <p:spPr>
              <a:xfrm>
                <a:off x="12641" y="7535"/>
                <a:ext cx="848" cy="822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:r>
                  <a:rPr lang="en-US" altLang="zh-CN" sz="2800" b="1">
                    <a:latin typeface="华文新魏" panose="02010800040101010101" pitchFamily="2" charset="-122"/>
                    <a:ea typeface="华文新魏" panose="02010800040101010101" pitchFamily="2" charset="-122"/>
                    <a:cs typeface="微软雅黑" panose="020B0503020204020204" pitchFamily="34" charset="-122"/>
                    <a:sym typeface="+mn-ea"/>
                  </a:rPr>
                  <a:t>②</a:t>
                </a:r>
                <a:endParaRPr lang="en-US" altLang="zh-CN" sz="2800" b="1">
                  <a:latin typeface="华文新魏" panose="02010800040101010101" pitchFamily="2" charset="-122"/>
                  <a:ea typeface="华文新魏" panose="02010800040101010101" pitchFamily="2" charset="-122"/>
                  <a:cs typeface="微软雅黑" panose="020B0503020204020204" pitchFamily="34" charset="-122"/>
                  <a:sym typeface="+mn-ea"/>
                </a:endParaRPr>
              </a:p>
            </p:txBody>
          </p:sp>
          <p:sp>
            <p:nvSpPr>
              <p:cNvPr id="37" name="文本框 36"/>
              <p:cNvSpPr txBox="1"/>
              <p:nvPr>
                <p:custDataLst>
                  <p:tags r:id="rId31"/>
                </p:custDataLst>
              </p:nvPr>
            </p:nvSpPr>
            <p:spPr>
              <a:xfrm>
                <a:off x="14367" y="7618"/>
                <a:ext cx="4047" cy="727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lang="en-US" altLang="zh-CN" sz="2400" b="1">
                    <a:latin typeface="华文新魏" panose="02010800040101010101" pitchFamily="2" charset="-122"/>
                    <a:ea typeface="华文新魏" panose="02010800040101010101" pitchFamily="2" charset="-122"/>
                    <a:cs typeface="微软雅黑" panose="020B0503020204020204" pitchFamily="34" charset="-122"/>
                    <a:sym typeface="+mn-ea"/>
                  </a:rPr>
                  <a:t>=0.2mol·L</a:t>
                </a:r>
                <a:r>
                  <a:rPr lang="en-US" altLang="zh-CN" sz="2400" b="1" baseline="30000">
                    <a:latin typeface="华文新魏" panose="02010800040101010101" pitchFamily="2" charset="-122"/>
                    <a:ea typeface="华文新魏" panose="02010800040101010101" pitchFamily="2" charset="-122"/>
                    <a:cs typeface="微软雅黑" panose="020B0503020204020204" pitchFamily="34" charset="-122"/>
                    <a:sym typeface="+mn-ea"/>
                  </a:rPr>
                  <a:t>-1</a:t>
                </a:r>
                <a:r>
                  <a:rPr lang="en-US" altLang="zh-CN" sz="2400" b="1">
                    <a:latin typeface="华文新魏" panose="02010800040101010101" pitchFamily="2" charset="-122"/>
                    <a:ea typeface="华文新魏" panose="02010800040101010101" pitchFamily="2" charset="-122"/>
                    <a:cs typeface="微软雅黑" panose="020B0503020204020204" pitchFamily="34" charset="-122"/>
                    <a:sym typeface="+mn-ea"/>
                  </a:rPr>
                  <a:t>·s</a:t>
                </a:r>
                <a:r>
                  <a:rPr lang="en-US" altLang="zh-CN" sz="2400" b="1" baseline="30000">
                    <a:latin typeface="华文新魏" panose="02010800040101010101" pitchFamily="2" charset="-122"/>
                    <a:ea typeface="华文新魏" panose="02010800040101010101" pitchFamily="2" charset="-122"/>
                    <a:cs typeface="微软雅黑" panose="020B0503020204020204" pitchFamily="34" charset="-122"/>
                    <a:sym typeface="+mn-ea"/>
                  </a:rPr>
                  <a:t>-1</a:t>
                </a:r>
                <a:endParaRPr lang="en-US" altLang="zh-CN" sz="2400" b="1" baseline="30000">
                  <a:latin typeface="华文新魏" panose="02010800040101010101" pitchFamily="2" charset="-122"/>
                  <a:ea typeface="华文新魏" panose="02010800040101010101" pitchFamily="2" charset="-122"/>
                  <a:cs typeface="微软雅黑" panose="020B0503020204020204" pitchFamily="34" charset="-122"/>
                  <a:sym typeface="+mn-ea"/>
                </a:endParaRPr>
              </a:p>
            </p:txBody>
          </p:sp>
        </p:grpSp>
      </p:grpSp>
      <p:grpSp>
        <p:nvGrpSpPr>
          <p:cNvPr id="38" name="组合 37"/>
          <p:cNvGrpSpPr/>
          <p:nvPr>
            <p:custDataLst>
              <p:tags r:id="rId32"/>
            </p:custDataLst>
          </p:nvPr>
        </p:nvGrpSpPr>
        <p:grpSpPr>
          <a:xfrm>
            <a:off x="8198625" y="5239061"/>
            <a:ext cx="3665855" cy="907415"/>
            <a:chOff x="12593" y="7261"/>
            <a:chExt cx="5773" cy="1429"/>
          </a:xfrm>
        </p:grpSpPr>
        <p:cxnSp>
          <p:nvCxnSpPr>
            <p:cNvPr id="39" name="直接连接符 38"/>
            <p:cNvCxnSpPr/>
            <p:nvPr>
              <p:custDataLst>
                <p:tags r:id="rId33"/>
              </p:custDataLst>
            </p:nvPr>
          </p:nvCxnSpPr>
          <p:spPr>
            <a:xfrm flipV="1">
              <a:off x="13441" y="7975"/>
              <a:ext cx="878" cy="11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40" name="组合 39"/>
            <p:cNvGrpSpPr/>
            <p:nvPr>
              <p:custDataLst>
                <p:tags r:id="rId34"/>
              </p:custDataLst>
            </p:nvPr>
          </p:nvGrpSpPr>
          <p:grpSpPr>
            <a:xfrm>
              <a:off x="12593" y="7261"/>
              <a:ext cx="5773" cy="1429"/>
              <a:chOff x="12641" y="7261"/>
              <a:chExt cx="5773" cy="1429"/>
            </a:xfrm>
          </p:grpSpPr>
          <p:sp>
            <p:nvSpPr>
              <p:cNvPr id="41" name="文本框 40"/>
              <p:cNvSpPr txBox="1"/>
              <p:nvPr>
                <p:custDataLst>
                  <p:tags r:id="rId35"/>
                </p:custDataLst>
              </p:nvPr>
            </p:nvSpPr>
            <p:spPr>
              <a:xfrm>
                <a:off x="13380" y="7261"/>
                <a:ext cx="1215" cy="727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lang="en-US" altLang="zh-CN" sz="2400" b="1" i="1">
                    <a:latin typeface="华文新魏" panose="02010800040101010101" pitchFamily="2" charset="-122"/>
                    <a:ea typeface="华文新魏" panose="02010800040101010101" pitchFamily="2" charset="-122"/>
                    <a:sym typeface="+mn-ea"/>
                  </a:rPr>
                  <a:t>v</a:t>
                </a:r>
                <a:r>
                  <a:rPr lang="en-US" altLang="zh-CN" sz="2400" b="1">
                    <a:latin typeface="华文新魏" panose="02010800040101010101" pitchFamily="2" charset="-122"/>
                    <a:ea typeface="华文新魏" panose="02010800040101010101" pitchFamily="2" charset="-122"/>
                    <a:cs typeface="微软雅黑" panose="020B0503020204020204" pitchFamily="34" charset="-122"/>
                    <a:sym typeface="+mn-ea"/>
                  </a:rPr>
                  <a:t>(C)</a:t>
                </a:r>
                <a:endParaRPr lang="en-US" altLang="zh-CN" sz="2400" b="1">
                  <a:latin typeface="华文新魏" panose="02010800040101010101" pitchFamily="2" charset="-122"/>
                  <a:ea typeface="华文新魏" panose="02010800040101010101" pitchFamily="2" charset="-122"/>
                  <a:cs typeface="微软雅黑" panose="020B0503020204020204" pitchFamily="34" charset="-122"/>
                  <a:sym typeface="+mn-ea"/>
                </a:endParaRPr>
              </a:p>
            </p:txBody>
          </p:sp>
          <p:sp>
            <p:nvSpPr>
              <p:cNvPr id="42" name="文本框 41"/>
              <p:cNvSpPr txBox="1"/>
              <p:nvPr>
                <p:custDataLst>
                  <p:tags r:id="rId36"/>
                </p:custDataLst>
              </p:nvPr>
            </p:nvSpPr>
            <p:spPr>
              <a:xfrm>
                <a:off x="13729" y="7963"/>
                <a:ext cx="566" cy="727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lang="en-US" altLang="zh-CN" sz="2400" b="1">
                    <a:latin typeface="华文新魏" panose="02010800040101010101" pitchFamily="2" charset="-122"/>
                    <a:ea typeface="华文新魏" panose="02010800040101010101" pitchFamily="2" charset="-122"/>
                    <a:sym typeface="+mn-ea"/>
                  </a:rPr>
                  <a:t>2</a:t>
                </a:r>
                <a:endParaRPr lang="en-US" altLang="zh-CN" sz="2400" b="1">
                  <a:latin typeface="华文新魏" panose="02010800040101010101" pitchFamily="2" charset="-122"/>
                  <a:ea typeface="华文新魏" panose="02010800040101010101" pitchFamily="2" charset="-122"/>
                  <a:cs typeface="微软雅黑" panose="020B0503020204020204" pitchFamily="34" charset="-122"/>
                  <a:sym typeface="+mn-ea"/>
                </a:endParaRPr>
              </a:p>
            </p:txBody>
          </p:sp>
          <p:sp>
            <p:nvSpPr>
              <p:cNvPr id="43" name="文本框 42"/>
              <p:cNvSpPr txBox="1"/>
              <p:nvPr>
                <p:custDataLst>
                  <p:tags r:id="rId37"/>
                </p:custDataLst>
              </p:nvPr>
            </p:nvSpPr>
            <p:spPr>
              <a:xfrm>
                <a:off x="12641" y="7535"/>
                <a:ext cx="848" cy="822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:r>
                  <a:rPr lang="en-US" altLang="zh-CN" sz="2800" b="1">
                    <a:latin typeface="华文新魏" panose="02010800040101010101" pitchFamily="2" charset="-122"/>
                    <a:ea typeface="华文新魏" panose="02010800040101010101" pitchFamily="2" charset="-122"/>
                    <a:cs typeface="微软雅黑" panose="020B0503020204020204" pitchFamily="34" charset="-122"/>
                    <a:sym typeface="+mn-ea"/>
                  </a:rPr>
                  <a:t>③</a:t>
                </a:r>
                <a:endParaRPr lang="en-US" altLang="zh-CN" sz="2800" b="1">
                  <a:latin typeface="华文新魏" panose="02010800040101010101" pitchFamily="2" charset="-122"/>
                  <a:ea typeface="华文新魏" panose="02010800040101010101" pitchFamily="2" charset="-122"/>
                  <a:cs typeface="微软雅黑" panose="020B0503020204020204" pitchFamily="34" charset="-122"/>
                  <a:sym typeface="+mn-ea"/>
                </a:endParaRPr>
              </a:p>
            </p:txBody>
          </p:sp>
          <p:sp>
            <p:nvSpPr>
              <p:cNvPr id="44" name="文本框 43"/>
              <p:cNvSpPr txBox="1"/>
              <p:nvPr>
                <p:custDataLst>
                  <p:tags r:id="rId38"/>
                </p:custDataLst>
              </p:nvPr>
            </p:nvSpPr>
            <p:spPr>
              <a:xfrm>
                <a:off x="14367" y="7618"/>
                <a:ext cx="4047" cy="727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lang="en-US" altLang="zh-CN" sz="2400" b="1">
                    <a:latin typeface="华文新魏" panose="02010800040101010101" pitchFamily="2" charset="-122"/>
                    <a:ea typeface="华文新魏" panose="02010800040101010101" pitchFamily="2" charset="-122"/>
                    <a:cs typeface="微软雅黑" panose="020B0503020204020204" pitchFamily="34" charset="-122"/>
                    <a:sym typeface="+mn-ea"/>
                  </a:rPr>
                  <a:t>=0.2mol·L</a:t>
                </a:r>
                <a:r>
                  <a:rPr lang="en-US" altLang="zh-CN" sz="2400" b="1" baseline="30000">
                    <a:latin typeface="华文新魏" panose="02010800040101010101" pitchFamily="2" charset="-122"/>
                    <a:ea typeface="华文新魏" panose="02010800040101010101" pitchFamily="2" charset="-122"/>
                    <a:cs typeface="微软雅黑" panose="020B0503020204020204" pitchFamily="34" charset="-122"/>
                    <a:sym typeface="+mn-ea"/>
                  </a:rPr>
                  <a:t>-1</a:t>
                </a:r>
                <a:r>
                  <a:rPr lang="en-US" altLang="zh-CN" sz="2400" b="1">
                    <a:latin typeface="华文新魏" panose="02010800040101010101" pitchFamily="2" charset="-122"/>
                    <a:ea typeface="华文新魏" panose="02010800040101010101" pitchFamily="2" charset="-122"/>
                    <a:cs typeface="微软雅黑" panose="020B0503020204020204" pitchFamily="34" charset="-122"/>
                    <a:sym typeface="+mn-ea"/>
                  </a:rPr>
                  <a:t>·s</a:t>
                </a:r>
                <a:r>
                  <a:rPr lang="en-US" altLang="zh-CN" sz="2400" b="1" baseline="30000">
                    <a:latin typeface="华文新魏" panose="02010800040101010101" pitchFamily="2" charset="-122"/>
                    <a:ea typeface="华文新魏" panose="02010800040101010101" pitchFamily="2" charset="-122"/>
                    <a:cs typeface="微软雅黑" panose="020B0503020204020204" pitchFamily="34" charset="-122"/>
                    <a:sym typeface="+mn-ea"/>
                  </a:rPr>
                  <a:t>-1</a:t>
                </a:r>
                <a:endParaRPr lang="en-US" altLang="zh-CN" sz="2400" b="1" baseline="30000">
                  <a:latin typeface="华文新魏" panose="02010800040101010101" pitchFamily="2" charset="-122"/>
                  <a:ea typeface="华文新魏" panose="02010800040101010101" pitchFamily="2" charset="-122"/>
                  <a:cs typeface="微软雅黑" panose="020B0503020204020204" pitchFamily="34" charset="-122"/>
                  <a:sym typeface="+mn-ea"/>
                </a:endParaRPr>
              </a:p>
            </p:txBody>
          </p:sp>
        </p:grpSp>
      </p:grpSp>
      <p:grpSp>
        <p:nvGrpSpPr>
          <p:cNvPr id="45" name="组合 44"/>
          <p:cNvGrpSpPr/>
          <p:nvPr>
            <p:custDataLst>
              <p:tags r:id="rId39"/>
            </p:custDataLst>
          </p:nvPr>
        </p:nvGrpSpPr>
        <p:grpSpPr>
          <a:xfrm>
            <a:off x="8183385" y="5947086"/>
            <a:ext cx="4015105" cy="907415"/>
            <a:chOff x="12593" y="7261"/>
            <a:chExt cx="6323" cy="1429"/>
          </a:xfrm>
        </p:grpSpPr>
        <p:cxnSp>
          <p:nvCxnSpPr>
            <p:cNvPr id="46" name="直接连接符 45"/>
            <p:cNvCxnSpPr/>
            <p:nvPr>
              <p:custDataLst>
                <p:tags r:id="rId40"/>
              </p:custDataLst>
            </p:nvPr>
          </p:nvCxnSpPr>
          <p:spPr>
            <a:xfrm flipV="1">
              <a:off x="13441" y="7975"/>
              <a:ext cx="878" cy="11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47" name="组合 46"/>
            <p:cNvGrpSpPr/>
            <p:nvPr>
              <p:custDataLst>
                <p:tags r:id="rId41"/>
              </p:custDataLst>
            </p:nvPr>
          </p:nvGrpSpPr>
          <p:grpSpPr>
            <a:xfrm>
              <a:off x="12593" y="7261"/>
              <a:ext cx="6323" cy="1429"/>
              <a:chOff x="12641" y="7261"/>
              <a:chExt cx="6323" cy="1429"/>
            </a:xfrm>
          </p:grpSpPr>
          <p:sp>
            <p:nvSpPr>
              <p:cNvPr id="48" name="文本框 47"/>
              <p:cNvSpPr txBox="1"/>
              <p:nvPr>
                <p:custDataLst>
                  <p:tags r:id="rId42"/>
                </p:custDataLst>
              </p:nvPr>
            </p:nvSpPr>
            <p:spPr>
              <a:xfrm>
                <a:off x="13380" y="7261"/>
                <a:ext cx="1255" cy="72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lang="en-US" altLang="zh-CN" sz="2400" b="1" i="1">
                    <a:latin typeface="华文新魏" panose="02010800040101010101" pitchFamily="2" charset="-122"/>
                    <a:ea typeface="华文新魏" panose="02010800040101010101" pitchFamily="2" charset="-122"/>
                    <a:sym typeface="+mn-ea"/>
                  </a:rPr>
                  <a:t>v</a:t>
                </a:r>
                <a:r>
                  <a:rPr lang="en-US" altLang="zh-CN" sz="2400" b="1">
                    <a:latin typeface="华文新魏" panose="02010800040101010101" pitchFamily="2" charset="-122"/>
                    <a:ea typeface="华文新魏" panose="02010800040101010101" pitchFamily="2" charset="-122"/>
                    <a:cs typeface="微软雅黑" panose="020B0503020204020204" pitchFamily="34" charset="-122"/>
                    <a:sym typeface="+mn-ea"/>
                  </a:rPr>
                  <a:t>(D)</a:t>
                </a:r>
                <a:endParaRPr lang="en-US" altLang="zh-CN" sz="2400" b="1">
                  <a:latin typeface="华文新魏" panose="02010800040101010101" pitchFamily="2" charset="-122"/>
                  <a:ea typeface="华文新魏" panose="02010800040101010101" pitchFamily="2" charset="-122"/>
                  <a:cs typeface="微软雅黑" panose="020B0503020204020204" pitchFamily="34" charset="-122"/>
                  <a:sym typeface="+mn-ea"/>
                </a:endParaRPr>
              </a:p>
            </p:txBody>
          </p:sp>
          <p:sp>
            <p:nvSpPr>
              <p:cNvPr id="49" name="文本框 48"/>
              <p:cNvSpPr txBox="1"/>
              <p:nvPr>
                <p:custDataLst>
                  <p:tags r:id="rId43"/>
                </p:custDataLst>
              </p:nvPr>
            </p:nvSpPr>
            <p:spPr>
              <a:xfrm>
                <a:off x="13729" y="7963"/>
                <a:ext cx="566" cy="727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lang="en-US" altLang="zh-CN" sz="2400" b="1">
                    <a:latin typeface="华文新魏" panose="02010800040101010101" pitchFamily="2" charset="-122"/>
                    <a:ea typeface="华文新魏" panose="02010800040101010101" pitchFamily="2" charset="-122"/>
                    <a:sym typeface="+mn-ea"/>
                  </a:rPr>
                  <a:t>2</a:t>
                </a:r>
                <a:endParaRPr lang="en-US" altLang="zh-CN" sz="2400" b="1">
                  <a:latin typeface="华文新魏" panose="02010800040101010101" pitchFamily="2" charset="-122"/>
                  <a:ea typeface="华文新魏" panose="02010800040101010101" pitchFamily="2" charset="-122"/>
                  <a:cs typeface="微软雅黑" panose="020B0503020204020204" pitchFamily="34" charset="-122"/>
                  <a:sym typeface="+mn-ea"/>
                </a:endParaRPr>
              </a:p>
            </p:txBody>
          </p:sp>
          <p:sp>
            <p:nvSpPr>
              <p:cNvPr id="50" name="文本框 49"/>
              <p:cNvSpPr txBox="1"/>
              <p:nvPr>
                <p:custDataLst>
                  <p:tags r:id="rId44"/>
                </p:custDataLst>
              </p:nvPr>
            </p:nvSpPr>
            <p:spPr>
              <a:xfrm>
                <a:off x="12641" y="7535"/>
                <a:ext cx="848" cy="822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:r>
                  <a:rPr lang="en-US" altLang="zh-CN" sz="2800" b="1">
                    <a:latin typeface="华文新魏" panose="02010800040101010101" pitchFamily="2" charset="-122"/>
                    <a:ea typeface="华文新魏" panose="02010800040101010101" pitchFamily="2" charset="-122"/>
                    <a:cs typeface="微软雅黑" panose="020B0503020204020204" pitchFamily="34" charset="-122"/>
                    <a:sym typeface="+mn-ea"/>
                  </a:rPr>
                  <a:t>④</a:t>
                </a:r>
                <a:endParaRPr lang="en-US" altLang="zh-CN" sz="2800" b="1">
                  <a:latin typeface="华文新魏" panose="02010800040101010101" pitchFamily="2" charset="-122"/>
                  <a:ea typeface="华文新魏" panose="02010800040101010101" pitchFamily="2" charset="-122"/>
                  <a:cs typeface="微软雅黑" panose="020B0503020204020204" pitchFamily="34" charset="-122"/>
                  <a:sym typeface="+mn-ea"/>
                </a:endParaRPr>
              </a:p>
            </p:txBody>
          </p:sp>
          <p:sp>
            <p:nvSpPr>
              <p:cNvPr id="51" name="文本框 50"/>
              <p:cNvSpPr txBox="1"/>
              <p:nvPr>
                <p:custDataLst>
                  <p:tags r:id="rId45"/>
                </p:custDataLst>
              </p:nvPr>
            </p:nvSpPr>
            <p:spPr>
              <a:xfrm>
                <a:off x="14367" y="7618"/>
                <a:ext cx="4597" cy="727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lang="en-US" altLang="zh-CN" sz="2400" b="1">
                    <a:latin typeface="华文新魏" panose="02010800040101010101" pitchFamily="2" charset="-122"/>
                    <a:ea typeface="华文新魏" panose="02010800040101010101" pitchFamily="2" charset="-122"/>
                    <a:cs typeface="微软雅黑" panose="020B0503020204020204" pitchFamily="34" charset="-122"/>
                    <a:sym typeface="+mn-ea"/>
                  </a:rPr>
                  <a:t>=0.225mol·L</a:t>
                </a:r>
                <a:r>
                  <a:rPr lang="en-US" altLang="zh-CN" sz="2400" b="1" baseline="30000">
                    <a:latin typeface="华文新魏" panose="02010800040101010101" pitchFamily="2" charset="-122"/>
                    <a:ea typeface="华文新魏" panose="02010800040101010101" pitchFamily="2" charset="-122"/>
                    <a:cs typeface="微软雅黑" panose="020B0503020204020204" pitchFamily="34" charset="-122"/>
                    <a:sym typeface="+mn-ea"/>
                  </a:rPr>
                  <a:t>-1</a:t>
                </a:r>
                <a:r>
                  <a:rPr lang="en-US" altLang="zh-CN" sz="2400" b="1">
                    <a:latin typeface="华文新魏" panose="02010800040101010101" pitchFamily="2" charset="-122"/>
                    <a:ea typeface="华文新魏" panose="02010800040101010101" pitchFamily="2" charset="-122"/>
                    <a:cs typeface="微软雅黑" panose="020B0503020204020204" pitchFamily="34" charset="-122"/>
                    <a:sym typeface="+mn-ea"/>
                  </a:rPr>
                  <a:t>·s</a:t>
                </a:r>
                <a:r>
                  <a:rPr lang="en-US" altLang="zh-CN" sz="2400" b="1" baseline="30000">
                    <a:latin typeface="华文新魏" panose="02010800040101010101" pitchFamily="2" charset="-122"/>
                    <a:ea typeface="华文新魏" panose="02010800040101010101" pitchFamily="2" charset="-122"/>
                    <a:cs typeface="微软雅黑" panose="020B0503020204020204" pitchFamily="34" charset="-122"/>
                    <a:sym typeface="+mn-ea"/>
                  </a:rPr>
                  <a:t>-1</a:t>
                </a:r>
                <a:endParaRPr lang="en-US" altLang="zh-CN" sz="2400" b="1" baseline="30000">
                  <a:latin typeface="华文新魏" panose="02010800040101010101" pitchFamily="2" charset="-122"/>
                  <a:ea typeface="华文新魏" panose="02010800040101010101" pitchFamily="2" charset="-122"/>
                  <a:cs typeface="微软雅黑" panose="020B0503020204020204" pitchFamily="34" charset="-122"/>
                  <a:sym typeface="+mn-ea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文本框 51"/>
              <p:cNvSpPr txBox="1"/>
              <p:nvPr>
                <p:custDataLst>
                  <p:tags r:id="rId46"/>
                </p:custDataLst>
              </p:nvPr>
            </p:nvSpPr>
            <p:spPr>
              <a:xfrm>
                <a:off x="76480" y="4102338"/>
                <a:ext cx="7906332" cy="631263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lang="en-US" altLang="zh-CN" sz="2400" b="1">
                    <a:latin typeface="华文新魏" panose="02010800040101010101" pitchFamily="2" charset="-122"/>
                    <a:ea typeface="华文新魏" panose="02010800040101010101" pitchFamily="2" charset="-122"/>
                    <a:cs typeface="微软雅黑" panose="020B0503020204020204" pitchFamily="34" charset="-122"/>
                    <a:sym typeface="+mn-ea"/>
                  </a:rPr>
                  <a:t>①</a:t>
                </a:r>
                <a:r>
                  <a:rPr lang="en-US" altLang="zh-CN" sz="2400" b="1" i="1">
                    <a:latin typeface="华文新魏" panose="02010800040101010101" pitchFamily="2" charset="-122"/>
                    <a:ea typeface="华文新魏" panose="02010800040101010101" pitchFamily="2" charset="-122"/>
                    <a:sym typeface="+mn-ea"/>
                  </a:rPr>
                  <a:t>v</a:t>
                </a:r>
                <a:r>
                  <a:rPr lang="en-US" altLang="zh-CN" sz="2400" b="1">
                    <a:latin typeface="华文新魏" panose="02010800040101010101" pitchFamily="2" charset="-122"/>
                    <a:ea typeface="华文新魏" panose="02010800040101010101" pitchFamily="2" charset="-122"/>
                    <a:cs typeface="微软雅黑" panose="020B0503020204020204" pitchFamily="34" charset="-122"/>
                    <a:sym typeface="+mn-ea"/>
                  </a:rPr>
                  <a:t>(A)=0.45mol·L</a:t>
                </a:r>
                <a:r>
                  <a:rPr lang="en-US" altLang="zh-CN" sz="2400" b="1" baseline="30000">
                    <a:latin typeface="华文新魏" panose="02010800040101010101" pitchFamily="2" charset="-122"/>
                    <a:ea typeface="华文新魏" panose="02010800040101010101" pitchFamily="2" charset="-122"/>
                    <a:cs typeface="微软雅黑" panose="020B0503020204020204" pitchFamily="34" charset="-122"/>
                    <a:sym typeface="+mn-ea"/>
                  </a:rPr>
                  <a:t>-1</a:t>
                </a:r>
                <a:r>
                  <a:rPr lang="en-US" altLang="zh-CN" sz="2400" b="1">
                    <a:latin typeface="华文新魏" panose="02010800040101010101" pitchFamily="2" charset="-122"/>
                    <a:ea typeface="华文新魏" panose="02010800040101010101" pitchFamily="2" charset="-122"/>
                    <a:cs typeface="微软雅黑" panose="020B0503020204020204" pitchFamily="34" charset="-122"/>
                    <a:sym typeface="+mn-ea"/>
                  </a:rPr>
                  <a:t>·</a:t>
                </a:r>
                <a:r>
                  <a:rPr lang="en-US" altLang="zh-CN" sz="2400" b="1">
                    <a:solidFill>
                      <a:srgbClr val="FF0000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  <a:cs typeface="微软雅黑" panose="020B0503020204020204" pitchFamily="34" charset="-122"/>
                    <a:sym typeface="+mn-ea"/>
                  </a:rPr>
                  <a:t>min</a:t>
                </a:r>
                <a:r>
                  <a:rPr lang="en-US" altLang="zh-CN" sz="2400" b="1" baseline="30000">
                    <a:solidFill>
                      <a:srgbClr val="FF0000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  <a:cs typeface="微软雅黑" panose="020B0503020204020204" pitchFamily="34" charset="-122"/>
                    <a:sym typeface="+mn-ea"/>
                  </a:rPr>
                  <a:t>-1</a:t>
                </a:r>
                <a:r>
                  <a:rPr lang="en-US" altLang="zh-CN" sz="2400" b="1">
                    <a:solidFill>
                      <a:srgbClr val="FF0000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  <a:cs typeface="微软雅黑" panose="020B0503020204020204" pitchFamily="34" charset="-122"/>
                    <a:sym typeface="+mn-ea"/>
                  </a:rPr>
                  <a:t> </a:t>
                </a:r>
                <a:r>
                  <a:rPr lang="en-US" altLang="zh-CN" sz="2400" b="1">
                    <a:latin typeface="华文新魏" panose="02010800040101010101" pitchFamily="2" charset="-122"/>
                    <a:ea typeface="华文新魏" panose="02010800040101010101" pitchFamily="2" charset="-122"/>
                    <a:cs typeface="微软雅黑" panose="020B0503020204020204" pitchFamily="34" charset="-122"/>
                    <a:sym typeface="+mn-ea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zh-CN" sz="2400" b="1" i="1" smtClean="0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微软雅黑" panose="020B0503020204020204" pitchFamily="34" charset="-122"/>
                            <a:sym typeface="+mn-ea"/>
                          </a:rPr>
                        </m:ctrlPr>
                      </m:fPr>
                      <m:num>
                        <m:r>
                          <a:rPr lang="en-US" altLang="zh-CN" sz="2400" b="1" i="1" smtClean="0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微软雅黑" panose="020B0503020204020204" pitchFamily="34" charset="-122"/>
                            <a:sym typeface="+mn-ea"/>
                          </a:rPr>
                          <m:t>𝟎</m:t>
                        </m:r>
                        <m:r>
                          <a:rPr lang="en-US" altLang="zh-CN" sz="2400" b="1" i="1" smtClean="0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微软雅黑" panose="020B0503020204020204" pitchFamily="34" charset="-122"/>
                            <a:sym typeface="+mn-ea"/>
                          </a:rPr>
                          <m:t>.</m:t>
                        </m:r>
                        <m:r>
                          <a:rPr lang="en-US" altLang="zh-CN" sz="2400" b="1" i="1" smtClean="0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微软雅黑" panose="020B0503020204020204" pitchFamily="34" charset="-122"/>
                            <a:sym typeface="+mn-ea"/>
                          </a:rPr>
                          <m:t>𝟒𝟓</m:t>
                        </m:r>
                      </m:num>
                      <m:den>
                        <m:r>
                          <a:rPr lang="en-US" altLang="zh-CN" sz="2400" b="1" i="1" smtClean="0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微软雅黑" panose="020B0503020204020204" pitchFamily="34" charset="-122"/>
                            <a:sym typeface="+mn-ea"/>
                          </a:rPr>
                          <m:t>𝟔𝟎</m:t>
                        </m:r>
                      </m:den>
                    </m:f>
                  </m:oMath>
                </a14:m>
                <a:r>
                  <a:rPr lang="en-US" altLang="zh-CN" sz="2400" b="1">
                    <a:latin typeface="华文新魏" panose="02010800040101010101" pitchFamily="2" charset="-122"/>
                    <a:ea typeface="华文新魏" panose="02010800040101010101" pitchFamily="2" charset="-122"/>
                    <a:cs typeface="微软雅黑" panose="020B0503020204020204" pitchFamily="34" charset="-122"/>
                    <a:sym typeface="+mn-ea"/>
                  </a:rPr>
                  <a:t>=0.0075mol·L</a:t>
                </a:r>
                <a:r>
                  <a:rPr lang="en-US" altLang="zh-CN" sz="2400" b="1" baseline="30000">
                    <a:latin typeface="华文新魏" panose="02010800040101010101" pitchFamily="2" charset="-122"/>
                    <a:ea typeface="华文新魏" panose="02010800040101010101" pitchFamily="2" charset="-122"/>
                    <a:cs typeface="微软雅黑" panose="020B0503020204020204" pitchFamily="34" charset="-122"/>
                    <a:sym typeface="+mn-ea"/>
                  </a:rPr>
                  <a:t>-1</a:t>
                </a:r>
                <a:r>
                  <a:rPr lang="en-US" altLang="zh-CN" sz="2400" b="1">
                    <a:latin typeface="华文新魏" panose="02010800040101010101" pitchFamily="2" charset="-122"/>
                    <a:ea typeface="华文新魏" panose="02010800040101010101" pitchFamily="2" charset="-122"/>
                    <a:cs typeface="微软雅黑" panose="020B0503020204020204" pitchFamily="34" charset="-122"/>
                    <a:sym typeface="+mn-ea"/>
                  </a:rPr>
                  <a:t>·</a:t>
                </a:r>
                <a:r>
                  <a:rPr lang="en-US" altLang="zh-CN" sz="2400" b="1">
                    <a:solidFill>
                      <a:srgbClr val="FF0000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  <a:cs typeface="微软雅黑" panose="020B0503020204020204" pitchFamily="34" charset="-122"/>
                    <a:sym typeface="+mn-ea"/>
                  </a:rPr>
                  <a:t>s</a:t>
                </a:r>
                <a:r>
                  <a:rPr lang="en-US" altLang="zh-CN" sz="2400" b="1" baseline="30000">
                    <a:solidFill>
                      <a:srgbClr val="FF0000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  <a:cs typeface="微软雅黑" panose="020B0503020204020204" pitchFamily="34" charset="-122"/>
                    <a:sym typeface="+mn-ea"/>
                  </a:rPr>
                  <a:t>-1</a:t>
                </a:r>
                <a:r>
                  <a:rPr lang="en-US" altLang="zh-CN" sz="2400" b="1">
                    <a:latin typeface="华文新魏" panose="02010800040101010101" pitchFamily="2" charset="-122"/>
                    <a:ea typeface="华文新魏" panose="02010800040101010101" pitchFamily="2" charset="-122"/>
                    <a:cs typeface="微软雅黑" panose="020B0503020204020204" pitchFamily="34" charset="-122"/>
                    <a:sym typeface="+mn-ea"/>
                  </a:rPr>
                  <a:t> </a:t>
                </a:r>
                <a:endParaRPr lang="en-US" altLang="zh-CN" sz="2400" b="1">
                  <a:latin typeface="华文新魏" panose="02010800040101010101" pitchFamily="2" charset="-122"/>
                  <a:ea typeface="华文新魏" panose="02010800040101010101" pitchFamily="2" charset="-122"/>
                  <a:cs typeface="微软雅黑" panose="020B0503020204020204" pitchFamily="34" charset="-122"/>
                  <a:sym typeface="+mn-ea"/>
                </a:endParaRPr>
              </a:p>
            </p:txBody>
          </p:sp>
        </mc:Choice>
        <mc:Fallback>
          <p:sp>
            <p:nvSpPr>
              <p:cNvPr id="52" name="文本框 5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7"/>
                </p:custDataLst>
              </p:nvPr>
            </p:nvSpPr>
            <p:spPr>
              <a:xfrm>
                <a:off x="76480" y="4102338"/>
                <a:ext cx="7906332" cy="631263"/>
              </a:xfrm>
              <a:prstGeom prst="rect">
                <a:avLst/>
              </a:prstGeom>
              <a:blipFill rotWithShape="1">
                <a:blip r:embed="rId48"/>
                <a:stretch>
                  <a:fillRect l="-4" t="-4866" r="-736" b="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组合 52"/>
          <p:cNvGrpSpPr/>
          <p:nvPr>
            <p:custDataLst>
              <p:tags r:id="rId49"/>
            </p:custDataLst>
          </p:nvPr>
        </p:nvGrpSpPr>
        <p:grpSpPr>
          <a:xfrm>
            <a:off x="8183385" y="2482960"/>
            <a:ext cx="4031615" cy="4280101"/>
            <a:chOff x="12745" y="5189"/>
            <a:chExt cx="6349" cy="5563"/>
          </a:xfrm>
        </p:grpSpPr>
        <p:sp>
          <p:nvSpPr>
            <p:cNvPr id="54" name="文本框 53"/>
            <p:cNvSpPr txBox="1"/>
            <p:nvPr>
              <p:custDataLst>
                <p:tags r:id="rId50"/>
              </p:custDataLst>
            </p:nvPr>
          </p:nvSpPr>
          <p:spPr>
            <a:xfrm>
              <a:off x="12745" y="5335"/>
              <a:ext cx="6349" cy="156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zh-CN" altLang="en-US" sz="3200" b="1">
                  <a:solidFill>
                    <a:srgbClr val="0000FF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方法二：</a:t>
              </a:r>
              <a:r>
                <a:rPr lang="zh-CN" altLang="en-US" sz="3200" b="1">
                  <a:solidFill>
                    <a:srgbClr val="0000FF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比值法</a:t>
              </a:r>
              <a:r>
                <a:rPr lang="en-US" altLang="zh-CN" sz="2800" b="1"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(</a:t>
              </a:r>
              <a:r>
                <a:rPr lang="zh-CN" altLang="en-US" sz="2000">
                  <a:latin typeface="华文新魏" panose="02010800040101010101" pitchFamily="2" charset="-122"/>
                  <a:ea typeface="华文新魏" panose="02010800040101010101" pitchFamily="2" charset="-122"/>
                </a:rPr>
                <a:t>比较化</a:t>
              </a:r>
              <a:endParaRPr lang="en-US" altLang="zh-CN" sz="200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  <a:p>
              <a:pPr algn="l"/>
              <a:r>
                <a:rPr lang="zh-CN" altLang="en-US" sz="2000">
                  <a:latin typeface="华文新魏" panose="02010800040101010101" pitchFamily="2" charset="-122"/>
                  <a:ea typeface="华文新魏" panose="02010800040101010101" pitchFamily="2" charset="-122"/>
                </a:rPr>
                <a:t>学反应速率与化学计量数的比值，</a:t>
              </a:r>
              <a:endParaRPr lang="en-US" altLang="zh-CN" sz="200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  <a:p>
              <a:pPr algn="l"/>
              <a:r>
                <a:rPr lang="zh-CN" altLang="en-US" sz="2000">
                  <a:latin typeface="华文新魏" panose="02010800040101010101" pitchFamily="2" charset="-122"/>
                  <a:ea typeface="华文新魏" panose="02010800040101010101" pitchFamily="2" charset="-122"/>
                </a:rPr>
                <a:t>比值越大化学反应速率越大</a:t>
              </a:r>
              <a:r>
                <a:rPr lang="en-US" altLang="zh-CN" sz="2000">
                  <a:latin typeface="华文新魏" panose="02010800040101010101" pitchFamily="2" charset="-122"/>
                  <a:ea typeface="华文新魏" panose="02010800040101010101" pitchFamily="2" charset="-122"/>
                </a:rPr>
                <a:t>)</a:t>
              </a:r>
              <a:endParaRPr lang="zh-CN" altLang="en-US" sz="2000" b="1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51"/>
              </p:custDataLst>
            </p:nvPr>
          </p:nvSpPr>
          <p:spPr>
            <a:xfrm>
              <a:off x="12769" y="5189"/>
              <a:ext cx="6157" cy="5563"/>
            </a:xfrm>
            <a:prstGeom prst="rect">
              <a:avLst/>
            </a:prstGeom>
            <a:noFill/>
            <a:ln w="44450" cmpd="sng">
              <a:solidFill>
                <a:srgbClr val="C00000"/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2400" b="1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endParaRPr>
            </a:p>
          </p:txBody>
        </p:sp>
      </p:grpSp>
      <p:grpSp>
        <p:nvGrpSpPr>
          <p:cNvPr id="56" name="组合 55"/>
          <p:cNvGrpSpPr/>
          <p:nvPr>
            <p:custDataLst>
              <p:tags r:id="rId52"/>
            </p:custDataLst>
          </p:nvPr>
        </p:nvGrpSpPr>
        <p:grpSpPr>
          <a:xfrm>
            <a:off x="37923" y="3138163"/>
            <a:ext cx="8135620" cy="3613150"/>
            <a:chOff x="-144" y="4847"/>
            <a:chExt cx="12812" cy="5690"/>
          </a:xfrm>
        </p:grpSpPr>
        <p:sp>
          <p:nvSpPr>
            <p:cNvPr id="57" name="文本框 56"/>
            <p:cNvSpPr txBox="1"/>
            <p:nvPr>
              <p:custDataLst>
                <p:tags r:id="rId53"/>
              </p:custDataLst>
            </p:nvPr>
          </p:nvSpPr>
          <p:spPr>
            <a:xfrm>
              <a:off x="-144" y="4889"/>
              <a:ext cx="12812" cy="1599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zh-CN" altLang="en-US" sz="3200" b="1">
                  <a:solidFill>
                    <a:srgbClr val="0000FF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方法一：归一法</a:t>
              </a:r>
              <a:r>
                <a:rPr lang="zh-CN" altLang="en-US" sz="2800" b="1">
                  <a:latin typeface="华文新魏" panose="02010800040101010101" pitchFamily="2" charset="-122"/>
                  <a:ea typeface="华文新魏" panose="02010800040101010101" pitchFamily="2" charset="-122"/>
                </a:rPr>
                <a:t>（</a:t>
              </a:r>
              <a:r>
                <a:rPr lang="zh-CN" altLang="en-US" sz="2800">
                  <a:latin typeface="华文新魏" panose="02010800040101010101" pitchFamily="2" charset="-122"/>
                  <a:ea typeface="华文新魏" panose="02010800040101010101" pitchFamily="2" charset="-122"/>
                </a:rPr>
                <a:t>先</a:t>
              </a:r>
              <a:r>
                <a:rPr lang="zh-CN" altLang="en-US" sz="2800">
                  <a:solidFill>
                    <a:srgbClr val="FF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统一单位</a:t>
              </a:r>
              <a:r>
                <a:rPr lang="zh-CN" altLang="en-US" sz="2800">
                  <a:latin typeface="华文新魏" panose="02010800040101010101" pitchFamily="2" charset="-122"/>
                  <a:ea typeface="华文新魏" panose="02010800040101010101" pitchFamily="2" charset="-122"/>
                </a:rPr>
                <a:t>，换算成同一物质</a:t>
              </a:r>
              <a:endParaRPr lang="en-US" altLang="zh-CN" sz="280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  <a:p>
              <a:pPr algn="l"/>
              <a:r>
                <a:rPr lang="zh-CN" altLang="en-US" sz="2800">
                  <a:latin typeface="华文新魏" panose="02010800040101010101" pitchFamily="2" charset="-122"/>
                  <a:ea typeface="华文新魏" panose="02010800040101010101" pitchFamily="2" charset="-122"/>
                </a:rPr>
                <a:t>表示的反应速率，再比较数值的大小）</a:t>
              </a:r>
              <a:endParaRPr lang="zh-CN" altLang="en-US" sz="2800" b="1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54"/>
              </p:custDataLst>
            </p:nvPr>
          </p:nvSpPr>
          <p:spPr>
            <a:xfrm>
              <a:off x="-72" y="4847"/>
              <a:ext cx="12561" cy="5690"/>
            </a:xfrm>
            <a:prstGeom prst="rect">
              <a:avLst/>
            </a:prstGeom>
            <a:noFill/>
            <a:ln w="44450" cmpd="sng">
              <a:solidFill>
                <a:srgbClr val="C00000"/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2400" b="1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endParaRPr>
            </a:p>
          </p:txBody>
        </p:sp>
      </p:grpSp>
      <p:sp>
        <p:nvSpPr>
          <p:cNvPr id="2" name="文本框 1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1130601" y="222917"/>
            <a:ext cx="4357283" cy="5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3185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③</a:t>
            </a:r>
            <a:r>
              <a:rPr lang="zh-CN" altLang="en-US" sz="3185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比较反应速率的快慢</a:t>
            </a:r>
            <a:endParaRPr lang="zh-CN" altLang="en-US" sz="3185" b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/>
      <p:bldP spid="11" grpId="0"/>
      <p:bldP spid="13" grpId="0"/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内容占位符 1"/>
              <p:cNvSpPr>
                <a:spLocks noGrp="1"/>
              </p:cNvSpPr>
              <p:nvPr>
                <p:custDataLst>
                  <p:tags r:id="rId1"/>
                </p:custDataLst>
              </p:nvPr>
            </p:nvSpPr>
            <p:spPr>
              <a:xfrm>
                <a:off x="183008" y="1405189"/>
                <a:ext cx="12008992" cy="215155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horz" wrap="square" lIns="119518" tIns="62149" rIns="119518" bIns="62149" rtlCol="0" anchor="t" anchorCtr="0">
                <a:noAutofit/>
              </a:bodyPr>
              <a:lstStyle>
                <a:lvl1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ts val="1000"/>
                  </a:spcAft>
                  <a:buFont typeface="Arial" panose="020B0604020202020204" pitchFamily="34" charset="0"/>
                  <a:buNone/>
                  <a:defRPr kumimoji="0" lang="zh-CN" altLang="en-US" sz="2000" b="1" i="0" u="none" strike="noStrike" kern="1200" cap="none" spc="150" normalizeH="0" baseline="0" noProof="1">
                    <a:solidFill>
                      <a:schemeClr val="tx1">
                        <a:lumMod val="85000"/>
                        <a:lumOff val="15000"/>
                      </a:schemeClr>
                    </a:solidFill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+mn-cs"/>
                    <a:sym typeface="+mn-ea"/>
                  </a:defRPr>
                </a:lvl1pPr>
                <a:lvl2pPr marL="514350" marR="0" lvl="1" indent="-171450" algn="l" defTabSz="914400" rtl="0" eaLnBrk="1" fontAlgn="auto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tabLst>
                    <a:tab pos="1609725" algn="l"/>
                  </a:tabLst>
                  <a:defRPr kumimoji="0" lang="zh-CN" altLang="en-US" sz="1200" b="0" i="0" u="none" strike="noStrike" kern="1200" cap="none" spc="150" normalizeH="0" baseline="0" noProof="1">
                    <a:solidFill>
                      <a:schemeClr val="tx1">
                        <a:lumMod val="85000"/>
                        <a:lumOff val="15000"/>
                      </a:schemeClr>
                    </a:solidFill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+mn-ea"/>
                  </a:defRPr>
                </a:lvl2pPr>
                <a:lvl3pPr marL="857250" marR="0" lvl="2" indent="-171450" algn="l" defTabSz="914400" rtl="0" eaLnBrk="1" fontAlgn="auto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kumimoji="0" lang="zh-CN" altLang="en-US" sz="1200" b="0" i="0" u="none" strike="noStrike" kern="1200" cap="none" spc="150" normalizeH="0" baseline="0" noProof="1">
                    <a:solidFill>
                      <a:schemeClr val="tx1">
                        <a:lumMod val="85000"/>
                        <a:lumOff val="15000"/>
                      </a:schemeClr>
                    </a:solidFill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+mn-ea"/>
                  </a:defRPr>
                </a:lvl3pPr>
                <a:lvl4pPr marL="1200150" marR="0" lvl="3" indent="-171450" algn="l" defTabSz="914400" rtl="0" eaLnBrk="1" fontAlgn="auto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kumimoji="0" lang="zh-CN" altLang="en-US" sz="1200" b="0" i="0" u="none" strike="noStrike" kern="1200" cap="none" spc="150" normalizeH="0" baseline="0" noProof="1">
                    <a:solidFill>
                      <a:schemeClr val="tx1">
                        <a:lumMod val="85000"/>
                        <a:lumOff val="15000"/>
                      </a:schemeClr>
                    </a:solidFill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+mn-ea"/>
                  </a:defRPr>
                </a:lvl4pPr>
                <a:lvl5pPr marL="1543050" marR="0" lvl="4" indent="-171450" algn="l" defTabSz="914400" rtl="0" eaLnBrk="1" fontAlgn="auto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kumimoji="0" lang="zh-CN" altLang="en-US" sz="1200" b="0" i="0" u="none" strike="noStrike" kern="1200" cap="none" spc="150" normalizeH="0" baseline="0" noProof="1">
                    <a:solidFill>
                      <a:schemeClr val="tx1">
                        <a:lumMod val="85000"/>
                        <a:lumOff val="15000"/>
                      </a:schemeClr>
                    </a:solidFill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+mn-ea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en-US" altLang="zh-CN" sz="2790" b="0"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mbria Math" panose="02040503050406030204" pitchFamily="18" charset="0"/>
                  </a:rPr>
                  <a:t>8.</a:t>
                </a:r>
                <a:r>
                  <a:rPr lang="zh-CN" altLang="en-US" sz="2790" b="0"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mbria Math" panose="02040503050406030204" pitchFamily="18" charset="0"/>
                  </a:rPr>
                  <a:t>对于</a:t>
                </a:r>
                <a:r>
                  <a:rPr kumimoji="1" lang="zh-CN" altLang="en-US" sz="2790" b="0"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mbria Math" panose="02040503050406030204" pitchFamily="18" charset="0"/>
                    <a:cs typeface="Times New Roman" panose="02020603050405020304" pitchFamily="34" charset="-120"/>
                  </a:rPr>
                  <a:t>反应 </a:t>
                </a:r>
                <a:r>
                  <a:rPr kumimoji="1" lang="en-US" altLang="zh-CN" sz="2790" b="0"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34" charset="-120"/>
                  </a:rPr>
                  <a:t>A(g)+3B(g)=2C(g)+2D(g) </a:t>
                </a:r>
                <a:r>
                  <a:rPr kumimoji="1" lang="zh-CN" altLang="en-US" sz="2790" b="0"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mbria Math" panose="02040503050406030204" pitchFamily="18" charset="0"/>
                    <a:cs typeface="Times New Roman" panose="02020603050405020304" pitchFamily="34" charset="-120"/>
                  </a:rPr>
                  <a:t>在四种不同条件下的化学反应速率为（</a:t>
                </a:r>
                <a:r>
                  <a:rPr kumimoji="1" lang="en-US" altLang="zh-CN" sz="2790" b="0"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34" charset="-120"/>
                  </a:rPr>
                  <a:t>1</a:t>
                </a:r>
                <a:r>
                  <a:rPr kumimoji="1" lang="zh-CN" altLang="en-US" sz="2790" b="0"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mbria Math" panose="02040503050406030204" pitchFamily="18" charset="0"/>
                    <a:cs typeface="Times New Roman" panose="02020603050405020304" pitchFamily="34" charset="-120"/>
                  </a:rPr>
                  <a:t>）</a:t>
                </a:r>
                <a:r>
                  <a:rPr kumimoji="1" lang="en-US" altLang="zh-CN" sz="2790" b="0" i="1"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ea typeface="Cambria Math" panose="02040503050406030204" pitchFamily="18" charset="0"/>
                    <a:cs typeface="Times New Roman" panose="02020603050405020304" pitchFamily="34" charset="-120"/>
                  </a:rPr>
                  <a:t>v</a:t>
                </a:r>
                <a:r>
                  <a:rPr kumimoji="1" lang="en-US" altLang="zh-CN" sz="2790" b="0"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34" charset="-120"/>
                  </a:rPr>
                  <a:t>(A)=0.3</a:t>
                </a:r>
                <a:r>
                  <a:rPr kumimoji="1" lang="en-US" altLang="zh-CN" sz="2790"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ea typeface="黑体" panose="02010609060101010101" pitchFamily="49" charset="-122"/>
                    <a:cs typeface="Times New Roman" panose="02020603050405020304" pitchFamily="34" charset="-120"/>
                  </a:rPr>
                  <a:t>mol/(L</a:t>
                </a:r>
                <a:r>
                  <a:rPr lang="en-US" altLang="zh-CN" sz="2790"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ea typeface="黑体" panose="02010609060101010101" pitchFamily="49" charset="-122"/>
                    <a:cs typeface="Times New Roman" panose="02020603050405020304" pitchFamily="34" charset="-120"/>
                  </a:rPr>
                  <a:t>·</a:t>
                </a:r>
                <a:r>
                  <a:rPr kumimoji="1" lang="en-US" altLang="zh-CN" sz="2790"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ea typeface="黑体" panose="02010609060101010101" pitchFamily="49" charset="-122"/>
                    <a:cs typeface="Times New Roman" panose="02020603050405020304" pitchFamily="34" charset="-120"/>
                  </a:rPr>
                  <a:t>s)</a:t>
                </a:r>
                <a:r>
                  <a:rPr kumimoji="1" lang="en-US" altLang="zh-CN" sz="2790" b="0"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34" charset="-120"/>
                  </a:rPr>
                  <a:t>                  </a:t>
                </a:r>
                <a:r>
                  <a:rPr kumimoji="1" lang="zh-CN" altLang="en-US" sz="2790" b="0"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mbria Math" panose="02040503050406030204" pitchFamily="18" charset="0"/>
                    <a:cs typeface="Times New Roman" panose="02020603050405020304" pitchFamily="34" charset="-120"/>
                  </a:rPr>
                  <a:t>（</a:t>
                </a:r>
                <a:r>
                  <a:rPr kumimoji="1" lang="en-US" altLang="zh-CN" sz="2790" b="0"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34" charset="-120"/>
                  </a:rPr>
                  <a:t>2</a:t>
                </a:r>
                <a:r>
                  <a:rPr kumimoji="1" lang="zh-CN" altLang="en-US" sz="2790" b="0"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mbria Math" panose="02040503050406030204" pitchFamily="18" charset="0"/>
                    <a:cs typeface="Times New Roman" panose="02020603050405020304" pitchFamily="34" charset="-120"/>
                  </a:rPr>
                  <a:t>）</a:t>
                </a:r>
                <a:r>
                  <a:rPr kumimoji="1" lang="en-US" altLang="zh-CN" sz="2790" b="0" i="1"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ea typeface="Cambria Math" panose="02040503050406030204" pitchFamily="18" charset="0"/>
                    <a:cs typeface="Times New Roman" panose="02020603050405020304" pitchFamily="34" charset="-120"/>
                  </a:rPr>
                  <a:t>v</a:t>
                </a:r>
                <a:r>
                  <a:rPr kumimoji="1" lang="en-US" altLang="zh-CN" sz="2790" b="0"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34" charset="-120"/>
                  </a:rPr>
                  <a:t>(B)=0.6</a:t>
                </a:r>
                <a:r>
                  <a:rPr kumimoji="1" lang="en-US" altLang="zh-CN" sz="2790"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ea typeface="黑体" panose="02010609060101010101" pitchFamily="49" charset="-122"/>
                    <a:cs typeface="Times New Roman" panose="02020603050405020304" pitchFamily="34" charset="-120"/>
                  </a:rPr>
                  <a:t>mol/(L</a:t>
                </a:r>
                <a:r>
                  <a:rPr lang="en-US" altLang="zh-CN" sz="2790"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ea typeface="黑体" panose="02010609060101010101" pitchFamily="49" charset="-122"/>
                    <a:cs typeface="Times New Roman" panose="02020603050405020304" pitchFamily="34" charset="-120"/>
                  </a:rPr>
                  <a:t>·</a:t>
                </a:r>
                <a:r>
                  <a:rPr kumimoji="1" lang="en-US" altLang="zh-CN" sz="2790"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ea typeface="黑体" panose="02010609060101010101" pitchFamily="49" charset="-122"/>
                    <a:cs typeface="Times New Roman" panose="02020603050405020304" pitchFamily="34" charset="-120"/>
                  </a:rPr>
                  <a:t>s)</a:t>
                </a:r>
                <a:r>
                  <a:rPr kumimoji="1" lang="en-US" altLang="zh-CN" sz="2790" b="0"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34" charset="-120"/>
                  </a:rPr>
                  <a:t>     </a:t>
                </a:r>
                <a:endParaRPr kumimoji="1" lang="en-US" altLang="zh-CN" sz="2790" b="0"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34" charset="-120"/>
                </a:endParaRPr>
              </a:p>
              <a:p>
                <a:pPr>
                  <a:lnSpc>
                    <a:spcPct val="100000"/>
                  </a:lnSpc>
                </a:pPr>
                <a:r>
                  <a:rPr kumimoji="1" lang="en-US" altLang="zh-CN" sz="2790" b="0"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mbria Math" panose="02040503050406030204" pitchFamily="18" charset="0"/>
                    <a:cs typeface="Times New Roman" panose="02020603050405020304" pitchFamily="34" charset="-120"/>
                  </a:rPr>
                  <a:t>           </a:t>
                </a:r>
                <a:r>
                  <a:rPr kumimoji="1" lang="zh-CN" altLang="en-US" sz="2790" b="0"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mbria Math" panose="02040503050406030204" pitchFamily="18" charset="0"/>
                    <a:cs typeface="Times New Roman" panose="02020603050405020304" pitchFamily="34" charset="-120"/>
                  </a:rPr>
                  <a:t>（</a:t>
                </a:r>
                <a:r>
                  <a:rPr kumimoji="1" lang="en-US" altLang="zh-CN" sz="2790" b="0"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34" charset="-120"/>
                  </a:rPr>
                  <a:t>3</a:t>
                </a:r>
                <a:r>
                  <a:rPr kumimoji="1" lang="zh-CN" altLang="en-US" sz="2790" b="0"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mbria Math" panose="02040503050406030204" pitchFamily="18" charset="0"/>
                    <a:cs typeface="Times New Roman" panose="02020603050405020304" pitchFamily="34" charset="-120"/>
                  </a:rPr>
                  <a:t>）</a:t>
                </a:r>
                <a:r>
                  <a:rPr kumimoji="1" lang="en-US" altLang="zh-CN" sz="2790" b="0" i="1"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ea typeface="Cambria Math" panose="02040503050406030204" pitchFamily="18" charset="0"/>
                    <a:cs typeface="Times New Roman" panose="02020603050405020304" pitchFamily="34" charset="-120"/>
                  </a:rPr>
                  <a:t>v</a:t>
                </a:r>
                <a:r>
                  <a:rPr kumimoji="1" lang="en-US" altLang="zh-CN" sz="2790" b="0"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34" charset="-120"/>
                  </a:rPr>
                  <a:t>(C)=0.4</a:t>
                </a:r>
                <a:r>
                  <a:rPr kumimoji="1" lang="en-US" altLang="zh-CN" sz="2790"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ea typeface="黑体" panose="02010609060101010101" pitchFamily="49" charset="-122"/>
                    <a:cs typeface="Times New Roman" panose="02020603050405020304" pitchFamily="34" charset="-120"/>
                  </a:rPr>
                  <a:t>mol/(L</a:t>
                </a:r>
                <a:r>
                  <a:rPr lang="en-US" altLang="zh-CN" sz="2790"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ea typeface="黑体" panose="02010609060101010101" pitchFamily="49" charset="-122"/>
                    <a:cs typeface="Times New Roman" panose="02020603050405020304" pitchFamily="34" charset="-120"/>
                  </a:rPr>
                  <a:t>·</a:t>
                </a:r>
                <a:r>
                  <a:rPr kumimoji="1" lang="en-US" altLang="zh-CN" sz="2790"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ea typeface="黑体" panose="02010609060101010101" pitchFamily="49" charset="-122"/>
                    <a:cs typeface="Times New Roman" panose="02020603050405020304" pitchFamily="34" charset="-120"/>
                  </a:rPr>
                  <a:t>s)</a:t>
                </a:r>
                <a:r>
                  <a:rPr kumimoji="1" lang="en-US" altLang="zh-CN" sz="2790" b="0"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34" charset="-120"/>
                  </a:rPr>
                  <a:t>                  </a:t>
                </a:r>
                <a:r>
                  <a:rPr kumimoji="1" lang="zh-CN" altLang="en-US" sz="2790" b="0"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mbria Math" panose="02040503050406030204" pitchFamily="18" charset="0"/>
                    <a:cs typeface="Times New Roman" panose="02020603050405020304" pitchFamily="34" charset="-120"/>
                  </a:rPr>
                  <a:t>（</a:t>
                </a:r>
                <a:r>
                  <a:rPr kumimoji="1" lang="en-US" altLang="zh-CN" sz="2790" b="0"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34" charset="-120"/>
                  </a:rPr>
                  <a:t>4</a:t>
                </a:r>
                <a:r>
                  <a:rPr kumimoji="1" lang="zh-CN" altLang="en-US" sz="2790" b="0"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mbria Math" panose="02040503050406030204" pitchFamily="18" charset="0"/>
                    <a:cs typeface="Times New Roman" panose="02020603050405020304" pitchFamily="34" charset="-120"/>
                  </a:rPr>
                  <a:t>）</a:t>
                </a:r>
                <a:r>
                  <a:rPr kumimoji="1" lang="en-US" altLang="zh-CN" sz="2790" b="0" i="1"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ea typeface="Cambria Math" panose="02040503050406030204" pitchFamily="18" charset="0"/>
                    <a:cs typeface="Times New Roman" panose="02020603050405020304" pitchFamily="34" charset="-120"/>
                  </a:rPr>
                  <a:t>v</a:t>
                </a:r>
                <a:r>
                  <a:rPr kumimoji="1" lang="en-US" altLang="zh-CN" sz="2790" b="0"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34" charset="-120"/>
                  </a:rPr>
                  <a:t>(D)=0.45</a:t>
                </a:r>
                <a:r>
                  <a:rPr kumimoji="1" lang="en-US" altLang="zh-CN" sz="2790"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ea typeface="黑体" panose="02010609060101010101" pitchFamily="49" charset="-122"/>
                    <a:cs typeface="Times New Roman" panose="02020603050405020304" pitchFamily="34" charset="-120"/>
                  </a:rPr>
                  <a:t>mol/(L</a:t>
                </a:r>
                <a:r>
                  <a:rPr lang="en-US" altLang="zh-CN" sz="2790"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ea typeface="黑体" panose="02010609060101010101" pitchFamily="49" charset="-122"/>
                    <a:cs typeface="Times New Roman" panose="02020603050405020304" pitchFamily="34" charset="-120"/>
                  </a:rPr>
                  <a:t>·</a:t>
                </a:r>
                <a:r>
                  <a:rPr kumimoji="1" lang="en-US" altLang="zh-CN" sz="2790"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ea typeface="黑体" panose="02010609060101010101" pitchFamily="49" charset="-122"/>
                    <a:cs typeface="Times New Roman" panose="02020603050405020304" pitchFamily="34" charset="-120"/>
                  </a:rPr>
                  <a:t>s)</a:t>
                </a:r>
                <a:endParaRPr kumimoji="1" lang="en-US" altLang="zh-CN" sz="2790"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ea typeface="黑体" panose="02010609060101010101" pitchFamily="49" charset="-122"/>
                  <a:cs typeface="Times New Roman" panose="02020603050405020304" pitchFamily="34" charset="-120"/>
                </a:endParaRPr>
              </a:p>
              <a:p>
                <a:pPr>
                  <a:lnSpc>
                    <a:spcPct val="100000"/>
                  </a:lnSpc>
                </a:pPr>
                <a:r>
                  <a:rPr sz="2790" b="0"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mbria Math" panose="02040503050406030204" pitchFamily="18" charset="0"/>
                  </a:rPr>
                  <a:t>则四种条件下的化学反应速率大小关系为</a:t>
                </a:r>
                <a:r>
                  <a:rPr sz="2790" b="0" u="sng"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mbria Math" panose="02040503050406030204" pitchFamily="18" charset="0"/>
                  </a:rPr>
                  <a:t> </a:t>
                </a:r>
                <a:r>
                  <a:rPr lang="en-US" altLang="zh-CN" sz="2790" b="0" u="sng"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mbria Math" panose="02040503050406030204" pitchFamily="18" charset="0"/>
                  </a:rPr>
                  <a:t>                                    </a:t>
                </a:r>
                <a:r>
                  <a:rPr sz="2790" b="0"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mbria Math" panose="02040503050406030204" pitchFamily="18" charset="0"/>
                  </a:rPr>
                  <a:t>。</a:t>
                </a:r>
                <a:endParaRPr sz="2125" b="0"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sz="279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sz="279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sz="279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（</a:t>
                </a:r>
                <a:r>
                  <a:rPr lang="en-US" altLang="zh-CN" sz="279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sz="279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）</a:t>
                </a:r>
                <a:r>
                  <a:rPr lang="en-US" altLang="zh-CN" sz="279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79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79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CN" sz="279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79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sz="279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79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altLang="zh-CN" sz="279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79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79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sz="279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279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79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altLang="zh-CN" sz="279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279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altLang="zh-CN" sz="279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zh-CN" sz="279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kumimoji="1" lang="en-US" altLang="zh-CN" sz="2790">
                    <a:solidFill>
                      <a:srgbClr val="FF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ea typeface="黑体" panose="02010609060101010101" pitchFamily="49" charset="-122"/>
                    <a:cs typeface="Times New Roman" panose="02020603050405020304" pitchFamily="34" charset="-120"/>
                  </a:rPr>
                  <a:t>mol/(L</a:t>
                </a:r>
                <a:r>
                  <a:rPr lang="en-US" altLang="zh-CN" sz="2790">
                    <a:solidFill>
                      <a:srgbClr val="FF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ea typeface="黑体" panose="02010609060101010101" pitchFamily="49" charset="-122"/>
                    <a:cs typeface="Times New Roman" panose="02020603050405020304" pitchFamily="34" charset="-120"/>
                  </a:rPr>
                  <a:t>·</a:t>
                </a:r>
                <a:r>
                  <a:rPr kumimoji="1" lang="en-US" altLang="zh-CN" sz="2790">
                    <a:solidFill>
                      <a:srgbClr val="FF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ea typeface="黑体" panose="02010609060101010101" pitchFamily="49" charset="-122"/>
                    <a:cs typeface="Times New Roman" panose="02020603050405020304" pitchFamily="34" charset="-120"/>
                  </a:rPr>
                  <a:t>s)</a:t>
                </a:r>
                <a:r>
                  <a:rPr kumimoji="1" lang="en-US" altLang="zh-CN" sz="2790" b="0">
                    <a:solidFill>
                      <a:srgbClr val="FF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34" charset="-120"/>
                  </a:rPr>
                  <a:t>      </a:t>
                </a:r>
                <a:r>
                  <a:rPr sz="279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（</a:t>
                </a:r>
                <a:r>
                  <a:rPr lang="en-US" altLang="zh-CN" sz="279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sz="279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）</a:t>
                </a:r>
                <a:r>
                  <a:rPr lang="en-US" altLang="zh-CN" sz="279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79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79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CN" sz="279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79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altLang="zh-CN" sz="279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79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altLang="zh-CN" sz="279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79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79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sz="279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279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altLang="zh-CN" sz="279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altLang="zh-CN" sz="279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279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altLang="zh-CN" sz="279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zh-CN" sz="279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kumimoji="1" lang="en-US" altLang="zh-CN" sz="2790">
                    <a:solidFill>
                      <a:srgbClr val="FF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ea typeface="黑体" panose="02010609060101010101" pitchFamily="49" charset="-122"/>
                    <a:cs typeface="Times New Roman" panose="02020603050405020304" pitchFamily="34" charset="-120"/>
                  </a:rPr>
                  <a:t>mol/(L</a:t>
                </a:r>
                <a:r>
                  <a:rPr lang="en-US" altLang="zh-CN" sz="2790">
                    <a:solidFill>
                      <a:srgbClr val="FF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ea typeface="黑体" panose="02010609060101010101" pitchFamily="49" charset="-122"/>
                    <a:cs typeface="Times New Roman" panose="02020603050405020304" pitchFamily="34" charset="-120"/>
                  </a:rPr>
                  <a:t>·</a:t>
                </a:r>
                <a:r>
                  <a:rPr kumimoji="1" lang="en-US" altLang="zh-CN" sz="2790">
                    <a:solidFill>
                      <a:srgbClr val="FF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ea typeface="黑体" panose="02010609060101010101" pitchFamily="49" charset="-122"/>
                    <a:cs typeface="Times New Roman" panose="02020603050405020304" pitchFamily="34" charset="-120"/>
                  </a:rPr>
                  <a:t>s)</a:t>
                </a:r>
                <a:r>
                  <a:rPr kumimoji="1" lang="en-US" altLang="zh-CN" sz="2790" b="0">
                    <a:solidFill>
                      <a:srgbClr val="FF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34" charset="-120"/>
                  </a:rPr>
                  <a:t>  </a:t>
                </a:r>
                <a:endParaRPr kumimoji="1" lang="en-US" altLang="zh-CN" sz="2790" b="0"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34" charset="-120"/>
                </a:endParaRPr>
              </a:p>
              <a:p>
                <a:pPr>
                  <a:lnSpc>
                    <a:spcPct val="100000"/>
                  </a:lnSpc>
                </a:pPr>
                <a:r>
                  <a:rPr sz="279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（</a:t>
                </a:r>
                <a:r>
                  <a:rPr lang="en-US" altLang="zh-CN" sz="279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  <a:r>
                  <a:rPr sz="279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）</a:t>
                </a:r>
                <a:r>
                  <a:rPr lang="en-US" altLang="zh-CN" sz="279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79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79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CN" sz="279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79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  <m:r>
                          <a:rPr lang="en-US" altLang="zh-CN" sz="279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79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279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79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79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sz="279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279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altLang="zh-CN" sz="279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279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279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altLang="zh-CN" sz="279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zh-CN" sz="279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kumimoji="1" lang="en-US" altLang="zh-CN" sz="2790">
                    <a:solidFill>
                      <a:srgbClr val="FF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ea typeface="黑体" panose="02010609060101010101" pitchFamily="49" charset="-122"/>
                    <a:cs typeface="Times New Roman" panose="02020603050405020304" pitchFamily="34" charset="-120"/>
                  </a:rPr>
                  <a:t>mol/(L</a:t>
                </a:r>
                <a:r>
                  <a:rPr lang="en-US" altLang="zh-CN" sz="2790">
                    <a:solidFill>
                      <a:srgbClr val="FF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ea typeface="黑体" panose="02010609060101010101" pitchFamily="49" charset="-122"/>
                    <a:cs typeface="Times New Roman" panose="02020603050405020304" pitchFamily="34" charset="-120"/>
                  </a:rPr>
                  <a:t>·</a:t>
                </a:r>
                <a:r>
                  <a:rPr kumimoji="1" lang="en-US" altLang="zh-CN" sz="2790">
                    <a:solidFill>
                      <a:srgbClr val="FF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ea typeface="黑体" panose="02010609060101010101" pitchFamily="49" charset="-122"/>
                    <a:cs typeface="Times New Roman" panose="02020603050405020304" pitchFamily="34" charset="-120"/>
                  </a:rPr>
                  <a:t>s)</a:t>
                </a:r>
                <a:r>
                  <a:rPr kumimoji="1" lang="en-US" altLang="zh-CN" sz="2790" b="0">
                    <a:solidFill>
                      <a:srgbClr val="FF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34" charset="-120"/>
                  </a:rPr>
                  <a:t>  </a:t>
                </a:r>
                <a:r>
                  <a:rPr sz="279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   （</a:t>
                </a:r>
                <a:r>
                  <a:rPr lang="en-US" altLang="zh-CN" sz="279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4</a:t>
                </a:r>
                <a:r>
                  <a:rPr sz="279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）</a:t>
                </a:r>
                <a:r>
                  <a:rPr lang="en-US" altLang="zh-CN" sz="279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79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79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CN" sz="279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79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en-US" altLang="zh-CN" sz="279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79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279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79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79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sz="279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279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45</m:t>
                        </m:r>
                      </m:num>
                      <m:den>
                        <m:r>
                          <a:rPr lang="en-US" altLang="zh-CN" sz="279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279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279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altLang="zh-CN" sz="279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zh-CN" sz="279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225</m:t>
                    </m:r>
                  </m:oMath>
                </a14:m>
                <a:r>
                  <a:rPr kumimoji="1" lang="en-US" altLang="zh-CN" sz="2790">
                    <a:solidFill>
                      <a:srgbClr val="FF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ea typeface="黑体" panose="02010609060101010101" pitchFamily="49" charset="-122"/>
                    <a:cs typeface="Times New Roman" panose="02020603050405020304" pitchFamily="34" charset="-120"/>
                  </a:rPr>
                  <a:t>mol/(L</a:t>
                </a:r>
                <a:r>
                  <a:rPr lang="en-US" altLang="zh-CN" sz="2790">
                    <a:solidFill>
                      <a:srgbClr val="FF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ea typeface="黑体" panose="02010609060101010101" pitchFamily="49" charset="-122"/>
                    <a:cs typeface="Times New Roman" panose="02020603050405020304" pitchFamily="34" charset="-120"/>
                  </a:rPr>
                  <a:t>·</a:t>
                </a:r>
                <a:r>
                  <a:rPr kumimoji="1" lang="en-US" altLang="zh-CN" sz="2790">
                    <a:solidFill>
                      <a:srgbClr val="FF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ea typeface="黑体" panose="02010609060101010101" pitchFamily="49" charset="-122"/>
                    <a:cs typeface="Times New Roman" panose="02020603050405020304" pitchFamily="34" charset="-120"/>
                  </a:rPr>
                  <a:t>s)</a:t>
                </a:r>
                <a:r>
                  <a:rPr kumimoji="1" lang="en-US" altLang="zh-CN" sz="2790" b="0">
                    <a:solidFill>
                      <a:srgbClr val="FF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34" charset="-120"/>
                  </a:rPr>
                  <a:t>  </a:t>
                </a:r>
                <a:endParaRPr kumimoji="1" lang="en-US" altLang="zh-CN" sz="2790" b="0"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34" charset="-120"/>
                </a:endParaRPr>
              </a:p>
            </p:txBody>
          </p:sp>
        </mc:Choice>
        <mc:Fallback>
          <p:sp>
            <p:nvSpPr>
              <p:cNvPr id="2" name="内容占位符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183008" y="1405189"/>
                <a:ext cx="12008992" cy="2151555"/>
              </a:xfrm>
              <a:prstGeom prst="rect">
                <a:avLst/>
              </a:prstGeom>
              <a:blipFill rotWithShape="1">
                <a:blip r:embed="rId3"/>
                <a:stretch>
                  <a:fillRect l="-1" t="-26" b="-113534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组合 6"/>
          <p:cNvGrpSpPr/>
          <p:nvPr>
            <p:custDataLst>
              <p:tags r:id="rId4"/>
            </p:custDataLst>
          </p:nvPr>
        </p:nvGrpSpPr>
        <p:grpSpPr>
          <a:xfrm>
            <a:off x="4518193" y="272631"/>
            <a:ext cx="2642917" cy="716282"/>
            <a:chOff x="4669590" y="3262201"/>
            <a:chExt cx="2875219" cy="785110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4669590" y="3279118"/>
              <a:ext cx="768193" cy="76819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椭圆 8"/>
            <p:cNvSpPr/>
            <p:nvPr>
              <p:custDataLst>
                <p:tags r:id="rId7"/>
              </p:custDataLst>
            </p:nvPr>
          </p:nvSpPr>
          <p:spPr>
            <a:xfrm>
              <a:off x="5287811" y="3262201"/>
              <a:ext cx="637847" cy="638426"/>
            </a:xfrm>
            <a:prstGeom prst="ellipse">
              <a:avLst/>
            </a:prstGeom>
            <a:solidFill>
              <a:srgbClr val="F767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3170" noProof="1">
                  <a:solidFill>
                    <a:srgbClr val="000000"/>
                  </a:solidFill>
                </a:rPr>
                <a:t>课</a:t>
              </a:r>
              <a:endParaRPr lang="zh-CN" altLang="en-US" sz="3170" noProof="1">
                <a:solidFill>
                  <a:srgbClr val="000000"/>
                </a:solidFill>
              </a:endParaRPr>
            </a:p>
          </p:txBody>
        </p:sp>
        <p:sp>
          <p:nvSpPr>
            <p:cNvPr id="10" name="椭圆 9"/>
            <p:cNvSpPr/>
            <p:nvPr>
              <p:custDataLst>
                <p:tags r:id="rId8"/>
              </p:custDataLst>
            </p:nvPr>
          </p:nvSpPr>
          <p:spPr>
            <a:xfrm>
              <a:off x="5827528" y="3262201"/>
              <a:ext cx="637847" cy="638426"/>
            </a:xfrm>
            <a:prstGeom prst="ellipse">
              <a:avLst/>
            </a:prstGeom>
            <a:solidFill>
              <a:srgbClr val="3096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3170" noProof="1">
                  <a:solidFill>
                    <a:srgbClr val="000000"/>
                  </a:solidFill>
                </a:rPr>
                <a:t>堂</a:t>
              </a:r>
              <a:endParaRPr lang="zh-CN" altLang="en-US" sz="3170" noProof="1">
                <a:solidFill>
                  <a:srgbClr val="000000"/>
                </a:solidFill>
              </a:endParaRPr>
            </a:p>
          </p:txBody>
        </p:sp>
        <p:sp>
          <p:nvSpPr>
            <p:cNvPr id="11" name="椭圆 10"/>
            <p:cNvSpPr/>
            <p:nvPr>
              <p:custDataLst>
                <p:tags r:id="rId9"/>
              </p:custDataLst>
            </p:nvPr>
          </p:nvSpPr>
          <p:spPr>
            <a:xfrm>
              <a:off x="6367245" y="3262201"/>
              <a:ext cx="637847" cy="638426"/>
            </a:xfrm>
            <a:prstGeom prst="ellipse">
              <a:avLst/>
            </a:prstGeom>
            <a:solidFill>
              <a:srgbClr val="CAFB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3170" noProof="1">
                  <a:solidFill>
                    <a:srgbClr val="000000"/>
                  </a:solidFill>
                </a:rPr>
                <a:t>练</a:t>
              </a:r>
              <a:endParaRPr lang="zh-CN" altLang="en-US" sz="3170" noProof="1">
                <a:solidFill>
                  <a:srgbClr val="000000"/>
                </a:solidFill>
              </a:endParaRPr>
            </a:p>
          </p:txBody>
        </p:sp>
        <p:sp>
          <p:nvSpPr>
            <p:cNvPr id="12" name="椭圆 11"/>
            <p:cNvSpPr/>
            <p:nvPr>
              <p:custDataLst>
                <p:tags r:id="rId10"/>
              </p:custDataLst>
            </p:nvPr>
          </p:nvSpPr>
          <p:spPr>
            <a:xfrm>
              <a:off x="6906962" y="3262201"/>
              <a:ext cx="637847" cy="638426"/>
            </a:xfrm>
            <a:prstGeom prst="ellipse">
              <a:avLst/>
            </a:prstGeom>
            <a:solidFill>
              <a:srgbClr val="676A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3170" noProof="1">
                  <a:solidFill>
                    <a:srgbClr val="000000"/>
                  </a:solidFill>
                </a:rPr>
                <a:t>习</a:t>
              </a:r>
              <a:endParaRPr lang="zh-CN" altLang="en-US" sz="317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14" name="文本框 13"/>
          <p:cNvSpPr txBox="1"/>
          <p:nvPr>
            <p:custDataLst>
              <p:tags r:id="rId11"/>
            </p:custDataLst>
          </p:nvPr>
        </p:nvSpPr>
        <p:spPr>
          <a:xfrm>
            <a:off x="6867954" y="2907447"/>
            <a:ext cx="5221469" cy="521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CN" altLang="en-US" sz="279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等线" panose="02010600030101010101" pitchFamily="2" charset="-122"/>
                <a:cs typeface="Arial" panose="020B0604020202020204"/>
              </a:rPr>
              <a:t>（</a:t>
            </a:r>
            <a:r>
              <a:rPr kumimoji="0" lang="en-US" altLang="zh-CN" sz="279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/>
              </a:rPr>
              <a:t>1</a:t>
            </a:r>
            <a:r>
              <a:rPr kumimoji="0" lang="zh-CN" altLang="en-US" sz="279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等线" panose="02010600030101010101" pitchFamily="2" charset="-122"/>
                <a:cs typeface="Arial" panose="020B0604020202020204"/>
              </a:rPr>
              <a:t>）＞（</a:t>
            </a:r>
            <a:r>
              <a:rPr kumimoji="0" lang="en-US" altLang="zh-CN" sz="279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/>
              </a:rPr>
              <a:t>4</a:t>
            </a:r>
            <a:r>
              <a:rPr kumimoji="0" lang="zh-CN" altLang="en-US" sz="279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等线" panose="02010600030101010101" pitchFamily="2" charset="-122"/>
                <a:cs typeface="Arial" panose="020B0604020202020204"/>
              </a:rPr>
              <a:t>）＞（</a:t>
            </a:r>
            <a:r>
              <a:rPr kumimoji="0" lang="en-US" altLang="zh-CN" sz="279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/>
              </a:rPr>
              <a:t>2</a:t>
            </a:r>
            <a:r>
              <a:rPr kumimoji="0" lang="zh-CN" altLang="en-US" sz="279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等线" panose="02010600030101010101" pitchFamily="2" charset="-122"/>
                <a:cs typeface="Arial" panose="020B0604020202020204"/>
              </a:rPr>
              <a:t>）</a:t>
            </a:r>
            <a:r>
              <a:rPr kumimoji="0" lang="en-US" altLang="zh-CN" sz="279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/>
              </a:rPr>
              <a:t>=</a:t>
            </a:r>
            <a:r>
              <a:rPr kumimoji="0" lang="zh-CN" altLang="en-US" sz="279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等线" panose="02010600030101010101" pitchFamily="2" charset="-122"/>
                <a:cs typeface="Arial" panose="020B0604020202020204"/>
              </a:rPr>
              <a:t>（</a:t>
            </a:r>
            <a:r>
              <a:rPr kumimoji="0" lang="en-US" altLang="zh-CN" sz="279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/>
              </a:rPr>
              <a:t>3</a:t>
            </a:r>
            <a:r>
              <a:rPr kumimoji="0" lang="zh-CN" altLang="en-US" sz="279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等线" panose="02010600030101010101" pitchFamily="2" charset="-122"/>
                <a:cs typeface="Arial" panose="020B0604020202020204"/>
              </a:rPr>
              <a:t>）</a:t>
            </a:r>
            <a:endParaRPr lang="zh-CN" altLang="en-US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-30773" y="882208"/>
                <a:ext cx="12253545" cy="2871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2400" b="1">
                    <a:latin typeface="华文新魏" panose="02010800040101010101" pitchFamily="2" charset="-122"/>
                    <a:ea typeface="华文新魏" panose="02010800040101010101" pitchFamily="2" charset="-122"/>
                    <a:cs typeface="Times New Roman" panose="02020603050405020304" pitchFamily="34" charset="-120"/>
                    <a:sym typeface="+mn-ea"/>
                  </a:rPr>
                  <a:t>  </a:t>
                </a:r>
                <a:r>
                  <a:rPr lang="zh-CN" altLang="en-US" sz="2800" b="1">
                    <a:solidFill>
                      <a:srgbClr val="0000FF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  <a:cs typeface="Times New Roman" panose="02020603050405020304" pitchFamily="34" charset="-120"/>
                    <a:sym typeface="+mn-ea"/>
                  </a:rPr>
                  <a:t>运用</a:t>
                </a:r>
                <a:r>
                  <a:rPr lang="en-US" altLang="zh-CN" sz="2800" b="1">
                    <a:solidFill>
                      <a:srgbClr val="0000FF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  <a:cs typeface="Times New Roman" panose="02020603050405020304" pitchFamily="34" charset="-120"/>
                    <a:sym typeface="+mn-ea"/>
                  </a:rPr>
                  <a:t>“</a:t>
                </a:r>
                <a:r>
                  <a:rPr lang="zh-CN" altLang="en-US" sz="2800" b="1">
                    <a:solidFill>
                      <a:srgbClr val="0000FF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  <a:cs typeface="Times New Roman" panose="02020603050405020304" pitchFamily="34" charset="-120"/>
                    <a:sym typeface="+mn-ea"/>
                  </a:rPr>
                  <a:t>三段式</a:t>
                </a:r>
                <a:r>
                  <a:rPr lang="en-US" altLang="zh-CN" sz="2800" b="1">
                    <a:solidFill>
                      <a:srgbClr val="0000FF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  <a:cs typeface="Times New Roman" panose="02020603050405020304" pitchFamily="34" charset="-120"/>
                    <a:sym typeface="+mn-ea"/>
                  </a:rPr>
                  <a:t>”</a:t>
                </a:r>
                <a:r>
                  <a:rPr lang="zh-CN" altLang="en-US" sz="2800" b="1">
                    <a:solidFill>
                      <a:srgbClr val="0000FF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  <a:cs typeface="Times New Roman" panose="02020603050405020304" pitchFamily="34" charset="-120"/>
                    <a:sym typeface="+mn-ea"/>
                  </a:rPr>
                  <a:t>法进行计算的步骤：</a:t>
                </a:r>
                <a:endParaRPr lang="zh-CN" altLang="en-US" sz="2800" b="1">
                  <a:solidFill>
                    <a:srgbClr val="0000FF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Times New Roman" panose="02020603050405020304" pitchFamily="34" charset="-120"/>
                  <a:sym typeface="+mn-ea"/>
                </a:endParaRPr>
              </a:p>
              <a:p>
                <a:pPr eaLnBrk="1" hangingPunct="1">
                  <a:lnSpc>
                    <a:spcPct val="11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2800" b="1">
                    <a:latin typeface="华文新魏" panose="02010800040101010101" pitchFamily="2" charset="-122"/>
                    <a:ea typeface="华文新魏" panose="02010800040101010101" pitchFamily="2" charset="-122"/>
                    <a:cs typeface="Times New Roman" panose="02020603050405020304" pitchFamily="34" charset="-120"/>
                    <a:sym typeface="+mn-ea"/>
                  </a:rPr>
                  <a:t>  </a:t>
                </a:r>
                <a:r>
                  <a:rPr lang="zh-CN" altLang="en-US" sz="2800" b="1">
                    <a:latin typeface="华文新魏" panose="02010800040101010101" pitchFamily="2" charset="-122"/>
                    <a:ea typeface="华文新魏" panose="02010800040101010101" pitchFamily="2" charset="-122"/>
                    <a:cs typeface="Times New Roman" panose="02020603050405020304" pitchFamily="34" charset="-120"/>
                    <a:sym typeface="+mn-ea"/>
                  </a:rPr>
                  <a:t>第一步：写出有关反应的化学方程式；</a:t>
                </a:r>
                <a:endParaRPr lang="zh-CN" altLang="en-US" sz="2800" b="1">
                  <a:latin typeface="华文新魏" panose="02010800040101010101" pitchFamily="2" charset="-122"/>
                  <a:ea typeface="华文新魏" panose="02010800040101010101" pitchFamily="2" charset="-122"/>
                  <a:cs typeface="Times New Roman" panose="02020603050405020304" pitchFamily="34" charset="-120"/>
                  <a:sym typeface="+mn-ea"/>
                </a:endParaRPr>
              </a:p>
              <a:p>
                <a:pPr eaLnBrk="1" hangingPunct="1">
                  <a:lnSpc>
                    <a:spcPct val="110000"/>
                  </a:lnSpc>
                </a:pPr>
                <a:r>
                  <a:rPr lang="en-US" altLang="zh-CN" sz="2800" b="1">
                    <a:latin typeface="华文新魏" panose="02010800040101010101" pitchFamily="2" charset="-122"/>
                    <a:ea typeface="华文新魏" panose="02010800040101010101" pitchFamily="2" charset="-122"/>
                    <a:cs typeface="Times New Roman" panose="02020603050405020304" pitchFamily="34" charset="-120"/>
                    <a:sym typeface="+mn-ea"/>
                  </a:rPr>
                  <a:t>  </a:t>
                </a:r>
                <a:r>
                  <a:rPr lang="zh-CN" altLang="en-US" sz="2800" b="1">
                    <a:latin typeface="华文新魏" panose="02010800040101010101" pitchFamily="2" charset="-122"/>
                    <a:ea typeface="华文新魏" panose="02010800040101010101" pitchFamily="2" charset="-122"/>
                    <a:cs typeface="Times New Roman" panose="02020603050405020304" pitchFamily="34" charset="-120"/>
                    <a:sym typeface="+mn-ea"/>
                  </a:rPr>
                  <a:t>第二步：列出各物质的起始量、转化量、某时刻量（有时候需要设未知数 ）；</a:t>
                </a:r>
                <a:endParaRPr lang="zh-CN" altLang="en-US" sz="2800" b="1">
                  <a:latin typeface="华文新魏" panose="02010800040101010101" pitchFamily="2" charset="-122"/>
                  <a:ea typeface="华文新魏" panose="02010800040101010101" pitchFamily="2" charset="-122"/>
                  <a:cs typeface="Times New Roman" panose="02020603050405020304" pitchFamily="34" charset="-120"/>
                  <a:sym typeface="+mn-ea"/>
                </a:endParaRPr>
              </a:p>
              <a:p>
                <a:pPr eaLnBrk="1" hangingPunct="1">
                  <a:lnSpc>
                    <a:spcPct val="11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2800" b="1">
                    <a:latin typeface="华文新魏" panose="02010800040101010101" pitchFamily="2" charset="-122"/>
                    <a:ea typeface="华文新魏" panose="02010800040101010101" pitchFamily="2" charset="-122"/>
                    <a:cs typeface="Times New Roman" panose="02020603050405020304" pitchFamily="34" charset="-120"/>
                    <a:sym typeface="+mn-ea"/>
                  </a:rPr>
                  <a:t>  </a:t>
                </a:r>
                <a:r>
                  <a:rPr lang="zh-CN" altLang="en-US" sz="2800" b="1">
                    <a:latin typeface="华文新魏" panose="02010800040101010101" pitchFamily="2" charset="-122"/>
                    <a:ea typeface="华文新魏" panose="02010800040101010101" pitchFamily="2" charset="-122"/>
                    <a:cs typeface="Times New Roman" panose="02020603050405020304" pitchFamily="34" charset="-120"/>
                    <a:sym typeface="+mn-ea"/>
                  </a:rPr>
                  <a:t>第三步：根据已知条件列式计算，求出未知量；</a:t>
                </a:r>
                <a:endParaRPr lang="zh-CN" altLang="en-US" sz="2800" b="1">
                  <a:latin typeface="华文新魏" panose="02010800040101010101" pitchFamily="2" charset="-122"/>
                  <a:ea typeface="华文新魏" panose="02010800040101010101" pitchFamily="2" charset="-122"/>
                  <a:cs typeface="Times New Roman" panose="02020603050405020304" pitchFamily="34" charset="-120"/>
                  <a:sym typeface="+mn-ea"/>
                </a:endParaRPr>
              </a:p>
              <a:p>
                <a:pPr eaLnBrk="1" hangingPunct="1">
                  <a:lnSpc>
                    <a:spcPct val="110000"/>
                  </a:lnSpc>
                </a:pPr>
                <a:r>
                  <a:rPr lang="en-US" altLang="zh-CN" sz="2800" b="1">
                    <a:latin typeface="华文新魏" panose="02010800040101010101" pitchFamily="2" charset="-122"/>
                    <a:ea typeface="华文新魏" panose="02010800040101010101" pitchFamily="2" charset="-122"/>
                    <a:cs typeface="Times New Roman" panose="02020603050405020304" pitchFamily="34" charset="-120"/>
                    <a:sym typeface="+mn-ea"/>
                  </a:rPr>
                  <a:t>  </a:t>
                </a:r>
                <a:r>
                  <a:rPr lang="zh-CN" altLang="en-US" sz="2800" b="1">
                    <a:latin typeface="华文新魏" panose="02010800040101010101" pitchFamily="2" charset="-122"/>
                    <a:ea typeface="华文新魏" panose="02010800040101010101" pitchFamily="2" charset="-122"/>
                    <a:cs typeface="Times New Roman" panose="02020603050405020304" pitchFamily="34" charset="-120"/>
                    <a:sym typeface="+mn-ea"/>
                  </a:rPr>
                  <a:t>第四步：根据 </a:t>
                </a:r>
                <a:r>
                  <a:rPr lang="en-US" altLang="zh-CN" sz="2800" i="1">
                    <a:latin typeface="华文新魏" panose="02010800040101010101" pitchFamily="2" charset="-122"/>
                    <a:ea typeface="华文新魏" panose="02010800040101010101" pitchFamily="2" charset="-122"/>
                    <a:cs typeface="Times New Roman" panose="02020603050405020304" pitchFamily="34" charset="-120"/>
                  </a:rPr>
                  <a:t>v</a:t>
                </a:r>
                <a:r>
                  <a:rPr lang="en-US" altLang="zh-CN" sz="2800">
                    <a:latin typeface="华文新魏" panose="02010800040101010101" pitchFamily="2" charset="-122"/>
                    <a:ea typeface="华文新魏" panose="02010800040101010101" pitchFamily="2" charset="-122"/>
                    <a:cs typeface="Times New Roman" panose="02020603050405020304" pitchFamily="34" charset="-12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34" charset="0"/>
                          </a:rPr>
                          <m:t>Δ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34" charset="0"/>
                          </a:rPr>
                          <m:t>𝑐</m:t>
                        </m:r>
                        <m:r>
                          <a:rPr lang="en-US" altLang="zh-CN" sz="2800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34" charset="0"/>
                          </a:rPr>
                          <m:t> 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34" charset="0"/>
                          </a:rPr>
                          <m:t>Δ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34" charset="0"/>
                          </a:rPr>
                          <m:t>𝑡</m:t>
                        </m:r>
                        <m:r>
                          <a:rPr lang="en-US" altLang="zh-CN" sz="2800" i="1" smtClean="0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34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zh-CN" altLang="en-US" sz="2800" b="1">
                    <a:latin typeface="华文新魏" panose="02010800040101010101" pitchFamily="2" charset="-122"/>
                    <a:ea typeface="华文新魏" panose="02010800040101010101" pitchFamily="2" charset="-122"/>
                    <a:cs typeface="Times New Roman" panose="02020603050405020304" pitchFamily="34" charset="-120"/>
                    <a:sym typeface="+mn-ea"/>
                  </a:rPr>
                  <a:t> </a:t>
                </a:r>
                <a:r>
                  <a:rPr lang="en-US" altLang="zh-CN" sz="280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34" charset="0"/>
                          </a:rPr>
                          <m:t>Δ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34" charset="0"/>
                          </a:rPr>
                          <m:t>𝑛</m:t>
                        </m:r>
                        <m:r>
                          <a:rPr lang="en-US" altLang="zh-CN" sz="2800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34" charset="0"/>
                          </a:rPr>
                          <m:t> 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 b="0" i="0" smtClean="0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34" charset="0"/>
                          </a:rPr>
                          <m:t>V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34" charset="0"/>
                          </a:rPr>
                          <m:t>Δ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34" charset="0"/>
                          </a:rPr>
                          <m:t>𝑡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34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zh-CN" altLang="en-US" sz="2800" b="1">
                    <a:latin typeface="华文新魏" panose="02010800040101010101" pitchFamily="2" charset="-122"/>
                    <a:ea typeface="华文新魏" panose="02010800040101010101" pitchFamily="2" charset="-122"/>
                    <a:cs typeface="Times New Roman" panose="02020603050405020304" pitchFamily="34" charset="-120"/>
                    <a:sym typeface="+mn-ea"/>
                  </a:rPr>
                  <a:t>  、</a:t>
                </a:r>
                <a:r>
                  <a:rPr lang="en-US" altLang="zh-CN" sz="2800" b="1" noProof="1">
                    <a:latin typeface="华文新魏" panose="02010800040101010101" pitchFamily="2" charset="-122"/>
                    <a:ea typeface="华文新魏" panose="02010800040101010101" pitchFamily="2" charset="-122"/>
                    <a:cs typeface="Times New Roman" panose="02020603050405020304" pitchFamily="34" charset="-120"/>
                  </a:rPr>
                  <a:t> α=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noProof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34" charset="0"/>
                          </a:rPr>
                        </m:ctrlPr>
                      </m:fPr>
                      <m:num>
                        <m:r>
                          <a:rPr lang="en-US" altLang="zh-CN" sz="2400" b="1" noProof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34" charset="0"/>
                          </a:rPr>
                          <m:t> </m:t>
                        </m:r>
                        <m:r>
                          <a:rPr lang="zh-CN" altLang="en-US" sz="2400" b="1" noProof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34" charset="0"/>
                          </a:rPr>
                          <m:t>转化量</m:t>
                        </m:r>
                      </m:num>
                      <m:den>
                        <m:r>
                          <a:rPr lang="zh-CN" altLang="en-US" sz="2400" b="1" i="1" noProof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34" charset="0"/>
                          </a:rPr>
                          <m:t>起始量</m:t>
                        </m:r>
                      </m:den>
                    </m:f>
                    <m:r>
                      <a:rPr lang="en-US" altLang="zh-CN" sz="2400" b="1" noProof="1">
                        <a:latin typeface="Cambria Math" panose="02040503050406030204" pitchFamily="18" charset="0"/>
                        <a:ea typeface="华文新魏" panose="02010800040101010101" pitchFamily="2" charset="-122"/>
                        <a:cs typeface="Times New Roman" panose="02020603050405020304" pitchFamily="34" charset="0"/>
                      </a:rPr>
                      <m:t>×</m:t>
                    </m:r>
                    <m:r>
                      <a:rPr lang="en-US" altLang="zh-CN" sz="2400" b="1" noProof="1">
                        <a:latin typeface="Cambria Math" panose="02040503050406030204" pitchFamily="18" charset="0"/>
                        <a:ea typeface="华文新魏" panose="02010800040101010101" pitchFamily="2" charset="-122"/>
                        <a:cs typeface="Times New Roman" panose="02020603050405020304" pitchFamily="34" charset="0"/>
                      </a:rPr>
                      <m:t>𝟏𝟎𝟎</m:t>
                    </m:r>
                    <m:r>
                      <a:rPr lang="en-US" altLang="zh-CN" sz="2400" b="1" noProof="1">
                        <a:latin typeface="Cambria Math" panose="02040503050406030204" pitchFamily="18" charset="0"/>
                        <a:ea typeface="华文新魏" panose="02010800040101010101" pitchFamily="2" charset="-122"/>
                        <a:cs typeface="Times New Roman" panose="02020603050405020304" pitchFamily="34" charset="0"/>
                      </a:rPr>
                      <m:t>%</m:t>
                    </m:r>
                  </m:oMath>
                </a14:m>
                <a:r>
                  <a:rPr lang="zh-CN" altLang="en-US" sz="2800" b="1">
                    <a:latin typeface="华文新魏" panose="02010800040101010101" pitchFamily="2" charset="-122"/>
                    <a:ea typeface="华文新魏" panose="02010800040101010101" pitchFamily="2" charset="-122"/>
                    <a:cs typeface="Times New Roman" panose="02020603050405020304" pitchFamily="34" charset="-120"/>
                    <a:sym typeface="+mn-ea"/>
                  </a:rPr>
                  <a:t>计算反应速率和转化率。</a:t>
                </a:r>
                <a:endParaRPr lang="zh-CN" altLang="en-US" sz="2800" b="1">
                  <a:latin typeface="华文新魏" panose="02010800040101010101" pitchFamily="2" charset="-122"/>
                  <a:ea typeface="华文新魏" panose="02010800040101010101" pitchFamily="2" charset="-122"/>
                  <a:cs typeface="Times New Roman" panose="02020603050405020304" pitchFamily="34" charset="-120"/>
                  <a:sym typeface="+mn-ea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-30773" y="882208"/>
                <a:ext cx="12253545" cy="2871363"/>
              </a:xfrm>
              <a:prstGeom prst="rect">
                <a:avLst/>
              </a:prstGeom>
              <a:blipFill rotWithShape="1">
                <a:blip r:embed="rId3"/>
                <a:stretch>
                  <a:fillRect l="2" t="-7" r="-1112" b="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3769" y="4423033"/>
            <a:ext cx="9145016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49580" indent="-44958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0203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4097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18005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25675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82875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140075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97275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54475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20000"/>
              </a:lnSpc>
              <a:spcAft>
                <a:spcPct val="0"/>
              </a:spcAft>
              <a:buFontTx/>
              <a:buNone/>
              <a:defRPr/>
            </a:pPr>
            <a:r>
              <a:rPr lang="zh-CN" altLang="en-US" sz="2400" b="1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起始（</a:t>
            </a:r>
            <a:r>
              <a:rPr lang="en-US" altLang="zh-CN" sz="2400" b="1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mol/L</a:t>
            </a:r>
            <a:r>
              <a:rPr lang="zh-CN" altLang="en-US" sz="2400" b="1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）</a:t>
            </a:r>
            <a:r>
              <a:rPr lang="en-US" sz="2400" b="1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 a             b             0               0</a:t>
            </a:r>
            <a:endParaRPr lang="en-US" sz="2400" b="1">
              <a:solidFill>
                <a:prstClr val="black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fontAlgn="base">
              <a:lnSpc>
                <a:spcPct val="120000"/>
              </a:lnSpc>
              <a:spcAft>
                <a:spcPct val="0"/>
              </a:spcAft>
              <a:buFontTx/>
              <a:buNone/>
              <a:defRPr/>
            </a:pPr>
            <a:r>
              <a:rPr lang="zh-CN" altLang="en-US" sz="2400" b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转化（</a:t>
            </a:r>
            <a:r>
              <a:rPr lang="en-US" altLang="zh-CN" sz="2400" b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mol/L</a:t>
            </a:r>
            <a:r>
              <a:rPr lang="zh-CN" altLang="en-US" sz="2400" b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）</a:t>
            </a:r>
            <a:r>
              <a:rPr lang="en-US" sz="2400" b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mx           nx           px             qx</a:t>
            </a:r>
            <a:endParaRPr lang="en-US" sz="2400" b="1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fontAlgn="base">
              <a:lnSpc>
                <a:spcPct val="120000"/>
              </a:lnSpc>
              <a:spcAft>
                <a:spcPct val="0"/>
              </a:spcAft>
              <a:buFontTx/>
              <a:buNone/>
              <a:defRPr/>
            </a:pPr>
            <a:r>
              <a:rPr lang="en-US" altLang="zh-CN" sz="2400" b="1" i="1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t</a:t>
            </a:r>
            <a:r>
              <a:rPr lang="zh-CN" altLang="en-US" sz="2400" b="1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时刻（</a:t>
            </a:r>
            <a:r>
              <a:rPr lang="en-US" altLang="zh-CN" sz="2400" b="1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mol/L</a:t>
            </a:r>
            <a:r>
              <a:rPr lang="zh-CN" altLang="en-US" sz="2400" b="1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）</a:t>
            </a:r>
            <a:r>
              <a:rPr lang="en-US" sz="2400" b="1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a-mx         b-nx       px             qx</a:t>
            </a:r>
            <a:endParaRPr lang="en-US" sz="2400" b="1">
              <a:solidFill>
                <a:prstClr val="black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9" name="Rectangle 2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608744" y="3790277"/>
            <a:ext cx="4455066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b="1" i="1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m</a:t>
            </a:r>
            <a:r>
              <a:rPr lang="en-US" sz="2400" b="1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A(g)</a:t>
            </a:r>
            <a:r>
              <a:rPr lang="zh-CN" altLang="en-US" sz="2400" b="1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＋</a:t>
            </a:r>
            <a:r>
              <a:rPr lang="en-US" sz="2400" b="1" i="1" err="1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n</a:t>
            </a:r>
            <a:r>
              <a:rPr lang="en-US" sz="2400" b="1" err="1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B(g) </a:t>
            </a:r>
            <a:r>
              <a:rPr lang="en-US" altLang="zh-CN" sz="2400" b="1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= </a:t>
            </a:r>
            <a:r>
              <a:rPr lang="en-US" sz="2400" b="1" i="1" err="1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p</a:t>
            </a:r>
            <a:r>
              <a:rPr lang="en-US" sz="2400" b="1" err="1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C(g) </a:t>
            </a:r>
            <a:r>
              <a:rPr lang="zh-CN" altLang="en-US" sz="2400" b="1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＋</a:t>
            </a:r>
            <a:r>
              <a:rPr lang="en-US" sz="2400" b="1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sz="2400" b="1" i="1" err="1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q</a:t>
            </a:r>
            <a:r>
              <a:rPr lang="en-US" sz="2400" b="1" err="1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D(g)</a:t>
            </a:r>
            <a:endParaRPr lang="en-US" sz="2400" b="1" err="1">
              <a:solidFill>
                <a:prstClr val="black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1" name="Text Box 2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3337" y="3855458"/>
            <a:ext cx="7106639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524000" indent="-1524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046605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568575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09118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361315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0703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45275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49847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54419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2400" b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任意反应</a:t>
            </a:r>
            <a:endParaRPr lang="zh-CN" altLang="en-US" sz="2400" b="1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2" name="Text Box 2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914910" y="212746"/>
            <a:ext cx="5504284" cy="85888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1524000" indent="-1524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046605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568575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09118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361315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0703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45275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49847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54419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4400" b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“三段式”计算模板</a:t>
            </a:r>
            <a:endParaRPr lang="zh-CN" altLang="en-US" sz="4400" b="1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8"/>
            </p:custDataLst>
          </p:nvPr>
        </p:nvSpPr>
        <p:spPr>
          <a:xfrm>
            <a:off x="-30773" y="6055529"/>
            <a:ext cx="10992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注意：转化量之比等于化学计量数之比</a:t>
            </a:r>
            <a:endParaRPr lang="zh-CN" altLang="en-US" sz="3600">
              <a:solidFill>
                <a:srgbClr val="0000F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9"/>
            </p:custDataLst>
          </p:nvPr>
        </p:nvSpPr>
        <p:spPr>
          <a:xfrm>
            <a:off x="138985" y="4995270"/>
            <a:ext cx="7102324" cy="48802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1" grpId="0"/>
      <p:bldP spid="15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矩形 2"/>
          <p:cNvSpPr/>
          <p:nvPr>
            <p:custDataLst>
              <p:tags r:id="rId1"/>
            </p:custDataLst>
          </p:nvPr>
        </p:nvSpPr>
        <p:spPr>
          <a:xfrm>
            <a:off x="108155" y="671406"/>
            <a:ext cx="12028022" cy="4000732"/>
          </a:xfrm>
          <a:prstGeom prst="rect">
            <a:avLst/>
          </a:prstGeom>
          <a:noFill/>
          <a:ln w="9525">
            <a:noFill/>
          </a:ln>
        </p:spPr>
        <p:txBody>
          <a:bodyPr wrap="square" lIns="121563" tIns="60780" rIns="121563" bIns="6078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</a:rPr>
              <a:t>9.NH</a:t>
            </a:r>
            <a:r>
              <a:rPr lang="en-US" altLang="zh-CN" sz="2800" b="1" baseline="-25000"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</a:rPr>
              <a:t>3</a:t>
            </a:r>
            <a:r>
              <a:rPr lang="zh-CN" altLang="zh-CN" sz="2800" b="1"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</a:rPr>
              <a:t>和</a:t>
            </a:r>
            <a:r>
              <a:rPr lang="en-US" altLang="zh-CN" sz="2800" b="1"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</a:rPr>
              <a:t>O</a:t>
            </a:r>
            <a:r>
              <a:rPr lang="en-US" altLang="zh-CN" sz="2800" b="1" baseline="-25000"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</a:rPr>
              <a:t>2</a:t>
            </a:r>
            <a:r>
              <a:rPr lang="zh-CN" altLang="zh-CN" sz="2800" b="1"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</a:rPr>
              <a:t>在一定条件下发生反应：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4NH</a:t>
            </a:r>
            <a:r>
              <a:rPr lang="en-US" altLang="zh-CN" sz="2800" b="1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(g)</a:t>
            </a:r>
            <a:r>
              <a:rPr lang="zh-CN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＋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3O</a:t>
            </a:r>
            <a:r>
              <a:rPr lang="en-US" altLang="zh-CN" sz="2800" b="1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(g)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⇌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2N</a:t>
            </a:r>
            <a:r>
              <a:rPr lang="en-US" altLang="zh-CN" sz="2800" b="1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(g)</a:t>
            </a:r>
            <a:r>
              <a:rPr lang="zh-CN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＋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6H</a:t>
            </a:r>
            <a:r>
              <a:rPr lang="en-US" altLang="zh-CN" sz="2800" b="1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O(g)</a:t>
            </a:r>
            <a:r>
              <a:rPr lang="zh-CN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zh-CN" altLang="zh-CN" sz="2800" b="1"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</a:rPr>
              <a:t>现向一容积不变的</a:t>
            </a:r>
            <a:r>
              <a:rPr lang="en-US" altLang="zh-CN" sz="2800" b="1"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</a:rPr>
              <a:t>2 L</a:t>
            </a:r>
            <a:r>
              <a:rPr lang="zh-CN" altLang="zh-CN" sz="2800" b="1"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</a:rPr>
              <a:t>密闭容器中充入</a:t>
            </a:r>
            <a:r>
              <a:rPr lang="en-US" altLang="zh-CN" sz="2800" b="1"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</a:rPr>
              <a:t>4 mol NH</a:t>
            </a:r>
            <a:r>
              <a:rPr lang="en-US" altLang="zh-CN" sz="2800" b="1" baseline="-25000"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</a:rPr>
              <a:t>3</a:t>
            </a:r>
            <a:r>
              <a:rPr lang="zh-CN" altLang="zh-CN" sz="2800" b="1"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</a:rPr>
              <a:t>和</a:t>
            </a:r>
            <a:r>
              <a:rPr lang="en-US" altLang="zh-CN" sz="2800" b="1"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</a:rPr>
              <a:t>3 mol O</a:t>
            </a:r>
            <a:r>
              <a:rPr lang="en-US" altLang="zh-CN" sz="2800" b="1" baseline="-25000"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</a:rPr>
              <a:t>2</a:t>
            </a:r>
            <a:r>
              <a:rPr lang="zh-CN" altLang="zh-CN" sz="2800" b="1"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</a:rPr>
              <a:t>， </a:t>
            </a:r>
            <a:r>
              <a:rPr lang="en-US" altLang="zh-CN" sz="2800" b="1"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</a:rPr>
              <a:t>4 min</a:t>
            </a:r>
            <a:r>
              <a:rPr lang="zh-CN" altLang="zh-CN" sz="2800" b="1"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</a:rPr>
              <a:t>后反应达到平衡，测得生成的</a:t>
            </a:r>
            <a:r>
              <a:rPr lang="en-US" altLang="zh-CN" sz="2800" b="1"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</a:rPr>
              <a:t>H</a:t>
            </a:r>
            <a:r>
              <a:rPr lang="en-US" altLang="zh-CN" sz="2800" b="1" baseline="-25000"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</a:rPr>
              <a:t>2</a:t>
            </a:r>
            <a:r>
              <a:rPr lang="en-US" altLang="zh-CN" sz="2800" b="1"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</a:rPr>
              <a:t>O(g)</a:t>
            </a:r>
            <a:r>
              <a:rPr lang="zh-CN" altLang="zh-CN" sz="2800" b="1"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</a:rPr>
              <a:t>占混合气体总体积的</a:t>
            </a:r>
            <a:r>
              <a:rPr lang="en-US" altLang="zh-CN" sz="2800" b="1"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</a:rPr>
              <a:t>40%</a:t>
            </a:r>
            <a:r>
              <a:rPr lang="zh-CN" altLang="zh-CN" sz="2800" b="1"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</a:rPr>
              <a:t>，则下列表示的此段时间内该反应的平均速率不正确的是（     ）</a:t>
            </a:r>
            <a:endParaRPr lang="zh-CN" altLang="zh-CN" sz="2800" b="1">
              <a:latin typeface="华文新魏" panose="02010800040101010101" pitchFamily="2" charset="-122"/>
              <a:ea typeface="华文新魏" panose="02010800040101010101" pitchFamily="2" charset="-122"/>
              <a:cs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b="1" err="1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A.</a:t>
            </a:r>
            <a:r>
              <a:rPr lang="en-US" altLang="zh-CN" sz="2800" b="1" i="1" err="1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v</a:t>
            </a:r>
            <a:r>
              <a:rPr lang="en-US" altLang="zh-CN" sz="2800" b="1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(N</a:t>
            </a:r>
            <a:r>
              <a:rPr lang="en-US" altLang="zh-CN" sz="2800" b="1" baseline="-2500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2</a:t>
            </a:r>
            <a:r>
              <a:rPr lang="en-US" altLang="zh-CN" sz="2800" b="1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)</a:t>
            </a:r>
            <a:r>
              <a:rPr lang="zh-CN" altLang="zh-CN" sz="2800" b="1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＝</a:t>
            </a:r>
            <a:r>
              <a:rPr lang="en-US" altLang="zh-CN" sz="2800" b="1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0.125 mol·L</a:t>
            </a:r>
            <a:r>
              <a:rPr lang="zh-CN" altLang="zh-CN" sz="2800" b="1" baseline="3000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－</a:t>
            </a:r>
            <a:r>
              <a:rPr lang="en-US" altLang="zh-CN" sz="2800" b="1" baseline="3000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1</a:t>
            </a:r>
            <a:r>
              <a:rPr lang="en-US" altLang="zh-CN" sz="2800" b="1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·min</a:t>
            </a:r>
            <a:r>
              <a:rPr lang="zh-CN" altLang="zh-CN" sz="2800" b="1" baseline="3000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－</a:t>
            </a:r>
            <a:r>
              <a:rPr lang="en-US" altLang="zh-CN" sz="2800" b="1" baseline="3000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1               </a:t>
            </a:r>
            <a:r>
              <a:rPr lang="en-US" altLang="zh-CN" sz="2800" b="1" err="1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B.</a:t>
            </a:r>
            <a:r>
              <a:rPr lang="en-US" altLang="zh-CN" sz="2800" b="1" i="1" err="1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v</a:t>
            </a:r>
            <a:r>
              <a:rPr lang="en-US" altLang="zh-CN" sz="2800" b="1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(H</a:t>
            </a:r>
            <a:r>
              <a:rPr lang="en-US" altLang="zh-CN" sz="2800" b="1" baseline="-2500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2</a:t>
            </a:r>
            <a:r>
              <a:rPr lang="en-US" altLang="zh-CN" sz="2800" b="1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O)</a:t>
            </a:r>
            <a:r>
              <a:rPr lang="zh-CN" altLang="zh-CN" sz="2800" b="1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＝</a:t>
            </a:r>
            <a:r>
              <a:rPr lang="en-US" altLang="zh-CN" sz="2800" b="1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0.375 mol·L</a:t>
            </a:r>
            <a:r>
              <a:rPr lang="zh-CN" altLang="zh-CN" sz="2800" b="1" baseline="3000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－</a:t>
            </a:r>
            <a:r>
              <a:rPr lang="en-US" altLang="zh-CN" sz="2800" b="1" baseline="3000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1</a:t>
            </a:r>
            <a:r>
              <a:rPr lang="en-US" altLang="zh-CN" sz="2800" b="1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·min</a:t>
            </a:r>
            <a:r>
              <a:rPr lang="zh-CN" altLang="zh-CN" sz="2800" b="1" baseline="3000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－</a:t>
            </a:r>
            <a:r>
              <a:rPr lang="en-US" altLang="zh-CN" sz="2800" b="1" baseline="3000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1</a:t>
            </a:r>
            <a:endParaRPr lang="zh-CN" altLang="zh-CN" sz="2800" b="1"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b="1" err="1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C.</a:t>
            </a:r>
            <a:r>
              <a:rPr lang="en-US" altLang="zh-CN" sz="2800" b="1" i="1" err="1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v</a:t>
            </a:r>
            <a:r>
              <a:rPr lang="en-US" altLang="zh-CN" sz="2800" b="1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(O</a:t>
            </a:r>
            <a:r>
              <a:rPr lang="en-US" altLang="zh-CN" sz="2800" b="1" baseline="-2500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2</a:t>
            </a:r>
            <a:r>
              <a:rPr lang="en-US" altLang="zh-CN" sz="2800" b="1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)</a:t>
            </a:r>
            <a:r>
              <a:rPr lang="zh-CN" altLang="zh-CN" sz="2800" b="1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＝</a:t>
            </a:r>
            <a:r>
              <a:rPr lang="en-US" altLang="zh-CN" sz="2800" b="1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0.225 mol·L</a:t>
            </a:r>
            <a:r>
              <a:rPr lang="zh-CN" altLang="zh-CN" sz="2800" b="1" baseline="3000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－</a:t>
            </a:r>
            <a:r>
              <a:rPr lang="en-US" altLang="zh-CN" sz="2800" b="1" baseline="3000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1</a:t>
            </a:r>
            <a:r>
              <a:rPr lang="en-US" altLang="zh-CN" sz="2800" b="1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·min</a:t>
            </a:r>
            <a:r>
              <a:rPr lang="zh-CN" altLang="zh-CN" sz="2800" b="1" baseline="3000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－</a:t>
            </a:r>
            <a:r>
              <a:rPr lang="en-US" altLang="zh-CN" sz="2800" b="1" baseline="3000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1               </a:t>
            </a:r>
            <a:r>
              <a:rPr lang="en-US" altLang="zh-CN" sz="2800" b="1" err="1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D.</a:t>
            </a:r>
            <a:r>
              <a:rPr lang="en-US" altLang="zh-CN" sz="2800" b="1" i="1" err="1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v</a:t>
            </a:r>
            <a:r>
              <a:rPr lang="en-US" altLang="zh-CN" sz="2800" b="1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(NH</a:t>
            </a:r>
            <a:r>
              <a:rPr lang="en-US" altLang="zh-CN" sz="2800" b="1" baseline="-2500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3</a:t>
            </a:r>
            <a:r>
              <a:rPr lang="en-US" altLang="zh-CN" sz="2800" b="1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)</a:t>
            </a:r>
            <a:r>
              <a:rPr lang="zh-CN" altLang="zh-CN" sz="2800" b="1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＝</a:t>
            </a:r>
            <a:r>
              <a:rPr lang="en-US" altLang="zh-CN" sz="2800" b="1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0.25 mol·L</a:t>
            </a:r>
            <a:r>
              <a:rPr lang="zh-CN" altLang="zh-CN" sz="2800" b="1" baseline="3000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－</a:t>
            </a:r>
            <a:r>
              <a:rPr lang="en-US" altLang="zh-CN" sz="2800" b="1" baseline="3000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1</a:t>
            </a:r>
            <a:r>
              <a:rPr lang="en-US" altLang="zh-CN" sz="2800" b="1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·min</a:t>
            </a:r>
            <a:r>
              <a:rPr lang="zh-CN" altLang="zh-CN" sz="2800" b="1" baseline="3000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－</a:t>
            </a:r>
            <a:r>
              <a:rPr lang="en-US" altLang="zh-CN" sz="2800" b="1" baseline="30000"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1</a:t>
            </a:r>
            <a:endParaRPr lang="en-US" altLang="zh-CN" sz="2800" b="1" baseline="30000"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293406" y="4505845"/>
            <a:ext cx="11220167" cy="227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lIns="121563" tIns="60780" rIns="121563" bIns="60780">
            <a:spAutoFit/>
          </a:bodyPr>
          <a:lstStyle/>
          <a:p>
            <a:pPr algn="just"/>
            <a:r>
              <a:rPr lang="zh-CN" altLang="zh-CN" sz="2800" b="1" kern="100" noProof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</a:rPr>
              <a:t>提示：</a:t>
            </a:r>
            <a:r>
              <a:rPr lang="en-US" altLang="zh-CN" sz="2800" b="1" kern="100" noProof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</a:rPr>
              <a:t>“</a:t>
            </a:r>
            <a:r>
              <a:rPr lang="zh-CN" altLang="en-US" sz="2800" b="1" kern="100" noProof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</a:rPr>
              <a:t>三段式</a:t>
            </a:r>
            <a:r>
              <a:rPr lang="zh-CN" altLang="zh-CN" sz="2800" b="1" kern="100" noProof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</a:rPr>
              <a:t>　</a:t>
            </a:r>
            <a:r>
              <a:rPr lang="zh-CN" altLang="zh-CN" sz="2800" b="1" kern="100" noProof="1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</a:rPr>
              <a:t>设转化的</a:t>
            </a:r>
            <a:r>
              <a:rPr lang="en-US" altLang="zh-CN" sz="2800" b="1" kern="100" noProof="1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</a:rPr>
              <a:t>NH</a:t>
            </a:r>
            <a:r>
              <a:rPr lang="en-US" altLang="zh-CN" sz="2800" b="1" kern="100" baseline="-25000" noProof="1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</a:rPr>
              <a:t>3</a:t>
            </a:r>
            <a:r>
              <a:rPr lang="zh-CN" altLang="zh-CN" sz="2800" b="1" kern="100" noProof="1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</a:rPr>
              <a:t>的物质的量为</a:t>
            </a:r>
            <a:r>
              <a:rPr lang="en-US" altLang="zh-CN" sz="2800" b="1" kern="100" noProof="1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</a:rPr>
              <a:t>4</a:t>
            </a:r>
            <a:r>
              <a:rPr lang="en-US" altLang="zh-CN" sz="2800" b="1" i="1" kern="100" noProof="1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</a:rPr>
              <a:t>x</a:t>
            </a:r>
            <a:r>
              <a:rPr lang="en-US" altLang="zh-CN" sz="2800" b="1" kern="100" noProof="1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</a:rPr>
              <a:t> mol</a:t>
            </a:r>
            <a:r>
              <a:rPr lang="zh-CN" altLang="zh-CN" sz="2800" b="1" kern="100" noProof="1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</a:rPr>
              <a:t>，则</a:t>
            </a:r>
            <a:endParaRPr lang="zh-CN" altLang="zh-CN" sz="2800" b="1" kern="100" noProof="1">
              <a:solidFill>
                <a:srgbClr val="0000FF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微软雅黑" panose="020B0503020204020204" pitchFamily="34" charset="-122"/>
            </a:endParaRPr>
          </a:p>
          <a:p>
            <a:pPr algn="just"/>
            <a:r>
              <a:rPr lang="en-US" altLang="zh-CN" sz="2800" b="1" kern="100" noProof="1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</a:rPr>
              <a:t>                  4NH</a:t>
            </a:r>
            <a:r>
              <a:rPr lang="en-US" altLang="zh-CN" sz="2800" b="1" kern="100" baseline="-25000" noProof="1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</a:rPr>
              <a:t>3</a:t>
            </a:r>
            <a:r>
              <a:rPr lang="en-US" altLang="zh-CN" sz="2800" b="1" kern="100" noProof="1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</a:rPr>
              <a:t>(g)</a:t>
            </a:r>
            <a:r>
              <a:rPr lang="zh-CN" altLang="zh-CN" sz="2800" b="1" kern="100" noProof="1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</a:rPr>
              <a:t>＋</a:t>
            </a:r>
            <a:r>
              <a:rPr lang="en-US" altLang="zh-CN" sz="2800" b="1" kern="100" noProof="1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</a:rPr>
              <a:t>3O</a:t>
            </a:r>
            <a:r>
              <a:rPr lang="en-US" altLang="zh-CN" sz="2800" b="1" kern="100" baseline="-25000" noProof="1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</a:rPr>
              <a:t>2</a:t>
            </a:r>
            <a:r>
              <a:rPr lang="en-US" altLang="zh-CN" sz="2800" b="1" kern="100" noProof="1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</a:rPr>
              <a:t>(g)   </a:t>
            </a:r>
            <a:r>
              <a:rPr lang="en-US" sz="2800" b="1" noProof="1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  <a:sym typeface="+mn-ea"/>
              </a:rPr>
              <a:t>⇌</a:t>
            </a:r>
            <a:r>
              <a:rPr lang="en-US" altLang="zh-CN" sz="2800" b="1" kern="100" noProof="1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</a:rPr>
              <a:t> 2N</a:t>
            </a:r>
            <a:r>
              <a:rPr lang="en-US" altLang="zh-CN" sz="2800" b="1" kern="100" baseline="-25000" noProof="1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</a:rPr>
              <a:t>2</a:t>
            </a:r>
            <a:r>
              <a:rPr lang="en-US" altLang="zh-CN" sz="2800" b="1" kern="100" noProof="1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</a:rPr>
              <a:t>(g)</a:t>
            </a:r>
            <a:r>
              <a:rPr lang="zh-CN" altLang="zh-CN" sz="2800" b="1" kern="100" noProof="1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</a:rPr>
              <a:t>＋</a:t>
            </a:r>
            <a:r>
              <a:rPr lang="en-US" altLang="zh-CN" sz="2800" b="1" kern="100" noProof="1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</a:rPr>
              <a:t>6H</a:t>
            </a:r>
            <a:r>
              <a:rPr lang="en-US" altLang="zh-CN" sz="2800" b="1" kern="100" baseline="-25000" noProof="1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</a:rPr>
              <a:t>2</a:t>
            </a:r>
            <a:r>
              <a:rPr lang="en-US" altLang="zh-CN" sz="2800" b="1" kern="100" noProof="1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</a:rPr>
              <a:t>O(g)</a:t>
            </a:r>
            <a:endParaRPr lang="zh-CN" altLang="zh-CN" sz="2800" b="1" kern="100" noProof="1">
              <a:solidFill>
                <a:srgbClr val="0000FF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微软雅黑" panose="020B0503020204020204" pitchFamily="34" charset="-122"/>
            </a:endParaRPr>
          </a:p>
          <a:p>
            <a:pPr algn="just"/>
            <a:r>
              <a:rPr lang="en-US" altLang="zh-CN" sz="2800" b="1" i="1" kern="100" noProof="1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</a:rPr>
              <a:t>n</a:t>
            </a:r>
            <a:r>
              <a:rPr lang="en-US" altLang="zh-CN" sz="2800" b="1" kern="100" noProof="1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</a:rPr>
              <a:t>(</a:t>
            </a:r>
            <a:r>
              <a:rPr lang="zh-CN" altLang="zh-CN" sz="2800" b="1" kern="100" noProof="1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</a:rPr>
              <a:t>始</a:t>
            </a:r>
            <a:r>
              <a:rPr lang="en-US" altLang="zh-CN" sz="2800" b="1" kern="100" noProof="1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</a:rPr>
              <a:t>)/mol    4                3                     0             0</a:t>
            </a:r>
            <a:endParaRPr lang="zh-CN" altLang="zh-CN" sz="2800" b="1" kern="100" noProof="1">
              <a:solidFill>
                <a:srgbClr val="0000FF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微软雅黑" panose="020B0503020204020204" pitchFamily="34" charset="-122"/>
            </a:endParaRPr>
          </a:p>
          <a:p>
            <a:pPr algn="just"/>
            <a:r>
              <a:rPr lang="en-US" altLang="zh-CN" sz="2800" b="1" i="1" kern="100" noProof="1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</a:rPr>
              <a:t>n</a:t>
            </a:r>
            <a:r>
              <a:rPr lang="en-US" altLang="zh-CN" sz="2800" b="1" kern="100" noProof="1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</a:rPr>
              <a:t>(</a:t>
            </a:r>
            <a:r>
              <a:rPr lang="zh-CN" altLang="zh-CN" sz="2800" b="1" kern="100" noProof="1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</a:rPr>
              <a:t>变</a:t>
            </a:r>
            <a:r>
              <a:rPr lang="en-US" altLang="zh-CN" sz="2800" b="1" kern="100" noProof="1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</a:rPr>
              <a:t>)/mol    4</a:t>
            </a:r>
            <a:r>
              <a:rPr lang="en-US" altLang="zh-CN" sz="2800" b="1" i="1" kern="100" noProof="1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</a:rPr>
              <a:t>x</a:t>
            </a:r>
            <a:r>
              <a:rPr lang="en-US" altLang="zh-CN" sz="2800" b="1" kern="100" noProof="1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</a:rPr>
              <a:t>              3</a:t>
            </a:r>
            <a:r>
              <a:rPr lang="en-US" altLang="zh-CN" sz="2800" b="1" i="1" kern="100" noProof="1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</a:rPr>
              <a:t>x</a:t>
            </a:r>
            <a:r>
              <a:rPr lang="en-US" altLang="zh-CN" sz="2800" b="1" kern="100" noProof="1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</a:rPr>
              <a:t>                  2</a:t>
            </a:r>
            <a:r>
              <a:rPr lang="en-US" altLang="zh-CN" sz="2800" b="1" i="1" kern="100" noProof="1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</a:rPr>
              <a:t>x             6x</a:t>
            </a:r>
            <a:endParaRPr lang="zh-CN" altLang="zh-CN" sz="2800" b="1" kern="100" noProof="1">
              <a:solidFill>
                <a:srgbClr val="0000FF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微软雅黑" panose="020B0503020204020204" pitchFamily="34" charset="-122"/>
            </a:endParaRPr>
          </a:p>
          <a:p>
            <a:pPr algn="just"/>
            <a:r>
              <a:rPr lang="en-US" altLang="zh-CN" sz="2800" b="1" i="1" kern="100" noProof="1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</a:rPr>
              <a:t>n</a:t>
            </a:r>
            <a:r>
              <a:rPr lang="en-US" altLang="zh-CN" sz="2800" b="1" kern="100" noProof="1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</a:rPr>
              <a:t>(</a:t>
            </a:r>
            <a:r>
              <a:rPr lang="zh-CN" altLang="zh-CN" sz="2800" b="1" kern="100" noProof="1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</a:rPr>
              <a:t>平</a:t>
            </a:r>
            <a:r>
              <a:rPr lang="en-US" altLang="zh-CN" sz="2800" b="1" kern="100" noProof="1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</a:rPr>
              <a:t>)/mol    4</a:t>
            </a:r>
            <a:r>
              <a:rPr lang="zh-CN" altLang="zh-CN" sz="2800" b="1" kern="100" noProof="1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</a:rPr>
              <a:t>－</a:t>
            </a:r>
            <a:r>
              <a:rPr lang="en-US" altLang="zh-CN" sz="2800" b="1" kern="100" noProof="1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</a:rPr>
              <a:t>4</a:t>
            </a:r>
            <a:r>
              <a:rPr lang="en-US" altLang="zh-CN" sz="2800" b="1" i="1" kern="100" noProof="1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</a:rPr>
              <a:t>x</a:t>
            </a:r>
            <a:r>
              <a:rPr lang="en-US" altLang="zh-CN" sz="2800" b="1" kern="100" noProof="1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</a:rPr>
              <a:t>       3</a:t>
            </a:r>
            <a:r>
              <a:rPr lang="zh-CN" altLang="zh-CN" sz="2800" b="1" kern="100" noProof="1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</a:rPr>
              <a:t>－</a:t>
            </a:r>
            <a:r>
              <a:rPr lang="en-US" altLang="zh-CN" sz="2800" b="1" kern="100" noProof="1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</a:rPr>
              <a:t>3</a:t>
            </a:r>
            <a:r>
              <a:rPr lang="en-US" altLang="zh-CN" sz="2800" b="1" i="1" kern="100" noProof="1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</a:rPr>
              <a:t>x</a:t>
            </a:r>
            <a:r>
              <a:rPr lang="en-US" altLang="zh-CN" sz="2800" b="1" kern="100" noProof="1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</a:rPr>
              <a:t>            2</a:t>
            </a:r>
            <a:r>
              <a:rPr lang="en-US" altLang="zh-CN" sz="2800" b="1" i="1" kern="100" noProof="1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</a:rPr>
              <a:t>x</a:t>
            </a:r>
            <a:r>
              <a:rPr lang="en-US" altLang="zh-CN" sz="2800" b="1" kern="100" noProof="1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</a:rPr>
              <a:t>             6</a:t>
            </a:r>
            <a:r>
              <a:rPr lang="en-US" altLang="zh-CN" sz="2800" b="1" i="1" kern="100" noProof="1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</a:rPr>
              <a:t>x</a:t>
            </a:r>
            <a:endParaRPr lang="zh-CN" altLang="zh-CN" sz="2800" b="1" kern="100" noProof="1">
              <a:solidFill>
                <a:srgbClr val="0000FF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49157" name="对象 9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3972693" y="4850978"/>
          <a:ext cx="732044" cy="592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" r:id="rId4" imgW="948055" imgH="595630" progId="Word.Document.12">
                  <p:embed/>
                </p:oleObj>
              </mc:Choice>
              <mc:Fallback>
                <p:oleObj name="" r:id="rId4" imgW="948055" imgH="59563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72693" y="4850978"/>
                        <a:ext cx="732044" cy="59209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9"/>
          <p:cNvSpPr txBox="1"/>
          <p:nvPr>
            <p:custDataLst>
              <p:tags r:id="rId6"/>
            </p:custDataLst>
          </p:nvPr>
        </p:nvSpPr>
        <p:spPr>
          <a:xfrm>
            <a:off x="7948966" y="2671772"/>
            <a:ext cx="753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en-US" altLang="zh-CN" sz="40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7"/>
            </p:custDataLst>
          </p:nvPr>
        </p:nvSpPr>
        <p:spPr>
          <a:xfrm>
            <a:off x="9285237" y="5624009"/>
            <a:ext cx="61150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i="1" kern="100" noProof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</a:rPr>
              <a:t>解得</a:t>
            </a:r>
            <a:r>
              <a:rPr kumimoji="0" lang="en-US" altLang="zh-CN" sz="2800" b="1" i="1" u="none" strike="noStrike" kern="1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</a:rPr>
              <a:t>X=0.5 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077778" y="201172"/>
            <a:ext cx="6724918" cy="5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3185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  <a:sym typeface="Arial" panose="020B0604020202020204" pitchFamily="34" charset="0"/>
              </a:rPr>
              <a:t>④利用“三段式”计算速率、转化率</a:t>
            </a:r>
            <a:endParaRPr lang="zh-CN" altLang="en-US" sz="3185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7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5" name="组合 1"/>
          <p:cNvGrpSpPr/>
          <p:nvPr>
            <p:custDataLst>
              <p:tags r:id="rId1"/>
            </p:custDataLst>
          </p:nvPr>
        </p:nvGrpSpPr>
        <p:grpSpPr>
          <a:xfrm>
            <a:off x="68965" y="983857"/>
            <a:ext cx="12199845" cy="1687641"/>
            <a:chOff x="5456194" y="2003340"/>
            <a:chExt cx="12694006" cy="1264810"/>
          </a:xfrm>
        </p:grpSpPr>
        <p:sp>
          <p:nvSpPr>
            <p:cNvPr id="7171" name="Text Box 8"/>
            <p:cNvSpPr txBox="1"/>
            <p:nvPr>
              <p:custDataLst>
                <p:tags r:id="rId2"/>
              </p:custDataLst>
            </p:nvPr>
          </p:nvSpPr>
          <p:spPr>
            <a:xfrm>
              <a:off x="5456194" y="2003340"/>
              <a:ext cx="12694006" cy="12648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935" noProof="1">
                  <a:latin typeface="华文新魏" panose="02010800040101010101" pitchFamily="2" charset="-122"/>
                  <a:ea typeface="华文新魏" panose="02010800040101010101" pitchFamily="2" charset="-122"/>
                  <a:cs typeface="Times New Roman" panose="02020603050405020304" pitchFamily="34" charset="-120"/>
                </a:rPr>
                <a:t>10.</a:t>
              </a:r>
              <a:r>
                <a:rPr lang="zh-CN" altLang="en-US" sz="2935" noProof="1">
                  <a:latin typeface="华文新魏" panose="02010800040101010101" pitchFamily="2" charset="-122"/>
                  <a:ea typeface="华文新魏" panose="02010800040101010101" pitchFamily="2" charset="-122"/>
                  <a:cs typeface="Times New Roman" panose="02020603050405020304" pitchFamily="34" charset="-120"/>
                </a:rPr>
                <a:t>在</a:t>
              </a:r>
              <a:r>
                <a:rPr lang="en-US" altLang="zh-CN" sz="2935" b="1" noProof="1">
                  <a:latin typeface="华文新魏" panose="02010800040101010101" pitchFamily="2" charset="-122"/>
                  <a:ea typeface="华文新魏" panose="02010800040101010101" pitchFamily="2" charset="-122"/>
                  <a:cs typeface="Times New Roman" panose="02020603050405020304" pitchFamily="34" charset="-120"/>
                </a:rPr>
                <a:t>2L</a:t>
              </a:r>
              <a:r>
                <a:rPr lang="zh-CN" altLang="en-US" sz="2935" noProof="1">
                  <a:latin typeface="华文新魏" panose="02010800040101010101" pitchFamily="2" charset="-122"/>
                  <a:ea typeface="华文新魏" panose="02010800040101010101" pitchFamily="2" charset="-122"/>
                  <a:cs typeface="Times New Roman" panose="02020603050405020304" pitchFamily="34" charset="-120"/>
                </a:rPr>
                <a:t>的密闭容器中，加入</a:t>
              </a:r>
              <a:r>
                <a:rPr lang="en-US" altLang="zh-CN" sz="2935" b="1" noProof="1">
                  <a:latin typeface="华文新魏" panose="02010800040101010101" pitchFamily="2" charset="-122"/>
                  <a:ea typeface="华文新魏" panose="02010800040101010101" pitchFamily="2" charset="-122"/>
                  <a:cs typeface="Times New Roman" panose="02020603050405020304" pitchFamily="34" charset="-120"/>
                </a:rPr>
                <a:t>1mol N</a:t>
              </a:r>
              <a:r>
                <a:rPr lang="en-US" altLang="zh-CN" sz="2935" b="1" baseline="-25000" noProof="1">
                  <a:latin typeface="华文新魏" panose="02010800040101010101" pitchFamily="2" charset="-122"/>
                  <a:ea typeface="华文新魏" panose="02010800040101010101" pitchFamily="2" charset="-122"/>
                  <a:cs typeface="Times New Roman" panose="02020603050405020304" pitchFamily="34" charset="-120"/>
                </a:rPr>
                <a:t>2</a:t>
              </a:r>
              <a:r>
                <a:rPr lang="zh-CN" altLang="en-US" sz="2935" noProof="1">
                  <a:latin typeface="华文新魏" panose="02010800040101010101" pitchFamily="2" charset="-122"/>
                  <a:ea typeface="华文新魏" panose="02010800040101010101" pitchFamily="2" charset="-122"/>
                  <a:cs typeface="Times New Roman" panose="02020603050405020304" pitchFamily="34" charset="-120"/>
                </a:rPr>
                <a:t>和</a:t>
              </a:r>
              <a:r>
                <a:rPr lang="en-US" altLang="zh-CN" sz="2935" b="1" noProof="1">
                  <a:latin typeface="华文新魏" panose="02010800040101010101" pitchFamily="2" charset="-122"/>
                  <a:ea typeface="华文新魏" panose="02010800040101010101" pitchFamily="2" charset="-122"/>
                  <a:cs typeface="Times New Roman" panose="02020603050405020304" pitchFamily="34" charset="-120"/>
                </a:rPr>
                <a:t>3mol</a:t>
              </a:r>
              <a:r>
                <a:rPr lang="zh-CN" altLang="en-US" sz="2935" noProof="1">
                  <a:latin typeface="华文新魏" panose="02010800040101010101" pitchFamily="2" charset="-122"/>
                  <a:ea typeface="华文新魏" panose="02010800040101010101" pitchFamily="2" charset="-122"/>
                  <a:cs typeface="Times New Roman" panose="02020603050405020304" pitchFamily="34" charset="-120"/>
                </a:rPr>
                <a:t> </a:t>
              </a:r>
              <a:r>
                <a:rPr lang="en-US" altLang="zh-CN" sz="2935" b="1" noProof="1">
                  <a:latin typeface="华文新魏" panose="02010800040101010101" pitchFamily="2" charset="-122"/>
                  <a:ea typeface="华文新魏" panose="02010800040101010101" pitchFamily="2" charset="-122"/>
                  <a:cs typeface="Times New Roman" panose="02020603050405020304" pitchFamily="34" charset="-120"/>
                </a:rPr>
                <a:t>H</a:t>
              </a:r>
              <a:r>
                <a:rPr lang="en-US" altLang="zh-CN" sz="2935" b="1" baseline="-25000" noProof="1">
                  <a:latin typeface="华文新魏" panose="02010800040101010101" pitchFamily="2" charset="-122"/>
                  <a:ea typeface="华文新魏" panose="02010800040101010101" pitchFamily="2" charset="-122"/>
                  <a:cs typeface="Times New Roman" panose="02020603050405020304" pitchFamily="34" charset="-120"/>
                </a:rPr>
                <a:t>2</a:t>
              </a:r>
              <a:r>
                <a:rPr lang="zh-CN" altLang="en-US" sz="2935" noProof="1">
                  <a:latin typeface="华文新魏" panose="02010800040101010101" pitchFamily="2" charset="-122"/>
                  <a:ea typeface="华文新魏" panose="02010800040101010101" pitchFamily="2" charset="-122"/>
                  <a:cs typeface="Times New Roman" panose="02020603050405020304" pitchFamily="34" charset="-120"/>
                </a:rPr>
                <a:t>，发生</a:t>
              </a:r>
              <a:r>
                <a:rPr lang="en-US" altLang="zh-CN" sz="2935" b="1" noProof="1">
                  <a:latin typeface="华文新魏" panose="02010800040101010101" pitchFamily="2" charset="-122"/>
                  <a:ea typeface="华文新魏" panose="02010800040101010101" pitchFamily="2" charset="-122"/>
                  <a:cs typeface="Times New Roman" panose="02020603050405020304" pitchFamily="34" charset="-120"/>
                </a:rPr>
                <a:t>N</a:t>
              </a:r>
              <a:r>
                <a:rPr lang="en-US" altLang="zh-CN" sz="2935" b="1" baseline="-25000" noProof="1">
                  <a:latin typeface="华文新魏" panose="02010800040101010101" pitchFamily="2" charset="-122"/>
                  <a:ea typeface="华文新魏" panose="02010800040101010101" pitchFamily="2" charset="-122"/>
                  <a:cs typeface="Times New Roman" panose="02020603050405020304" pitchFamily="34" charset="-120"/>
                </a:rPr>
                <a:t>2</a:t>
              </a:r>
              <a:r>
                <a:rPr lang="zh-CN" altLang="en-US" sz="2935" b="1" noProof="1">
                  <a:latin typeface="华文新魏" panose="02010800040101010101" pitchFamily="2" charset="-122"/>
                  <a:ea typeface="华文新魏" panose="02010800040101010101" pitchFamily="2" charset="-122"/>
                  <a:cs typeface="Times New Roman" panose="02020603050405020304" pitchFamily="34" charset="-120"/>
                </a:rPr>
                <a:t>＋</a:t>
              </a:r>
              <a:r>
                <a:rPr lang="en-US" altLang="zh-CN" sz="2935" b="1" noProof="1">
                  <a:latin typeface="华文新魏" panose="02010800040101010101" pitchFamily="2" charset="-122"/>
                  <a:ea typeface="华文新魏" panose="02010800040101010101" pitchFamily="2" charset="-122"/>
                  <a:cs typeface="Times New Roman" panose="02020603050405020304" pitchFamily="34" charset="-120"/>
                </a:rPr>
                <a:t>3H</a:t>
              </a:r>
              <a:r>
                <a:rPr lang="en-US" altLang="zh-CN" sz="2935" b="1" baseline="-25000" noProof="1">
                  <a:latin typeface="华文新魏" panose="02010800040101010101" pitchFamily="2" charset="-122"/>
                  <a:ea typeface="华文新魏" panose="02010800040101010101" pitchFamily="2" charset="-122"/>
                  <a:cs typeface="Times New Roman" panose="02020603050405020304" pitchFamily="34" charset="-120"/>
                </a:rPr>
                <a:t>2</a:t>
              </a:r>
              <a:r>
                <a:rPr lang="en-US" altLang="zh-CN" sz="2935" b="1" noProof="1">
                  <a:latin typeface="华文新魏" panose="02010800040101010101" pitchFamily="2" charset="-122"/>
                  <a:ea typeface="华文新魏" panose="02010800040101010101" pitchFamily="2" charset="-122"/>
                  <a:cs typeface="Times New Roman" panose="02020603050405020304" pitchFamily="34" charset="-120"/>
                </a:rPr>
                <a:t>        2NH</a:t>
              </a:r>
              <a:r>
                <a:rPr lang="en-US" altLang="zh-CN" sz="2935" b="1" baseline="-25000" noProof="1">
                  <a:latin typeface="华文新魏" panose="02010800040101010101" pitchFamily="2" charset="-122"/>
                  <a:ea typeface="华文新魏" panose="02010800040101010101" pitchFamily="2" charset="-122"/>
                  <a:cs typeface="Times New Roman" panose="02020603050405020304" pitchFamily="34" charset="-120"/>
                </a:rPr>
                <a:t>3</a:t>
              </a:r>
              <a:r>
                <a:rPr lang="en-US" altLang="zh-CN" sz="2935" b="1" noProof="1">
                  <a:latin typeface="华文新魏" panose="02010800040101010101" pitchFamily="2" charset="-122"/>
                  <a:ea typeface="华文新魏" panose="02010800040101010101" pitchFamily="2" charset="-122"/>
                  <a:cs typeface="Times New Roman" panose="02020603050405020304" pitchFamily="34" charset="-120"/>
                </a:rPr>
                <a:t> </a:t>
              </a:r>
              <a:r>
                <a:rPr lang="zh-CN" altLang="en-US" sz="2935" noProof="1">
                  <a:latin typeface="华文新魏" panose="02010800040101010101" pitchFamily="2" charset="-122"/>
                  <a:ea typeface="华文新魏" panose="02010800040101010101" pitchFamily="2" charset="-122"/>
                  <a:cs typeface="Times New Roman" panose="02020603050405020304" pitchFamily="34" charset="-120"/>
                </a:rPr>
                <a:t>，在</a:t>
              </a:r>
              <a:r>
                <a:rPr lang="en-US" altLang="zh-CN" sz="2935" b="1" noProof="1">
                  <a:latin typeface="华文新魏" panose="02010800040101010101" pitchFamily="2" charset="-122"/>
                  <a:ea typeface="华文新魏" panose="02010800040101010101" pitchFamily="2" charset="-122"/>
                  <a:cs typeface="Times New Roman" panose="02020603050405020304" pitchFamily="34" charset="-120"/>
                </a:rPr>
                <a:t>2s</a:t>
              </a:r>
              <a:r>
                <a:rPr lang="zh-CN" altLang="en-US" sz="2935" noProof="1">
                  <a:latin typeface="华文新魏" panose="02010800040101010101" pitchFamily="2" charset="-122"/>
                  <a:ea typeface="华文新魏" panose="02010800040101010101" pitchFamily="2" charset="-122"/>
                  <a:cs typeface="Times New Roman" panose="02020603050405020304" pitchFamily="34" charset="-120"/>
                </a:rPr>
                <a:t>末时，测得生成</a:t>
              </a:r>
              <a:r>
                <a:rPr lang="en-US" altLang="zh-CN" sz="2935" b="1" noProof="1">
                  <a:latin typeface="华文新魏" panose="02010800040101010101" pitchFamily="2" charset="-122"/>
                  <a:ea typeface="华文新魏" panose="02010800040101010101" pitchFamily="2" charset="-122"/>
                  <a:cs typeface="Times New Roman" panose="02020603050405020304" pitchFamily="34" charset="-120"/>
                </a:rPr>
                <a:t>0.4mol NH</a:t>
              </a:r>
              <a:r>
                <a:rPr lang="en-US" altLang="zh-CN" sz="2935" b="1" baseline="-25000" noProof="1">
                  <a:latin typeface="华文新魏" panose="02010800040101010101" pitchFamily="2" charset="-122"/>
                  <a:ea typeface="华文新魏" panose="02010800040101010101" pitchFamily="2" charset="-122"/>
                  <a:cs typeface="Times New Roman" panose="02020603050405020304" pitchFamily="34" charset="-120"/>
                </a:rPr>
                <a:t>3</a:t>
              </a:r>
              <a:r>
                <a:rPr lang="zh-CN" altLang="en-US" sz="2935" noProof="1">
                  <a:latin typeface="华文新魏" panose="02010800040101010101" pitchFamily="2" charset="-122"/>
                  <a:ea typeface="华文新魏" panose="02010800040101010101" pitchFamily="2" charset="-122"/>
                  <a:cs typeface="Times New Roman" panose="02020603050405020304" pitchFamily="34" charset="-120"/>
                </a:rPr>
                <a:t>，求①用</a:t>
              </a:r>
              <a:r>
                <a:rPr lang="pt-BR" altLang="en-US" sz="2400" b="1">
                  <a:latin typeface="Times New Roman" panose="02020603050405020304" pitchFamily="34" charset="0"/>
                  <a:ea typeface="黑体" panose="02010609060101010101" pitchFamily="49" charset="-122"/>
                </a:rPr>
                <a:t>NH</a:t>
              </a:r>
              <a:r>
                <a:rPr lang="pt-BR" altLang="en-US" sz="2400" b="1" baseline="-25000">
                  <a:latin typeface="Times New Roman" panose="02020603050405020304" pitchFamily="34" charset="0"/>
                  <a:ea typeface="黑体" panose="02010609060101010101" pitchFamily="49" charset="-122"/>
                </a:rPr>
                <a:t>3</a:t>
              </a:r>
              <a:r>
                <a:rPr lang="zh-CN" altLang="en-US" sz="2935" noProof="1">
                  <a:latin typeface="华文新魏" panose="02010800040101010101" pitchFamily="2" charset="-122"/>
                  <a:ea typeface="华文新魏" panose="02010800040101010101" pitchFamily="2" charset="-122"/>
                  <a:cs typeface="Times New Roman" panose="02020603050405020304" pitchFamily="34" charset="-120"/>
                </a:rPr>
                <a:t>表示该反应的化学反应速率 </a:t>
              </a:r>
              <a:r>
                <a:rPr lang="en-US" altLang="zh-CN" sz="2935" noProof="1">
                  <a:latin typeface="华文新魏" panose="02010800040101010101" pitchFamily="2" charset="-122"/>
                  <a:ea typeface="华文新魏" panose="02010800040101010101" pitchFamily="2" charset="-122"/>
                  <a:cs typeface="Times New Roman" panose="02020603050405020304" pitchFamily="34" charset="-120"/>
                </a:rPr>
                <a:t>   </a:t>
              </a:r>
              <a:r>
                <a:rPr lang="zh-CN" altLang="en-US" sz="2935" noProof="1">
                  <a:latin typeface="华文新魏" panose="02010800040101010101" pitchFamily="2" charset="-122"/>
                  <a:ea typeface="华文新魏" panose="02010800040101010101" pitchFamily="2" charset="-122"/>
                  <a:cs typeface="Times New Roman" panose="02020603050405020304" pitchFamily="34" charset="-120"/>
                </a:rPr>
                <a:t>② </a:t>
              </a:r>
              <a:r>
                <a:rPr lang="en-US" altLang="zh-CN" sz="2935" b="1" noProof="1">
                  <a:latin typeface="华文新魏" panose="02010800040101010101" pitchFamily="2" charset="-122"/>
                  <a:ea typeface="华文新魏" panose="02010800040101010101" pitchFamily="2" charset="-122"/>
                  <a:cs typeface="Times New Roman" panose="02020603050405020304" pitchFamily="34" charset="-120"/>
                </a:rPr>
                <a:t>H</a:t>
              </a:r>
              <a:r>
                <a:rPr lang="en-US" altLang="zh-CN" sz="2935" b="1" baseline="-25000" noProof="1">
                  <a:latin typeface="华文新魏" panose="02010800040101010101" pitchFamily="2" charset="-122"/>
                  <a:ea typeface="华文新魏" panose="02010800040101010101" pitchFamily="2" charset="-122"/>
                  <a:cs typeface="Times New Roman" panose="02020603050405020304" pitchFamily="34" charset="-120"/>
                </a:rPr>
                <a:t>2 </a:t>
              </a:r>
              <a:r>
                <a:rPr lang="zh-CN" altLang="en-US" sz="2935" b="1" noProof="1">
                  <a:latin typeface="华文新魏" panose="02010800040101010101" pitchFamily="2" charset="-122"/>
                  <a:ea typeface="华文新魏" panose="02010800040101010101" pitchFamily="2" charset="-122"/>
                  <a:cs typeface="Times New Roman" panose="02020603050405020304" pitchFamily="34" charset="-120"/>
                </a:rPr>
                <a:t>的转化率     </a:t>
              </a:r>
              <a:r>
                <a:rPr lang="zh-CN" altLang="en-US" sz="2935" noProof="1">
                  <a:latin typeface="华文新魏" panose="02010800040101010101" pitchFamily="2" charset="-122"/>
                  <a:ea typeface="华文新魏" panose="02010800040101010101" pitchFamily="2" charset="-122"/>
                  <a:cs typeface="Times New Roman" panose="02020603050405020304" pitchFamily="34" charset="-120"/>
                </a:rPr>
                <a:t>③</a:t>
              </a:r>
              <a:r>
                <a:rPr lang="en-US" altLang="zh-CN" sz="2935" b="1" noProof="1">
                  <a:latin typeface="华文新魏" panose="02010800040101010101" pitchFamily="2" charset="-122"/>
                  <a:ea typeface="华文新魏" panose="02010800040101010101" pitchFamily="2" charset="-122"/>
                  <a:cs typeface="Times New Roman" panose="02020603050405020304" pitchFamily="34" charset="-120"/>
                </a:rPr>
                <a:t> </a:t>
              </a:r>
              <a:r>
                <a:rPr lang="zh-CN" altLang="en-US" sz="2935" b="1" noProof="1">
                  <a:latin typeface="华文新魏" panose="02010800040101010101" pitchFamily="2" charset="-122"/>
                  <a:ea typeface="华文新魏" panose="02010800040101010101" pitchFamily="2" charset="-122"/>
                  <a:cs typeface="Times New Roman" panose="02020603050405020304" pitchFamily="34" charset="-120"/>
                </a:rPr>
                <a:t>反应后</a:t>
              </a:r>
              <a:r>
                <a:rPr lang="en-US" altLang="zh-CN" sz="2935" b="1" noProof="1">
                  <a:latin typeface="华文新魏" panose="02010800040101010101" pitchFamily="2" charset="-122"/>
                  <a:ea typeface="华文新魏" panose="02010800040101010101" pitchFamily="2" charset="-122"/>
                  <a:cs typeface="Times New Roman" panose="02020603050405020304" pitchFamily="34" charset="-120"/>
                </a:rPr>
                <a:t>N</a:t>
              </a:r>
              <a:r>
                <a:rPr lang="en-US" altLang="zh-CN" sz="2935" b="1" baseline="-25000" noProof="1">
                  <a:latin typeface="华文新魏" panose="02010800040101010101" pitchFamily="2" charset="-122"/>
                  <a:ea typeface="华文新魏" panose="02010800040101010101" pitchFamily="2" charset="-122"/>
                  <a:cs typeface="Times New Roman" panose="02020603050405020304" pitchFamily="34" charset="-120"/>
                </a:rPr>
                <a:t>2</a:t>
              </a:r>
              <a:r>
                <a:rPr lang="zh-CN" altLang="en-US" sz="2935" b="1" noProof="1">
                  <a:latin typeface="华文新魏" panose="02010800040101010101" pitchFamily="2" charset="-122"/>
                  <a:ea typeface="华文新魏" panose="02010800040101010101" pitchFamily="2" charset="-122"/>
                  <a:cs typeface="Times New Roman" panose="02020603050405020304" pitchFamily="34" charset="-120"/>
                </a:rPr>
                <a:t>的浓度</a:t>
              </a:r>
              <a:endParaRPr lang="zh-CN" altLang="en-US" sz="2935" noProof="1"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34" charset="-120"/>
              </a:endParaRPr>
            </a:p>
          </p:txBody>
        </p:sp>
        <p:pic>
          <p:nvPicPr>
            <p:cNvPr id="6147" name="图片 28980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6240113" y="2154934"/>
              <a:ext cx="717686" cy="26543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7" name="组合 6"/>
          <p:cNvGrpSpPr/>
          <p:nvPr>
            <p:custDataLst>
              <p:tags r:id="rId5"/>
            </p:custDataLst>
          </p:nvPr>
        </p:nvGrpSpPr>
        <p:grpSpPr>
          <a:xfrm>
            <a:off x="859371" y="2317586"/>
            <a:ext cx="7961129" cy="2678447"/>
            <a:chOff x="1014" y="2471"/>
            <a:chExt cx="9404" cy="3163"/>
          </a:xfrm>
        </p:grpSpPr>
        <p:sp>
          <p:nvSpPr>
            <p:cNvPr id="6149" name="Text Box 9"/>
            <p:cNvSpPr txBox="1"/>
            <p:nvPr>
              <p:custDataLst>
                <p:tags r:id="rId6"/>
              </p:custDataLst>
            </p:nvPr>
          </p:nvSpPr>
          <p:spPr>
            <a:xfrm>
              <a:off x="1014" y="2471"/>
              <a:ext cx="9404" cy="316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200">
                  <a:solidFill>
                    <a:srgbClr val="FF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解：</a:t>
              </a:r>
              <a:r>
                <a:rPr lang="zh-CN" altLang="en-US" sz="2665">
                  <a:latin typeface="Times New Roman" panose="02020603050405020304" pitchFamily="34" charset="0"/>
                  <a:ea typeface="黑体" panose="02010609060101010101" pitchFamily="49" charset="-122"/>
                </a:rPr>
                <a:t>  </a:t>
              </a:r>
              <a:r>
                <a:rPr lang="pt-BR" altLang="en-US" sz="2665" b="1">
                  <a:latin typeface="Times New Roman" panose="02020603050405020304" pitchFamily="34" charset="0"/>
                  <a:ea typeface="黑体" panose="02010609060101010101" pitchFamily="49" charset="-122"/>
                </a:rPr>
                <a:t>N</a:t>
              </a:r>
              <a:r>
                <a:rPr lang="pt-BR" altLang="en-US" sz="2665" b="1" baseline="-25000">
                  <a:latin typeface="Times New Roman" panose="02020603050405020304" pitchFamily="34" charset="0"/>
                  <a:ea typeface="黑体" panose="02010609060101010101" pitchFamily="49" charset="-122"/>
                </a:rPr>
                <a:t>2</a:t>
              </a:r>
              <a:r>
                <a:rPr lang="pt-BR" altLang="en-US" sz="2665" b="1">
                  <a:latin typeface="Times New Roman" panose="02020603050405020304" pitchFamily="34" charset="0"/>
                  <a:ea typeface="黑体" panose="02010609060101010101" pitchFamily="49" charset="-122"/>
                </a:rPr>
                <a:t>   </a:t>
              </a:r>
              <a:r>
                <a:rPr lang="zh-CN" altLang="en-US" sz="2665" b="1">
                  <a:latin typeface="Times New Roman" panose="02020603050405020304" pitchFamily="34" charset="0"/>
                  <a:ea typeface="黑体" panose="02010609060101010101" pitchFamily="49" charset="-122"/>
                </a:rPr>
                <a:t>＋</a:t>
              </a:r>
              <a:r>
                <a:rPr lang="pt-BR" altLang="en-US" sz="2665" b="1">
                  <a:latin typeface="Times New Roman" panose="02020603050405020304" pitchFamily="34" charset="0"/>
                  <a:ea typeface="黑体" panose="02010609060101010101" pitchFamily="49" charset="-122"/>
                </a:rPr>
                <a:t>   3H</a:t>
              </a:r>
              <a:r>
                <a:rPr lang="pt-BR" altLang="en-US" sz="2665" b="1" baseline="-25000">
                  <a:latin typeface="Times New Roman" panose="02020603050405020304" pitchFamily="34" charset="0"/>
                  <a:ea typeface="黑体" panose="02010609060101010101" pitchFamily="49" charset="-122"/>
                </a:rPr>
                <a:t>2</a:t>
              </a:r>
              <a:r>
                <a:rPr lang="pt-BR" altLang="en-US" sz="2665" b="1">
                  <a:latin typeface="Times New Roman" panose="02020603050405020304" pitchFamily="34" charset="0"/>
                  <a:ea typeface="黑体" panose="02010609060101010101" pitchFamily="49" charset="-122"/>
                </a:rPr>
                <a:t>            2NH</a:t>
              </a:r>
              <a:r>
                <a:rPr lang="pt-BR" altLang="en-US" sz="2665" b="1" baseline="-25000">
                  <a:latin typeface="Times New Roman" panose="02020603050405020304" pitchFamily="34" charset="0"/>
                  <a:ea typeface="黑体" panose="02010609060101010101" pitchFamily="49" charset="-122"/>
                </a:rPr>
                <a:t>3</a:t>
              </a:r>
              <a:endParaRPr lang="pt-BR" altLang="en-US" sz="2665" b="1" baseline="-25000">
                <a:latin typeface="Times New Roman" panose="02020603050405020304" pitchFamily="34" charset="0"/>
                <a:ea typeface="黑体" panose="02010609060101010101" pitchFamily="49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665">
                  <a:latin typeface="华文行楷" panose="02010800040101010101" pitchFamily="2" charset="-122"/>
                  <a:ea typeface="华文行楷" panose="02010800040101010101" pitchFamily="2" charset="-122"/>
                </a:rPr>
                <a:t>起始量</a:t>
              </a:r>
              <a:r>
                <a:rPr lang="zh-CN" altLang="en-US" sz="2665" b="1">
                  <a:latin typeface="Times New Roman" panose="02020603050405020304" pitchFamily="34" charset="0"/>
                  <a:ea typeface="黑体" panose="02010609060101010101" pitchFamily="49" charset="-122"/>
                </a:rPr>
                <a:t>（</a:t>
              </a:r>
              <a:r>
                <a:rPr lang="pt-BR" altLang="en-US" sz="2665" b="1">
                  <a:latin typeface="Times New Roman" panose="02020603050405020304" pitchFamily="34" charset="0"/>
                  <a:ea typeface="黑体" panose="02010609060101010101" pitchFamily="49" charset="-122"/>
                </a:rPr>
                <a:t>mol</a:t>
              </a:r>
              <a:r>
                <a:rPr lang="zh-CN" altLang="en-US" sz="2665" b="1">
                  <a:latin typeface="Times New Roman" panose="02020603050405020304" pitchFamily="34" charset="0"/>
                  <a:ea typeface="黑体" panose="02010609060101010101" pitchFamily="49" charset="-122"/>
                </a:rPr>
                <a:t>）：  </a:t>
              </a:r>
              <a:r>
                <a:rPr lang="pt-BR" altLang="en-US" sz="2665" b="1">
                  <a:latin typeface="Times New Roman" panose="02020603050405020304" pitchFamily="34" charset="0"/>
                  <a:ea typeface="黑体" panose="02010609060101010101" pitchFamily="49" charset="-122"/>
                </a:rPr>
                <a:t>1            3                 0</a:t>
              </a:r>
              <a:endParaRPr lang="pt-BR" altLang="en-US" sz="2665" b="1">
                <a:latin typeface="Times New Roman" panose="02020603050405020304" pitchFamily="34" charset="0"/>
                <a:ea typeface="黑体" panose="02010609060101010101" pitchFamily="49" charset="-122"/>
              </a:endParaRPr>
            </a:p>
            <a:p>
              <a:pPr>
                <a:lnSpc>
                  <a:spcPct val="150000"/>
                </a:lnSpc>
              </a:pPr>
              <a:endParaRPr lang="pt-BR" altLang="en-US" sz="2665" b="1">
                <a:latin typeface="Times New Roman" panose="02020603050405020304" pitchFamily="34" charset="0"/>
                <a:ea typeface="黑体" panose="02010609060101010101" pitchFamily="49" charset="-122"/>
              </a:endParaRPr>
            </a:p>
            <a:p>
              <a:pPr>
                <a:lnSpc>
                  <a:spcPct val="150000"/>
                </a:lnSpc>
              </a:pPr>
              <a:r>
                <a:rPr lang="pt-BR" altLang="en-US" sz="2665">
                  <a:latin typeface="Times New Roman" panose="02020603050405020304" pitchFamily="34" charset="0"/>
                  <a:ea typeface="黑体" panose="02010609060101010101" pitchFamily="49" charset="-122"/>
                </a:rPr>
                <a:t>    </a:t>
              </a:r>
              <a:endParaRPr lang="zh-CN" altLang="en-US" sz="2665">
                <a:latin typeface="Times New Roman" panose="02020603050405020304" pitchFamily="34" charset="0"/>
                <a:ea typeface="黑体" panose="02010609060101010101" pitchFamily="49" charset="-122"/>
              </a:endParaRPr>
            </a:p>
          </p:txBody>
        </p:sp>
        <p:pic>
          <p:nvPicPr>
            <p:cNvPr id="6150" name="图片 289809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4576" y="2780"/>
              <a:ext cx="761" cy="41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181" name="Text Box 21"/>
          <p:cNvSpPr txBox="1"/>
          <p:nvPr>
            <p:custDataLst>
              <p:tags r:id="rId8"/>
            </p:custDataLst>
          </p:nvPr>
        </p:nvSpPr>
        <p:spPr>
          <a:xfrm>
            <a:off x="67487" y="3235769"/>
            <a:ext cx="659246" cy="239020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735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三</a:t>
            </a:r>
            <a:endParaRPr lang="zh-CN" altLang="en-US" sz="3735" noProof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735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段</a:t>
            </a:r>
            <a:endParaRPr lang="zh-CN" altLang="en-US" sz="3735" noProof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735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式</a:t>
            </a:r>
            <a:endParaRPr lang="en-US" altLang="zh-CN" sz="3735" noProof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9"/>
            </p:custDataLst>
          </p:nvPr>
        </p:nvSpPr>
        <p:spPr>
          <a:xfrm>
            <a:off x="893234" y="3690682"/>
            <a:ext cx="7251700" cy="502766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665">
                <a:latin typeface="华文新魏" panose="02010800040101010101" pitchFamily="2" charset="-122"/>
                <a:ea typeface="华文新魏" panose="02010800040101010101" pitchFamily="2" charset="-122"/>
                <a:sym typeface="宋体" panose="02010600030101010101" pitchFamily="2" charset="-122"/>
              </a:rPr>
              <a:t>转化量</a:t>
            </a:r>
            <a:r>
              <a:rPr lang="zh-CN" altLang="en-US" sz="2665" b="1">
                <a:latin typeface="Times New Roman" panose="02020603050405020304" pitchFamily="34" charset="0"/>
                <a:ea typeface="黑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pt-BR" altLang="en-US" sz="2665" b="1">
                <a:latin typeface="Times New Roman" panose="02020603050405020304" pitchFamily="34" charset="0"/>
                <a:ea typeface="黑体" panose="02010609060101010101" pitchFamily="49" charset="-122"/>
              </a:rPr>
              <a:t>mol</a:t>
            </a:r>
            <a:r>
              <a:rPr lang="zh-CN" altLang="en-US" sz="2665" b="1">
                <a:latin typeface="Times New Roman" panose="02020603050405020304" pitchFamily="34" charset="0"/>
                <a:ea typeface="黑体" panose="02010609060101010101" pitchFamily="49" charset="-122"/>
                <a:sym typeface="宋体" panose="02010600030101010101" pitchFamily="2" charset="-122"/>
              </a:rPr>
              <a:t>）</a:t>
            </a:r>
            <a:r>
              <a:rPr lang="zh-CN" altLang="en-US" sz="2665">
                <a:latin typeface="Times New Roman" panose="02020603050405020304" pitchFamily="34" charset="0"/>
                <a:ea typeface="黑体" panose="02010609060101010101" pitchFamily="49" charset="-122"/>
                <a:sym typeface="宋体" panose="02010600030101010101" pitchFamily="2" charset="-122"/>
              </a:rPr>
              <a:t>：  </a:t>
            </a:r>
            <a:r>
              <a:rPr lang="pt-BR" altLang="en-US" sz="2665" b="1">
                <a:solidFill>
                  <a:srgbClr val="FF0000"/>
                </a:solidFill>
                <a:latin typeface="Times New Roman" panose="02020603050405020304" pitchFamily="34" charset="0"/>
                <a:ea typeface="黑体" panose="02010609060101010101" pitchFamily="49" charset="-122"/>
              </a:rPr>
              <a:t>0.2         0.6              0.4</a:t>
            </a:r>
            <a:endParaRPr lang="pt-BR" altLang="en-US" sz="2665" b="1">
              <a:solidFill>
                <a:srgbClr val="FF0000"/>
              </a:solidFill>
              <a:latin typeface="Times New Roman" panose="02020603050405020304" pitchFamily="34" charset="0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10"/>
            </p:custDataLst>
          </p:nvPr>
        </p:nvSpPr>
        <p:spPr>
          <a:xfrm>
            <a:off x="893234" y="4246567"/>
            <a:ext cx="7217833" cy="502766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pt-BR" altLang="en-US" sz="2665" b="1">
                <a:latin typeface="华文新魏" panose="02010800040101010101" pitchFamily="2" charset="-122"/>
                <a:ea typeface="华文新魏" panose="02010800040101010101" pitchFamily="2" charset="-122"/>
              </a:rPr>
              <a:t>2s</a:t>
            </a:r>
            <a:r>
              <a:rPr lang="zh-CN" altLang="en-US" sz="2665">
                <a:latin typeface="华文新魏" panose="02010800040101010101" pitchFamily="2" charset="-122"/>
                <a:ea typeface="华文新魏" panose="02010800040101010101" pitchFamily="2" charset="-122"/>
                <a:sym typeface="宋体" panose="02010600030101010101" pitchFamily="2" charset="-122"/>
              </a:rPr>
              <a:t>末量</a:t>
            </a:r>
            <a:r>
              <a:rPr lang="zh-CN" altLang="en-US" sz="2665" b="1">
                <a:latin typeface="Times New Roman" panose="02020603050405020304" pitchFamily="34" charset="0"/>
                <a:ea typeface="黑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pt-BR" altLang="en-US" sz="2665" b="1">
                <a:latin typeface="Times New Roman" panose="02020603050405020304" pitchFamily="34" charset="0"/>
                <a:ea typeface="黑体" panose="02010609060101010101" pitchFamily="49" charset="-122"/>
              </a:rPr>
              <a:t>mol</a:t>
            </a:r>
            <a:r>
              <a:rPr lang="zh-CN" altLang="en-US" sz="2665" b="1">
                <a:latin typeface="Times New Roman" panose="02020603050405020304" pitchFamily="34" charset="0"/>
                <a:ea typeface="黑体" panose="02010609060101010101" pitchFamily="49" charset="-122"/>
                <a:sym typeface="宋体" panose="02010600030101010101" pitchFamily="2" charset="-122"/>
              </a:rPr>
              <a:t>）</a:t>
            </a:r>
            <a:r>
              <a:rPr lang="zh-CN" altLang="en-US" sz="2665">
                <a:latin typeface="Times New Roman" panose="02020603050405020304" pitchFamily="34" charset="0"/>
                <a:ea typeface="黑体" panose="02010609060101010101" pitchFamily="49" charset="-122"/>
                <a:sym typeface="宋体" panose="02010600030101010101" pitchFamily="2" charset="-122"/>
              </a:rPr>
              <a:t>：</a:t>
            </a:r>
            <a:r>
              <a:rPr lang="en-US" altLang="zh-CN" sz="2665">
                <a:latin typeface="Times New Roman" panose="02020603050405020304" pitchFamily="34" charset="0"/>
                <a:ea typeface="黑体" panose="02010609060101010101" pitchFamily="49" charset="-122"/>
                <a:sym typeface="宋体" panose="02010600030101010101" pitchFamily="2" charset="-122"/>
              </a:rPr>
              <a:t>  </a:t>
            </a:r>
            <a:r>
              <a:rPr lang="en-US" altLang="zh-CN" sz="2665" b="1">
                <a:latin typeface="Times New Roman" panose="02020603050405020304" pitchFamily="34" charset="0"/>
                <a:ea typeface="黑体" panose="02010609060101010101" pitchFamily="49" charset="-122"/>
              </a:rPr>
              <a:t>0.8</a:t>
            </a:r>
            <a:r>
              <a:rPr lang="pt-BR" altLang="en-US" sz="2665" b="1">
                <a:latin typeface="Times New Roman" panose="02020603050405020304" pitchFamily="34" charset="0"/>
                <a:ea typeface="黑体" panose="02010609060101010101" pitchFamily="49" charset="-122"/>
              </a:rPr>
              <a:t>       </a:t>
            </a:r>
            <a:r>
              <a:rPr lang="en-US" altLang="pt-BR" sz="2665" b="1">
                <a:latin typeface="Times New Roman" panose="02020603050405020304" pitchFamily="34" charset="0"/>
                <a:ea typeface="黑体" panose="02010609060101010101" pitchFamily="49" charset="-122"/>
              </a:rPr>
              <a:t> </a:t>
            </a:r>
            <a:r>
              <a:rPr lang="pt-BR" altLang="en-US" sz="2665" b="1">
                <a:latin typeface="Times New Roman" panose="02020603050405020304" pitchFamily="34" charset="0"/>
                <a:ea typeface="黑体" panose="02010609060101010101" pitchFamily="49" charset="-122"/>
              </a:rPr>
              <a:t> </a:t>
            </a:r>
            <a:r>
              <a:rPr lang="en-US" altLang="zh-CN" sz="2665" b="1">
                <a:latin typeface="Times New Roman" panose="02020603050405020304" pitchFamily="34" charset="0"/>
                <a:ea typeface="黑体" panose="02010609060101010101" pitchFamily="49" charset="-122"/>
              </a:rPr>
              <a:t>2.4</a:t>
            </a:r>
            <a:r>
              <a:rPr lang="pt-BR" altLang="en-US" sz="2665" b="1">
                <a:latin typeface="Times New Roman" panose="02020603050405020304" pitchFamily="34" charset="0"/>
                <a:ea typeface="黑体" panose="02010609060101010101" pitchFamily="49" charset="-122"/>
              </a:rPr>
              <a:t>        </a:t>
            </a:r>
            <a:r>
              <a:rPr lang="en-US" altLang="pt-BR" sz="2665" b="1">
                <a:latin typeface="Times New Roman" panose="02020603050405020304" pitchFamily="34" charset="0"/>
                <a:ea typeface="黑体" panose="02010609060101010101" pitchFamily="49" charset="-122"/>
              </a:rPr>
              <a:t>     </a:t>
            </a:r>
            <a:r>
              <a:rPr lang="pt-BR" altLang="en-US" sz="2665" b="1">
                <a:latin typeface="Times New Roman" panose="02020603050405020304" pitchFamily="34" charset="0"/>
                <a:ea typeface="黑体" panose="02010609060101010101" pitchFamily="49" charset="-122"/>
              </a:rPr>
              <a:t> 0.4</a:t>
            </a:r>
            <a:endParaRPr lang="zh-CN" altLang="en-US" sz="2665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758305" y="4677065"/>
                <a:ext cx="10234853" cy="81772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2800">
                    <a:latin typeface="华文新魏" panose="02010800040101010101" pitchFamily="2" charset="-122"/>
                    <a:ea typeface="华文新魏" panose="02010800040101010101" pitchFamily="2" charset="-122"/>
                    <a:sym typeface="宋体" panose="02010600030101010101" pitchFamily="2" charset="-122"/>
                  </a:rPr>
                  <a:t>则</a:t>
                </a:r>
                <a:r>
                  <a:rPr lang="zh-CN" altLang="en-US" sz="2800" noProof="1">
                    <a:latin typeface="华文新魏" panose="02010800040101010101" pitchFamily="2" charset="-122"/>
                    <a:ea typeface="华文新魏" panose="02010800040101010101" pitchFamily="2" charset="-122"/>
                    <a:cs typeface="Times New Roman" panose="02020603050405020304" pitchFamily="34" charset="-120"/>
                  </a:rPr>
                  <a:t>①</a:t>
                </a:r>
                <a:r>
                  <a:rPr lang="zh-CN" altLang="en-US" sz="2800">
                    <a:latin typeface="华文新魏" panose="02010800040101010101" pitchFamily="2" charset="-122"/>
                    <a:ea typeface="华文新魏" panose="02010800040101010101" pitchFamily="2" charset="-122"/>
                    <a:sym typeface="宋体" panose="02010600030101010101" pitchFamily="2" charset="-122"/>
                  </a:rPr>
                  <a:t> </a:t>
                </a:r>
                <a:r>
                  <a:rPr lang="en-US" altLang="zh-CN" sz="2800" b="1" i="1">
                    <a:latin typeface="华文新魏" panose="02010800040101010101" pitchFamily="2" charset="-122"/>
                    <a:ea typeface="华文新魏" panose="02010800040101010101" pitchFamily="2" charset="-122"/>
                    <a:sym typeface="宋体" panose="02010600030101010101" pitchFamily="2" charset="-122"/>
                  </a:rPr>
                  <a:t>v</a:t>
                </a:r>
                <a:r>
                  <a:rPr lang="pt-BR" altLang="zh-CN" sz="2800" b="1">
                    <a:latin typeface="华文新魏" panose="02010800040101010101" pitchFamily="2" charset="-122"/>
                    <a:ea typeface="华文新魏" panose="02010800040101010101" pitchFamily="2" charset="-122"/>
                    <a:sym typeface="宋体" panose="02010600030101010101" pitchFamily="2" charset="-122"/>
                  </a:rPr>
                  <a:t>(</a:t>
                </a:r>
                <a:r>
                  <a:rPr lang="pt-BR" altLang="en-US" sz="2800" b="1"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NH</a:t>
                </a:r>
                <a:r>
                  <a:rPr lang="pt-BR" altLang="en-US" sz="2800" b="1" baseline="-25000"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3</a:t>
                </a:r>
                <a:r>
                  <a:rPr lang="pt-BR" altLang="en-US" sz="2800" b="1"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)</a:t>
                </a:r>
                <a:r>
                  <a:rPr lang="zh-CN" altLang="en-US" sz="2800" b="1">
                    <a:latin typeface="华文新魏" panose="02010800040101010101" pitchFamily="2" charset="-122"/>
                    <a:ea typeface="华文新魏" panose="02010800040101010101" pitchFamily="2" charset="-122"/>
                    <a:sym typeface="宋体" panose="02010600030101010101" pitchFamily="2" charset="-122"/>
                  </a:rPr>
                  <a:t>＝</a:t>
                </a:r>
                <a:r>
                  <a:rPr lang="en-US" altLang="zh-CN" sz="2800">
                    <a:ea typeface="华文新魏" panose="02010800040101010101" pitchFamily="2" charset="-122"/>
                    <a:cs typeface="Times New Roman" panose="02020603050405020304" pitchFamily="34" charset="-12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34" charset="0"/>
                          </a:rPr>
                          <m:t>Δ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34" charset="0"/>
                          </a:rPr>
                          <m:t>𝑐</m:t>
                        </m:r>
                        <m:r>
                          <a:rPr lang="en-US" altLang="zh-CN" sz="2800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34" charset="0"/>
                          </a:rPr>
                          <m:t>(</m:t>
                        </m:r>
                        <m:r>
                          <a:rPr lang="en-US" altLang="zh-CN" sz="2800" b="1">
                            <a:latin typeface="Cambria Math" panose="02040503050406030204" pitchFamily="18" charset="0"/>
                            <a:ea typeface="华文新魏" panose="02010800040101010101" pitchFamily="2" charset="-122"/>
                          </a:rPr>
                          <m:t>𝐍𝐇</m:t>
                        </m:r>
                        <m:r>
                          <a:rPr lang="en-US" altLang="zh-CN" sz="2800" b="1" baseline="-30000">
                            <a:latin typeface="Cambria Math" panose="02040503050406030204" pitchFamily="18" charset="0"/>
                            <a:ea typeface="华文新魏" panose="02010800040101010101" pitchFamily="2" charset="-122"/>
                          </a:rPr>
                          <m:t>𝟑</m:t>
                        </m:r>
                        <m:r>
                          <a:rPr lang="en-US" altLang="zh-CN" sz="2800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34" charset="0"/>
                          </a:rPr>
                          <m:t>) 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34" charset="0"/>
                          </a:rPr>
                          <m:t>Δ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34" charset="0"/>
                          </a:rPr>
                          <m:t>𝑡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34" charset="0"/>
                          </a:rPr>
                          <m:t> </m:t>
                        </m:r>
                      </m:den>
                    </m:f>
                    <m:r>
                      <a:rPr lang="en-US" altLang="zh-CN" sz="2800" i="1">
                        <a:latin typeface="Cambria Math" panose="02040503050406030204" pitchFamily="18" charset="0"/>
                        <a:ea typeface="华文新魏" panose="02010800040101010101" pitchFamily="2" charset="-122"/>
                        <a:cs typeface="Times New Roman" panose="02020603050405020304" pitchFamily="34" charset="0"/>
                      </a:rPr>
                      <m:t> </m:t>
                    </m:r>
                  </m:oMath>
                </a14:m>
                <a:r>
                  <a:rPr lang="pt-BR" altLang="en-US" sz="2800" b="1"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=</a:t>
                </a:r>
                <a:r>
                  <a:rPr lang="en-US" altLang="zh-CN" sz="2800">
                    <a:ea typeface="华文新魏" panose="02010800040101010101" pitchFamily="2" charset="-122"/>
                    <a:cs typeface="Times New Roman" panose="02020603050405020304" pitchFamily="34" charset="-12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34" charset="0"/>
                          </a:rPr>
                        </m:ctrlPr>
                      </m:fPr>
                      <m:num>
                        <m:r>
                          <a:rPr lang="en-US" altLang="zh-CN" sz="2800" b="1">
                            <a:latin typeface="Cambria Math" panose="02040503050406030204" pitchFamily="18" charset="0"/>
                            <a:ea typeface="华文新魏" panose="02010800040101010101" pitchFamily="2" charset="-122"/>
                          </a:rPr>
                          <m:t>𝟎</m:t>
                        </m:r>
                        <m:r>
                          <a:rPr lang="en-US" altLang="zh-CN" sz="2800" b="1">
                            <a:latin typeface="Cambria Math" panose="02040503050406030204" pitchFamily="18" charset="0"/>
                            <a:ea typeface="华文新魏" panose="02010800040101010101" pitchFamily="2" charset="-122"/>
                          </a:rPr>
                          <m:t>.</m:t>
                        </m:r>
                        <m:r>
                          <a:rPr lang="en-US" altLang="zh-CN" sz="2800" b="1" i="0" smtClean="0">
                            <a:latin typeface="Cambria Math" panose="02040503050406030204" pitchFamily="18" charset="0"/>
                            <a:ea typeface="华文新魏" panose="02010800040101010101" pitchFamily="2" charset="-122"/>
                          </a:rPr>
                          <m:t>��</m:t>
                        </m:r>
                        <m:r>
                          <a:rPr lang="en-US" altLang="zh-CN" sz="2800" b="1">
                            <a:latin typeface="Cambria Math" panose="02040503050406030204" pitchFamily="18" charset="0"/>
                            <a:ea typeface="华文新魏" panose="02010800040101010101" pitchFamily="2" charset="-122"/>
                          </a:rPr>
                          <m:t>𝐦𝐨𝐥</m:t>
                        </m:r>
                        <m:r>
                          <a:rPr lang="en-US" altLang="zh-CN" sz="2800" b="1">
                            <a:latin typeface="Cambria Math" panose="02040503050406030204" pitchFamily="18" charset="0"/>
                            <a:ea typeface="华文新魏" panose="02010800040101010101" pitchFamily="2" charset="-122"/>
                          </a:rPr>
                          <m:t>/</m:t>
                        </m:r>
                        <m:r>
                          <a:rPr lang="en-US" altLang="zh-CN" sz="2800" b="1">
                            <a:latin typeface="Cambria Math" panose="02040503050406030204" pitchFamily="18" charset="0"/>
                            <a:ea typeface="华文新魏" panose="02010800040101010101" pitchFamily="2" charset="-122"/>
                          </a:rPr>
                          <m:t>𝐋</m:t>
                        </m:r>
                      </m:num>
                      <m:den>
                        <m:r>
                          <a:rPr lang="en-US" altLang="zh-CN" sz="2800" b="1" i="0" smtClean="0">
                            <a:latin typeface="Cambria Math" panose="02040503050406030204" pitchFamily="18" charset="0"/>
                            <a:ea typeface="华文新魏" panose="02010800040101010101" pitchFamily="2" charset="-122"/>
                          </a:rPr>
                          <m:t>𝟐</m:t>
                        </m:r>
                        <m:r>
                          <a:rPr lang="en-US" altLang="zh-CN" sz="2800" b="1" i="1">
                            <a:latin typeface="Cambria Math" panose="02040503050406030204" pitchFamily="18" charset="0"/>
                            <a:ea typeface="华文新魏" panose="02010800040101010101" pitchFamily="2" charset="-122"/>
                          </a:rPr>
                          <m:t>𝒔</m:t>
                        </m:r>
                      </m:den>
                    </m:f>
                    <m:r>
                      <a:rPr lang="en-US" altLang="zh-CN" sz="2800" b="1" i="1">
                        <a:latin typeface="Cambria Math" panose="02040503050406030204" pitchFamily="18" charset="0"/>
                        <a:ea typeface="华文新魏" panose="02010800040101010101" pitchFamily="2" charset="-122"/>
                      </a:rPr>
                      <m:t> </m:t>
                    </m:r>
                  </m:oMath>
                </a14:m>
                <a:r>
                  <a:rPr lang="zh-CN" altLang="en-US" sz="2800" b="1">
                    <a:latin typeface="华文新魏" panose="02010800040101010101" pitchFamily="2" charset="-122"/>
                    <a:ea typeface="华文新魏" panose="02010800040101010101" pitchFamily="2" charset="-122"/>
                    <a:sym typeface="宋体" panose="02010600030101010101" pitchFamily="2" charset="-122"/>
                  </a:rPr>
                  <a:t>＝</a:t>
                </a:r>
                <a:r>
                  <a:rPr lang="pt-BR" altLang="en-US" sz="2800" b="1"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0.1 mol/</a:t>
                </a:r>
                <a:r>
                  <a:rPr lang="en-US" altLang="en-US" sz="2800" b="1"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(</a:t>
                </a:r>
                <a:r>
                  <a:rPr lang="pt-BR" altLang="en-US" sz="2800" b="1"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L·s)</a:t>
                </a:r>
                <a:endParaRPr lang="zh-CN" altLang="en-US" sz="2800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758305" y="4677065"/>
                <a:ext cx="10234853" cy="817724"/>
              </a:xfrm>
              <a:prstGeom prst="rect">
                <a:avLst/>
              </a:prstGeom>
              <a:blipFill rotWithShape="1">
                <a:blip r:embed="rId13"/>
                <a:stretch>
                  <a:fillRect l="-1" t="-35" b="-6584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1076536" y="5204246"/>
                <a:ext cx="8872682" cy="102585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/>
              <a:p>
                <a:pPr eaLnBrk="1" hangingPunct="1">
                  <a:lnSpc>
                    <a:spcPct val="150000"/>
                  </a:lnSpc>
                  <a:defRPr/>
                </a:pPr>
                <a:r>
                  <a:rPr lang="zh-CN" altLang="en-US" sz="2800" noProof="1">
                    <a:latin typeface="华文新魏" panose="02010800040101010101" pitchFamily="2" charset="-122"/>
                    <a:ea typeface="华文新魏" panose="02010800040101010101" pitchFamily="2" charset="-122"/>
                    <a:cs typeface="Times New Roman" panose="02020603050405020304" pitchFamily="34" charset="-120"/>
                  </a:rPr>
                  <a:t>②</a:t>
                </a:r>
                <a:r>
                  <a:rPr lang="en-US" altLang="zh-CN" sz="2800" b="1" noProof="1">
                    <a:latin typeface="华文新魏" panose="02010800040101010101" pitchFamily="2" charset="-122"/>
                    <a:ea typeface="华文新魏" panose="02010800040101010101" pitchFamily="2" charset="-122"/>
                    <a:cs typeface="Times New Roman" panose="02020603050405020304" pitchFamily="34" charset="-120"/>
                  </a:rPr>
                  <a:t> H</a:t>
                </a:r>
                <a:r>
                  <a:rPr lang="en-US" altLang="zh-CN" sz="2800" b="1" baseline="-25000" noProof="1">
                    <a:latin typeface="华文新魏" panose="02010800040101010101" pitchFamily="2" charset="-122"/>
                    <a:ea typeface="华文新魏" panose="02010800040101010101" pitchFamily="2" charset="-122"/>
                    <a:cs typeface="Times New Roman" panose="02020603050405020304" pitchFamily="34" charset="-120"/>
                  </a:rPr>
                  <a:t>2</a:t>
                </a:r>
                <a:r>
                  <a:rPr lang="zh-CN" altLang="en-US" sz="2800" b="1" noProof="1">
                    <a:latin typeface="华文新魏" panose="02010800040101010101" pitchFamily="2" charset="-122"/>
                    <a:ea typeface="华文新魏" panose="02010800040101010101" pitchFamily="2" charset="-122"/>
                    <a:cs typeface="Times New Roman" panose="02020603050405020304" pitchFamily="34" charset="-120"/>
                  </a:rPr>
                  <a:t>的转化率：</a:t>
                </a:r>
                <a:r>
                  <a:rPr lang="en-US" altLang="zh-CN" sz="2800" b="1" noProof="1">
                    <a:latin typeface="华文新魏" panose="02010800040101010101" pitchFamily="2" charset="-122"/>
                    <a:ea typeface="华文新魏" panose="02010800040101010101" pitchFamily="2" charset="-122"/>
                    <a:cs typeface="Times New Roman" panose="02020603050405020304" pitchFamily="34" charset="-120"/>
                  </a:rPr>
                  <a:t>α</a:t>
                </a:r>
                <a:r>
                  <a:rPr lang="zh-CN" altLang="en-US" sz="2800" b="1" noProof="1">
                    <a:latin typeface="华文新魏" panose="02010800040101010101" pitchFamily="2" charset="-122"/>
                    <a:ea typeface="华文新魏" panose="02010800040101010101" pitchFamily="2" charset="-122"/>
                    <a:cs typeface="Times New Roman" panose="02020603050405020304" pitchFamily="34" charset="-120"/>
                  </a:rPr>
                  <a:t>（</a:t>
                </a:r>
                <a:r>
                  <a:rPr lang="en-US" altLang="zh-CN" sz="2800" b="1" noProof="1">
                    <a:latin typeface="华文新魏" panose="02010800040101010101" pitchFamily="2" charset="-122"/>
                    <a:ea typeface="华文新魏" panose="02010800040101010101" pitchFamily="2" charset="-122"/>
                    <a:cs typeface="Times New Roman" panose="02020603050405020304" pitchFamily="34" charset="-120"/>
                  </a:rPr>
                  <a:t> H</a:t>
                </a:r>
                <a:r>
                  <a:rPr lang="en-US" altLang="zh-CN" sz="2800" b="1" baseline="-25000" noProof="1">
                    <a:latin typeface="华文新魏" panose="02010800040101010101" pitchFamily="2" charset="-122"/>
                    <a:ea typeface="华文新魏" panose="02010800040101010101" pitchFamily="2" charset="-122"/>
                    <a:cs typeface="Times New Roman" panose="02020603050405020304" pitchFamily="34" charset="-120"/>
                  </a:rPr>
                  <a:t>2 </a:t>
                </a:r>
                <a:r>
                  <a:rPr lang="zh-CN" altLang="en-US" sz="2800" b="1" noProof="1">
                    <a:latin typeface="华文新魏" panose="02010800040101010101" pitchFamily="2" charset="-122"/>
                    <a:ea typeface="华文新魏" panose="02010800040101010101" pitchFamily="2" charset="-122"/>
                    <a:cs typeface="Times New Roman" panose="02020603050405020304" pitchFamily="34" charset="-120"/>
                  </a:rPr>
                  <a:t>）</a:t>
                </a:r>
                <a:r>
                  <a:rPr lang="en-US" altLang="zh-CN" sz="2800" b="1" noProof="1">
                    <a:latin typeface="华文新魏" panose="02010800040101010101" pitchFamily="2" charset="-122"/>
                    <a:ea typeface="华文新魏" panose="02010800040101010101" pitchFamily="2" charset="-122"/>
                    <a:cs typeface="Times New Roman" panose="02020603050405020304" pitchFamily="34" charset="-12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noProof="1">
                            <a:latin typeface="Cambria Math" panose="02040503050406030204" pitchFamily="18" charset="0"/>
                            <a:cs typeface="Times New Roman" panose="02020603050405020304" pitchFamily="34" charset="0"/>
                          </a:rPr>
                        </m:ctrlPr>
                      </m:fPr>
                      <m:num>
                        <m:r>
                          <a:rPr lang="en-US" altLang="zh-CN" sz="2800" b="1" i="1" noProof="1">
                            <a:latin typeface="Cambria Math" panose="02040503050406030204" pitchFamily="18" charset="0"/>
                            <a:cs typeface="Times New Roman" panose="02020603050405020304" pitchFamily="34" charset="0"/>
                          </a:rPr>
                          <m:t> </m:t>
                        </m:r>
                        <m:r>
                          <a:rPr lang="en-US" altLang="zh-CN" sz="2800" b="1" i="1" noProof="1" smtClean="0">
                            <a:latin typeface="Cambria Math" panose="02040503050406030204" pitchFamily="18" charset="0"/>
                            <a:cs typeface="Times New Roman" panose="02020603050405020304" pitchFamily="34" charset="0"/>
                          </a:rPr>
                          <m:t>𝟎</m:t>
                        </m:r>
                        <m:r>
                          <a:rPr lang="en-US" altLang="zh-CN" sz="2800" b="1" i="1" noProof="1" smtClean="0">
                            <a:latin typeface="Cambria Math" panose="02040503050406030204" pitchFamily="18" charset="0"/>
                            <a:cs typeface="Times New Roman" panose="02020603050405020304" pitchFamily="34" charset="0"/>
                          </a:rPr>
                          <m:t>.</m:t>
                        </m:r>
                        <m:r>
                          <a:rPr lang="en-US" altLang="zh-CN" sz="2800" b="1" i="1" noProof="1" smtClean="0">
                            <a:latin typeface="Cambria Math" panose="02040503050406030204" pitchFamily="18" charset="0"/>
                            <a:cs typeface="Times New Roman" panose="02020603050405020304" pitchFamily="34" charset="0"/>
                          </a:rPr>
                          <m:t>𝟔</m:t>
                        </m:r>
                      </m:num>
                      <m:den>
                        <m:r>
                          <a:rPr lang="en-US" altLang="zh-CN" sz="2800" b="1" i="1" noProof="1" smtClean="0">
                            <a:latin typeface="Cambria Math" panose="02040503050406030204" pitchFamily="18" charset="0"/>
                            <a:cs typeface="Times New Roman" panose="02020603050405020304" pitchFamily="34" charset="0"/>
                          </a:rPr>
                          <m:t>𝟑</m:t>
                        </m:r>
                      </m:den>
                    </m:f>
                    <m:r>
                      <a:rPr lang="en-US" altLang="zh-CN" sz="2800" b="1" i="1" noProof="1">
                        <a:latin typeface="Cambria Math" panose="02040503050406030204" pitchFamily="18" charset="0"/>
                        <a:cs typeface="Times New Roman" panose="02020603050405020304" pitchFamily="34" charset="0"/>
                      </a:rPr>
                      <m:t>×</m:t>
                    </m:r>
                    <m:r>
                      <a:rPr lang="en-US" altLang="zh-CN" sz="2800" b="1" i="1" noProof="1">
                        <a:latin typeface="Cambria Math" panose="02040503050406030204" pitchFamily="18" charset="0"/>
                        <a:cs typeface="Times New Roman" panose="02020603050405020304" pitchFamily="34" charset="0"/>
                      </a:rPr>
                      <m:t>𝟏𝟎𝟎</m:t>
                    </m:r>
                    <m:r>
                      <a:rPr lang="en-US" altLang="zh-CN" sz="2800" b="1" i="1" noProof="1">
                        <a:latin typeface="Cambria Math" panose="02040503050406030204" pitchFamily="18" charset="0"/>
                        <a:cs typeface="Times New Roman" panose="02020603050405020304" pitchFamily="34" charset="0"/>
                      </a:rPr>
                      <m:t>%=</m:t>
                    </m:r>
                    <m:r>
                      <a:rPr lang="en-US" altLang="zh-CN" sz="2800" b="1" i="1" noProof="1" smtClean="0">
                        <a:latin typeface="Cambria Math" panose="02040503050406030204" pitchFamily="18" charset="0"/>
                        <a:cs typeface="Times New Roman" panose="02020603050405020304" pitchFamily="34" charset="0"/>
                      </a:rPr>
                      <m:t>𝟐𝟎</m:t>
                    </m:r>
                    <m:r>
                      <a:rPr lang="en-US" altLang="zh-CN" sz="2800" b="1" i="1" noProof="1" smtClean="0">
                        <a:latin typeface="Cambria Math" panose="02040503050406030204" pitchFamily="18" charset="0"/>
                        <a:cs typeface="Times New Roman" panose="02020603050405020304" pitchFamily="34" charset="0"/>
                      </a:rPr>
                      <m:t>%</m:t>
                    </m:r>
                  </m:oMath>
                </a14:m>
                <a:endParaRPr lang="zh-CN" altLang="en-US" sz="2800" b="1" noProof="1">
                  <a:latin typeface="华文新魏" panose="02010800040101010101" pitchFamily="2" charset="-122"/>
                  <a:ea typeface="华文新魏" panose="02010800040101010101" pitchFamily="2" charset="-122"/>
                  <a:cs typeface="Times New Roman" panose="02020603050405020304" pitchFamily="34" charset="-120"/>
                </a:endParaRPr>
              </a:p>
            </p:txBody>
          </p:sp>
        </mc:Choice>
        <mc:Fallback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5"/>
                </p:custDataLst>
              </p:nvPr>
            </p:nvSpPr>
            <p:spPr>
              <a:xfrm>
                <a:off x="1076536" y="5204246"/>
                <a:ext cx="8872682" cy="1025858"/>
              </a:xfrm>
              <a:prstGeom prst="rect">
                <a:avLst/>
              </a:prstGeom>
              <a:blipFill rotWithShape="1">
                <a:blip r:embed="rId16"/>
                <a:stretch>
                  <a:fillRect l="-2" t="-41" b="12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/>
              <p:cNvSpPr/>
              <p:nvPr>
                <p:custDataLst>
                  <p:tags r:id="rId17"/>
                </p:custDataLst>
              </p:nvPr>
            </p:nvSpPr>
            <p:spPr>
              <a:xfrm>
                <a:off x="1076536" y="6096725"/>
                <a:ext cx="9071848" cy="7220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800" noProof="1">
                    <a:latin typeface="华文新魏" panose="02010800040101010101" pitchFamily="2" charset="-122"/>
                    <a:ea typeface="华文新魏" panose="02010800040101010101" pitchFamily="2" charset="-122"/>
                    <a:cs typeface="Times New Roman" panose="02020603050405020304" pitchFamily="34" charset="-120"/>
                  </a:rPr>
                  <a:t>③</a:t>
                </a:r>
                <a:r>
                  <a:rPr lang="en-US" altLang="zh-CN" sz="2800" b="1" noProof="1">
                    <a:latin typeface="华文新魏" panose="02010800040101010101" pitchFamily="2" charset="-122"/>
                    <a:ea typeface="华文新魏" panose="0201080004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zh-CN" altLang="en-US" sz="2800" b="1" noProof="1">
                    <a:latin typeface="华文新魏" panose="02010800040101010101" pitchFamily="2" charset="-122"/>
                    <a:ea typeface="华文新魏" panose="02010800040101010101" pitchFamily="2" charset="-122"/>
                    <a:cs typeface="Times New Roman" panose="02020603050405020304" pitchFamily="34" charset="-120"/>
                  </a:rPr>
                  <a:t>反应后</a:t>
                </a:r>
                <a:r>
                  <a:rPr lang="en-US" altLang="zh-CN" sz="2800" b="1" noProof="1">
                    <a:latin typeface="华文新魏" panose="02010800040101010101" pitchFamily="2" charset="-122"/>
                    <a:ea typeface="华文新魏" panose="02010800040101010101" pitchFamily="2" charset="-122"/>
                    <a:cs typeface="Times New Roman" panose="02020603050405020304" pitchFamily="34" charset="-120"/>
                  </a:rPr>
                  <a:t>c(N</a:t>
                </a:r>
                <a:r>
                  <a:rPr lang="en-US" altLang="zh-CN" sz="2800" b="1" baseline="-25000" noProof="1">
                    <a:latin typeface="华文新魏" panose="02010800040101010101" pitchFamily="2" charset="-122"/>
                    <a:ea typeface="华文新魏" panose="02010800040101010101" pitchFamily="2" charset="-122"/>
                    <a:cs typeface="Times New Roman" panose="02020603050405020304" pitchFamily="34" charset="-120"/>
                  </a:rPr>
                  <a:t>2</a:t>
                </a:r>
                <a:r>
                  <a:rPr lang="en-US" altLang="zh-CN" sz="2800" b="1" noProof="1">
                    <a:latin typeface="华文新魏" panose="02010800040101010101" pitchFamily="2" charset="-122"/>
                    <a:ea typeface="华文新魏" panose="02010800040101010101" pitchFamily="2" charset="-122"/>
                    <a:cs typeface="Times New Roman" panose="02020603050405020304" pitchFamily="34" charset="-12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34" charset="0"/>
                          </a:rPr>
                        </m:ctrlPr>
                      </m:fPr>
                      <m:num>
                        <m:r>
                          <a:rPr lang="en-US" altLang="zh-CN" sz="2800" i="1" smtClean="0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34" charset="0"/>
                          </a:rPr>
                          <m:t>𝑛</m:t>
                        </m:r>
                        <m:r>
                          <a:rPr lang="en-US" altLang="zh-CN" sz="2800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34" charset="0"/>
                          </a:rPr>
                          <m:t> </m:t>
                        </m:r>
                      </m:num>
                      <m:den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34" charset="0"/>
                          </a:rPr>
                          <m:t>𝑉</m:t>
                        </m:r>
                      </m:den>
                    </m:f>
                  </m:oMath>
                </a14:m>
                <a:r>
                  <a:rPr lang="en-US" altLang="zh-CN" sz="2800"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zh-CN" sz="2800" i="1" smtClean="0">
                            <a:latin typeface="Cambria Math" panose="02040503050406030204" pitchFamily="18" charset="0"/>
                            <a:ea typeface="华文新魏" panose="02010800040101010101" pitchFamily="2" charset="-122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华文新魏" panose="02010800040101010101" pitchFamily="2" charset="-122"/>
                          </a:rPr>
                          <m:t>0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华文新魏" panose="02010800040101010101" pitchFamily="2" charset="-122"/>
                          </a:rPr>
                          <m:t>.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华文新魏" panose="02010800040101010101" pitchFamily="2" charset="-122"/>
                          </a:rPr>
                          <m:t>8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  <a:ea typeface="华文新魏" panose="02010800040101010101" pitchFamily="2" charset="-122"/>
                          </a:rPr>
                          <m:t>𝑚𝑜𝑙</m:t>
                        </m:r>
                      </m:num>
                      <m:den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华文新魏" panose="02010800040101010101" pitchFamily="2" charset="-122"/>
                          </a:rPr>
                          <m:t>2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华文新魏" panose="02010800040101010101" pitchFamily="2" charset="-122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altLang="zh-CN" sz="2800" b="1" noProof="1">
                    <a:latin typeface="华文新魏" panose="02010800040101010101" pitchFamily="2" charset="-122"/>
                    <a:ea typeface="华文新魏" panose="02010800040101010101" pitchFamily="2" charset="-122"/>
                    <a:cs typeface="Times New Roman" panose="02020603050405020304" pitchFamily="34" charset="-120"/>
                  </a:rPr>
                  <a:t>=0.4mol/L</a:t>
                </a:r>
                <a:endParaRPr lang="zh-CN" altLang="en-US" sz="2800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</mc:Choice>
        <mc:Fallback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8"/>
                </p:custDataLst>
              </p:nvPr>
            </p:nvSpPr>
            <p:spPr>
              <a:xfrm>
                <a:off x="1076536" y="6096725"/>
                <a:ext cx="9071848" cy="722057"/>
              </a:xfrm>
              <a:prstGeom prst="rect">
                <a:avLst/>
              </a:prstGeom>
              <a:blipFill rotWithShape="1">
                <a:blip r:embed="rId19"/>
                <a:stretch>
                  <a:fillRect l="-2" t="-12" r="5" b="-99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组合 2"/>
          <p:cNvGrpSpPr/>
          <p:nvPr>
            <p:custDataLst>
              <p:tags r:id="rId20"/>
            </p:custDataLst>
          </p:nvPr>
        </p:nvGrpSpPr>
        <p:grpSpPr>
          <a:xfrm>
            <a:off x="4518193" y="272631"/>
            <a:ext cx="2642917" cy="716282"/>
            <a:chOff x="4669590" y="3262201"/>
            <a:chExt cx="2875219" cy="785110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2"/>
            <a:stretch>
              <a:fillRect/>
            </a:stretch>
          </p:blipFill>
          <p:spPr>
            <a:xfrm>
              <a:off x="4669590" y="3279118"/>
              <a:ext cx="768193" cy="76819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椭圆 8"/>
            <p:cNvSpPr/>
            <p:nvPr>
              <p:custDataLst>
                <p:tags r:id="rId23"/>
              </p:custDataLst>
            </p:nvPr>
          </p:nvSpPr>
          <p:spPr>
            <a:xfrm>
              <a:off x="5287811" y="3262201"/>
              <a:ext cx="637847" cy="638426"/>
            </a:xfrm>
            <a:prstGeom prst="ellipse">
              <a:avLst/>
            </a:prstGeom>
            <a:solidFill>
              <a:srgbClr val="F767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3170" noProof="1">
                  <a:solidFill>
                    <a:srgbClr val="000000"/>
                  </a:solidFill>
                </a:rPr>
                <a:t>课</a:t>
              </a:r>
              <a:endParaRPr lang="zh-CN" altLang="en-US" sz="3170" noProof="1">
                <a:solidFill>
                  <a:srgbClr val="000000"/>
                </a:solidFill>
              </a:endParaRPr>
            </a:p>
          </p:txBody>
        </p:sp>
        <p:sp>
          <p:nvSpPr>
            <p:cNvPr id="10" name="椭圆 9"/>
            <p:cNvSpPr/>
            <p:nvPr>
              <p:custDataLst>
                <p:tags r:id="rId24"/>
              </p:custDataLst>
            </p:nvPr>
          </p:nvSpPr>
          <p:spPr>
            <a:xfrm>
              <a:off x="5827528" y="3262201"/>
              <a:ext cx="637847" cy="638426"/>
            </a:xfrm>
            <a:prstGeom prst="ellipse">
              <a:avLst/>
            </a:prstGeom>
            <a:solidFill>
              <a:srgbClr val="3096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3170" noProof="1">
                  <a:solidFill>
                    <a:srgbClr val="000000"/>
                  </a:solidFill>
                </a:rPr>
                <a:t>堂</a:t>
              </a:r>
              <a:endParaRPr lang="zh-CN" altLang="en-US" sz="3170" noProof="1">
                <a:solidFill>
                  <a:srgbClr val="000000"/>
                </a:solidFill>
              </a:endParaRPr>
            </a:p>
          </p:txBody>
        </p:sp>
        <p:sp>
          <p:nvSpPr>
            <p:cNvPr id="11" name="椭圆 10"/>
            <p:cNvSpPr/>
            <p:nvPr>
              <p:custDataLst>
                <p:tags r:id="rId25"/>
              </p:custDataLst>
            </p:nvPr>
          </p:nvSpPr>
          <p:spPr>
            <a:xfrm>
              <a:off x="6367245" y="3262201"/>
              <a:ext cx="637847" cy="638426"/>
            </a:xfrm>
            <a:prstGeom prst="ellipse">
              <a:avLst/>
            </a:prstGeom>
            <a:solidFill>
              <a:srgbClr val="CAFB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3170" noProof="1">
                  <a:solidFill>
                    <a:srgbClr val="000000"/>
                  </a:solidFill>
                </a:rPr>
                <a:t>练</a:t>
              </a:r>
              <a:endParaRPr lang="zh-CN" altLang="en-US" sz="3170" noProof="1">
                <a:solidFill>
                  <a:srgbClr val="000000"/>
                </a:solidFill>
              </a:endParaRPr>
            </a:p>
          </p:txBody>
        </p:sp>
        <p:sp>
          <p:nvSpPr>
            <p:cNvPr id="13" name="椭圆 12"/>
            <p:cNvSpPr/>
            <p:nvPr>
              <p:custDataLst>
                <p:tags r:id="rId26"/>
              </p:custDataLst>
            </p:nvPr>
          </p:nvSpPr>
          <p:spPr>
            <a:xfrm>
              <a:off x="6906962" y="3262201"/>
              <a:ext cx="637847" cy="638426"/>
            </a:xfrm>
            <a:prstGeom prst="ellipse">
              <a:avLst/>
            </a:prstGeom>
            <a:solidFill>
              <a:srgbClr val="676A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3170" noProof="1">
                  <a:solidFill>
                    <a:srgbClr val="000000"/>
                  </a:solidFill>
                </a:rPr>
                <a:t>习</a:t>
              </a:r>
              <a:endParaRPr lang="zh-CN" altLang="en-US" sz="3170" noProof="1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/>
      <p:bldP spid="4" grpId="0"/>
      <p:bldP spid="5" grpId="0"/>
      <p:bldP spid="6" grpId="0"/>
      <p:bldP spid="1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0" y="1498140"/>
            <a:ext cx="12192000" cy="110359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9pPr>
          </a:lstStyle>
          <a:p>
            <a:r>
              <a:rPr lang="zh-CN" altLang="en-US" sz="2800" b="1">
                <a:latin typeface="华文新魏" panose="02010800040101010101" pitchFamily="2" charset="-122"/>
                <a:ea typeface="华文新魏" panose="02010800040101010101" pitchFamily="2" charset="-122"/>
              </a:rPr>
              <a:t>化学反应的速率是可以通过实验测定的。任何与物质浓度有关的可观测的量都可以利用。</a:t>
            </a:r>
            <a:endParaRPr lang="zh-CN" altLang="en-US" sz="2800" b="1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18405" y="82330"/>
            <a:ext cx="7404694" cy="667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zh-CN" alt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二、化学反应速率的定量测定</a:t>
            </a:r>
            <a:endParaRPr lang="zh-CN" altLang="en-US" sz="4000" b="1">
              <a:effectLst>
                <a:outerShdw blurRad="38100" dist="38100" dir="2700000" algn="tl">
                  <a:srgbClr val="C0C0C0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0" y="991274"/>
            <a:ext cx="11551195" cy="51094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9pPr>
          </a:lstStyle>
          <a:p>
            <a:r>
              <a:rPr lang="zh-CN" altLang="en-US" sz="3200" b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阅读课本</a:t>
            </a:r>
            <a:r>
              <a:rPr lang="en-US" altLang="zh-CN" sz="3200" b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P25</a:t>
            </a:r>
            <a:r>
              <a:rPr lang="zh-CN" altLang="en-US" sz="3200" b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倒数第二自然段，了解化学反应速率的实验测定</a:t>
            </a:r>
            <a:endParaRPr lang="zh-CN" altLang="en-US" sz="3200" b="1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32690" y="2277505"/>
            <a:ext cx="6172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1. </a:t>
            </a:r>
            <a:r>
              <a:rPr kumimoji="0" lang="zh-CN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测定原理</a:t>
            </a:r>
            <a:endParaRPr kumimoji="0" lang="zh-CN" altLang="zh-CN" sz="2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12" name="文本框 11"/>
          <p:cNvSpPr txBox="1"/>
          <p:nvPr>
            <p:custDataLst>
              <p:tags r:id="rId5"/>
            </p:custDataLst>
          </p:nvPr>
        </p:nvSpPr>
        <p:spPr>
          <a:xfrm>
            <a:off x="0" y="2714245"/>
            <a:ext cx="10921153" cy="5027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665" b="1" kern="100">
                <a:solidFill>
                  <a:prstClr val="black"/>
                </a:solidFill>
                <a:latin typeface="+mn-ea"/>
                <a:cs typeface="Times New Roman" panose="02020603050405020304" pitchFamily="34" charset="-120"/>
                <a:sym typeface="+mn-ea"/>
              </a:rPr>
              <a:t>测定反应中</a:t>
            </a:r>
            <a:r>
              <a:rPr lang="zh-CN" altLang="en-US" sz="2665" b="1" kern="100">
                <a:solidFill>
                  <a:srgbClr val="FF0000"/>
                </a:solidFill>
                <a:latin typeface="+mn-ea"/>
                <a:cs typeface="Times New Roman" panose="02020603050405020304" pitchFamily="34" charset="-120"/>
                <a:sym typeface="+mn-ea"/>
              </a:rPr>
              <a:t>不同时刻</a:t>
            </a:r>
            <a:r>
              <a:rPr lang="zh-CN" altLang="zh-CN" sz="2665" b="1" kern="100">
                <a:solidFill>
                  <a:prstClr val="black"/>
                </a:solidFill>
                <a:latin typeface="+mn-ea"/>
                <a:cs typeface="Times New Roman" panose="02020603050405020304" pitchFamily="34" charset="-120"/>
                <a:sym typeface="+mn-ea"/>
              </a:rPr>
              <a:t>任一种化学物质的</a:t>
            </a:r>
            <a:r>
              <a:rPr lang="zh-CN" altLang="en-US" sz="2665" b="1" u="sng" kern="100">
                <a:solidFill>
                  <a:srgbClr val="FF0000"/>
                </a:solidFill>
                <a:latin typeface="+mn-ea"/>
                <a:cs typeface="Times New Roman" panose="02020603050405020304" pitchFamily="34" charset="-120"/>
                <a:sym typeface="+mn-ea"/>
              </a:rPr>
              <a:t>浓度</a:t>
            </a:r>
            <a:r>
              <a:rPr lang="zh-CN" altLang="en-US" sz="2665" b="1" kern="100">
                <a:solidFill>
                  <a:srgbClr val="FF0000"/>
                </a:solidFill>
                <a:latin typeface="+mn-ea"/>
                <a:cs typeface="Times New Roman" panose="02020603050405020304" pitchFamily="34" charset="-120"/>
                <a:sym typeface="+mn-ea"/>
              </a:rPr>
              <a:t>及其</a:t>
            </a:r>
            <a:r>
              <a:rPr lang="zh-CN" altLang="zh-CN" sz="2665" b="1" kern="100">
                <a:solidFill>
                  <a:srgbClr val="FF0000"/>
                </a:solidFill>
                <a:latin typeface="+mn-ea"/>
                <a:cs typeface="Times New Roman" panose="02020603050405020304" pitchFamily="34" charset="-120"/>
                <a:sym typeface="+mn-ea"/>
              </a:rPr>
              <a:t>相关的可观测量</a:t>
            </a:r>
            <a:r>
              <a:rPr lang="zh-CN" altLang="zh-CN" sz="2665" b="1" kern="100">
                <a:latin typeface="+mn-ea"/>
                <a:cs typeface="Times New Roman" panose="02020603050405020304" pitchFamily="34" charset="-120"/>
                <a:sym typeface="+mn-ea"/>
              </a:rPr>
              <a:t>变化</a:t>
            </a:r>
            <a:r>
              <a:rPr lang="zh-CN" altLang="en-US" sz="2665" b="1" kern="100">
                <a:solidFill>
                  <a:prstClr val="black"/>
                </a:solidFill>
                <a:latin typeface="+mn-ea"/>
                <a:cs typeface="Times New Roman" panose="02020603050405020304" pitchFamily="34" charset="-120"/>
                <a:sym typeface="+mn-ea"/>
              </a:rPr>
              <a:t>。</a:t>
            </a:r>
            <a:endParaRPr lang="zh-CN" altLang="en-US" sz="2665" b="1" kern="100">
              <a:solidFill>
                <a:prstClr val="black"/>
              </a:solidFill>
              <a:latin typeface="+mn-ea"/>
              <a:cs typeface="Times New Roman" panose="02020603050405020304" pitchFamily="34" charset="-120"/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6"/>
            </p:custDataLst>
          </p:nvPr>
        </p:nvSpPr>
        <p:spPr>
          <a:xfrm>
            <a:off x="32690" y="3195880"/>
            <a:ext cx="6172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2. </a:t>
            </a:r>
            <a:r>
              <a:rPr kumimoji="0" lang="zh-CN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测定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方法</a:t>
            </a:r>
            <a:endParaRPr kumimoji="0" lang="zh-CN" altLang="zh-CN" sz="2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14" name="文本框 13"/>
          <p:cNvSpPr txBox="1"/>
          <p:nvPr>
            <p:custDataLst>
              <p:tags r:id="rId7"/>
            </p:custDataLst>
          </p:nvPr>
        </p:nvSpPr>
        <p:spPr>
          <a:xfrm>
            <a:off x="623" y="3624460"/>
            <a:ext cx="12192000" cy="1630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665" b="1">
                <a:solidFill>
                  <a:srgbClr val="000000"/>
                </a:solidFill>
                <a:latin typeface="+mn-ea"/>
                <a:cs typeface="Times New Roman" panose="02020603050405020304" pitchFamily="34" charset="-120"/>
              </a:rPr>
              <a:t>选择可观测、易操作的变量进行</a:t>
            </a:r>
            <a:r>
              <a:rPr lang="zh-CN" altLang="zh-CN" sz="2665" b="1">
                <a:solidFill>
                  <a:srgbClr val="000000"/>
                </a:solidFill>
                <a:latin typeface="+mn-ea"/>
                <a:cs typeface="Times New Roman" panose="02020603050405020304" pitchFamily="34" charset="-120"/>
              </a:rPr>
              <a:t>测量</a:t>
            </a:r>
            <a:r>
              <a:rPr lang="zh-CN" altLang="en-US" sz="2665" b="1">
                <a:solidFill>
                  <a:srgbClr val="000000"/>
                </a:solidFill>
                <a:latin typeface="+mn-ea"/>
                <a:cs typeface="Times New Roman" panose="02020603050405020304" pitchFamily="34" charset="-120"/>
              </a:rPr>
              <a:t>。如</a:t>
            </a:r>
            <a:r>
              <a:rPr lang="zh-CN" altLang="zh-CN" sz="2665" b="1">
                <a:solidFill>
                  <a:srgbClr val="000000"/>
                </a:solidFill>
                <a:latin typeface="+mn-ea"/>
                <a:cs typeface="Times New Roman" panose="02020603050405020304" pitchFamily="34" charset="-120"/>
              </a:rPr>
              <a:t>一定</a:t>
            </a:r>
            <a:r>
              <a:rPr lang="zh-CN" altLang="en-US" sz="2665" b="1">
                <a:solidFill>
                  <a:srgbClr val="000000"/>
                </a:solidFill>
                <a:latin typeface="+mn-ea"/>
                <a:cs typeface="Times New Roman" panose="02020603050405020304" pitchFamily="34" charset="-120"/>
              </a:rPr>
              <a:t>时间内</a:t>
            </a:r>
            <a:r>
              <a:rPr lang="zh-CN" altLang="zh-CN" sz="2665" b="1" kern="100">
                <a:solidFill>
                  <a:srgbClr val="FF0000"/>
                </a:solidFill>
                <a:latin typeface="+mn-ea"/>
                <a:cs typeface="Times New Roman" panose="02020603050405020304" pitchFamily="34" charset="-120"/>
                <a:sym typeface="+mn-ea"/>
              </a:rPr>
              <a:t>释放出气体的体积</a:t>
            </a:r>
            <a:r>
              <a:rPr lang="zh-CN" altLang="en-US" sz="2665" b="1">
                <a:solidFill>
                  <a:srgbClr val="000000"/>
                </a:solidFill>
                <a:latin typeface="+mn-ea"/>
                <a:cs typeface="Times New Roman" panose="02020603050405020304" pitchFamily="34" charset="-120"/>
              </a:rPr>
              <a:t>或</a:t>
            </a:r>
            <a:r>
              <a:rPr lang="zh-CN" altLang="en-US" sz="2665" b="1" kern="100">
                <a:solidFill>
                  <a:srgbClr val="FF0000"/>
                </a:solidFill>
                <a:latin typeface="+mn-ea"/>
                <a:cs typeface="Times New Roman" panose="02020603050405020304" pitchFamily="34" charset="-120"/>
                <a:sym typeface="+mn-ea"/>
              </a:rPr>
              <a:t>气体</a:t>
            </a:r>
            <a:r>
              <a:rPr lang="zh-CN" altLang="zh-CN" sz="2665" b="1" kern="100">
                <a:solidFill>
                  <a:srgbClr val="FF0000"/>
                </a:solidFill>
                <a:latin typeface="+mn-ea"/>
                <a:cs typeface="Times New Roman" panose="02020603050405020304" pitchFamily="34" charset="-120"/>
                <a:sym typeface="+mn-ea"/>
              </a:rPr>
              <a:t>的压强</a:t>
            </a:r>
            <a:r>
              <a:rPr lang="zh-CN" altLang="en-US" sz="2665" b="1" kern="100">
                <a:solidFill>
                  <a:srgbClr val="FF0000"/>
                </a:solidFill>
                <a:latin typeface="+mn-ea"/>
                <a:cs typeface="Times New Roman" panose="02020603050405020304" pitchFamily="34" charset="-120"/>
                <a:sym typeface="+mn-ea"/>
              </a:rPr>
              <a:t>变化</a:t>
            </a:r>
            <a:r>
              <a:rPr lang="zh-CN" altLang="en-US" sz="2665" b="1">
                <a:sym typeface="+mn-ea"/>
              </a:rPr>
              <a:t>或</a:t>
            </a:r>
            <a:r>
              <a:rPr lang="zh-CN" altLang="zh-CN" sz="2665" b="1" kern="100">
                <a:solidFill>
                  <a:srgbClr val="FF0000"/>
                </a:solidFill>
                <a:latin typeface="+mn-ea"/>
                <a:cs typeface="Times New Roman" panose="02020603050405020304" pitchFamily="34" charset="-120"/>
                <a:sym typeface="+mn-ea"/>
              </a:rPr>
              <a:t>颜色</a:t>
            </a:r>
            <a:r>
              <a:rPr lang="zh-CN" altLang="en-US" sz="2665" b="1" kern="100">
                <a:solidFill>
                  <a:srgbClr val="FF0000"/>
                </a:solidFill>
                <a:latin typeface="+mn-ea"/>
                <a:cs typeface="Times New Roman" panose="02020603050405020304" pitchFamily="34" charset="-120"/>
                <a:sym typeface="+mn-ea"/>
              </a:rPr>
              <a:t>的深浅、光的吸收、导电能力</a:t>
            </a:r>
            <a:r>
              <a:rPr lang="zh-CN" altLang="en-US" sz="2665" b="1">
                <a:sym typeface="+mn-ea"/>
              </a:rPr>
              <a:t>等。</a:t>
            </a:r>
            <a:endParaRPr lang="zh-CN" altLang="en-US" sz="2665" b="1" kern="100">
              <a:solidFill>
                <a:srgbClr val="C00000"/>
              </a:solidFill>
              <a:latin typeface="+mn-ea"/>
              <a:cs typeface="Times New Roman" panose="02020603050405020304" pitchFamily="34" charset="-120"/>
            </a:endParaRPr>
          </a:p>
          <a:p>
            <a:pPr>
              <a:lnSpc>
                <a:spcPct val="150000"/>
              </a:lnSpc>
            </a:pPr>
            <a:endParaRPr lang="zh-CN" altLang="en-US" sz="2665" b="1" kern="100">
              <a:solidFill>
                <a:srgbClr val="C00000"/>
              </a:solidFill>
              <a:latin typeface="+mn-ea"/>
              <a:cs typeface="Times New Roman" panose="02020603050405020304" pitchFamily="34" charset="-120"/>
            </a:endParaRPr>
          </a:p>
        </p:txBody>
      </p:sp>
      <p:grpSp>
        <p:nvGrpSpPr>
          <p:cNvPr id="16" name="组合 15"/>
          <p:cNvGrpSpPr/>
          <p:nvPr>
            <p:custDataLst>
              <p:tags r:id="rId8"/>
            </p:custDataLst>
          </p:nvPr>
        </p:nvGrpSpPr>
        <p:grpSpPr>
          <a:xfrm>
            <a:off x="9268284" y="4250794"/>
            <a:ext cx="2724150" cy="2386011"/>
            <a:chOff x="9142" y="7050"/>
            <a:chExt cx="5068" cy="3646"/>
          </a:xfrm>
        </p:grpSpPr>
        <p:pic>
          <p:nvPicPr>
            <p:cNvPr id="17" name="图片 16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/>
            <a:srcRect l="25785" t="34451" r="25785" b="7663"/>
            <a:stretch>
              <a:fillRect/>
            </a:stretch>
          </p:blipFill>
          <p:spPr>
            <a:xfrm>
              <a:off x="9142" y="7050"/>
              <a:ext cx="5068" cy="3549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>
              <p:custDataLst>
                <p:tags r:id="rId11"/>
              </p:custDataLst>
            </p:nvPr>
          </p:nvSpPr>
          <p:spPr>
            <a:xfrm>
              <a:off x="9254" y="9519"/>
              <a:ext cx="4844" cy="11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2000" b="1">
                  <a:solidFill>
                    <a:prstClr val="black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黑体" panose="02010609060101010101" pitchFamily="49" charset="-122"/>
                </a:rPr>
                <a:t>高锰酸钾</a:t>
              </a:r>
              <a:r>
                <a:rPr lang="en-US" altLang="zh-CN" sz="2000" b="1" err="1">
                  <a:solidFill>
                    <a:prstClr val="black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黑体" panose="02010609060101010101" pitchFamily="49" charset="-122"/>
                </a:rPr>
                <a:t>溶液</a:t>
              </a:r>
              <a:r>
                <a:rPr lang="zh-CN" altLang="en-US" sz="2000" b="1">
                  <a:solidFill>
                    <a:prstClr val="black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黑体" panose="02010609060101010101" pitchFamily="49" charset="-122"/>
                </a:rPr>
                <a:t>与草酸反应，记录溶液褪色的时间</a:t>
              </a:r>
              <a:endParaRPr lang="zh-CN" altLang="en-US" sz="2000" b="1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黑体" panose="02010609060101010101" pitchFamily="49" charset="-122"/>
              </a:endParaRPr>
            </a:p>
          </p:txBody>
        </p:sp>
      </p:grpSp>
      <p:pic>
        <p:nvPicPr>
          <p:cNvPr id="19" name="19xx4rjhx83.jpg"/>
          <p:cNvPicPr/>
          <p:nvPr>
            <p:custDataLst>
              <p:tags r:id="rId12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4634"/>
          <a:stretch>
            <a:fillRect/>
          </a:stretch>
        </p:blipFill>
        <p:spPr>
          <a:xfrm>
            <a:off x="41373" y="4672578"/>
            <a:ext cx="2397566" cy="2136237"/>
          </a:xfrm>
          <a:prstGeom prst="rect">
            <a:avLst/>
          </a:prstGeom>
        </p:spPr>
      </p:pic>
      <p:grpSp>
        <p:nvGrpSpPr>
          <p:cNvPr id="21" name="组合 20"/>
          <p:cNvGrpSpPr/>
          <p:nvPr>
            <p:custDataLst>
              <p:tags r:id="rId15"/>
            </p:custDataLst>
          </p:nvPr>
        </p:nvGrpSpPr>
        <p:grpSpPr>
          <a:xfrm>
            <a:off x="5829694" y="4672579"/>
            <a:ext cx="1792393" cy="1999634"/>
            <a:chOff x="15685" y="5122"/>
            <a:chExt cx="1828" cy="3585"/>
          </a:xfrm>
        </p:grpSpPr>
        <p:sp>
          <p:nvSpPr>
            <p:cNvPr id="22" name="矩形 21"/>
            <p:cNvSpPr/>
            <p:nvPr>
              <p:custDataLst>
                <p:tags r:id="rId16"/>
              </p:custDataLst>
            </p:nvPr>
          </p:nvSpPr>
          <p:spPr>
            <a:xfrm>
              <a:off x="15685" y="7982"/>
              <a:ext cx="1828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altLang="zh-CN" sz="2665" b="1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rPr>
                <a:t>pH</a:t>
              </a:r>
              <a:r>
                <a:rPr lang="zh-CN" altLang="en-US" sz="2665" b="1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rPr>
                <a:t>计</a:t>
              </a:r>
              <a:r>
                <a:rPr lang="en-US" altLang="zh-CN" sz="3385" b="1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rPr>
                <a:t> </a:t>
              </a:r>
              <a:endParaRPr lang="en-US" altLang="zh-CN" sz="3385" b="1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18"/>
            <a:stretch>
              <a:fillRect/>
            </a:stretch>
          </p:blipFill>
          <p:spPr>
            <a:xfrm>
              <a:off x="15685" y="5122"/>
              <a:ext cx="1678" cy="2669"/>
            </a:xfrm>
            <a:prstGeom prst="rect">
              <a:avLst/>
            </a:prstGeom>
          </p:spPr>
        </p:pic>
      </p:grpSp>
      <p:grpSp>
        <p:nvGrpSpPr>
          <p:cNvPr id="24" name="组合 23"/>
          <p:cNvGrpSpPr/>
          <p:nvPr>
            <p:custDataLst>
              <p:tags r:id="rId19"/>
            </p:custDataLst>
          </p:nvPr>
        </p:nvGrpSpPr>
        <p:grpSpPr>
          <a:xfrm>
            <a:off x="6940209" y="4219390"/>
            <a:ext cx="2475153" cy="2556279"/>
            <a:chOff x="11222" y="5122"/>
            <a:chExt cx="3025" cy="3818"/>
          </a:xfrm>
        </p:grpSpPr>
        <p:pic>
          <p:nvPicPr>
            <p:cNvPr id="25" name="图片 24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1"/>
            <a:stretch>
              <a:fillRect/>
            </a:stretch>
          </p:blipFill>
          <p:spPr>
            <a:xfrm>
              <a:off x="11897" y="5122"/>
              <a:ext cx="2350" cy="2744"/>
            </a:xfrm>
            <a:prstGeom prst="rect">
              <a:avLst/>
            </a:prstGeom>
          </p:spPr>
        </p:pic>
        <p:sp>
          <p:nvSpPr>
            <p:cNvPr id="26" name="矩形 25"/>
            <p:cNvSpPr/>
            <p:nvPr>
              <p:custDataLst>
                <p:tags r:id="rId22"/>
              </p:custDataLst>
            </p:nvPr>
          </p:nvSpPr>
          <p:spPr>
            <a:xfrm>
              <a:off x="11222" y="8305"/>
              <a:ext cx="2531" cy="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zh-CN" altLang="en-US" sz="2665" b="1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微软雅黑" panose="020B0503020204020204" pitchFamily="34" charset="-122"/>
                </a:rPr>
                <a:t>浊度仪</a:t>
              </a:r>
              <a:endParaRPr lang="zh-CN" altLang="en-US" sz="2665" b="1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>
            <p:custDataLst>
              <p:tags r:id="rId23"/>
            </p:custDataLst>
          </p:nvPr>
        </p:nvGrpSpPr>
        <p:grpSpPr>
          <a:xfrm>
            <a:off x="2486292" y="4724322"/>
            <a:ext cx="3142827" cy="2136237"/>
            <a:chOff x="9945" y="6028"/>
            <a:chExt cx="1654" cy="1385"/>
          </a:xfrm>
        </p:grpSpPr>
        <p:pic>
          <p:nvPicPr>
            <p:cNvPr id="28" name="Picture 2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25">
              <a:lum brigh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945" y="6028"/>
              <a:ext cx="1654" cy="1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文本框 28"/>
            <p:cNvSpPr txBox="1"/>
            <p:nvPr>
              <p:custDataLst>
                <p:tags r:id="rId26"/>
              </p:custDataLst>
            </p:nvPr>
          </p:nvSpPr>
          <p:spPr>
            <a:xfrm>
              <a:off x="9995" y="7105"/>
              <a:ext cx="1555" cy="308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81273" tIns="81273" rIns="81273" bIns="81273" numCol="1" spcCol="38100" rtlCol="0" anchor="t" forceAA="0">
              <a:spAutoFit/>
            </a:bodyPr>
            <a:lstStyle/>
            <a:p>
              <a:pPr defTabSz="860425" latinLnBrk="1"/>
              <a:r>
                <a:rPr lang="zh-CN" altLang="en-US" sz="2665" b="1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Arial" panose="020B0604020202020204"/>
                  <a:sym typeface="Arial" panose="020B0604020202020204"/>
                </a:rPr>
                <a:t>离子浓度检测仪</a:t>
              </a:r>
              <a:endParaRPr lang="zh-CN" altLang="en-US" sz="2665" b="1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_6_BD#fc476b9d4?parentnodeid=b055c3597&amp;vbahtmlprocessed=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53929" y="225298"/>
            <a:ext cx="2720721" cy="74009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QM_7_BD.37_1#3956f6fe4?parentnodeid=fc476b9d4&amp;vbahtmlprocessed=1"/>
              <p:cNvSpPr/>
              <p:nvPr>
                <p:custDataLst>
                  <p:tags r:id="rId3"/>
                </p:custDataLst>
              </p:nvPr>
            </p:nvSpPr>
            <p:spPr>
              <a:xfrm>
                <a:off x="280416" y="1064832"/>
                <a:ext cx="11475720" cy="170669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/>
              <a:lstStyle/>
              <a:p>
                <a:pPr algn="l">
                  <a:lnSpc>
                    <a:spcPct val="130000"/>
                  </a:lnSpc>
                </a:pPr>
                <a:r>
                  <a:rPr lang="en-US" sz="220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实验探究：反应速率的定量测定和比较，完成下列填空：</a:t>
                </a:r>
                <a:endParaRPr lang="en-US" sz="2200"/>
              </a:p>
              <a:p>
                <a:pPr algn="l">
                  <a:lnSpc>
                    <a:spcPct val="130000"/>
                  </a:lnSpc>
                </a:pPr>
                <a:r>
                  <a:rPr lang="en-US" sz="2300" b="1">
                    <a:solidFill>
                      <a:srgbClr val="0000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【实验步骤】</a:t>
                </a:r>
                <a:endParaRPr lang="en-US" sz="2300" b="1">
                  <a:solidFill>
                    <a:srgbClr val="0000FF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algn="l">
                  <a:lnSpc>
                    <a:spcPct val="130000"/>
                  </a:lnSpc>
                </a:pPr>
                <a:r>
                  <a:rPr lang="en-US" sz="220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①取一套装置（如图所示），加入</a:t>
                </a:r>
                <a:r>
                  <a:rPr lang="en-US" sz="800" u="none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sz="100" spc="-1020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&lt;m&gt;</a:t>
                </a:r>
                <a14:m>
                  <m:oMath xmlns:m="http://schemas.openxmlformats.org/officeDocument/2006/math">
                    <m:r>
                      <a:rPr sz="2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40</m:t>
                    </m:r>
                    <m:r>
                      <m:rPr>
                        <m:sty m:val="p"/>
                      </m:rPr>
                      <a:rPr sz="2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mL</m:t>
                    </m:r>
                    <m:r>
                      <a:rPr sz="2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sz="2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sty m:val="p"/>
                      </m:rPr>
                      <a:rPr sz="2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mol</m:t>
                    </m:r>
                    <m:r>
                      <a:rPr sz="2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sz="2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p>
                        <m:r>
                          <a:rPr sz="2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00" spc="-1020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&lt;/m&gt;</a:t>
                </a:r>
                <a:r>
                  <a:rPr lang="en-US" sz="800" u="none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sz="2200" err="1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硫酸溶液和锌粒，</a:t>
                </a:r>
                <a:endParaRPr lang="en-US" sz="2200" err="1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algn="l">
                  <a:lnSpc>
                    <a:spcPct val="130000"/>
                  </a:lnSpc>
                </a:pPr>
                <a:r>
                  <a:rPr lang="en-US" sz="2200" err="1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测定收集</a:t>
                </a:r>
                <a:r>
                  <a:rPr lang="en-US" sz="800" u="none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sz="100" spc="-1020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&lt;m&gt;</a:t>
                </a:r>
                <a14:m>
                  <m:oMath xmlns:m="http://schemas.openxmlformats.org/officeDocument/2006/math">
                    <m:r>
                      <a:rPr sz="2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m:rPr>
                        <m:sty m:val="p"/>
                      </m:rPr>
                      <a:rPr sz="2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mL</m:t>
                    </m:r>
                    <m:r>
                      <a:rPr sz="2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sz="2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sz="2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00" spc="-1020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&lt;/m&gt;</a:t>
                </a:r>
                <a:r>
                  <a:rPr lang="en-US" sz="800" u="none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sz="220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所需的时间。</a:t>
                </a:r>
                <a:endParaRPr lang="en-US" sz="2200"/>
              </a:p>
            </p:txBody>
          </p:sp>
        </mc:Choice>
        <mc:Fallback>
          <p:sp>
            <p:nvSpPr>
              <p:cNvPr id="4" name="QM_7_BD.37_1#3956f6fe4?parentnodeid=fc476b9d4&amp;vbahtmlprocessed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280416" y="1064832"/>
                <a:ext cx="11475720" cy="1706690"/>
              </a:xfrm>
              <a:prstGeom prst="rect">
                <a:avLst/>
              </a:prstGeom>
              <a:blipFill rotWithShape="1">
                <a:blip r:embed="rId5"/>
                <a:stretch>
                  <a:fillRect l="-3" t="-34" r="3" b="-43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QM_7_BD.37_2#3956f6fe4?parentnodeid=fc476b9d4&amp;vbahtmlprocessed=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46998" y="928180"/>
            <a:ext cx="3364611" cy="214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QM_7_BD.37_3#3956f6fe4?segpoint=1&amp;parentnodeid=fc476b9d4&amp;vbahtmlprocessed=1"/>
              <p:cNvSpPr/>
              <p:nvPr>
                <p:custDataLst>
                  <p:tags r:id="rId8"/>
                </p:custDataLst>
              </p:nvPr>
            </p:nvSpPr>
            <p:spPr>
              <a:xfrm>
                <a:off x="280416" y="2870962"/>
                <a:ext cx="11475720" cy="39852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/>
              <a:lstStyle/>
              <a:p>
                <a:pPr>
                  <a:lnSpc>
                    <a:spcPct val="130000"/>
                  </a:lnSpc>
                </a:pPr>
                <a:r>
                  <a:rPr lang="en-US" sz="220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②取另一套装置，加入</a:t>
                </a:r>
                <a:r>
                  <a:rPr lang="en-US" sz="800" u="none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sz="100" spc="-1020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&lt;m&gt;</a:t>
                </a:r>
                <a14:m>
                  <m:oMath xmlns:m="http://schemas.openxmlformats.org/officeDocument/2006/math">
                    <m:r>
                      <a:rPr sz="2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40</m:t>
                    </m:r>
                    <m:r>
                      <m:rPr>
                        <m:sty m:val="p"/>
                      </m:rPr>
                      <a:rPr sz="2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mL</m:t>
                    </m:r>
                    <m:r>
                      <a:rPr sz="2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sz="2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m:rPr>
                        <m:sty m:val="p"/>
                      </m:rPr>
                      <a:rPr sz="2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mol</m:t>
                    </m:r>
                    <m:r>
                      <a:rPr sz="2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sz="2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p>
                        <m:r>
                          <a:rPr sz="2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00" spc="-1020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&lt;/m&gt;</a:t>
                </a:r>
                <a:r>
                  <a:rPr lang="en-US" sz="800" u="none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sz="220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硫酸溶液和锌粒，测定收集</a:t>
                </a:r>
                <a:r>
                  <a:rPr lang="en-US" sz="800" u="none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sz="100" spc="-1020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&lt;m&gt;</a:t>
                </a:r>
                <a:endParaRPr lang="en-US" sz="220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sz="2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m:rPr>
                        <m:sty m:val="p"/>
                      </m:rPr>
                      <a:rPr sz="2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mL</m:t>
                    </m:r>
                    <m:r>
                      <a:rPr sz="2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sz="2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sz="2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00" spc="-1020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&lt;/m&gt;</a:t>
                </a:r>
                <a:r>
                  <a:rPr lang="en-US" sz="800" u="none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sz="2200" err="1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所需的时间</a:t>
                </a:r>
                <a:r>
                  <a:rPr lang="en-US" altLang="zh-CN" sz="220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lang="en-US" sz="2200"/>
              </a:p>
            </p:txBody>
          </p:sp>
        </mc:Choice>
        <mc:Fallback>
          <p:sp>
            <p:nvSpPr>
              <p:cNvPr id="6" name="QM_7_BD.37_3#3956f6fe4?segpoint=1&amp;parentnodeid=fc476b9d4&amp;vbahtmlprocessed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280416" y="2870962"/>
                <a:ext cx="11475720" cy="398526"/>
              </a:xfrm>
              <a:prstGeom prst="rect">
                <a:avLst/>
              </a:prstGeom>
              <a:blipFill rotWithShape="1">
                <a:blip r:embed="rId10"/>
                <a:stretch>
                  <a:fillRect l="-3" t="-32" r="3" b="-1235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QB_8#8db5efa28?parentnodeid=3956f6fe4&amp;vbahtmlprocessed=1"/>
              <p:cNvSpPr/>
              <p:nvPr>
                <p:custDataLst>
                  <p:tags r:id="rId11"/>
                </p:custDataLst>
              </p:nvPr>
            </p:nvSpPr>
            <p:spPr>
              <a:xfrm>
                <a:off x="118491" y="3565399"/>
                <a:ext cx="11475720" cy="991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/>
              <a:lstStyle/>
              <a:p>
                <a:pPr marL="0" algn="l">
                  <a:lnSpc>
                    <a:spcPct val="150000"/>
                  </a:lnSpc>
                </a:pPr>
                <a:r>
                  <a:rPr lang="en-US" sz="2300" b="1">
                    <a:solidFill>
                      <a:srgbClr val="0000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【实验现象】</a:t>
                </a:r>
                <a:r>
                  <a:rPr lang="en-US" sz="2300" b="1">
                    <a:solidFill>
                      <a:srgbClr val="0000FF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sz="2300" err="1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锌与稀硫酸反应</a:t>
                </a:r>
                <a:r>
                  <a:rPr lang="en-US" sz="2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___________</a:t>
                </a:r>
                <a:r>
                  <a:rPr lang="en-US" sz="230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（写现象），收集</a:t>
                </a:r>
                <a:r>
                  <a:rPr lang="en-US" sz="800" u="none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sz="23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m:rPr>
                        <m:sty m:val="p"/>
                      </m:rPr>
                      <a:rPr sz="23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mL</m:t>
                    </m:r>
                  </m:oMath>
                </a14:m>
                <a:r>
                  <a:rPr lang="en-US" sz="800" u="none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sz="230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气体，②所用时间比①所用时间</a:t>
                </a:r>
                <a:r>
                  <a:rPr lang="en-US" sz="2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</a:t>
                </a:r>
                <a:r>
                  <a:rPr lang="en-US" sz="230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lang="en-US" sz="2300"/>
              </a:p>
            </p:txBody>
          </p:sp>
        </mc:Choice>
        <mc:Fallback>
          <p:sp>
            <p:nvSpPr>
              <p:cNvPr id="7" name="QB_8#8db5efa28?parentnodeid=3956f6fe4&amp;vbahtmlprocessed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118491" y="3565399"/>
                <a:ext cx="11475720" cy="991553"/>
              </a:xfrm>
              <a:prstGeom prst="rect">
                <a:avLst/>
              </a:prstGeom>
              <a:blipFill rotWithShape="1">
                <a:blip r:embed="rId13"/>
                <a:stretch>
                  <a:fillRect l="-3" t="-51" r="3" b="-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QB_8_AN.38_1#8db5efa28.blank?parentnodeid=3956f6fe4&amp;vbahtmlprocessed=1&amp;hasmatchpositionanswer=1"/>
          <p:cNvSpPr/>
          <p:nvPr>
            <p:custDataLst>
              <p:tags r:id="rId14"/>
            </p:custDataLst>
          </p:nvPr>
        </p:nvSpPr>
        <p:spPr>
          <a:xfrm>
            <a:off x="4253929" y="3539999"/>
            <a:ext cx="1235075" cy="46977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algn="ctr">
              <a:lnSpc>
                <a:spcPct val="150000"/>
              </a:lnSpc>
            </a:pPr>
            <a:r>
              <a:rPr lang="en-US" sz="230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产生气泡</a:t>
            </a:r>
            <a:endParaRPr lang="en-US" sz="100"/>
          </a:p>
        </p:txBody>
      </p:sp>
      <p:sp>
        <p:nvSpPr>
          <p:cNvPr id="9" name="QB_8_AN.39_1#8db5efa28.blank?parentnodeid=3956f6fe4&amp;vbahtmlprocessed=1&amp;hasmatchpositionanswer=1"/>
          <p:cNvSpPr/>
          <p:nvPr>
            <p:custDataLst>
              <p:tags r:id="rId15"/>
            </p:custDataLst>
          </p:nvPr>
        </p:nvSpPr>
        <p:spPr>
          <a:xfrm>
            <a:off x="1769491" y="4065779"/>
            <a:ext cx="358775" cy="46977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algn="ctr">
              <a:lnSpc>
                <a:spcPct val="150000"/>
              </a:lnSpc>
            </a:pPr>
            <a:r>
              <a:rPr lang="en-US" sz="230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短</a:t>
            </a:r>
            <a:endParaRPr lang="en-US" sz="100"/>
          </a:p>
        </p:txBody>
      </p:sp>
      <p:sp>
        <p:nvSpPr>
          <p:cNvPr id="10" name="QB_8_BD.40_1#9f39797af?parentnodeid=3956f6fe4&amp;vbahtmlprocessed=1"/>
          <p:cNvSpPr/>
          <p:nvPr>
            <p:custDataLst>
              <p:tags r:id="rId16"/>
            </p:custDataLst>
          </p:nvPr>
        </p:nvSpPr>
        <p:spPr>
          <a:xfrm>
            <a:off x="118491" y="4620768"/>
            <a:ext cx="11475720" cy="46577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>
              <a:lnSpc>
                <a:spcPct val="130000"/>
              </a:lnSpc>
            </a:pPr>
            <a:r>
              <a:rPr lang="en-US" sz="2300" b="1">
                <a:solidFill>
                  <a:srgbClr val="0000FF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【实验结果】 </a:t>
            </a:r>
            <a:endParaRPr lang="en-US" sz="2300" b="1">
              <a:solidFill>
                <a:srgbClr val="0000FF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QB_8_BD.40_2#9f39797af?parentnodeid=3956f6fe4&amp;vbahtmlprocessed=1"/>
              <p:cNvGraphicFramePr>
                <a:graphicFrameLocks noGrp="1"/>
              </p:cNvGraphicFramePr>
              <p:nvPr>
                <p:custDataLst>
                  <p:tags r:id="rId17"/>
                </p:custDataLst>
              </p:nvPr>
            </p:nvGraphicFramePr>
            <p:xfrm>
              <a:off x="118491" y="5214874"/>
              <a:ext cx="11478769" cy="1481201"/>
            </p:xfrm>
            <a:graphic>
              <a:graphicData uri="http://schemas.openxmlformats.org/drawingml/2006/table">
                <a:tbl>
                  <a:tblPr/>
                  <a:tblGrid>
                    <a:gridCol w="3737700"/>
                    <a:gridCol w="3865954"/>
                    <a:gridCol w="3875115"/>
                  </a:tblGrid>
                  <a:tr h="493395">
                    <a:tc>
                      <a:txBody>
                        <a:bodyPr wrap="square"/>
                        <a:lstStyle/>
                        <a:p>
                          <a:pPr algn="ctr">
                            <a:lnSpc>
                              <a:spcPct val="130000"/>
                            </a:lnSpc>
                          </a:pPr>
                          <a:r>
                            <a:rPr lang="en-US" sz="230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加入试剂</a:t>
                          </a:r>
                          <a:endParaRPr lang="en-US" sz="1200"/>
                        </a:p>
                      </a:txBody>
                      <a:tcPr marL="38100" marR="38100" marT="38100" marB="38100" vert="horz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 wrap="square"/>
                        <a:lstStyle/>
                        <a:p>
                          <a:pPr algn="l">
                            <a:lnSpc>
                              <a:spcPct val="130000"/>
                            </a:lnSpc>
                          </a:pPr>
                          <a:r>
                            <a:rPr lang="en-US" sz="230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反应时间（填“长”或“短”）</a:t>
                          </a:r>
                          <a:endParaRPr lang="en-US" sz="1200"/>
                        </a:p>
                      </a:txBody>
                      <a:tcPr marL="38100" marR="38100" marT="38100" marB="38100" vert="horz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 wrap="square"/>
                        <a:lstStyle/>
                        <a:p>
                          <a:pPr algn="l">
                            <a:lnSpc>
                              <a:spcPct val="130000"/>
                            </a:lnSpc>
                          </a:pPr>
                          <a:r>
                            <a:rPr lang="en-US" sz="230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反应速率（填“快”或“慢”）</a:t>
                          </a:r>
                          <a:endParaRPr lang="en-US" sz="1200"/>
                        </a:p>
                      </a:txBody>
                      <a:tcPr marL="38100" marR="38100" marT="38100" marB="38100" vert="horz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92824">
                    <a:tc>
                      <a:txBody>
                        <a:bodyPr wrap="square"/>
                        <a:lstStyle/>
                        <a:p>
                          <a:pPr algn="ctr">
                            <a:lnSpc>
                              <a:spcPct val="130000"/>
                            </a:lnSpc>
                          </a:pPr>
                          <a:r>
                            <a:rPr lang="en-US" sz="800" u="none">
                              <a:solidFill>
                                <a:srgbClr val="000000"/>
                              </a:solidFill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宋体" panose="02010600030101010101" pitchFamily="34" charset="-12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3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  <m:r>
                                <m:rPr>
                                  <m:sty m:val="p"/>
                                </m:rPr>
                                <a:rPr sz="23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mL</m:t>
                              </m:r>
                              <m:r>
                                <a:rPr sz="23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sz="23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sty m:val="p"/>
                                </m:rPr>
                                <a:rPr sz="23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mol</m:t>
                              </m:r>
                              <m:r>
                                <a:rPr sz="23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sz="23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sz="23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</m:t>
                                  </m:r>
                                </m:e>
                                <m:sup>
                                  <m:r>
                                    <a:rPr sz="23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800" u="none">
                              <a:solidFill>
                                <a:srgbClr val="000000"/>
                              </a:solidFill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宋体" panose="02010600030101010101" pitchFamily="34" charset="-120"/>
                            </a:rPr>
                            <a:t> </a:t>
                          </a:r>
                          <a:r>
                            <a:rPr lang="en-US" sz="230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硫酸溶液</a:t>
                          </a:r>
                          <a:endParaRPr lang="en-US" sz="1200"/>
                        </a:p>
                      </a:txBody>
                      <a:tcPr marL="38100" marR="38100" marT="38100" marB="38100" vert="horz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 wrap="square"/>
                        <a:lstStyle/>
                        <a:p>
                          <a:pPr algn="ctr">
                            <a:lnSpc>
                              <a:spcPct val="130000"/>
                            </a:lnSpc>
                          </a:pPr>
                          <a:r>
                            <a:rPr lang="en-US" sz="2300">
                              <a:solidFill>
                                <a:srgbClr val="000000"/>
                              </a:solidFill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宋体" panose="02010600030101010101" pitchFamily="34" charset="-120"/>
                            </a:rPr>
                            <a:t>_____</a:t>
                          </a:r>
                          <a:endParaRPr lang="en-US" sz="1200"/>
                        </a:p>
                      </a:txBody>
                      <a:tcPr marL="38100" marR="38100" marT="38100" marB="38100" vert="horz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 wrap="square"/>
                        <a:lstStyle/>
                        <a:p>
                          <a:pPr algn="ctr">
                            <a:lnSpc>
                              <a:spcPct val="130000"/>
                            </a:lnSpc>
                          </a:pPr>
                          <a:r>
                            <a:rPr lang="en-US" sz="2300">
                              <a:solidFill>
                                <a:srgbClr val="000000"/>
                              </a:solidFill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宋体" panose="02010600030101010101" pitchFamily="34" charset="-120"/>
                            </a:rPr>
                            <a:t>_____</a:t>
                          </a:r>
                          <a:endParaRPr lang="en-US" sz="1200"/>
                        </a:p>
                      </a:txBody>
                      <a:tcPr marL="38100" marR="38100" marT="38100" marB="38100" vert="horz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92824">
                    <a:tc>
                      <a:txBody>
                        <a:bodyPr wrap="square"/>
                        <a:lstStyle/>
                        <a:p>
                          <a:pPr algn="ctr">
                            <a:lnSpc>
                              <a:spcPct val="130000"/>
                            </a:lnSpc>
                          </a:pPr>
                          <a:r>
                            <a:rPr lang="en-US" sz="800" u="none">
                              <a:solidFill>
                                <a:srgbClr val="000000"/>
                              </a:solidFill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宋体" panose="02010600030101010101" pitchFamily="34" charset="-12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3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  <m:r>
                                <m:rPr>
                                  <m:sty m:val="p"/>
                                </m:rPr>
                                <a:rPr sz="23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mL</m:t>
                              </m:r>
                              <m:r>
                                <a:rPr sz="23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sz="23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m:rPr>
                                  <m:sty m:val="p"/>
                                </m:rPr>
                                <a:rPr sz="23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mol</m:t>
                              </m:r>
                              <m:r>
                                <a:rPr sz="23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sz="23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sz="23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</m:t>
                                  </m:r>
                                </m:e>
                                <m:sup>
                                  <m:r>
                                    <a:rPr sz="23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800" u="none">
                              <a:solidFill>
                                <a:srgbClr val="000000"/>
                              </a:solidFill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宋体" panose="02010600030101010101" pitchFamily="34" charset="-120"/>
                            </a:rPr>
                            <a:t> </a:t>
                          </a:r>
                          <a:r>
                            <a:rPr lang="en-US" sz="230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硫酸溶液</a:t>
                          </a:r>
                          <a:endParaRPr lang="en-US" sz="1200"/>
                        </a:p>
                      </a:txBody>
                      <a:tcPr marL="38100" marR="38100" marT="38100" marB="38100" vert="horz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 wrap="square"/>
                        <a:lstStyle/>
                        <a:p>
                          <a:pPr algn="ctr">
                            <a:lnSpc>
                              <a:spcPct val="130000"/>
                            </a:lnSpc>
                          </a:pPr>
                          <a:r>
                            <a:rPr lang="en-US" sz="2300">
                              <a:solidFill>
                                <a:srgbClr val="000000"/>
                              </a:solidFill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宋体" panose="02010600030101010101" pitchFamily="34" charset="-120"/>
                            </a:rPr>
                            <a:t>_____</a:t>
                          </a:r>
                          <a:endParaRPr lang="en-US" sz="1200"/>
                        </a:p>
                      </a:txBody>
                      <a:tcPr marL="38100" marR="38100" marT="38100" marB="38100" vert="horz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 wrap="square"/>
                        <a:lstStyle/>
                        <a:p>
                          <a:pPr algn="ctr">
                            <a:lnSpc>
                              <a:spcPct val="130000"/>
                            </a:lnSpc>
                          </a:pPr>
                          <a:r>
                            <a:rPr lang="en-US" sz="2300">
                              <a:solidFill>
                                <a:srgbClr val="000000"/>
                              </a:solidFill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宋体" panose="02010600030101010101" pitchFamily="34" charset="-120"/>
                            </a:rPr>
                            <a:t>_____</a:t>
                          </a:r>
                          <a:endParaRPr lang="en-US" sz="1200"/>
                        </a:p>
                      </a:txBody>
                      <a:tcPr marL="38100" marR="38100" marT="38100" marB="38100" vert="horz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QB_8_BD.40_2#9f39797af?parentnodeid=3956f6fe4&amp;vbahtmlprocessed=1"/>
              <p:cNvGraphicFramePr>
                <a:graphicFrameLocks noGrp="1"/>
              </p:cNvGraphicFramePr>
              <p:nvPr>
                <p:custDataLst>
                  <p:tags r:id="rId18"/>
                </p:custDataLst>
              </p:nvPr>
            </p:nvGraphicFramePr>
            <p:xfrm>
              <a:off x="118491" y="5214874"/>
              <a:ext cx="11478769" cy="1481201"/>
            </p:xfrm>
            <a:graphic>
              <a:graphicData uri="http://schemas.openxmlformats.org/drawingml/2006/table">
                <a:tbl>
                  <a:tblPr/>
                  <a:tblGrid>
                    <a:gridCol w="3737700"/>
                    <a:gridCol w="3865954"/>
                    <a:gridCol w="3875115"/>
                  </a:tblGrid>
                  <a:tr h="493395">
                    <a:tc>
                      <a:txBody>
                        <a:bodyPr wrap="square"/>
                        <a:lstStyle/>
                        <a:p>
                          <a:pPr algn="ctr">
                            <a:lnSpc>
                              <a:spcPct val="130000"/>
                            </a:lnSpc>
                          </a:pPr>
                          <a:r>
                            <a:rPr lang="en-US" sz="230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加入试剂</a:t>
                          </a:r>
                          <a:endParaRPr lang="en-US" sz="1200"/>
                        </a:p>
                      </a:txBody>
                      <a:tcPr marL="38100" marR="38100" marT="38100" marB="38100" vert="horz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 wrap="square"/>
                        <a:lstStyle/>
                        <a:p>
                          <a:pPr algn="l">
                            <a:lnSpc>
                              <a:spcPct val="130000"/>
                            </a:lnSpc>
                          </a:pPr>
                          <a:r>
                            <a:rPr lang="en-US" sz="230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反应时间（填“长”或“短”）</a:t>
                          </a:r>
                          <a:endParaRPr lang="en-US" sz="1200"/>
                        </a:p>
                      </a:txBody>
                      <a:tcPr marL="38100" marR="38100" marT="38100" marB="38100" vert="horz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 wrap="square"/>
                        <a:lstStyle/>
                        <a:p>
                          <a:pPr algn="l">
                            <a:lnSpc>
                              <a:spcPct val="130000"/>
                            </a:lnSpc>
                          </a:pPr>
                          <a:r>
                            <a:rPr lang="en-US" sz="230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反应速率（填“快”或“慢”）</a:t>
                          </a:r>
                          <a:endParaRPr lang="en-US" sz="1200"/>
                        </a:p>
                      </a:txBody>
                      <a:tcPr marL="38100" marR="38100" marT="38100" marB="38100" vert="horz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486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38100" marR="38100" marT="38100" marB="38100" vert="horz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9"/>
                        </a:blipFill>
                      </a:tcPr>
                    </a:tc>
                    <a:tc>
                      <a:txBody>
                        <a:bodyPr wrap="square"/>
                        <a:lstStyle/>
                        <a:p>
                          <a:pPr algn="ctr">
                            <a:lnSpc>
                              <a:spcPct val="130000"/>
                            </a:lnSpc>
                          </a:pPr>
                          <a:r>
                            <a:rPr lang="en-US" sz="2300">
                              <a:solidFill>
                                <a:srgbClr val="000000"/>
                              </a:solidFill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宋体" panose="02010600030101010101" pitchFamily="34" charset="-120"/>
                            </a:rPr>
                            <a:t>_____</a:t>
                          </a:r>
                          <a:endParaRPr lang="en-US" sz="1200"/>
                        </a:p>
                      </a:txBody>
                      <a:tcPr marL="38100" marR="38100" marT="38100" marB="38100" vert="horz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 wrap="square"/>
                        <a:lstStyle/>
                        <a:p>
                          <a:pPr algn="ctr">
                            <a:lnSpc>
                              <a:spcPct val="130000"/>
                            </a:lnSpc>
                          </a:pPr>
                          <a:r>
                            <a:rPr lang="en-US" sz="2300">
                              <a:solidFill>
                                <a:srgbClr val="000000"/>
                              </a:solidFill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宋体" panose="02010600030101010101" pitchFamily="34" charset="-120"/>
                            </a:rPr>
                            <a:t>_____</a:t>
                          </a:r>
                          <a:endParaRPr lang="en-US" sz="1200"/>
                        </a:p>
                      </a:txBody>
                      <a:tcPr marL="38100" marR="38100" marT="38100" marB="38100" vert="horz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486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38100" marR="38100" marT="38100" marB="38100" vert="horz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9"/>
                        </a:blipFill>
                      </a:tcPr>
                    </a:tc>
                    <a:tc>
                      <a:txBody>
                        <a:bodyPr wrap="square"/>
                        <a:lstStyle/>
                        <a:p>
                          <a:pPr algn="ctr">
                            <a:lnSpc>
                              <a:spcPct val="130000"/>
                            </a:lnSpc>
                          </a:pPr>
                          <a:r>
                            <a:rPr lang="en-US" sz="2300">
                              <a:solidFill>
                                <a:srgbClr val="000000"/>
                              </a:solidFill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宋体" panose="02010600030101010101" pitchFamily="34" charset="-120"/>
                            </a:rPr>
                            <a:t>_____</a:t>
                          </a:r>
                          <a:endParaRPr lang="en-US" sz="1200"/>
                        </a:p>
                      </a:txBody>
                      <a:tcPr marL="38100" marR="38100" marT="38100" marB="38100" vert="horz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 wrap="square"/>
                        <a:lstStyle/>
                        <a:p>
                          <a:pPr algn="ctr">
                            <a:lnSpc>
                              <a:spcPct val="130000"/>
                            </a:lnSpc>
                          </a:pPr>
                          <a:r>
                            <a:rPr lang="en-US" sz="2300">
                              <a:solidFill>
                                <a:srgbClr val="000000"/>
                              </a:solidFill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宋体" panose="02010600030101010101" pitchFamily="34" charset="-120"/>
                            </a:rPr>
                            <a:t>_____</a:t>
                          </a:r>
                          <a:endParaRPr lang="en-US" sz="1200"/>
                        </a:p>
                      </a:txBody>
                      <a:tcPr marL="38100" marR="38100" marT="38100" marB="38100" vert="horz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2" name="QB_8_AN.41_1#9f39797af.blank?parentnodeid=3956f6fe4&amp;vbahtmlprocessed=1&amp;hasmatchpositionanswer=1"/>
          <p:cNvSpPr/>
          <p:nvPr>
            <p:custDataLst>
              <p:tags r:id="rId20"/>
            </p:custDataLst>
          </p:nvPr>
        </p:nvSpPr>
        <p:spPr>
          <a:xfrm>
            <a:off x="5570093" y="5722684"/>
            <a:ext cx="358775" cy="41719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algn="ctr">
              <a:lnSpc>
                <a:spcPct val="130000"/>
              </a:lnSpc>
            </a:pPr>
            <a:r>
              <a:rPr lang="en-US" sz="230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长</a:t>
            </a:r>
            <a:endParaRPr lang="en-US" sz="100"/>
          </a:p>
        </p:txBody>
      </p:sp>
      <p:sp>
        <p:nvSpPr>
          <p:cNvPr id="13" name="QB_8_AN.42_1#9f39797af.blank?parentnodeid=3956f6fe4&amp;vbahtmlprocessed=1&amp;hasmatchpositionanswer=1"/>
          <p:cNvSpPr/>
          <p:nvPr>
            <p:custDataLst>
              <p:tags r:id="rId21"/>
            </p:custDataLst>
          </p:nvPr>
        </p:nvSpPr>
        <p:spPr>
          <a:xfrm>
            <a:off x="9440628" y="5722684"/>
            <a:ext cx="358775" cy="41719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algn="ctr">
              <a:lnSpc>
                <a:spcPct val="130000"/>
              </a:lnSpc>
            </a:pPr>
            <a:r>
              <a:rPr lang="en-US" sz="230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慢</a:t>
            </a:r>
            <a:endParaRPr lang="en-US" sz="100"/>
          </a:p>
        </p:txBody>
      </p:sp>
      <p:sp>
        <p:nvSpPr>
          <p:cNvPr id="14" name="QB_8_AN.43_1#9f39797af.blank?parentnodeid=3956f6fe4&amp;vbahtmlprocessed=1&amp;hasmatchpositionanswer=1"/>
          <p:cNvSpPr/>
          <p:nvPr>
            <p:custDataLst>
              <p:tags r:id="rId22"/>
            </p:custDataLst>
          </p:nvPr>
        </p:nvSpPr>
        <p:spPr>
          <a:xfrm>
            <a:off x="5570093" y="6215507"/>
            <a:ext cx="358775" cy="41719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algn="ctr">
              <a:lnSpc>
                <a:spcPct val="130000"/>
              </a:lnSpc>
            </a:pPr>
            <a:r>
              <a:rPr lang="en-US" sz="230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短</a:t>
            </a:r>
            <a:endParaRPr lang="en-US" sz="100"/>
          </a:p>
        </p:txBody>
      </p:sp>
      <p:sp>
        <p:nvSpPr>
          <p:cNvPr id="15" name="QB_8_AN.44_1#9f39797af.blank?parentnodeid=3956f6fe4&amp;vbahtmlprocessed=1&amp;hasmatchpositionanswer=1"/>
          <p:cNvSpPr/>
          <p:nvPr>
            <p:custDataLst>
              <p:tags r:id="rId23"/>
            </p:custDataLst>
          </p:nvPr>
        </p:nvSpPr>
        <p:spPr>
          <a:xfrm>
            <a:off x="9440628" y="6215507"/>
            <a:ext cx="358775" cy="41719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algn="ctr">
              <a:lnSpc>
                <a:spcPct val="130000"/>
              </a:lnSpc>
            </a:pPr>
            <a:r>
              <a:rPr lang="en-US" sz="230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快</a:t>
            </a:r>
            <a:endParaRPr lang="en-US" sz="100"/>
          </a:p>
        </p:txBody>
      </p:sp>
      <p:sp>
        <p:nvSpPr>
          <p:cNvPr id="2" name="Text Box 19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8278766" y="4202659"/>
            <a:ext cx="1352127" cy="70788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FF0000"/>
                </a:solidFill>
                <a:latin typeface="Times New Roman" panose="02020603050405020304" pitchFamily="34" charset="0"/>
              </a:rPr>
              <a:t>秒表</a:t>
            </a:r>
            <a:endParaRPr lang="zh-CN" altLang="en-US" sz="4000" b="1">
              <a:solidFill>
                <a:srgbClr val="FF0000"/>
              </a:solidFill>
              <a:latin typeface="Times New Roman" panose="020206030504050203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2" grpId="0" build="p"/>
      <p:bldP spid="13" grpId="0" build="p"/>
      <p:bldP spid="14" grpId="0" build="p"/>
      <p:bldP spid="15" grpId="0" build="p"/>
      <p:bldP spid="2" grpId="0" animBg="1"/>
    </p:bldLst>
  </p:timing>
</p:sld>
</file>

<file path=ppt/tags/tag1.xml><?xml version="1.0" encoding="utf-8"?>
<p:tagLst xmlns:p="http://schemas.openxmlformats.org/presentationml/2006/main">
  <p:tag name="AS_UNIQUEID" val="2241"/>
</p:tagLst>
</file>

<file path=ppt/tags/tag10.xml><?xml version="1.0" encoding="utf-8"?>
<p:tagLst xmlns:p="http://schemas.openxmlformats.org/presentationml/2006/main">
  <p:tag name="AS_UNIQUEID" val="2252"/>
</p:tagLst>
</file>

<file path=ppt/tags/tag100.xml><?xml version="1.0" encoding="utf-8"?>
<p:tagLst xmlns:p="http://schemas.openxmlformats.org/presentationml/2006/main">
  <p:tag name="AS_UNIQUEID" val="2228"/>
</p:tagLst>
</file>

<file path=ppt/tags/tag101.xml><?xml version="1.0" encoding="utf-8"?>
<p:tagLst xmlns:p="http://schemas.openxmlformats.org/presentationml/2006/main">
  <p:tag name="AS_UNIQUEID" val="2234"/>
</p:tagLst>
</file>

<file path=ppt/tags/tag102.xml><?xml version="1.0" encoding="utf-8"?>
<p:tagLst xmlns:p="http://schemas.openxmlformats.org/presentationml/2006/main">
  <p:tag name="AS_UNIQUEID" val="2236"/>
</p:tagLst>
</file>

<file path=ppt/tags/tag103.xml><?xml version="1.0" encoding="utf-8"?>
<p:tagLst xmlns:p="http://schemas.openxmlformats.org/presentationml/2006/main">
  <p:tag name="AS_UNIQUEID" val="2238"/>
</p:tagLst>
</file>

<file path=ppt/tags/tag104.xml><?xml version="1.0" encoding="utf-8"?>
<p:tagLst xmlns:p="http://schemas.openxmlformats.org/presentationml/2006/main">
  <p:tag name="AS_UNIQUEID" val="2239"/>
</p:tagLst>
</file>

<file path=ppt/tags/tag105.xml><?xml version="1.0" encoding="utf-8"?>
<p:tagLst xmlns:p="http://schemas.openxmlformats.org/presentationml/2006/main">
  <p:tag name="AS_UNIQUEID" val="2320"/>
</p:tagLst>
</file>

<file path=ppt/tags/tag106.xml><?xml version="1.0" encoding="utf-8"?>
<p:tagLst xmlns:p="http://schemas.openxmlformats.org/presentationml/2006/main">
  <p:tag name="AS_UNIQUEID" val="2321"/>
</p:tagLst>
</file>

<file path=ppt/tags/tag107.xml><?xml version="1.0" encoding="utf-8"?>
<p:tagLst xmlns:p="http://schemas.openxmlformats.org/presentationml/2006/main">
  <p:tag name="AS_UNIQUEID" val="2379"/>
</p:tagLst>
</file>

<file path=ppt/tags/tag108.xml><?xml version="1.0" encoding="utf-8"?>
<p:tagLst xmlns:p="http://schemas.openxmlformats.org/presentationml/2006/main">
  <p:tag name="AS_UNIQUEID" val="2380"/>
</p:tagLst>
</file>

<file path=ppt/tags/tag109.xml><?xml version="1.0" encoding="utf-8"?>
<p:tagLst xmlns:p="http://schemas.openxmlformats.org/presentationml/2006/main">
  <p:tag name="AS_UNIQUEID" val="2381"/>
</p:tagLst>
</file>

<file path=ppt/tags/tag11.xml><?xml version="1.0" encoding="utf-8"?>
<p:tagLst xmlns:p="http://schemas.openxmlformats.org/presentationml/2006/main">
  <p:tag name="AS_UNIQUEID" val="3673"/>
</p:tagLst>
</file>

<file path=ppt/tags/tag110.xml><?xml version="1.0" encoding="utf-8"?>
<p:tagLst xmlns:p="http://schemas.openxmlformats.org/presentationml/2006/main">
  <p:tag name="AS_UNIQUEID" val="2382"/>
</p:tagLst>
</file>

<file path=ppt/tags/tag111.xml><?xml version="1.0" encoding="utf-8"?>
<p:tagLst xmlns:p="http://schemas.openxmlformats.org/presentationml/2006/main">
  <p:tag name="AS_UNIQUEID" val="3689"/>
</p:tagLst>
</file>

<file path=ppt/tags/tag112.xml><?xml version="1.0" encoding="utf-8"?>
<p:tagLst xmlns:p="http://schemas.openxmlformats.org/presentationml/2006/main">
  <p:tag name="AS_UNIQUEID" val="3690"/>
</p:tagLst>
</file>

<file path=ppt/tags/tag113.xml><?xml version="1.0" encoding="utf-8"?>
<p:tagLst xmlns:p="http://schemas.openxmlformats.org/presentationml/2006/main">
  <p:tag name="AS_UNIQUEID" val="668"/>
</p:tagLst>
</file>

<file path=ppt/tags/tag114.xml><?xml version="1.0" encoding="utf-8"?>
<p:tagLst xmlns:p="http://schemas.openxmlformats.org/presentationml/2006/main">
  <p:tag name="AS_UNIQUEID" val="311"/>
</p:tagLst>
</file>

<file path=ppt/tags/tag115.xml><?xml version="1.0" encoding="utf-8"?>
<p:tagLst xmlns:p="http://schemas.openxmlformats.org/presentationml/2006/main">
  <p:tag name="AS_UNIQUEID" val="312"/>
</p:tagLst>
</file>

<file path=ppt/tags/tag116.xml><?xml version="1.0" encoding="utf-8"?>
<p:tagLst xmlns:p="http://schemas.openxmlformats.org/presentationml/2006/main">
  <p:tag name="AS_UNIQUEID" val="669"/>
</p:tagLst>
</file>

<file path=ppt/tags/tag117.xml><?xml version="1.0" encoding="utf-8"?>
<p:tagLst xmlns:p="http://schemas.openxmlformats.org/presentationml/2006/main">
  <p:tag name="AS_UNIQUEID" val="307"/>
</p:tagLst>
</file>

<file path=ppt/tags/tag118.xml><?xml version="1.0" encoding="utf-8"?>
<p:tagLst xmlns:p="http://schemas.openxmlformats.org/presentationml/2006/main">
  <p:tag name="AS_UNIQUEID" val="312"/>
</p:tagLst>
</file>

<file path=ppt/tags/tag119.xml><?xml version="1.0" encoding="utf-8"?>
<p:tagLst xmlns:p="http://schemas.openxmlformats.org/presentationml/2006/main">
  <p:tag name="AS_UNIQUEID" val="308"/>
</p:tagLst>
</file>

<file path=ppt/tags/tag12.xml><?xml version="1.0" encoding="utf-8"?>
<p:tagLst xmlns:p="http://schemas.openxmlformats.org/presentationml/2006/main">
  <p:tag name="AS_UNIQUEID" val="3674"/>
</p:tagLst>
</file>

<file path=ppt/tags/tag120.xml><?xml version="1.0" encoding="utf-8"?>
<p:tagLst xmlns:p="http://schemas.openxmlformats.org/presentationml/2006/main">
  <p:tag name="AS_UNIQUEID" val="317"/>
</p:tagLst>
</file>

<file path=ppt/tags/tag121.xml><?xml version="1.0" encoding="utf-8"?>
<p:tagLst xmlns:p="http://schemas.openxmlformats.org/presentationml/2006/main">
  <p:tag name="AS_UNIQUEID" val="318"/>
</p:tagLst>
</file>

<file path=ppt/tags/tag122.xml><?xml version="1.0" encoding="utf-8"?>
<p:tagLst xmlns:p="http://schemas.openxmlformats.org/presentationml/2006/main">
  <p:tag name="AS_UNIQUEID" val="319"/>
</p:tagLst>
</file>

<file path=ppt/tags/tag123.xml><?xml version="1.0" encoding="utf-8"?>
<p:tagLst xmlns:p="http://schemas.openxmlformats.org/presentationml/2006/main">
  <p:tag name="AS_UNIQUEID" val="319"/>
</p:tagLst>
</file>

<file path=ppt/tags/tag124.xml><?xml version="1.0" encoding="utf-8"?>
<p:tagLst xmlns:p="http://schemas.openxmlformats.org/presentationml/2006/main">
  <p:tag name="AS_UNIQUEID" val="319"/>
</p:tagLst>
</file>

<file path=ppt/tags/tag125.xml><?xml version="1.0" encoding="utf-8"?>
<p:tagLst xmlns:p="http://schemas.openxmlformats.org/presentationml/2006/main">
  <p:tag name="AS_UNIQUEID" val="319"/>
</p:tagLst>
</file>

<file path=ppt/tags/tag126.xml><?xml version="1.0" encoding="utf-8"?>
<p:tagLst xmlns:p="http://schemas.openxmlformats.org/presentationml/2006/main">
  <p:tag name="AS_UNIQUEID" val="2317"/>
</p:tagLst>
</file>

<file path=ppt/tags/tag127.xml><?xml version="1.0" encoding="utf-8"?>
<p:tagLst xmlns:p="http://schemas.openxmlformats.org/presentationml/2006/main">
  <p:tag name="AS_UNIQUEID" val="2317"/>
</p:tagLst>
</file>

<file path=ppt/tags/tag128.xml><?xml version="1.0" encoding="utf-8"?>
<p:tagLst xmlns:p="http://schemas.openxmlformats.org/presentationml/2006/main">
  <p:tag name="AS_UNIQUEID" val="3692"/>
</p:tagLst>
</file>

<file path=ppt/tags/tag129.xml><?xml version="1.0" encoding="utf-8"?>
<p:tagLst xmlns:p="http://schemas.openxmlformats.org/presentationml/2006/main">
  <p:tag name="AS_UNIQUEID" val="1307"/>
  <p:tag name="KSO_WM_BEAUTIFY_FLAG" val=""/>
</p:tagLst>
</file>

<file path=ppt/tags/tag13.xml><?xml version="1.0" encoding="utf-8"?>
<p:tagLst xmlns:p="http://schemas.openxmlformats.org/presentationml/2006/main">
  <p:tag name="AS_UNIQUEID" val="2256"/>
</p:tagLst>
</file>

<file path=ppt/tags/tag130.xml><?xml version="1.0" encoding="utf-8"?>
<p:tagLst xmlns:p="http://schemas.openxmlformats.org/presentationml/2006/main">
  <p:tag name="AS_UNIQUEID" val="1308"/>
  <p:tag name="KSO_WM_BEAUTIFY_FLAG" val=""/>
</p:tagLst>
</file>

<file path=ppt/tags/tag131.xml><?xml version="1.0" encoding="utf-8"?>
<p:tagLst xmlns:p="http://schemas.openxmlformats.org/presentationml/2006/main">
  <p:tag name="AS_UNIQUEID" val="1309"/>
  <p:tag name="KSO_WM_BEAUTIFY_FLAG" val=""/>
</p:tagLst>
</file>

<file path=ppt/tags/tag132.xml><?xml version="1.0" encoding="utf-8"?>
<p:tagLst xmlns:p="http://schemas.openxmlformats.org/presentationml/2006/main">
  <p:tag name="AS_UNIQUEID" val="1310"/>
  <p:tag name="KSO_WM_BEAUTIFY_FLAG" val=""/>
</p:tagLst>
</file>

<file path=ppt/tags/tag133.xml><?xml version="1.0" encoding="utf-8"?>
<p:tagLst xmlns:p="http://schemas.openxmlformats.org/presentationml/2006/main">
  <p:tag name="AS_UNIQUEID" val="1311"/>
  <p:tag name="KSO_WM_BEAUTIFY_FLAG" val=""/>
</p:tagLst>
</file>

<file path=ppt/tags/tag134.xml><?xml version="1.0" encoding="utf-8"?>
<p:tagLst xmlns:p="http://schemas.openxmlformats.org/presentationml/2006/main">
  <p:tag name="AS_UNIQUEID" val="2346"/>
</p:tagLst>
</file>

<file path=ppt/tags/tag135.xml><?xml version="1.0" encoding="utf-8"?>
<p:tagLst xmlns:p="http://schemas.openxmlformats.org/presentationml/2006/main">
  <p:tag name="AS_UNIQUEID" val="2348"/>
</p:tagLst>
</file>

<file path=ppt/tags/tag136.xml><?xml version="1.0" encoding="utf-8"?>
<p:tagLst xmlns:p="http://schemas.openxmlformats.org/presentationml/2006/main">
  <p:tag name="AS_UNIQUEID" val="2349"/>
</p:tagLst>
</file>

<file path=ppt/tags/tag137.xml><?xml version="1.0" encoding="utf-8"?>
<p:tagLst xmlns:p="http://schemas.openxmlformats.org/presentationml/2006/main">
  <p:tag name="AS_UNIQUEID" val="3694"/>
</p:tagLst>
</file>

<file path=ppt/tags/tag138.xml><?xml version="1.0" encoding="utf-8"?>
<p:tagLst xmlns:p="http://schemas.openxmlformats.org/presentationml/2006/main">
  <p:tag name="AS_UNIQUEID" val="3654"/>
</p:tagLst>
</file>

<file path=ppt/tags/tag139.xml><?xml version="1.0" encoding="utf-8"?>
<p:tagLst xmlns:p="http://schemas.openxmlformats.org/presentationml/2006/main">
  <p:tag name="AS_UNIQUEID" val="3695"/>
</p:tagLst>
</file>

<file path=ppt/tags/tag14.xml><?xml version="1.0" encoding="utf-8"?>
<p:tagLst xmlns:p="http://schemas.openxmlformats.org/presentationml/2006/main">
  <p:tag name="AS_UNIQUEID" val="3676"/>
</p:tagLst>
</file>

<file path=ppt/tags/tag140.xml><?xml version="1.0" encoding="utf-8"?>
<p:tagLst xmlns:p="http://schemas.openxmlformats.org/presentationml/2006/main">
  <p:tag name="AS_UNIQUEID" val="801"/>
</p:tagLst>
</file>

<file path=ppt/tags/tag141.xml><?xml version="1.0" encoding="utf-8"?>
<p:tagLst xmlns:p="http://schemas.openxmlformats.org/presentationml/2006/main">
  <p:tag name="AS_UNIQUEID" val="1552"/>
</p:tagLst>
</file>

<file path=ppt/tags/tag142.xml><?xml version="1.0" encoding="utf-8"?>
<p:tagLst xmlns:p="http://schemas.openxmlformats.org/presentationml/2006/main">
  <p:tag name="AS_UNIQUEID" val="1553"/>
</p:tagLst>
</file>

<file path=ppt/tags/tag143.xml><?xml version="1.0" encoding="utf-8"?>
<p:tagLst xmlns:p="http://schemas.openxmlformats.org/presentationml/2006/main">
  <p:tag name="AS_UNIQUEID" val="1554"/>
</p:tagLst>
</file>

<file path=ppt/tags/tag144.xml><?xml version="1.0" encoding="utf-8"?>
<p:tagLst xmlns:p="http://schemas.openxmlformats.org/presentationml/2006/main">
  <p:tag name="AS_UNIQUEID" val="412"/>
  <p:tag name="KSO_WM_UNIT_PLACING_PICTURE_USER_VIEWPORT" val="{&quot;height&quot;:2844,&quot;width&quot;:4725}"/>
</p:tagLst>
</file>

<file path=ppt/tags/tag145.xml><?xml version="1.0" encoding="utf-8"?>
<p:tagLst xmlns:p="http://schemas.openxmlformats.org/presentationml/2006/main">
  <p:tag name="AS_UNIQUEID" val="1514"/>
</p:tagLst>
</file>

<file path=ppt/tags/tag146.xml><?xml version="1.0" encoding="utf-8"?>
<p:tagLst xmlns:p="http://schemas.openxmlformats.org/presentationml/2006/main">
  <p:tag name="AS_UNIQUEID" val="1515"/>
  <p:tag name="KSO_WM_BEAUTIFY_FLAG" val=""/>
</p:tagLst>
</file>

<file path=ppt/tags/tag147.xml><?xml version="1.0" encoding="utf-8"?>
<p:tagLst xmlns:p="http://schemas.openxmlformats.org/presentationml/2006/main">
  <p:tag name="AS_UNIQUEID" val="1516"/>
  <p:tag name="KSO_WM_BEAUTIFY_FLAG" val=""/>
</p:tagLst>
</file>

<file path=ppt/tags/tag148.xml><?xml version="1.0" encoding="utf-8"?>
<p:tagLst xmlns:p="http://schemas.openxmlformats.org/presentationml/2006/main">
  <p:tag name="AS_UNIQUEID" val="1541"/>
</p:tagLst>
</file>

<file path=ppt/tags/tag149.xml><?xml version="1.0" encoding="utf-8"?>
<p:tagLst xmlns:p="http://schemas.openxmlformats.org/presentationml/2006/main">
  <p:tag name="AS_UNIQUEID" val="1542"/>
  <p:tag name="KSO_WM_BEAUTIFY_FLAG" val=""/>
</p:tagLst>
</file>

<file path=ppt/tags/tag15.xml><?xml version="1.0" encoding="utf-8"?>
<p:tagLst xmlns:p="http://schemas.openxmlformats.org/presentationml/2006/main">
  <p:tag name="AS_UNIQUEID" val="1987"/>
</p:tagLst>
</file>

<file path=ppt/tags/tag150.xml><?xml version="1.0" encoding="utf-8"?>
<p:tagLst xmlns:p="http://schemas.openxmlformats.org/presentationml/2006/main">
  <p:tag name="AS_UNIQUEID" val="1543"/>
  <p:tag name="KSO_WM_BEAUTIFY_FLAG" val=""/>
</p:tagLst>
</file>

<file path=ppt/tags/tag151.xml><?xml version="1.0" encoding="utf-8"?>
<p:tagLst xmlns:p="http://schemas.openxmlformats.org/presentationml/2006/main">
  <p:tag name="AS_UNIQUEID" val="1859"/>
</p:tagLst>
</file>

<file path=ppt/tags/tag152.xml><?xml version="1.0" encoding="utf-8"?>
<p:tagLst xmlns:p="http://schemas.openxmlformats.org/presentationml/2006/main">
  <p:tag name="AS_UNIQUEID" val="1860"/>
  <p:tag name="KSO_WM_BEAUTIFY_FLAG" val=""/>
</p:tagLst>
</file>

<file path=ppt/tags/tag153.xml><?xml version="1.0" encoding="utf-8"?>
<p:tagLst xmlns:p="http://schemas.openxmlformats.org/presentationml/2006/main">
  <p:tag name="AS_UNIQUEID" val="1861"/>
  <p:tag name="KSO_WM_BEAUTIFY_FLAG" val=""/>
</p:tagLst>
</file>

<file path=ppt/tags/tag154.xml><?xml version="1.0" encoding="utf-8"?>
<p:tagLst xmlns:p="http://schemas.openxmlformats.org/presentationml/2006/main">
  <p:tag name="AS_UNIQUEID" val="3701"/>
</p:tagLst>
</file>

<file path=ppt/tags/tag155.xml><?xml version="1.0" encoding="utf-8"?>
<p:tagLst xmlns:p="http://schemas.openxmlformats.org/presentationml/2006/main">
  <p:tag name="AS_UNIQUEID" val="3702"/>
</p:tagLst>
</file>

<file path=ppt/tags/tag156.xml><?xml version="1.0" encoding="utf-8"?>
<p:tagLst xmlns:p="http://schemas.openxmlformats.org/presentationml/2006/main">
  <p:tag name="AS_UNIQUEID" val="3702"/>
</p:tagLst>
</file>

<file path=ppt/tags/tag157.xml><?xml version="1.0" encoding="utf-8"?>
<p:tagLst xmlns:p="http://schemas.openxmlformats.org/presentationml/2006/main">
  <p:tag name="AS_UNIQUEID" val="3704"/>
</p:tagLst>
</file>

<file path=ppt/tags/tag158.xml><?xml version="1.0" encoding="utf-8"?>
<p:tagLst xmlns:p="http://schemas.openxmlformats.org/presentationml/2006/main">
  <p:tag name="AS_UNIQUEID" val="3705"/>
</p:tagLst>
</file>

<file path=ppt/tags/tag159.xml><?xml version="1.0" encoding="utf-8"?>
<p:tagLst xmlns:p="http://schemas.openxmlformats.org/presentationml/2006/main">
  <p:tag name="AS_UNIQUEID" val="3705"/>
</p:tagLst>
</file>

<file path=ppt/tags/tag16.xml><?xml version="1.0" encoding="utf-8"?>
<p:tagLst xmlns:p="http://schemas.openxmlformats.org/presentationml/2006/main">
  <p:tag name="AS_UNIQUEID" val="3679"/>
</p:tagLst>
</file>

<file path=ppt/tags/tag160.xml><?xml version="1.0" encoding="utf-8"?>
<p:tagLst xmlns:p="http://schemas.openxmlformats.org/presentationml/2006/main">
  <p:tag name="AS_UNIQUEID" val="3707"/>
</p:tagLst>
</file>

<file path=ppt/tags/tag161.xml><?xml version="1.0" encoding="utf-8"?>
<p:tagLst xmlns:p="http://schemas.openxmlformats.org/presentationml/2006/main">
  <p:tag name="AS_UNIQUEID" val="3707"/>
</p:tagLst>
</file>

<file path=ppt/tags/tag162.xml><?xml version="1.0" encoding="utf-8"?>
<p:tagLst xmlns:p="http://schemas.openxmlformats.org/presentationml/2006/main">
  <p:tag name="AS_UNIQUEID" val="3709"/>
</p:tagLst>
</file>

<file path=ppt/tags/tag163.xml><?xml version="1.0" encoding="utf-8"?>
<p:tagLst xmlns:p="http://schemas.openxmlformats.org/presentationml/2006/main">
  <p:tag name="AS_UNIQUEID" val="3710"/>
</p:tagLst>
</file>

<file path=ppt/tags/tag164.xml><?xml version="1.0" encoding="utf-8"?>
<p:tagLst xmlns:p="http://schemas.openxmlformats.org/presentationml/2006/main">
  <p:tag name="AS_UNIQUEID" val="3711"/>
</p:tagLst>
</file>

<file path=ppt/tags/tag165.xml><?xml version="1.0" encoding="utf-8"?>
<p:tagLst xmlns:p="http://schemas.openxmlformats.org/presentationml/2006/main">
  <p:tag name="AS_UNIQUEID" val="3712"/>
</p:tagLst>
</file>

<file path=ppt/tags/tag166.xml><?xml version="1.0" encoding="utf-8"?>
<p:tagLst xmlns:p="http://schemas.openxmlformats.org/presentationml/2006/main">
  <p:tag name="AS_UNIQUEID" val="3712"/>
</p:tagLst>
</file>

<file path=ppt/tags/tag167.xml><?xml version="1.0" encoding="utf-8"?>
<p:tagLst xmlns:p="http://schemas.openxmlformats.org/presentationml/2006/main">
  <p:tag name="AS_UNIQUEID" val="3713"/>
</p:tagLst>
</file>

<file path=ppt/tags/tag168.xml><?xml version="1.0" encoding="utf-8"?>
<p:tagLst xmlns:p="http://schemas.openxmlformats.org/presentationml/2006/main">
  <p:tag name="AS_UNIQUEID" val="3714"/>
</p:tagLst>
</file>

<file path=ppt/tags/tag169.xml><?xml version="1.0" encoding="utf-8"?>
<p:tagLst xmlns:p="http://schemas.openxmlformats.org/presentationml/2006/main">
  <p:tag name="AS_UNIQUEID" val="3715"/>
</p:tagLst>
</file>

<file path=ppt/tags/tag17.xml><?xml version="1.0" encoding="utf-8"?>
<p:tagLst xmlns:p="http://schemas.openxmlformats.org/presentationml/2006/main">
  <p:tag name="AS_UNIQUEID" val="1307"/>
  <p:tag name="KSO_WM_BEAUTIFY_FLAG" val=""/>
</p:tagLst>
</file>

<file path=ppt/tags/tag170.xml><?xml version="1.0" encoding="utf-8"?>
<p:tagLst xmlns:p="http://schemas.openxmlformats.org/presentationml/2006/main">
  <p:tag name="AS_UNIQUEID" val="3716"/>
</p:tagLst>
</file>

<file path=ppt/tags/tag171.xml><?xml version="1.0" encoding="utf-8"?>
<p:tagLst xmlns:p="http://schemas.openxmlformats.org/presentationml/2006/main">
  <p:tag name="AS_UNIQUEID" val="2454"/>
</p:tagLst>
</file>

<file path=ppt/tags/tag172.xml><?xml version="1.0" encoding="utf-8"?>
<p:tagLst xmlns:p="http://schemas.openxmlformats.org/presentationml/2006/main">
  <p:tag name="AS_UNIQUEID" val="3697"/>
</p:tagLst>
</file>

<file path=ppt/tags/tag173.xml><?xml version="1.0" encoding="utf-8"?>
<p:tagLst xmlns:p="http://schemas.openxmlformats.org/presentationml/2006/main">
  <p:tag name="AS_UNIQUEID" val="3698"/>
</p:tagLst>
</file>

<file path=ppt/tags/tag174.xml><?xml version="1.0" encoding="utf-8"?>
<p:tagLst xmlns:p="http://schemas.openxmlformats.org/presentationml/2006/main">
  <p:tag name="AS_UNIQUEID" val="3699"/>
</p:tagLst>
</file>

<file path=ppt/tags/tag175.xml><?xml version="1.0" encoding="utf-8"?>
<p:tagLst xmlns:p="http://schemas.openxmlformats.org/presentationml/2006/main">
  <p:tag name="AS_UNIQUEID" val="3722"/>
</p:tagLst>
</file>

<file path=ppt/tags/tag176.xml><?xml version="1.0" encoding="utf-8"?>
<p:tagLst xmlns:p="http://schemas.openxmlformats.org/presentationml/2006/main">
  <p:tag name="AS_UNIQUEID" val="3723"/>
</p:tagLst>
</file>

<file path=ppt/tags/tag177.xml><?xml version="1.0" encoding="utf-8"?>
<p:tagLst xmlns:p="http://schemas.openxmlformats.org/presentationml/2006/main">
  <p:tag name="AS_UNIQUEID" val="3724"/>
</p:tagLst>
</file>

<file path=ppt/tags/tag178.xml><?xml version="1.0" encoding="utf-8"?>
<p:tagLst xmlns:p="http://schemas.openxmlformats.org/presentationml/2006/main">
  <p:tag name="AS_UNIQUEID" val="3725"/>
</p:tagLst>
</file>

<file path=ppt/tags/tag179.xml><?xml version="1.0" encoding="utf-8"?>
<p:tagLst xmlns:p="http://schemas.openxmlformats.org/presentationml/2006/main">
  <p:tag name="AS_UNIQUEID" val="3726"/>
</p:tagLst>
</file>

<file path=ppt/tags/tag18.xml><?xml version="1.0" encoding="utf-8"?>
<p:tagLst xmlns:p="http://schemas.openxmlformats.org/presentationml/2006/main">
  <p:tag name="AS_UNIQUEID" val="1308"/>
  <p:tag name="KSO_WM_BEAUTIFY_FLAG" val=""/>
</p:tagLst>
</file>

<file path=ppt/tags/tag180.xml><?xml version="1.0" encoding="utf-8"?>
<p:tagLst xmlns:p="http://schemas.openxmlformats.org/presentationml/2006/main">
  <p:tag name="AS_UNIQUEID" val="3726"/>
</p:tagLst>
</file>

<file path=ppt/tags/tag181.xml><?xml version="1.0" encoding="utf-8"?>
<p:tagLst xmlns:p="http://schemas.openxmlformats.org/presentationml/2006/main">
  <p:tag name="AS_UNIQUEID" val="3728"/>
</p:tagLst>
</file>

<file path=ppt/tags/tag182.xml><?xml version="1.0" encoding="utf-8"?>
<p:tagLst xmlns:p="http://schemas.openxmlformats.org/presentationml/2006/main">
  <p:tag name="AS_UNIQUEID" val="3728"/>
</p:tagLst>
</file>

<file path=ppt/tags/tag183.xml><?xml version="1.0" encoding="utf-8"?>
<p:tagLst xmlns:p="http://schemas.openxmlformats.org/presentationml/2006/main">
  <p:tag name="AS_UNIQUEID" val="3730"/>
</p:tagLst>
</file>

<file path=ppt/tags/tag184.xml><?xml version="1.0" encoding="utf-8"?>
<p:tagLst xmlns:p="http://schemas.openxmlformats.org/presentationml/2006/main">
  <p:tag name="AS_UNIQUEID" val="3731"/>
</p:tagLst>
</file>

<file path=ppt/tags/tag185.xml><?xml version="1.0" encoding="utf-8"?>
<p:tagLst xmlns:p="http://schemas.openxmlformats.org/presentationml/2006/main">
  <p:tag name="AS_UNIQUEID" val="3731"/>
</p:tagLst>
</file>

<file path=ppt/tags/tag186.xml><?xml version="1.0" encoding="utf-8"?>
<p:tagLst xmlns:p="http://schemas.openxmlformats.org/presentationml/2006/main">
  <p:tag name="AS_UNIQUEID" val="3733"/>
</p:tagLst>
</file>

<file path=ppt/tags/tag187.xml><?xml version="1.0" encoding="utf-8"?>
<p:tagLst xmlns:p="http://schemas.openxmlformats.org/presentationml/2006/main">
  <p:tag name="AS_UNIQUEID" val="3718"/>
</p:tagLst>
</file>

<file path=ppt/tags/tag188.xml><?xml version="1.0" encoding="utf-8"?>
<p:tagLst xmlns:p="http://schemas.openxmlformats.org/presentationml/2006/main">
  <p:tag name="AS_UNIQUEID" val="3719"/>
</p:tagLst>
</file>

<file path=ppt/tags/tag189.xml><?xml version="1.0" encoding="utf-8"?>
<p:tagLst xmlns:p="http://schemas.openxmlformats.org/presentationml/2006/main">
  <p:tag name="AS_UNIQUEID" val="3720"/>
</p:tagLst>
</file>

<file path=ppt/tags/tag19.xml><?xml version="1.0" encoding="utf-8"?>
<p:tagLst xmlns:p="http://schemas.openxmlformats.org/presentationml/2006/main">
  <p:tag name="AS_UNIQUEID" val="1309"/>
  <p:tag name="KSO_WM_BEAUTIFY_FLAG" val=""/>
</p:tagLst>
</file>

<file path=ppt/tags/tag190.xml><?xml version="1.0" encoding="utf-8"?>
<p:tagLst xmlns:p="http://schemas.openxmlformats.org/presentationml/2006/main">
  <p:tag name="AS_UNIQUEID" val="3739"/>
</p:tagLst>
</file>

<file path=ppt/tags/tag191.xml><?xml version="1.0" encoding="utf-8"?>
<p:tagLst xmlns:p="http://schemas.openxmlformats.org/presentationml/2006/main">
  <p:tag name="AS_UNIQUEID" val="3740"/>
</p:tagLst>
</file>

<file path=ppt/tags/tag192.xml><?xml version="1.0" encoding="utf-8"?>
<p:tagLst xmlns:p="http://schemas.openxmlformats.org/presentationml/2006/main">
  <p:tag name="AS_UNIQUEID" val="3740"/>
</p:tagLst>
</file>

<file path=ppt/tags/tag193.xml><?xml version="1.0" encoding="utf-8"?>
<p:tagLst xmlns:p="http://schemas.openxmlformats.org/presentationml/2006/main">
  <p:tag name="AS_UNIQUEID" val="3742"/>
</p:tagLst>
</file>

<file path=ppt/tags/tag194.xml><?xml version="1.0" encoding="utf-8"?>
<p:tagLst xmlns:p="http://schemas.openxmlformats.org/presentationml/2006/main">
  <p:tag name="AS_UNIQUEID" val="3743"/>
</p:tagLst>
</file>

<file path=ppt/tags/tag195.xml><?xml version="1.0" encoding="utf-8"?>
<p:tagLst xmlns:p="http://schemas.openxmlformats.org/presentationml/2006/main">
  <p:tag name="AS_UNIQUEID" val="3743"/>
</p:tagLst>
</file>

<file path=ppt/tags/tag196.xml><?xml version="1.0" encoding="utf-8"?>
<p:tagLst xmlns:p="http://schemas.openxmlformats.org/presentationml/2006/main">
  <p:tag name="AS_UNIQUEID" val="2440"/>
</p:tagLst>
</file>

<file path=ppt/tags/tag197.xml><?xml version="1.0" encoding="utf-8"?>
<p:tagLst xmlns:p="http://schemas.openxmlformats.org/presentationml/2006/main">
  <p:tag name="AS_UNIQUEID" val="3660"/>
</p:tagLst>
</file>

<file path=ppt/tags/tag198.xml><?xml version="1.0" encoding="utf-8"?>
<p:tagLst xmlns:p="http://schemas.openxmlformats.org/presentationml/2006/main">
  <p:tag name="AS_UNIQUEID" val="3765"/>
</p:tagLst>
</file>

<file path=ppt/tags/tag199.xml><?xml version="1.0" encoding="utf-8"?>
<p:tagLst xmlns:p="http://schemas.openxmlformats.org/presentationml/2006/main">
  <p:tag name="AS_UNIQUEID" val="3735"/>
</p:tagLst>
</file>

<file path=ppt/tags/tag2.xml><?xml version="1.0" encoding="utf-8"?>
<p:tagLst xmlns:p="http://schemas.openxmlformats.org/presentationml/2006/main">
  <p:tag name="AS_UNIQUEID" val="2242"/>
</p:tagLst>
</file>

<file path=ppt/tags/tag20.xml><?xml version="1.0" encoding="utf-8"?>
<p:tagLst xmlns:p="http://schemas.openxmlformats.org/presentationml/2006/main">
  <p:tag name="AS_UNIQUEID" val="1310"/>
  <p:tag name="KSO_WM_BEAUTIFY_FLAG" val=""/>
</p:tagLst>
</file>

<file path=ppt/tags/tag200.xml><?xml version="1.0" encoding="utf-8"?>
<p:tagLst xmlns:p="http://schemas.openxmlformats.org/presentationml/2006/main">
  <p:tag name="AS_UNIQUEID" val="3736"/>
</p:tagLst>
</file>

<file path=ppt/tags/tag201.xml><?xml version="1.0" encoding="utf-8"?>
<p:tagLst xmlns:p="http://schemas.openxmlformats.org/presentationml/2006/main">
  <p:tag name="AS_UNIQUEID" val="3737"/>
</p:tagLst>
</file>

<file path=ppt/tags/tag202.xml><?xml version="1.0" encoding="utf-8"?>
<p:tagLst xmlns:p="http://schemas.openxmlformats.org/presentationml/2006/main">
  <p:tag name="AS_UNIQUEID" val="2356"/>
</p:tagLst>
</file>

<file path=ppt/tags/tag203.xml><?xml version="1.0" encoding="utf-8"?>
<p:tagLst xmlns:p="http://schemas.openxmlformats.org/presentationml/2006/main">
  <p:tag name="AS_UNIQUEID" val="35"/>
</p:tagLst>
</file>

<file path=ppt/tags/tag204.xml><?xml version="1.0" encoding="utf-8"?>
<p:tagLst xmlns:p="http://schemas.openxmlformats.org/presentationml/2006/main">
  <p:tag name="AS_UNIQUEID" val="743"/>
</p:tagLst>
</file>

<file path=ppt/tags/tag205.xml><?xml version="1.0" encoding="utf-8"?>
<p:tagLst xmlns:p="http://schemas.openxmlformats.org/presentationml/2006/main">
  <p:tag name="AS_UNIQUEID" val="2357"/>
</p:tagLst>
</file>

<file path=ppt/tags/tag206.xml><?xml version="1.0" encoding="utf-8"?>
<p:tagLst xmlns:p="http://schemas.openxmlformats.org/presentationml/2006/main">
  <p:tag name="AS_UNIQUEID" val="2358"/>
</p:tagLst>
</file>

<file path=ppt/tags/tag207.xml><?xml version="1.0" encoding="utf-8"?>
<p:tagLst xmlns:p="http://schemas.openxmlformats.org/presentationml/2006/main">
  <p:tag name="AS_UNIQUEID" val="2359"/>
</p:tagLst>
</file>

<file path=ppt/tags/tag208.xml><?xml version="1.0" encoding="utf-8"?>
<p:tagLst xmlns:p="http://schemas.openxmlformats.org/presentationml/2006/main">
  <p:tag name="AS_UNIQUEID" val="1602"/>
  <p:tag name="KSO_WM_BEAUTIFY_FLAG" val=""/>
</p:tagLst>
</file>

<file path=ppt/tags/tag209.xml><?xml version="1.0" encoding="utf-8"?>
<p:tagLst xmlns:p="http://schemas.openxmlformats.org/presentationml/2006/main">
  <p:tag name="AS_UNIQUEID" val="1601"/>
  <p:tag name="KSO_WM_BEAUTIFY_FLAG" val=""/>
</p:tagLst>
</file>

<file path=ppt/tags/tag21.xml><?xml version="1.0" encoding="utf-8"?>
<p:tagLst xmlns:p="http://schemas.openxmlformats.org/presentationml/2006/main">
  <p:tag name="AS_UNIQUEID" val="1311"/>
  <p:tag name="KSO_WM_BEAUTIFY_FLAG" val=""/>
</p:tagLst>
</file>

<file path=ppt/tags/tag210.xml><?xml version="1.0" encoding="utf-8"?>
<p:tagLst xmlns:p="http://schemas.openxmlformats.org/presentationml/2006/main">
  <p:tag name="AS_UNIQUEID" val="3666"/>
</p:tagLst>
</file>

<file path=ppt/tags/tag211.xml><?xml version="1.0" encoding="utf-8"?>
<p:tagLst xmlns:p="http://schemas.openxmlformats.org/presentationml/2006/main">
  <p:tag name="AS_UNIQUEID" val="1607"/>
  <p:tag name="KSO_WM_BEAUTIFY_FLAG" val=""/>
</p:tagLst>
</file>

<file path=ppt/tags/tag212.xml><?xml version="1.0" encoding="utf-8"?>
<p:tagLst xmlns:p="http://schemas.openxmlformats.org/presentationml/2006/main">
  <p:tag name="AS_UNIQUEID" val="1612"/>
  <p:tag name="KSO_WM_BEAUTIFY_FLAG" val=""/>
</p:tagLst>
</file>

<file path=ppt/tags/tag213.xml><?xml version="1.0" encoding="utf-8"?>
<p:tagLst xmlns:p="http://schemas.openxmlformats.org/presentationml/2006/main">
  <p:tag name="AS_UNIQUEID" val="1613"/>
  <p:tag name="KSO_WM_BEAUTIFY_FLAG" val=""/>
</p:tagLst>
</file>

<file path=ppt/tags/tag214.xml><?xml version="1.0" encoding="utf-8"?>
<p:tagLst xmlns:p="http://schemas.openxmlformats.org/presentationml/2006/main">
  <p:tag name="AS_UNIQUEID" val="1614"/>
  <p:tag name="KSO_WM_BEAUTIFY_FLAG" val=""/>
</p:tagLst>
</file>

<file path=ppt/tags/tag215.xml><?xml version="1.0" encoding="utf-8"?>
<p:tagLst xmlns:p="http://schemas.openxmlformats.org/presentationml/2006/main">
  <p:tag name="AS_UNIQUEID" val="3746"/>
</p:tagLst>
</file>

<file path=ppt/tags/tag216.xml><?xml version="1.0" encoding="utf-8"?>
<p:tagLst xmlns:p="http://schemas.openxmlformats.org/presentationml/2006/main">
  <p:tag name="AS_UNIQUEID" val="3747"/>
</p:tagLst>
</file>

<file path=ppt/tags/tag217.xml><?xml version="1.0" encoding="utf-8"?>
<p:tagLst xmlns:p="http://schemas.openxmlformats.org/presentationml/2006/main">
  <p:tag name="AS_UNIQUEID" val="3748"/>
</p:tagLst>
</file>

<file path=ppt/tags/tag218.xml><?xml version="1.0" encoding="utf-8"?>
<p:tagLst xmlns:p="http://schemas.openxmlformats.org/presentationml/2006/main">
  <p:tag name="AS_UNIQUEID" val="3754"/>
</p:tagLst>
</file>

<file path=ppt/tags/tag219.xml><?xml version="1.0" encoding="utf-8"?>
<p:tagLst xmlns:p="http://schemas.openxmlformats.org/presentationml/2006/main">
  <p:tag name="AS_UNIQUEID" val="3755"/>
</p:tagLst>
</file>

<file path=ppt/tags/tag22.xml><?xml version="1.0" encoding="utf-8"?>
<p:tagLst xmlns:p="http://schemas.openxmlformats.org/presentationml/2006/main">
  <p:tag name="AS_UNIQUEID" val="1987"/>
</p:tagLst>
</file>

<file path=ppt/tags/tag220.xml><?xml version="1.0" encoding="utf-8"?>
<p:tagLst xmlns:p="http://schemas.openxmlformats.org/presentationml/2006/main">
  <p:tag name="AS_UNIQUEID" val="3756"/>
</p:tagLst>
</file>

<file path=ppt/tags/tag221.xml><?xml version="1.0" encoding="utf-8"?>
<p:tagLst xmlns:p="http://schemas.openxmlformats.org/presentationml/2006/main">
  <p:tag name="AS_UNIQUEID" val="3757"/>
</p:tagLst>
</file>

<file path=ppt/tags/tag222.xml><?xml version="1.0" encoding="utf-8"?>
<p:tagLst xmlns:p="http://schemas.openxmlformats.org/presentationml/2006/main">
  <p:tag name="AS_UNIQUEID" val="3758"/>
</p:tagLst>
</file>

<file path=ppt/tags/tag223.xml><?xml version="1.0" encoding="utf-8"?>
<p:tagLst xmlns:p="http://schemas.openxmlformats.org/presentationml/2006/main">
  <p:tag name="AS_UNIQUEID" val="1307"/>
  <p:tag name="KSO_WM_BEAUTIFY_FLAG" val=""/>
</p:tagLst>
</file>

<file path=ppt/tags/tag224.xml><?xml version="1.0" encoding="utf-8"?>
<p:tagLst xmlns:p="http://schemas.openxmlformats.org/presentationml/2006/main">
  <p:tag name="AS_UNIQUEID" val="1308"/>
  <p:tag name="KSO_WM_BEAUTIFY_FLAG" val=""/>
</p:tagLst>
</file>

<file path=ppt/tags/tag225.xml><?xml version="1.0" encoding="utf-8"?>
<p:tagLst xmlns:p="http://schemas.openxmlformats.org/presentationml/2006/main">
  <p:tag name="AS_UNIQUEID" val="1309"/>
  <p:tag name="KSO_WM_BEAUTIFY_FLAG" val=""/>
</p:tagLst>
</file>

<file path=ppt/tags/tag226.xml><?xml version="1.0" encoding="utf-8"?>
<p:tagLst xmlns:p="http://schemas.openxmlformats.org/presentationml/2006/main">
  <p:tag name="AS_UNIQUEID" val="1310"/>
  <p:tag name="KSO_WM_BEAUTIFY_FLAG" val=""/>
</p:tagLst>
</file>

<file path=ppt/tags/tag227.xml><?xml version="1.0" encoding="utf-8"?>
<p:tagLst xmlns:p="http://schemas.openxmlformats.org/presentationml/2006/main">
  <p:tag name="AS_UNIQUEID" val="1311"/>
  <p:tag name="KSO_WM_BEAUTIFY_FLAG" val=""/>
</p:tagLst>
</file>

<file path=ppt/tags/tag228.xml><?xml version="1.0" encoding="utf-8"?>
<p:tagLst xmlns:p="http://schemas.openxmlformats.org/presentationml/2006/main">
  <p:tag name="AS_UNIQUEID" val="3759"/>
</p:tagLst>
</file>

<file path=ppt/tags/tag229.xml><?xml version="1.0" encoding="utf-8"?>
<p:tagLst xmlns:p="http://schemas.openxmlformats.org/presentationml/2006/main">
  <p:tag name="AS_UNIQUEID" val="3759"/>
</p:tagLst>
</file>

<file path=ppt/tags/tag23.xml><?xml version="1.0" encoding="utf-8"?>
<p:tagLst xmlns:p="http://schemas.openxmlformats.org/presentationml/2006/main">
  <p:tag name="AS_UNIQUEID" val="1987"/>
</p:tagLst>
</file>

<file path=ppt/tags/tag230.xml><?xml version="1.0" encoding="utf-8"?>
<p:tagLst xmlns:p="http://schemas.openxmlformats.org/presentationml/2006/main">
  <p:tag name="AS_UNIQUEID" val="3750"/>
</p:tagLst>
</file>

<file path=ppt/tags/tag231.xml><?xml version="1.0" encoding="utf-8"?>
<p:tagLst xmlns:p="http://schemas.openxmlformats.org/presentationml/2006/main">
  <p:tag name="AS_UNIQUEID" val="3751"/>
</p:tagLst>
</file>

<file path=ppt/tags/tag232.xml><?xml version="1.0" encoding="utf-8"?>
<p:tagLst xmlns:p="http://schemas.openxmlformats.org/presentationml/2006/main">
  <p:tag name="AS_UNIQUEID" val="3752"/>
</p:tagLst>
</file>

<file path=ppt/tags/tag233.xml><?xml version="1.0" encoding="utf-8"?>
<p:tagLst xmlns:p="http://schemas.openxmlformats.org/presentationml/2006/main">
  <p:tag name="AS_UNIQUEID" val="2361"/>
</p:tagLst>
</file>

<file path=ppt/tags/tag234.xml><?xml version="1.0" encoding="utf-8"?>
<p:tagLst xmlns:p="http://schemas.openxmlformats.org/presentationml/2006/main">
  <p:tag name="AS_UNIQUEID" val="2362"/>
</p:tagLst>
</file>

<file path=ppt/tags/tag235.xml><?xml version="1.0" encoding="utf-8"?>
<p:tagLst xmlns:p="http://schemas.openxmlformats.org/presentationml/2006/main">
  <p:tag name="AS_UNIQUEID" val="2363"/>
</p:tagLst>
</file>

<file path=ppt/tags/tag236.xml><?xml version="1.0" encoding="utf-8"?>
<p:tagLst xmlns:p="http://schemas.openxmlformats.org/presentationml/2006/main">
  <p:tag name="AS_UNIQUEID" val="2364"/>
</p:tagLst>
</file>

<file path=ppt/tags/tag237.xml><?xml version="1.0" encoding="utf-8"?>
<p:tagLst xmlns:p="http://schemas.openxmlformats.org/presentationml/2006/main">
  <p:tag name="AS_UNIQUEID" val="2365"/>
</p:tagLst>
</file>

<file path=ppt/tags/tag238.xml><?xml version="1.0" encoding="utf-8"?>
<p:tagLst xmlns:p="http://schemas.openxmlformats.org/presentationml/2006/main">
  <p:tag name="AS_UNIQUEID" val="2366"/>
</p:tagLst>
</file>

<file path=ppt/tags/tag239.xml><?xml version="1.0" encoding="utf-8"?>
<p:tagLst xmlns:p="http://schemas.openxmlformats.org/presentationml/2006/main">
  <p:tag name="AS_UNIQUEID" val="2366"/>
</p:tagLst>
</file>

<file path=ppt/tags/tag24.xml><?xml version="1.0" encoding="utf-8"?>
<p:tagLst xmlns:p="http://schemas.openxmlformats.org/presentationml/2006/main">
  <p:tag name="AS_UNIQUEID" val="2382"/>
</p:tagLst>
</file>

<file path=ppt/tags/tag240.xml><?xml version="1.0" encoding="utf-8"?>
<p:tagLst xmlns:p="http://schemas.openxmlformats.org/presentationml/2006/main">
  <p:tag name="AS_UNIQUEID" val="2368"/>
</p:tagLst>
</file>

<file path=ppt/tags/tag241.xml><?xml version="1.0" encoding="utf-8"?>
<p:tagLst xmlns:p="http://schemas.openxmlformats.org/presentationml/2006/main">
  <p:tag name="AS_UNIQUEID" val="2368"/>
</p:tagLst>
</file>

<file path=ppt/tags/tag242.xml><?xml version="1.0" encoding="utf-8"?>
<p:tagLst xmlns:p="http://schemas.openxmlformats.org/presentationml/2006/main">
  <p:tag name="AS_UNIQUEID" val="2370"/>
</p:tagLst>
</file>

<file path=ppt/tags/tag243.xml><?xml version="1.0" encoding="utf-8"?>
<p:tagLst xmlns:p="http://schemas.openxmlformats.org/presentationml/2006/main">
  <p:tag name="AS_UNIQUEID" val="488"/>
</p:tagLst>
</file>

<file path=ppt/tags/tag244.xml><?xml version="1.0" encoding="utf-8"?>
<p:tagLst xmlns:p="http://schemas.openxmlformats.org/presentationml/2006/main">
  <p:tag name="AS_UNIQUEID" val="488"/>
</p:tagLst>
</file>

<file path=ppt/tags/tag245.xml><?xml version="1.0" encoding="utf-8"?>
<p:tagLst xmlns:p="http://schemas.openxmlformats.org/presentationml/2006/main">
  <p:tag name="AS_UNIQUEID" val="2371"/>
</p:tagLst>
</file>

<file path=ppt/tags/tag246.xml><?xml version="1.0" encoding="utf-8"?>
<p:tagLst xmlns:p="http://schemas.openxmlformats.org/presentationml/2006/main">
  <p:tag name="AS_UNIQUEID" val="3762"/>
</p:tagLst>
</file>

<file path=ppt/tags/tag247.xml><?xml version="1.0" encoding="utf-8"?>
<p:tagLst xmlns:p="http://schemas.openxmlformats.org/presentationml/2006/main">
  <p:tag name="AS_UNIQUEID" val="1307"/>
  <p:tag name="KSO_WM_BEAUTIFY_FLAG" val=""/>
</p:tagLst>
</file>

<file path=ppt/tags/tag248.xml><?xml version="1.0" encoding="utf-8"?>
<p:tagLst xmlns:p="http://schemas.openxmlformats.org/presentationml/2006/main">
  <p:tag name="AS_UNIQUEID" val="1308"/>
  <p:tag name="KSO_WM_BEAUTIFY_FLAG" val=""/>
</p:tagLst>
</file>

<file path=ppt/tags/tag249.xml><?xml version="1.0" encoding="utf-8"?>
<p:tagLst xmlns:p="http://schemas.openxmlformats.org/presentationml/2006/main">
  <p:tag name="AS_UNIQUEID" val="1309"/>
  <p:tag name="KSO_WM_BEAUTIFY_FLAG" val=""/>
</p:tagLst>
</file>

<file path=ppt/tags/tag25.xml><?xml version="1.0" encoding="utf-8"?>
<p:tagLst xmlns:p="http://schemas.openxmlformats.org/presentationml/2006/main">
  <p:tag name="AS_UNIQUEID" val="1987"/>
</p:tagLst>
</file>

<file path=ppt/tags/tag250.xml><?xml version="1.0" encoding="utf-8"?>
<p:tagLst xmlns:p="http://schemas.openxmlformats.org/presentationml/2006/main">
  <p:tag name="AS_UNIQUEID" val="1310"/>
  <p:tag name="KSO_WM_BEAUTIFY_FLAG" val=""/>
</p:tagLst>
</file>

<file path=ppt/tags/tag251.xml><?xml version="1.0" encoding="utf-8"?>
<p:tagLst xmlns:p="http://schemas.openxmlformats.org/presentationml/2006/main">
  <p:tag name="AS_UNIQUEID" val="1311"/>
  <p:tag name="KSO_WM_BEAUTIFY_FLAG" val=""/>
</p:tagLst>
</file>

<file path=ppt/tags/tag252.xml><?xml version="1.0" encoding="utf-8"?>
<p:tagLst xmlns:p="http://schemas.openxmlformats.org/presentationml/2006/main">
  <p:tag name="AS_UNIQUEID" val="1620"/>
  <p:tag name="KSO_WM_UNIT_TABLE_BEAUTIFY" val="smartTable{12662e6e-7761-4e54-9b71-0bffe31e7574}"/>
</p:tagLst>
</file>

<file path=ppt/tags/tag253.xml><?xml version="1.0" encoding="utf-8"?>
<p:tagLst xmlns:p="http://schemas.openxmlformats.org/presentationml/2006/main">
  <p:tag name="AS_UNIQUEID" val="1621"/>
</p:tagLst>
</file>

<file path=ppt/tags/tag254.xml><?xml version="1.0" encoding="utf-8"?>
<p:tagLst xmlns:p="http://schemas.openxmlformats.org/presentationml/2006/main">
  <p:tag name="AS_UNIQUEID" val="1637"/>
</p:tagLst>
</file>

<file path=ppt/tags/tag255.xml><?xml version="1.0" encoding="utf-8"?>
<p:tagLst xmlns:p="http://schemas.openxmlformats.org/presentationml/2006/main">
  <p:tag name="AS_UNIQUEID" val="1638"/>
</p:tagLst>
</file>

<file path=ppt/tags/tag256.xml><?xml version="1.0" encoding="utf-8"?>
<p:tagLst xmlns:p="http://schemas.openxmlformats.org/presentationml/2006/main">
  <p:tag name="AS_UNIQUEID" val="1639"/>
</p:tagLst>
</file>

<file path=ppt/tags/tag257.xml><?xml version="1.0" encoding="utf-8"?>
<p:tagLst xmlns:p="http://schemas.openxmlformats.org/presentationml/2006/main">
  <p:tag name="AS_UNIQUEID" val="1640"/>
</p:tagLst>
</file>

<file path=ppt/tags/tag258.xml><?xml version="1.0" encoding="utf-8"?>
<p:tagLst xmlns:p="http://schemas.openxmlformats.org/presentationml/2006/main">
  <p:tag name="AS_UNIQUEID" val="1641"/>
</p:tagLst>
</file>

<file path=ppt/tags/tag259.xml><?xml version="1.0" encoding="utf-8"?>
<p:tagLst xmlns:p="http://schemas.openxmlformats.org/presentationml/2006/main">
  <p:tag name="AS_UNIQUEID" val="1642"/>
</p:tagLst>
</file>

<file path=ppt/tags/tag26.xml><?xml version="1.0" encoding="utf-8"?>
<p:tagLst xmlns:p="http://schemas.openxmlformats.org/presentationml/2006/main">
  <p:tag name="AS_UNIQUEID" val="1995"/>
</p:tagLst>
</file>

<file path=ppt/tags/tag260.xml><?xml version="1.0" encoding="utf-8"?>
<p:tagLst xmlns:p="http://schemas.openxmlformats.org/presentationml/2006/main">
  <p:tag name="AS_UNIQUEID" val="1643"/>
</p:tagLst>
</file>

<file path=ppt/tags/tag261.xml><?xml version="1.0" encoding="utf-8"?>
<p:tagLst xmlns:p="http://schemas.openxmlformats.org/presentationml/2006/main">
  <p:tag name="AS_UNIQUEID" val="1644"/>
</p:tagLst>
</file>

<file path=ppt/tags/tag262.xml><?xml version="1.0" encoding="utf-8"?>
<p:tagLst xmlns:p="http://schemas.openxmlformats.org/presentationml/2006/main">
  <p:tag name="AS_UNIQUEID" val="1645"/>
</p:tagLst>
</file>

<file path=ppt/tags/tag263.xml><?xml version="1.0" encoding="utf-8"?>
<p:tagLst xmlns:p="http://schemas.openxmlformats.org/presentationml/2006/main">
  <p:tag name="AS_UNIQUEID" val="1646"/>
</p:tagLst>
</file>

<file path=ppt/tags/tag264.xml><?xml version="1.0" encoding="utf-8"?>
<p:tagLst xmlns:p="http://schemas.openxmlformats.org/presentationml/2006/main">
  <p:tag name="AS_UNIQUEID" val="1647"/>
</p:tagLst>
</file>

<file path=ppt/tags/tag265.xml><?xml version="1.0" encoding="utf-8"?>
<p:tagLst xmlns:p="http://schemas.openxmlformats.org/presentationml/2006/main">
  <p:tag name="AS_UNIQUEID" val="1648"/>
</p:tagLst>
</file>

<file path=ppt/tags/tag266.xml><?xml version="1.0" encoding="utf-8"?>
<p:tagLst xmlns:p="http://schemas.openxmlformats.org/presentationml/2006/main">
  <p:tag name="AS_UNIQUEID" val="1649"/>
</p:tagLst>
</file>

<file path=ppt/tags/tag267.xml><?xml version="1.0" encoding="utf-8"?>
<p:tagLst xmlns:p="http://schemas.openxmlformats.org/presentationml/2006/main">
  <p:tag name="AS_UNIQUEID" val="1650"/>
</p:tagLst>
</file>

<file path=ppt/tags/tag268.xml><?xml version="1.0" encoding="utf-8"?>
<p:tagLst xmlns:p="http://schemas.openxmlformats.org/presentationml/2006/main">
  <p:tag name="AS_UNIQUEID" val="1651"/>
</p:tagLst>
</file>

<file path=ppt/tags/tag269.xml><?xml version="1.0" encoding="utf-8"?>
<p:tagLst xmlns:p="http://schemas.openxmlformats.org/presentationml/2006/main">
  <p:tag name="AS_UNIQUEID" val="1652"/>
</p:tagLst>
</file>

<file path=ppt/tags/tag27.xml><?xml version="1.0" encoding="utf-8"?>
<p:tagLst xmlns:p="http://schemas.openxmlformats.org/presentationml/2006/main">
  <p:tag name="AS_UNIQUEID" val="1996"/>
</p:tagLst>
</file>

<file path=ppt/tags/tag270.xml><?xml version="1.0" encoding="utf-8"?>
<p:tagLst xmlns:p="http://schemas.openxmlformats.org/presentationml/2006/main">
  <p:tag name="AS_UNIQUEID" val="1653"/>
</p:tagLst>
</file>

<file path=ppt/tags/tag271.xml><?xml version="1.0" encoding="utf-8"?>
<p:tagLst xmlns:p="http://schemas.openxmlformats.org/presentationml/2006/main">
  <p:tag name="AS_UNIQUEID" val="1654"/>
</p:tagLst>
</file>

<file path=ppt/tags/tag272.xml><?xml version="1.0" encoding="utf-8"?>
<p:tagLst xmlns:p="http://schemas.openxmlformats.org/presentationml/2006/main">
  <p:tag name="AS_UNIQUEID" val="1655"/>
</p:tagLst>
</file>

<file path=ppt/tags/tag273.xml><?xml version="1.0" encoding="utf-8"?>
<p:tagLst xmlns:p="http://schemas.openxmlformats.org/presentationml/2006/main">
  <p:tag name="AS_UNIQUEID" val="1656"/>
</p:tagLst>
</file>

<file path=ppt/tags/tag274.xml><?xml version="1.0" encoding="utf-8"?>
<p:tagLst xmlns:p="http://schemas.openxmlformats.org/presentationml/2006/main">
  <p:tag name="AS_UNIQUEID" val="1657"/>
</p:tagLst>
</file>

<file path=ppt/tags/tag275.xml><?xml version="1.0" encoding="utf-8"?>
<p:tagLst xmlns:p="http://schemas.openxmlformats.org/presentationml/2006/main">
  <p:tag name="AS_UNIQUEID" val="1658"/>
</p:tagLst>
</file>

<file path=ppt/tags/tag276.xml><?xml version="1.0" encoding="utf-8"?>
<p:tagLst xmlns:p="http://schemas.openxmlformats.org/presentationml/2006/main">
  <p:tag name="AS_UNIQUEID" val="1659"/>
</p:tagLst>
</file>

<file path=ppt/tags/tag277.xml><?xml version="1.0" encoding="utf-8"?>
<p:tagLst xmlns:p="http://schemas.openxmlformats.org/presentationml/2006/main">
  <p:tag name="AS_UNIQUEID" val="1660"/>
</p:tagLst>
</file>

<file path=ppt/tags/tag278.xml><?xml version="1.0" encoding="utf-8"?>
<p:tagLst xmlns:p="http://schemas.openxmlformats.org/presentationml/2006/main">
  <p:tag name="AS_UNIQUEID" val="1661"/>
</p:tagLst>
</file>

<file path=ppt/tags/tag279.xml><?xml version="1.0" encoding="utf-8"?>
<p:tagLst xmlns:p="http://schemas.openxmlformats.org/presentationml/2006/main">
  <p:tag name="AS_UNIQUEID" val="1662"/>
</p:tagLst>
</file>

<file path=ppt/tags/tag28.xml><?xml version="1.0" encoding="utf-8"?>
<p:tagLst xmlns:p="http://schemas.openxmlformats.org/presentationml/2006/main">
  <p:tag name="AS_UNIQUEID" val="1997"/>
</p:tagLst>
</file>

<file path=ppt/tags/tag280.xml><?xml version="1.0" encoding="utf-8"?>
<p:tagLst xmlns:p="http://schemas.openxmlformats.org/presentationml/2006/main">
  <p:tag name="AS_UNIQUEID" val="1663"/>
</p:tagLst>
</file>

<file path=ppt/tags/tag281.xml><?xml version="1.0" encoding="utf-8"?>
<p:tagLst xmlns:p="http://schemas.openxmlformats.org/presentationml/2006/main">
  <p:tag name="AS_UNIQUEID" val="1664"/>
</p:tagLst>
</file>

<file path=ppt/tags/tag282.xml><?xml version="1.0" encoding="utf-8"?>
<p:tagLst xmlns:p="http://schemas.openxmlformats.org/presentationml/2006/main">
  <p:tag name="AS_UNIQUEID" val="1665"/>
</p:tagLst>
</file>

<file path=ppt/tags/tag283.xml><?xml version="1.0" encoding="utf-8"?>
<p:tagLst xmlns:p="http://schemas.openxmlformats.org/presentationml/2006/main">
  <p:tag name="AS_UNIQUEID" val="2353"/>
</p:tagLst>
</file>

<file path=ppt/tags/tag284.xml><?xml version="1.0" encoding="utf-8"?>
<p:tagLst xmlns:p="http://schemas.openxmlformats.org/presentationml/2006/main">
  <p:tag name="AS_UNIQUEID" val="2354"/>
</p:tagLst>
</file>

<file path=ppt/tags/tag285.xml><?xml version="1.0" encoding="utf-8"?>
<p:tagLst xmlns:p="http://schemas.openxmlformats.org/presentationml/2006/main">
  <p:tag name="AS_UNIQUEID" val="3764"/>
</p:tagLst>
</file>

<file path=ppt/tags/tag286.xml><?xml version="1.0" encoding="utf-8"?>
<p:tagLst xmlns:p="http://schemas.openxmlformats.org/presentationml/2006/main">
  <p:tag name="AS_UNIQUEID" val="1307"/>
  <p:tag name="KSO_WM_BEAUTIFY_FLAG" val=""/>
</p:tagLst>
</file>

<file path=ppt/tags/tag287.xml><?xml version="1.0" encoding="utf-8"?>
<p:tagLst xmlns:p="http://schemas.openxmlformats.org/presentationml/2006/main">
  <p:tag name="AS_UNIQUEID" val="1308"/>
  <p:tag name="KSO_WM_BEAUTIFY_FLAG" val=""/>
</p:tagLst>
</file>

<file path=ppt/tags/tag288.xml><?xml version="1.0" encoding="utf-8"?>
<p:tagLst xmlns:p="http://schemas.openxmlformats.org/presentationml/2006/main">
  <p:tag name="AS_UNIQUEID" val="1309"/>
  <p:tag name="KSO_WM_BEAUTIFY_FLAG" val=""/>
</p:tagLst>
</file>

<file path=ppt/tags/tag289.xml><?xml version="1.0" encoding="utf-8"?>
<p:tagLst xmlns:p="http://schemas.openxmlformats.org/presentationml/2006/main">
  <p:tag name="AS_UNIQUEID" val="1310"/>
  <p:tag name="KSO_WM_BEAUTIFY_FLAG" val=""/>
</p:tagLst>
</file>

<file path=ppt/tags/tag29.xml><?xml version="1.0" encoding="utf-8"?>
<p:tagLst xmlns:p="http://schemas.openxmlformats.org/presentationml/2006/main">
  <p:tag name="AS_UNIQUEID" val="3681"/>
</p:tagLst>
</file>

<file path=ppt/tags/tag290.xml><?xml version="1.0" encoding="utf-8"?>
<p:tagLst xmlns:p="http://schemas.openxmlformats.org/presentationml/2006/main">
  <p:tag name="AS_UNIQUEID" val="1311"/>
  <p:tag name="KSO_WM_BEAUTIFY_FLAG" val=""/>
</p:tagLst>
</file>

<file path=ppt/tags/tag291.xml><?xml version="1.0" encoding="utf-8"?>
<p:tagLst xmlns:p="http://schemas.openxmlformats.org/presentationml/2006/main">
  <p:tag name="AS_UNIQUEID" val="2258"/>
</p:tagLst>
</file>

<file path=ppt/tags/tag292.xml><?xml version="1.0" encoding="utf-8"?>
<p:tagLst xmlns:p="http://schemas.openxmlformats.org/presentationml/2006/main">
  <p:tag name="AS_UNIQUEID" val="2259"/>
</p:tagLst>
</file>

<file path=ppt/tags/tag293.xml><?xml version="1.0" encoding="utf-8"?>
<p:tagLst xmlns:p="http://schemas.openxmlformats.org/presentationml/2006/main">
  <p:tag name="AS_UNIQUEID" val="2260"/>
</p:tagLst>
</file>

<file path=ppt/tags/tag294.xml><?xml version="1.0" encoding="utf-8"?>
<p:tagLst xmlns:p="http://schemas.openxmlformats.org/presentationml/2006/main">
  <p:tag name="AS_UNIQUEID" val="2261"/>
</p:tagLst>
</file>

<file path=ppt/tags/tag295.xml><?xml version="1.0" encoding="utf-8"?>
<p:tagLst xmlns:p="http://schemas.openxmlformats.org/presentationml/2006/main">
  <p:tag name="AS_UNIQUEID" val="2262"/>
</p:tagLst>
</file>

<file path=ppt/tags/tag296.xml><?xml version="1.0" encoding="utf-8"?>
<p:tagLst xmlns:p="http://schemas.openxmlformats.org/presentationml/2006/main">
  <p:tag name="AS_UNIQUEID" val="2263"/>
</p:tagLst>
</file>

<file path=ppt/tags/tag297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NmExY2M4MjA1NDU3NmU1MDljYTZiNzdmYzllOGFiZmUifQ=="/>
  <p:tag name="KSO_WPP_MARK_KEY" val="42472b70-7978-4579-b6ac-c4397cb2cf68"/>
  <p:tag name="commondata" val="eyJoZGlkIjoiMTY4NTlkNTQ4MGZkZWYxYmNiN2VkZWJlNDkxZDQwZmYifQ=="/>
</p:tagLst>
</file>

<file path=ppt/tags/tag3.xml><?xml version="1.0" encoding="utf-8"?>
<p:tagLst xmlns:p="http://schemas.openxmlformats.org/presentationml/2006/main">
  <p:tag name="AS_UNIQUEID" val="2244"/>
</p:tagLst>
</file>

<file path=ppt/tags/tag30.xml><?xml version="1.0" encoding="utf-8"?>
<p:tagLst xmlns:p="http://schemas.openxmlformats.org/presentationml/2006/main">
  <p:tag name="AS_UNIQUEID" val="1307"/>
</p:tagLst>
</file>

<file path=ppt/tags/tag31.xml><?xml version="1.0" encoding="utf-8"?>
<p:tagLst xmlns:p="http://schemas.openxmlformats.org/presentationml/2006/main">
  <p:tag name="AS_UNIQUEID" val="1308"/>
</p:tagLst>
</file>

<file path=ppt/tags/tag32.xml><?xml version="1.0" encoding="utf-8"?>
<p:tagLst xmlns:p="http://schemas.openxmlformats.org/presentationml/2006/main">
  <p:tag name="AS_UNIQUEID" val="1309"/>
</p:tagLst>
</file>

<file path=ppt/tags/tag33.xml><?xml version="1.0" encoding="utf-8"?>
<p:tagLst xmlns:p="http://schemas.openxmlformats.org/presentationml/2006/main">
  <p:tag name="AS_UNIQUEID" val="1310"/>
</p:tagLst>
</file>

<file path=ppt/tags/tag34.xml><?xml version="1.0" encoding="utf-8"?>
<p:tagLst xmlns:p="http://schemas.openxmlformats.org/presentationml/2006/main">
  <p:tag name="AS_UNIQUEID" val="1311"/>
</p:tagLst>
</file>

<file path=ppt/tags/tag35.xml><?xml version="1.0" encoding="utf-8"?>
<p:tagLst xmlns:p="http://schemas.openxmlformats.org/presentationml/2006/main">
  <p:tag name="AS_UNIQUEID" val="403"/>
</p:tagLst>
</file>

<file path=ppt/tags/tag36.xml><?xml version="1.0" encoding="utf-8"?>
<p:tagLst xmlns:p="http://schemas.openxmlformats.org/presentationml/2006/main">
  <p:tag name="AS_UNIQUEID" val="403"/>
</p:tagLst>
</file>

<file path=ppt/tags/tag37.xml><?xml version="1.0" encoding="utf-8"?>
<p:tagLst xmlns:p="http://schemas.openxmlformats.org/presentationml/2006/main">
  <p:tag name="AS_UNIQUEID" val="116"/>
</p:tagLst>
</file>

<file path=ppt/tags/tag38.xml><?xml version="1.0" encoding="utf-8"?>
<p:tagLst xmlns:p="http://schemas.openxmlformats.org/presentationml/2006/main">
  <p:tag name="AS_UNIQUEID" val="117"/>
</p:tagLst>
</file>

<file path=ppt/tags/tag39.xml><?xml version="1.0" encoding="utf-8"?>
<p:tagLst xmlns:p="http://schemas.openxmlformats.org/presentationml/2006/main">
  <p:tag name="AS_UNIQUEID" val="2323"/>
</p:tagLst>
</file>

<file path=ppt/tags/tag4.xml><?xml version="1.0" encoding="utf-8"?>
<p:tagLst xmlns:p="http://schemas.openxmlformats.org/presentationml/2006/main">
  <p:tag name="AS_UNIQUEID" val="2245"/>
</p:tagLst>
</file>

<file path=ppt/tags/tag40.xml><?xml version="1.0" encoding="utf-8"?>
<p:tagLst xmlns:p="http://schemas.openxmlformats.org/presentationml/2006/main">
  <p:tag name="AS_UNIQUEID" val="1443"/>
</p:tagLst>
</file>

<file path=ppt/tags/tag41.xml><?xml version="1.0" encoding="utf-8"?>
<p:tagLst xmlns:p="http://schemas.openxmlformats.org/presentationml/2006/main">
  <p:tag name="AS_UNIQUEID" val="1444"/>
</p:tagLst>
</file>

<file path=ppt/tags/tag42.xml><?xml version="1.0" encoding="utf-8"?>
<p:tagLst xmlns:p="http://schemas.openxmlformats.org/presentationml/2006/main">
  <p:tag name="AS_UNIQUEID" val="1445"/>
</p:tagLst>
</file>

<file path=ppt/tags/tag43.xml><?xml version="1.0" encoding="utf-8"?>
<p:tagLst xmlns:p="http://schemas.openxmlformats.org/presentationml/2006/main">
  <p:tag name="AS_UNIQUEID" val="1446"/>
</p:tagLst>
</file>

<file path=ppt/tags/tag44.xml><?xml version="1.0" encoding="utf-8"?>
<p:tagLst xmlns:p="http://schemas.openxmlformats.org/presentationml/2006/main">
  <p:tag name="AS_UNIQUEID" val="1447"/>
</p:tagLst>
</file>

<file path=ppt/tags/tag45.xml><?xml version="1.0" encoding="utf-8"?>
<p:tagLst xmlns:p="http://schemas.openxmlformats.org/presentationml/2006/main">
  <p:tag name="AS_UNIQUEID" val="1448"/>
</p:tagLst>
</file>

<file path=ppt/tags/tag46.xml><?xml version="1.0" encoding="utf-8"?>
<p:tagLst xmlns:p="http://schemas.openxmlformats.org/presentationml/2006/main">
  <p:tag name="AS_UNIQUEID" val="1449"/>
</p:tagLst>
</file>

<file path=ppt/tags/tag47.xml><?xml version="1.0" encoding="utf-8"?>
<p:tagLst xmlns:p="http://schemas.openxmlformats.org/presentationml/2006/main">
  <p:tag name="AS_UNIQUEID" val="1450"/>
</p:tagLst>
</file>

<file path=ppt/tags/tag48.xml><?xml version="1.0" encoding="utf-8"?>
<p:tagLst xmlns:p="http://schemas.openxmlformats.org/presentationml/2006/main">
  <p:tag name="AS_UNIQUEID" val="1451"/>
</p:tagLst>
</file>

<file path=ppt/tags/tag49.xml><?xml version="1.0" encoding="utf-8"?>
<p:tagLst xmlns:p="http://schemas.openxmlformats.org/presentationml/2006/main">
  <p:tag name="AS_UNIQUEID" val="1452"/>
</p:tagLst>
</file>

<file path=ppt/tags/tag5.xml><?xml version="1.0" encoding="utf-8"?>
<p:tagLst xmlns:p="http://schemas.openxmlformats.org/presentationml/2006/main">
  <p:tag name="AS_UNIQUEID" val="2246"/>
</p:tagLst>
</file>

<file path=ppt/tags/tag50.xml><?xml version="1.0" encoding="utf-8"?>
<p:tagLst xmlns:p="http://schemas.openxmlformats.org/presentationml/2006/main">
  <p:tag name="AS_UNIQUEID" val="1453"/>
</p:tagLst>
</file>

<file path=ppt/tags/tag51.xml><?xml version="1.0" encoding="utf-8"?>
<p:tagLst xmlns:p="http://schemas.openxmlformats.org/presentationml/2006/main">
  <p:tag name="AS_UNIQUEID" val="1454"/>
</p:tagLst>
</file>

<file path=ppt/tags/tag52.xml><?xml version="1.0" encoding="utf-8"?>
<p:tagLst xmlns:p="http://schemas.openxmlformats.org/presentationml/2006/main">
  <p:tag name="AS_UNIQUEID" val="1455"/>
</p:tagLst>
</file>

<file path=ppt/tags/tag53.xml><?xml version="1.0" encoding="utf-8"?>
<p:tagLst xmlns:p="http://schemas.openxmlformats.org/presentationml/2006/main">
  <p:tag name="AS_UNIQUEID" val="1456"/>
</p:tagLst>
</file>

<file path=ppt/tags/tag54.xml><?xml version="1.0" encoding="utf-8"?>
<p:tagLst xmlns:p="http://schemas.openxmlformats.org/presentationml/2006/main">
  <p:tag name="AS_UNIQUEID" val="1457"/>
</p:tagLst>
</file>

<file path=ppt/tags/tag55.xml><?xml version="1.0" encoding="utf-8"?>
<p:tagLst xmlns:p="http://schemas.openxmlformats.org/presentationml/2006/main">
  <p:tag name="AS_UNIQUEID" val="1458"/>
</p:tagLst>
</file>

<file path=ppt/tags/tag56.xml><?xml version="1.0" encoding="utf-8"?>
<p:tagLst xmlns:p="http://schemas.openxmlformats.org/presentationml/2006/main">
  <p:tag name="AS_UNIQUEID" val="1459"/>
</p:tagLst>
</file>

<file path=ppt/tags/tag57.xml><?xml version="1.0" encoding="utf-8"?>
<p:tagLst xmlns:p="http://schemas.openxmlformats.org/presentationml/2006/main">
  <p:tag name="AS_UNIQUEID" val="1460"/>
</p:tagLst>
</file>

<file path=ppt/tags/tag58.xml><?xml version="1.0" encoding="utf-8"?>
<p:tagLst xmlns:p="http://schemas.openxmlformats.org/presentationml/2006/main">
  <p:tag name="AS_UNIQUEID" val="1461"/>
</p:tagLst>
</file>

<file path=ppt/tags/tag59.xml><?xml version="1.0" encoding="utf-8"?>
<p:tagLst xmlns:p="http://schemas.openxmlformats.org/presentationml/2006/main">
  <p:tag name="AS_UNIQUEID" val="1461"/>
</p:tagLst>
</file>

<file path=ppt/tags/tag6.xml><?xml version="1.0" encoding="utf-8"?>
<p:tagLst xmlns:p="http://schemas.openxmlformats.org/presentationml/2006/main">
  <p:tag name="AS_UNIQUEID" val="2247"/>
</p:tagLst>
</file>

<file path=ppt/tags/tag60.xml><?xml version="1.0" encoding="utf-8"?>
<p:tagLst xmlns:p="http://schemas.openxmlformats.org/presentationml/2006/main">
  <p:tag name="AS_UNIQUEID" val="1462"/>
</p:tagLst>
</file>

<file path=ppt/tags/tag61.xml><?xml version="1.0" encoding="utf-8"?>
<p:tagLst xmlns:p="http://schemas.openxmlformats.org/presentationml/2006/main">
  <p:tag name="AS_UNIQUEID" val="1463"/>
</p:tagLst>
</file>

<file path=ppt/tags/tag62.xml><?xml version="1.0" encoding="utf-8"?>
<p:tagLst xmlns:p="http://schemas.openxmlformats.org/presentationml/2006/main">
  <p:tag name="AS_UNIQUEID" val="1464"/>
</p:tagLst>
</file>

<file path=ppt/tags/tag63.xml><?xml version="1.0" encoding="utf-8"?>
<p:tagLst xmlns:p="http://schemas.openxmlformats.org/presentationml/2006/main">
  <p:tag name="AS_UNIQUEID" val="1465"/>
</p:tagLst>
</file>

<file path=ppt/tags/tag64.xml><?xml version="1.0" encoding="utf-8"?>
<p:tagLst xmlns:p="http://schemas.openxmlformats.org/presentationml/2006/main">
  <p:tag name="AS_UNIQUEID" val="1466"/>
</p:tagLst>
</file>

<file path=ppt/tags/tag65.xml><?xml version="1.0" encoding="utf-8"?>
<p:tagLst xmlns:p="http://schemas.openxmlformats.org/presentationml/2006/main">
  <p:tag name="AS_UNIQUEID" val="1467"/>
</p:tagLst>
</file>

<file path=ppt/tags/tag66.xml><?xml version="1.0" encoding="utf-8"?>
<p:tagLst xmlns:p="http://schemas.openxmlformats.org/presentationml/2006/main">
  <p:tag name="AS_UNIQUEID" val="1468"/>
</p:tagLst>
</file>

<file path=ppt/tags/tag67.xml><?xml version="1.0" encoding="utf-8"?>
<p:tagLst xmlns:p="http://schemas.openxmlformats.org/presentationml/2006/main">
  <p:tag name="AS_UNIQUEID" val="1469"/>
</p:tagLst>
</file>

<file path=ppt/tags/tag68.xml><?xml version="1.0" encoding="utf-8"?>
<p:tagLst xmlns:p="http://schemas.openxmlformats.org/presentationml/2006/main">
  <p:tag name="AS_UNIQUEID" val="1470"/>
</p:tagLst>
</file>

<file path=ppt/tags/tag69.xml><?xml version="1.0" encoding="utf-8"?>
<p:tagLst xmlns:p="http://schemas.openxmlformats.org/presentationml/2006/main">
  <p:tag name="AS_UNIQUEID" val="1471"/>
</p:tagLst>
</file>

<file path=ppt/tags/tag7.xml><?xml version="1.0" encoding="utf-8"?>
<p:tagLst xmlns:p="http://schemas.openxmlformats.org/presentationml/2006/main">
  <p:tag name="AS_UNIQUEID" val="2248"/>
</p:tagLst>
</file>

<file path=ppt/tags/tag70.xml><?xml version="1.0" encoding="utf-8"?>
<p:tagLst xmlns:p="http://schemas.openxmlformats.org/presentationml/2006/main">
  <p:tag name="AS_UNIQUEID" val="1472"/>
</p:tagLst>
</file>

<file path=ppt/tags/tag71.xml><?xml version="1.0" encoding="utf-8"?>
<p:tagLst xmlns:p="http://schemas.openxmlformats.org/presentationml/2006/main">
  <p:tag name="AS_UNIQUEID" val="1473"/>
</p:tagLst>
</file>

<file path=ppt/tags/tag72.xml><?xml version="1.0" encoding="utf-8"?>
<p:tagLst xmlns:p="http://schemas.openxmlformats.org/presentationml/2006/main">
  <p:tag name="AS_UNIQUEID" val="1474"/>
</p:tagLst>
</file>

<file path=ppt/tags/tag73.xml><?xml version="1.0" encoding="utf-8"?>
<p:tagLst xmlns:p="http://schemas.openxmlformats.org/presentationml/2006/main">
  <p:tag name="AS_UNIQUEID" val="1475"/>
</p:tagLst>
</file>

<file path=ppt/tags/tag74.xml><?xml version="1.0" encoding="utf-8"?>
<p:tagLst xmlns:p="http://schemas.openxmlformats.org/presentationml/2006/main">
  <p:tag name="AS_UNIQUEID" val="1476"/>
</p:tagLst>
</file>

<file path=ppt/tags/tag75.xml><?xml version="1.0" encoding="utf-8"?>
<p:tagLst xmlns:p="http://schemas.openxmlformats.org/presentationml/2006/main">
  <p:tag name="AS_UNIQUEID" val="1477"/>
</p:tagLst>
</file>

<file path=ppt/tags/tag76.xml><?xml version="1.0" encoding="utf-8"?>
<p:tagLst xmlns:p="http://schemas.openxmlformats.org/presentationml/2006/main">
  <p:tag name="AS_UNIQUEID" val="1478"/>
</p:tagLst>
</file>

<file path=ppt/tags/tag77.xml><?xml version="1.0" encoding="utf-8"?>
<p:tagLst xmlns:p="http://schemas.openxmlformats.org/presentationml/2006/main">
  <p:tag name="AS_UNIQUEID" val="1479"/>
</p:tagLst>
</file>

<file path=ppt/tags/tag78.xml><?xml version="1.0" encoding="utf-8"?>
<p:tagLst xmlns:p="http://schemas.openxmlformats.org/presentationml/2006/main">
  <p:tag name="AS_UNIQUEID" val="1480"/>
</p:tagLst>
</file>

<file path=ppt/tags/tag79.xml><?xml version="1.0" encoding="utf-8"?>
<p:tagLst xmlns:p="http://schemas.openxmlformats.org/presentationml/2006/main">
  <p:tag name="AS_UNIQUEID" val="1481"/>
</p:tagLst>
</file>

<file path=ppt/tags/tag8.xml><?xml version="1.0" encoding="utf-8"?>
<p:tagLst xmlns:p="http://schemas.openxmlformats.org/presentationml/2006/main">
  <p:tag name="AS_UNIQUEID" val="2250"/>
</p:tagLst>
</file>

<file path=ppt/tags/tag80.xml><?xml version="1.0" encoding="utf-8"?>
<p:tagLst xmlns:p="http://schemas.openxmlformats.org/presentationml/2006/main">
  <p:tag name="AS_UNIQUEID" val="1482"/>
</p:tagLst>
</file>

<file path=ppt/tags/tag81.xml><?xml version="1.0" encoding="utf-8"?>
<p:tagLst xmlns:p="http://schemas.openxmlformats.org/presentationml/2006/main">
  <p:tag name="AS_UNIQUEID" val="1483"/>
</p:tagLst>
</file>

<file path=ppt/tags/tag82.xml><?xml version="1.0" encoding="utf-8"?>
<p:tagLst xmlns:p="http://schemas.openxmlformats.org/presentationml/2006/main">
  <p:tag name="AS_UNIQUEID" val="1483"/>
</p:tagLst>
</file>

<file path=ppt/tags/tag83.xml><?xml version="1.0" encoding="utf-8"?>
<p:tagLst xmlns:p="http://schemas.openxmlformats.org/presentationml/2006/main">
  <p:tag name="AS_UNIQUEID" val="1484"/>
</p:tagLst>
</file>

<file path=ppt/tags/tag84.xml><?xml version="1.0" encoding="utf-8"?>
<p:tagLst xmlns:p="http://schemas.openxmlformats.org/presentationml/2006/main">
  <p:tag name="AS_UNIQUEID" val="1485"/>
</p:tagLst>
</file>

<file path=ppt/tags/tag85.xml><?xml version="1.0" encoding="utf-8"?>
<p:tagLst xmlns:p="http://schemas.openxmlformats.org/presentationml/2006/main">
  <p:tag name="AS_UNIQUEID" val="1486"/>
</p:tagLst>
</file>

<file path=ppt/tags/tag86.xml><?xml version="1.0" encoding="utf-8"?>
<p:tagLst xmlns:p="http://schemas.openxmlformats.org/presentationml/2006/main">
  <p:tag name="AS_UNIQUEID" val="1487"/>
</p:tagLst>
</file>

<file path=ppt/tags/tag87.xml><?xml version="1.0" encoding="utf-8"?>
<p:tagLst xmlns:p="http://schemas.openxmlformats.org/presentationml/2006/main">
  <p:tag name="AS_UNIQUEID" val="1488"/>
</p:tagLst>
</file>

<file path=ppt/tags/tag88.xml><?xml version="1.0" encoding="utf-8"?>
<p:tagLst xmlns:p="http://schemas.openxmlformats.org/presentationml/2006/main">
  <p:tag name="AS_UNIQUEID" val="1489"/>
</p:tagLst>
</file>

<file path=ppt/tags/tag89.xml><?xml version="1.0" encoding="utf-8"?>
<p:tagLst xmlns:p="http://schemas.openxmlformats.org/presentationml/2006/main">
  <p:tag name="AS_UNIQUEID" val="3683"/>
</p:tagLst>
</file>

<file path=ppt/tags/tag9.xml><?xml version="1.0" encoding="utf-8"?>
<p:tagLst xmlns:p="http://schemas.openxmlformats.org/presentationml/2006/main">
  <p:tag name="AS_UNIQUEID" val="2251"/>
</p:tagLst>
</file>

<file path=ppt/tags/tag90.xml><?xml version="1.0" encoding="utf-8"?>
<p:tagLst xmlns:p="http://schemas.openxmlformats.org/presentationml/2006/main">
  <p:tag name="AS_UNIQUEID" val="2925"/>
</p:tagLst>
</file>

<file path=ppt/tags/tag91.xml><?xml version="1.0" encoding="utf-8"?>
<p:tagLst xmlns:p="http://schemas.openxmlformats.org/presentationml/2006/main">
  <p:tag name="AS_UNIQUEID" val="2925"/>
</p:tagLst>
</file>

<file path=ppt/tags/tag92.xml><?xml version="1.0" encoding="utf-8"?>
<p:tagLst xmlns:p="http://schemas.openxmlformats.org/presentationml/2006/main">
  <p:tag name="AS_UNIQUEID" val="3685"/>
</p:tagLst>
</file>

<file path=ppt/tags/tag93.xml><?xml version="1.0" encoding="utf-8"?>
<p:tagLst xmlns:p="http://schemas.openxmlformats.org/presentationml/2006/main">
  <p:tag name="AS_UNIQUEID" val="1307"/>
  <p:tag name="KSO_WM_BEAUTIFY_FLAG" val=""/>
</p:tagLst>
</file>

<file path=ppt/tags/tag94.xml><?xml version="1.0" encoding="utf-8"?>
<p:tagLst xmlns:p="http://schemas.openxmlformats.org/presentationml/2006/main">
  <p:tag name="AS_UNIQUEID" val="1308"/>
  <p:tag name="KSO_WM_BEAUTIFY_FLAG" val=""/>
</p:tagLst>
</file>

<file path=ppt/tags/tag95.xml><?xml version="1.0" encoding="utf-8"?>
<p:tagLst xmlns:p="http://schemas.openxmlformats.org/presentationml/2006/main">
  <p:tag name="AS_UNIQUEID" val="1309"/>
  <p:tag name="KSO_WM_BEAUTIFY_FLAG" val=""/>
</p:tagLst>
</file>

<file path=ppt/tags/tag96.xml><?xml version="1.0" encoding="utf-8"?>
<p:tagLst xmlns:p="http://schemas.openxmlformats.org/presentationml/2006/main">
  <p:tag name="AS_UNIQUEID" val="1310"/>
  <p:tag name="KSO_WM_BEAUTIFY_FLAG" val=""/>
</p:tagLst>
</file>

<file path=ppt/tags/tag97.xml><?xml version="1.0" encoding="utf-8"?>
<p:tagLst xmlns:p="http://schemas.openxmlformats.org/presentationml/2006/main">
  <p:tag name="AS_UNIQUEID" val="1311"/>
  <p:tag name="KSO_WM_BEAUTIFY_FLAG" val=""/>
</p:tagLst>
</file>

<file path=ppt/tags/tag98.xml><?xml version="1.0" encoding="utf-8"?>
<p:tagLst xmlns:p="http://schemas.openxmlformats.org/presentationml/2006/main">
  <p:tag name="AS_UNIQUEID" val="3686"/>
</p:tagLst>
</file>

<file path=ppt/tags/tag99.xml><?xml version="1.0" encoding="utf-8"?>
<p:tagLst xmlns:p="http://schemas.openxmlformats.org/presentationml/2006/main">
  <p:tag name="AS_UNIQUEID" val="2228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4815</Words>
  <Application>WPS 演示</Application>
  <PresentationFormat/>
  <Paragraphs>414</Paragraphs>
  <Slides>15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6" baseType="lpstr">
      <vt:lpstr>Arial</vt:lpstr>
      <vt:lpstr>宋体</vt:lpstr>
      <vt:lpstr>Wingdings</vt:lpstr>
      <vt:lpstr>等线</vt:lpstr>
      <vt:lpstr>等线 Light</vt:lpstr>
      <vt:lpstr>Times New Roman</vt:lpstr>
      <vt:lpstr>微软雅黑</vt:lpstr>
      <vt:lpstr>Times New Roman</vt:lpstr>
      <vt:lpstr>华文新魏</vt:lpstr>
      <vt:lpstr>华文行楷</vt:lpstr>
      <vt:lpstr>Calibri</vt:lpstr>
      <vt:lpstr>Cambria Math</vt:lpstr>
      <vt:lpstr>黑体</vt:lpstr>
      <vt:lpstr>Arial</vt:lpstr>
      <vt:lpstr>楷体_GB2312</vt:lpstr>
      <vt:lpstr>新宋体</vt:lpstr>
      <vt:lpstr>宋体</vt:lpstr>
      <vt:lpstr>楷体</vt:lpstr>
      <vt:lpstr>Arial Unicode MS</vt:lpstr>
      <vt:lpstr>Office 主题​​</vt:lpstr>
      <vt:lpstr>Word.Document.12</vt:lpstr>
      <vt:lpstr>PowerPoint 演示文稿</vt:lpstr>
      <vt:lpstr>第一节    化学反应速率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Administrator</cp:lastModifiedBy>
  <cp:revision>2</cp:revision>
  <cp:lastPrinted>2023-09-09T21:20:00Z</cp:lastPrinted>
  <dcterms:created xsi:type="dcterms:W3CDTF">2023-09-09T21:20:00Z</dcterms:created>
  <dcterms:modified xsi:type="dcterms:W3CDTF">2023-09-27T08:00:19Z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5B6C554CDE1C4D9D976EA2E75AB12DD3_12</vt:lpwstr>
  </property>
  <property fmtid="{D5CDD505-2E9C-101B-9397-08002B2CF9AE}" pid="7" name="KSOProductBuildVer">
    <vt:lpwstr>2052-12.1.0.15374</vt:lpwstr>
  </property>
</Properties>
</file>