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docx" ContentType="application/vnd.openxmlformats-officedocument.wordprocessingml.document"/>
  <Default Extension="png" ContentType="image/png"/>
  <Default Extension="emf" ContentType="image/x-e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904" r:id="rId3"/>
    <p:sldId id="767" r:id="rId4"/>
    <p:sldId id="776" r:id="rId5"/>
    <p:sldId id="922" r:id="rId6"/>
    <p:sldId id="923" r:id="rId7"/>
    <p:sldId id="924" r:id="rId8"/>
    <p:sldId id="925" r:id="rId9"/>
    <p:sldId id="854" r:id="rId10"/>
    <p:sldId id="905" r:id="rId11"/>
    <p:sldId id="926" r:id="rId12"/>
    <p:sldId id="927" r:id="rId13"/>
    <p:sldId id="783" r:id="rId14"/>
    <p:sldId id="857" r:id="rId15"/>
    <p:sldId id="825" r:id="rId16"/>
    <p:sldId id="874" r:id="rId17"/>
    <p:sldId id="878" r:id="rId18"/>
    <p:sldId id="876" r:id="rId19"/>
    <p:sldId id="604" r:id="rId20"/>
    <p:sldId id="906" r:id="rId21"/>
    <p:sldId id="907" r:id="rId22"/>
    <p:sldId id="908" r:id="rId23"/>
    <p:sldId id="909" r:id="rId24"/>
    <p:sldId id="910" r:id="rId25"/>
    <p:sldId id="911" r:id="rId26"/>
    <p:sldId id="912" r:id="rId27"/>
    <p:sldId id="913" r:id="rId28"/>
    <p:sldId id="914" r:id="rId29"/>
    <p:sldId id="915" r:id="rId30"/>
    <p:sldId id="916" r:id="rId31"/>
    <p:sldId id="917" r:id="rId32"/>
    <p:sldId id="918" r:id="rId33"/>
    <p:sldId id="919" r:id="rId34"/>
    <p:sldId id="920" r:id="rId35"/>
    <p:sldId id="921" r:id="rId36"/>
  </p:sldIdLst>
  <p:sldSz cx="12192000" cy="6858000"/>
  <p:notesSz cx="6858000" cy="9144000"/>
  <p:custDataLst>
    <p:tags r:id="rId4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8" userDrawn="1">
          <p15:clr>
            <a:srgbClr val="A4A3A4"/>
          </p15:clr>
        </p15:guide>
        <p15:guide id="2" pos="4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85" autoAdjust="0"/>
    <p:restoredTop sz="96318" autoAdjust="0"/>
  </p:normalViewPr>
  <p:slideViewPr>
    <p:cSldViewPr showGuides="1">
      <p:cViewPr varScale="1">
        <p:scale>
          <a:sx n="87" d="100"/>
          <a:sy n="87" d="100"/>
        </p:scale>
        <p:origin x="-595" y="-82"/>
      </p:cViewPr>
      <p:guideLst>
        <p:guide orient="horz" pos="618"/>
        <p:guide pos="438"/>
      </p:guideLst>
    </p:cSldViewPr>
  </p:slideViewPr>
  <p:outlineViewPr>
    <p:cViewPr>
      <p:scale>
        <a:sx n="33" d="100"/>
        <a:sy n="33" d="100"/>
      </p:scale>
      <p:origin x="0" y="-157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1" Type="http://schemas.openxmlformats.org/officeDocument/2006/relationships/tags" Target="tags/tag298.xml"/><Relationship Id="rId40" Type="http://schemas.openxmlformats.org/officeDocument/2006/relationships/tableStyles" Target="tableStyles.xml"/><Relationship Id="rId4" Type="http://schemas.openxmlformats.org/officeDocument/2006/relationships/slide" Target="slides/slide2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notesMaster" Target="notesMasters/notesMaster1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4" Type="http://schemas.openxmlformats.org/officeDocument/2006/relationships/image" Target="../media/image16.emf"/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tags" Target="../tags/tag297.xml"/><Relationship Id="rId5" Type="http://schemas.openxmlformats.org/officeDocument/2006/relationships/tags" Target="../tags/tag296.xml"/><Relationship Id="rId4" Type="http://schemas.openxmlformats.org/officeDocument/2006/relationships/tags" Target="../tags/tag295.xml"/><Relationship Id="rId3" Type="http://schemas.openxmlformats.org/officeDocument/2006/relationships/tags" Target="../tags/tag294.xml"/><Relationship Id="rId2" Type="http://schemas.openxmlformats.org/officeDocument/2006/relationships/tags" Target="../tags/tag293.xml"/><Relationship Id="rId1" Type="http://schemas.openxmlformats.org/officeDocument/2006/relationships/tags" Target="../tags/tag29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2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3CDE6-FEA2-46BB-8ABD-ECF77A4C30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5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EE56C-C3A4-4189-9343-1134C9305CB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86.xml"/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tags" Target="../tags/tag90.xml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microsoft.com/office/2007/relationships/hdphoto" Target="../media/image2.wdp"/><Relationship Id="rId7" Type="http://schemas.openxmlformats.org/officeDocument/2006/relationships/image" Target="../media/image1.png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2" Type="http://schemas.openxmlformats.org/officeDocument/2006/relationships/tags" Target="../tags/tag29.xml"/><Relationship Id="rId11" Type="http://schemas.openxmlformats.org/officeDocument/2006/relationships/tags" Target="../tags/tag28.xml"/><Relationship Id="rId10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43.xml"/><Relationship Id="rId8" Type="http://schemas.openxmlformats.org/officeDocument/2006/relationships/tags" Target="../tags/tag42.xml"/><Relationship Id="rId7" Type="http://schemas.openxmlformats.org/officeDocument/2006/relationships/tags" Target="../tags/tag41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60.xml"/><Relationship Id="rId8" Type="http://schemas.openxmlformats.org/officeDocument/2006/relationships/tags" Target="../tags/tag59.xml"/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1" Type="http://schemas.openxmlformats.org/officeDocument/2006/relationships/tags" Target="../tags/tag62.xml"/><Relationship Id="rId10" Type="http://schemas.openxmlformats.org/officeDocument/2006/relationships/tags" Target="../tags/tag61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3" Type="http://schemas.openxmlformats.org/officeDocument/2006/relationships/tags" Target="../tags/tag74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>
            <p:custDataLst>
              <p:tags r:id="rId3"/>
            </p:custDataLst>
          </p:nvPr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6AD8D91A-A2EE-4B54-B3C6-F6C67903BA9C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>
            <p:custDataLst>
              <p:tags r:id="rId6"/>
            </p:custDataLst>
          </p:nvPr>
        </p:nvSpPr>
        <p:spPr>
          <a:xfrm>
            <a:off x="460587" y="2942602"/>
            <a:ext cx="9530575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>
            <p:custDataLst>
              <p:tags r:id="rId7"/>
            </p:custDataLst>
          </p:nvPr>
        </p:nvSpPr>
        <p:spPr>
          <a:xfrm>
            <a:off x="10096869" y="2944634"/>
            <a:ext cx="1587131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>
            <p:custDataLst>
              <p:tags r:id="rId8"/>
            </p:custDataLst>
          </p:nvPr>
        </p:nvSpPr>
        <p:spPr>
          <a:xfrm>
            <a:off x="10283619" y="3136658"/>
            <a:ext cx="1213632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>
            <p:custDataLst>
              <p:tags r:id="rId9"/>
            </p:custDataLst>
          </p:nvPr>
        </p:nvSpPr>
        <p:spPr>
          <a:xfrm>
            <a:off x="593978" y="3055622"/>
            <a:ext cx="926379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10382435" y="4625268"/>
            <a:ext cx="1016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</a:fld>
            <a:endParaRPr lang="en-US"/>
          </a:p>
        </p:txBody>
      </p:sp>
      <p:sp>
        <p:nvSpPr>
          <p:cNvPr id="11" name="Rectangle 10"/>
          <p:cNvSpPr/>
          <p:nvPr>
            <p:custDataLst>
              <p:tags r:id="rId11"/>
            </p:custDataLst>
          </p:nvPr>
        </p:nvSpPr>
        <p:spPr>
          <a:xfrm>
            <a:off x="722429" y="4559277"/>
            <a:ext cx="9006888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>
            <p:custDataLst>
              <p:tags r:id="rId12"/>
            </p:custDataLst>
          </p:nvPr>
        </p:nvSpPr>
        <p:spPr>
          <a:xfrm>
            <a:off x="718628" y="3139440"/>
            <a:ext cx="9014491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13"/>
            </p:custDataLst>
          </p:nvPr>
        </p:nvSpPr>
        <p:spPr>
          <a:xfrm>
            <a:off x="857073" y="4648200"/>
            <a:ext cx="87376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  <p:custDataLst>
              <p:tags r:id="rId14"/>
            </p:custDataLst>
          </p:nvPr>
        </p:nvSpPr>
        <p:spPr>
          <a:xfrm>
            <a:off x="806273" y="3227034"/>
            <a:ext cx="88392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B19785C6-EBAF-49D5-AD4D-BABF4DFAAD59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>
            <p:custDataLst>
              <p:tags r:id="rId2"/>
            </p:custDataLst>
          </p:nvPr>
        </p:nvSpPr>
        <p:spPr>
          <a:xfrm>
            <a:off x="9148936" y="228600"/>
            <a:ext cx="247904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>
            <p:custDataLst>
              <p:tags r:id="rId3"/>
            </p:custDataLst>
          </p:nvPr>
        </p:nvSpPr>
        <p:spPr>
          <a:xfrm>
            <a:off x="9273634" y="351410"/>
            <a:ext cx="2229647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4"/>
            </p:custDataLst>
          </p:nvPr>
        </p:nvSpPr>
        <p:spPr>
          <a:xfrm>
            <a:off x="9398103" y="395428"/>
            <a:ext cx="1980708" cy="578898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5"/>
            </p:custDataLst>
          </p:nvPr>
        </p:nvSpPr>
        <p:spPr>
          <a:xfrm>
            <a:off x="609600" y="381000"/>
            <a:ext cx="8229600" cy="579120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6A404122-9A3A-4FD8-98B8-22631F32846C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C259A7B8-0EC4-44C9-AFEF-25E144F11C06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圆角矩形 21"/>
          <p:cNvSpPr/>
          <p:nvPr userDrawn="1">
            <p:custDataLst>
              <p:tags r:id="rId2"/>
            </p:custDataLst>
          </p:nvPr>
        </p:nvSpPr>
        <p:spPr>
          <a:xfrm>
            <a:off x="0" y="502237"/>
            <a:ext cx="12189600" cy="6368587"/>
          </a:xfrm>
          <a:prstGeom prst="roundRect">
            <a:avLst>
              <a:gd name="adj" fmla="val 130"/>
            </a:avLst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192000" cy="76470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 userDrawn="1">
            <p:custDataLst>
              <p:tags r:id="rId4"/>
            </p:custDataLst>
          </p:nvPr>
        </p:nvSpPr>
        <p:spPr>
          <a:xfrm>
            <a:off x="838200" y="173090"/>
            <a:ext cx="10515600" cy="66362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3315970" algn="l"/>
              </a:tabLst>
            </a:pPr>
            <a:r>
              <a:rPr lang="zh-CN" altLang="en-US" sz="3000" b="1">
                <a:solidFill>
                  <a:schemeClr val="bg1"/>
                </a:solidFill>
              </a:rPr>
              <a:t>必备知识整合</a:t>
            </a:r>
            <a:endParaRPr lang="zh-CN" altLang="en-US" sz="3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金榜苑：专项突破">
    <p:bg>
      <p:bgPr>
        <a:pattFill prst="sm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形状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044109" cy="731452"/>
          </a:xfrm>
          <a:custGeom>
            <a:avLst/>
            <a:gdLst>
              <a:gd name="connsiteX0" fmla="*/ 0 w 2725973"/>
              <a:gd name="connsiteY0" fmla="*/ 0 h 312235"/>
              <a:gd name="connsiteX1" fmla="*/ 2725973 w 2725973"/>
              <a:gd name="connsiteY1" fmla="*/ 0 h 312235"/>
              <a:gd name="connsiteX2" fmla="*/ 2593534 w 2725973"/>
              <a:gd name="connsiteY2" fmla="*/ 63799 h 312235"/>
              <a:gd name="connsiteX3" fmla="*/ 1362986 w 2725973"/>
              <a:gd name="connsiteY3" fmla="*/ 312235 h 312235"/>
              <a:gd name="connsiteX4" fmla="*/ 132438 w 2725973"/>
              <a:gd name="connsiteY4" fmla="*/ 63799 h 312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5973" h="312235">
                <a:moveTo>
                  <a:pt x="0" y="0"/>
                </a:moveTo>
                <a:lnTo>
                  <a:pt x="2725973" y="0"/>
                </a:lnTo>
                <a:lnTo>
                  <a:pt x="2593534" y="63799"/>
                </a:lnTo>
                <a:cubicBezTo>
                  <a:pt x="2215313" y="223773"/>
                  <a:pt x="1799481" y="312235"/>
                  <a:pt x="1362986" y="312235"/>
                </a:cubicBezTo>
                <a:cubicBezTo>
                  <a:pt x="926492" y="312235"/>
                  <a:pt x="510659" y="223773"/>
                  <a:pt x="132438" y="637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>
            <p:custDataLst>
              <p:tags r:id="rId3"/>
            </p:custDataLst>
          </p:nvPr>
        </p:nvSpPr>
        <p:spPr>
          <a:xfrm>
            <a:off x="645490" y="70451"/>
            <a:ext cx="188705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200" b="1">
                <a:solidFill>
                  <a:schemeClr val="bg1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关键能力提升</a:t>
            </a:r>
            <a:endParaRPr lang="zh-CN" altLang="en-US" sz="2200" b="1">
              <a:solidFill>
                <a:schemeClr val="bg1"/>
              </a:solidFill>
              <a:latin typeface="方正粗圆简体" panose="03000509000000000000" pitchFamily="65" charset="-122"/>
              <a:ea typeface="方正粗圆简体" panose="03000509000000000000" pitchFamily="65" charset="-122"/>
            </a:endParaRP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金榜苑：归纳总结">
    <p:bg>
      <p:bgPr>
        <a:pattFill prst="sm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练习"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/>
          <p:cNvSpPr/>
          <p:nvPr userDrawn="1">
            <p:custDataLst>
              <p:tags r:id="rId2"/>
            </p:custDataLst>
          </p:nvPr>
        </p:nvSpPr>
        <p:spPr>
          <a:xfrm rot="5400000">
            <a:off x="578742" y="-303318"/>
            <a:ext cx="495047" cy="165253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>
            <p:custDataLst>
              <p:tags r:id="rId3"/>
            </p:custDataLst>
          </p:nvPr>
        </p:nvSpPr>
        <p:spPr>
          <a:xfrm>
            <a:off x="89804" y="28975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</a:rPr>
              <a:t>易错辨析</a:t>
            </a:r>
            <a:endParaRPr lang="zh-CN" altLang="en-U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练习"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/>
          <p:cNvSpPr/>
          <p:nvPr userDrawn="1">
            <p:custDataLst>
              <p:tags r:id="rId2"/>
            </p:custDataLst>
          </p:nvPr>
        </p:nvSpPr>
        <p:spPr>
          <a:xfrm rot="5400000">
            <a:off x="578742" y="-303318"/>
            <a:ext cx="495047" cy="1652533"/>
          </a:xfrm>
          <a:prstGeom prst="round2SameRect">
            <a:avLst>
              <a:gd name="adj1" fmla="val 31187"/>
              <a:gd name="adj2" fmla="val 0"/>
            </a:avLst>
          </a:prstGeom>
          <a:solidFill>
            <a:srgbClr val="C89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>
            <p:custDataLst>
              <p:tags r:id="rId3"/>
            </p:custDataLst>
          </p:nvPr>
        </p:nvSpPr>
        <p:spPr>
          <a:xfrm>
            <a:off x="115205" y="28975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</a:rPr>
              <a:t>真题演练</a:t>
            </a:r>
            <a:endParaRPr lang="zh-CN" altLang="en-U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同侧圆角矩形 2"/>
          <p:cNvSpPr/>
          <p:nvPr userDrawn="1">
            <p:custDataLst>
              <p:tags r:id="rId2"/>
            </p:custDataLst>
          </p:nvPr>
        </p:nvSpPr>
        <p:spPr>
          <a:xfrm rot="5400000">
            <a:off x="578742" y="-303318"/>
            <a:ext cx="495047" cy="1652533"/>
          </a:xfrm>
          <a:prstGeom prst="round2SameRect">
            <a:avLst>
              <a:gd name="adj1" fmla="val 36318"/>
              <a:gd name="adj2" fmla="val 0"/>
            </a:avLst>
          </a:prstGeom>
          <a:solidFill>
            <a:srgbClr val="005E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>
            <p:custDataLst>
              <p:tags r:id="rId3"/>
            </p:custDataLst>
          </p:nvPr>
        </p:nvSpPr>
        <p:spPr>
          <a:xfrm>
            <a:off x="103109" y="28975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</a:rPr>
              <a:t>课时精练</a:t>
            </a:r>
            <a:endParaRPr lang="zh-CN" altLang="en-U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E7A53B-05DE-4759-9CA8-7D302AF8BA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7D0A99-BDC0-40B7-B0BC-D5614213BA60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22" t="69" r="25422" b="69"/>
          <a:stretch>
            <a:fillRect/>
          </a:stretch>
        </p:blipFill>
        <p:spPr>
          <a:xfrm>
            <a:off x="0" y="0"/>
            <a:ext cx="5063724" cy="6858000"/>
          </a:xfrm>
          <a:prstGeom prst="rect">
            <a:avLst/>
          </a:prstGeom>
        </p:spPr>
      </p:pic>
      <p:sp>
        <p:nvSpPr>
          <p:cNvPr id="7" name="任意形状 56"/>
          <p:cNvSpPr/>
          <p:nvPr userDrawn="1">
            <p:custDataLst>
              <p:tags r:id="rId9"/>
            </p:custDataLst>
          </p:nvPr>
        </p:nvSpPr>
        <p:spPr>
          <a:xfrm>
            <a:off x="4304899" y="0"/>
            <a:ext cx="7887101" cy="6858000"/>
          </a:xfrm>
          <a:custGeom>
            <a:avLst/>
            <a:gdLst>
              <a:gd name="connsiteX0" fmla="*/ 0 w 7887101"/>
              <a:gd name="connsiteY0" fmla="*/ 0 h 6858000"/>
              <a:gd name="connsiteX1" fmla="*/ 7887101 w 7887101"/>
              <a:gd name="connsiteY1" fmla="*/ 0 h 6858000"/>
              <a:gd name="connsiteX2" fmla="*/ 7887101 w 7887101"/>
              <a:gd name="connsiteY2" fmla="*/ 6858000 h 6858000"/>
              <a:gd name="connsiteX3" fmla="*/ 0 w 7887101"/>
              <a:gd name="connsiteY3" fmla="*/ 6858000 h 6858000"/>
              <a:gd name="connsiteX4" fmla="*/ 700856 w 7887101"/>
              <a:gd name="connsiteY4" fmla="*/ 3429000 h 6858000"/>
              <a:gd name="connsiteX5" fmla="*/ 0 w 7887101"/>
              <a:gd name="connsiteY5" fmla="*/ 0 h 6858000"/>
              <a:gd name="connsiteX6" fmla="*/ 0 w 12191999"/>
              <a:gd name="connsiteY6" fmla="*/ 6858000 h 6858000"/>
              <a:gd name="connsiteX7" fmla="*/ 0 w 12191999"/>
              <a:gd name="connsiteY7" fmla="*/ 0 h 6858000"/>
              <a:gd name="connsiteX8" fmla="*/ 0 w 12191999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87101" h="6858000">
                <a:moveTo>
                  <a:pt x="0" y="0"/>
                </a:moveTo>
                <a:lnTo>
                  <a:pt x="7887101" y="0"/>
                </a:lnTo>
                <a:lnTo>
                  <a:pt x="7887101" y="6858000"/>
                </a:lnTo>
                <a:lnTo>
                  <a:pt x="0" y="6858000"/>
                </a:lnTo>
                <a:lnTo>
                  <a:pt x="700856" y="3429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>
            <p:custDataLst>
              <p:tags r:id="rId3"/>
            </p:custDataLst>
          </p:nvPr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82BB47B5-C739-4DAE-AACD-CC58CA843AC4}" type="datetime1">
              <a:rPr lang="en-US" smtClean="0"/>
            </a:fld>
            <a:endParaRPr lang="en-US"/>
          </a:p>
        </p:txBody>
      </p:sp>
      <p:sp>
        <p:nvSpPr>
          <p:cNvPr id="13" name="Rectangle 12"/>
          <p:cNvSpPr/>
          <p:nvPr>
            <p:custDataLst>
              <p:tags r:id="rId5"/>
            </p:custDataLst>
          </p:nvPr>
        </p:nvSpPr>
        <p:spPr>
          <a:xfrm>
            <a:off x="602635" y="2946400"/>
            <a:ext cx="11020213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>
            <p:custDataLst>
              <p:tags r:id="rId6"/>
            </p:custDataLst>
          </p:nvPr>
        </p:nvSpPr>
        <p:spPr>
          <a:xfrm>
            <a:off x="756875" y="3048000"/>
            <a:ext cx="1071173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981941" y="3200400"/>
            <a:ext cx="102616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5" name="Rectangle 14"/>
          <p:cNvSpPr/>
          <p:nvPr>
            <p:custDataLst>
              <p:tags r:id="rId10"/>
            </p:custDataLst>
          </p:nvPr>
        </p:nvSpPr>
        <p:spPr>
          <a:xfrm>
            <a:off x="900661" y="4541521"/>
            <a:ext cx="1042416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1"/>
            </p:custDataLst>
          </p:nvPr>
        </p:nvSpPr>
        <p:spPr>
          <a:xfrm>
            <a:off x="981941" y="4607511"/>
            <a:ext cx="102616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4" name="Rectangle 13"/>
          <p:cNvSpPr/>
          <p:nvPr>
            <p:custDataLst>
              <p:tags r:id="rId12"/>
            </p:custDataLst>
          </p:nvPr>
        </p:nvSpPr>
        <p:spPr>
          <a:xfrm>
            <a:off x="901010" y="3124200"/>
            <a:ext cx="10423465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68171" y="408373"/>
            <a:ext cx="11014229" cy="103942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68171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97600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3E72AE48-94E6-46E0-BE32-5F0716DE9115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68171" y="408373"/>
            <a:ext cx="11014229" cy="1039427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68171" y="1722438"/>
            <a:ext cx="5386917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68171" y="2438400"/>
            <a:ext cx="5386917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93368" y="1722438"/>
            <a:ext cx="5389033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93368" y="2438400"/>
            <a:ext cx="5389033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0884C285-8BCE-48FC-97D9-E2837AF38351}" type="datetime1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0E70D3E6-EF16-4488-94A4-211508FE4682}" type="datetime1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>
            <p:custDataLst>
              <p:tags r:id="rId3"/>
            </p:custDataLst>
          </p:nvPr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>
            <p:custDataLst>
              <p:tags r:id="rId3"/>
            </p:custDataLst>
          </p:nvPr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5181600" y="685800"/>
            <a:ext cx="6096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8C273C2C-6BD0-40EC-8D8D-4D51F089C5EB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</a:fld>
            <a:endParaRPr lang="en-US"/>
          </a:p>
        </p:txBody>
      </p:sp>
      <p:sp>
        <p:nvSpPr>
          <p:cNvPr id="8" name="Rectangle 7"/>
          <p:cNvSpPr/>
          <p:nvPr>
            <p:custDataLst>
              <p:tags r:id="rId8"/>
            </p:custDataLst>
          </p:nvPr>
        </p:nvSpPr>
        <p:spPr>
          <a:xfrm>
            <a:off x="746712" y="1505712"/>
            <a:ext cx="3622088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>
            <p:custDataLst>
              <p:tags r:id="rId9"/>
            </p:custDataLst>
          </p:nvPr>
        </p:nvSpPr>
        <p:spPr>
          <a:xfrm>
            <a:off x="902254" y="1642472"/>
            <a:ext cx="3311005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1025334" y="2971800"/>
            <a:ext cx="3064845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1025334" y="1734312"/>
            <a:ext cx="3064845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>
            <p:custDataLst>
              <p:tags r:id="rId3"/>
            </p:custDataLst>
          </p:nvPr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4"/>
            </p:custDataLst>
          </p:nvPr>
        </p:nvSpPr>
        <p:spPr>
          <a:xfrm>
            <a:off x="914400" y="621437"/>
            <a:ext cx="103632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2D377F5C-EDA7-4864-9756-35769B0E62CF}" type="datetime1">
              <a:rPr lang="en-US" smtClean="0"/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</a:fld>
            <a:endParaRPr lang="en-US"/>
          </a:p>
        </p:txBody>
      </p:sp>
      <p:sp>
        <p:nvSpPr>
          <p:cNvPr id="10" name="Rectangle 9"/>
          <p:cNvSpPr/>
          <p:nvPr>
            <p:custDataLst>
              <p:tags r:id="rId7"/>
            </p:custDataLst>
          </p:nvPr>
        </p:nvSpPr>
        <p:spPr>
          <a:xfrm>
            <a:off x="914400" y="4953000"/>
            <a:ext cx="103632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>
            <p:custDataLst>
              <p:tags r:id="rId8"/>
            </p:custDataLst>
          </p:nvPr>
        </p:nvSpPr>
        <p:spPr>
          <a:xfrm>
            <a:off x="1016000" y="5029200"/>
            <a:ext cx="10134353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>
            <p:custDataLst>
              <p:tags r:id="rId10"/>
            </p:custDataLst>
          </p:nvPr>
        </p:nvSpPr>
        <p:spPr>
          <a:xfrm>
            <a:off x="1219200" y="5638800"/>
            <a:ext cx="9771352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>
            <p:custDataLst>
              <p:tags r:id="rId11"/>
            </p:custDataLst>
          </p:nvPr>
        </p:nvSpPr>
        <p:spPr>
          <a:xfrm>
            <a:off x="807452" y="5074920"/>
            <a:ext cx="10594848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12"/>
            </p:custDataLst>
          </p:nvPr>
        </p:nvSpPr>
        <p:spPr>
          <a:xfrm>
            <a:off x="1275052" y="5656557"/>
            <a:ext cx="9659648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1219200" y="5105401"/>
            <a:ext cx="9771352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2" Type="http://schemas.openxmlformats.org/officeDocument/2006/relationships/theme" Target="../theme/theme1.xml"/><Relationship Id="rId41" Type="http://schemas.openxmlformats.org/officeDocument/2006/relationships/image" Target="file:///D:\qq&#25991;&#20214;\712321467\Image\C2C\Image2\%7b75232B38-A165-1FB7-499C-2E1C792CACB5%7d.png" TargetMode="External"/><Relationship Id="rId4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39" Type="http://schemas.openxmlformats.org/officeDocument/2006/relationships/tags" Target="../tags/tag114.xml"/><Relationship Id="rId38" Type="http://schemas.openxmlformats.org/officeDocument/2006/relationships/tags" Target="../tags/tag113.xml"/><Relationship Id="rId37" Type="http://schemas.openxmlformats.org/officeDocument/2006/relationships/tags" Target="../tags/tag112.xml"/><Relationship Id="rId36" Type="http://schemas.openxmlformats.org/officeDocument/2006/relationships/tags" Target="../tags/tag111.xml"/><Relationship Id="rId35" Type="http://schemas.openxmlformats.org/officeDocument/2006/relationships/tags" Target="../tags/tag110.xml"/><Relationship Id="rId34" Type="http://schemas.openxmlformats.org/officeDocument/2006/relationships/tags" Target="../tags/tag109.xml"/><Relationship Id="rId33" Type="http://schemas.openxmlformats.org/officeDocument/2006/relationships/tags" Target="../tags/tag108.xml"/><Relationship Id="rId32" Type="http://schemas.openxmlformats.org/officeDocument/2006/relationships/tags" Target="../tags/tag107.xml"/><Relationship Id="rId31" Type="http://schemas.openxmlformats.org/officeDocument/2006/relationships/tags" Target="../tags/tag106.xml"/><Relationship Id="rId30" Type="http://schemas.openxmlformats.org/officeDocument/2006/relationships/tags" Target="../tags/tag105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>
            <p:custDataLst>
              <p:tags r:id="rId30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>
            <p:custDataLst>
              <p:tags r:id="rId31"/>
            </p:custDataLst>
          </p:nvPr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2"/>
            </p:custDataLst>
          </p:nvPr>
        </p:nvSpPr>
        <p:spPr>
          <a:xfrm>
            <a:off x="609600" y="1752601"/>
            <a:ext cx="109728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33"/>
            </p:custDataLst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8B99C93-F56F-46AB-9EB8-53614A95B15F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4"/>
            </p:custDataLst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5"/>
            </p:custDataLst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</a:fld>
            <a:endParaRPr lang="en-US"/>
          </a:p>
        </p:txBody>
      </p:sp>
      <p:sp>
        <p:nvSpPr>
          <p:cNvPr id="9" name="Rectangle 8"/>
          <p:cNvSpPr/>
          <p:nvPr>
            <p:custDataLst>
              <p:tags r:id="rId36"/>
            </p:custDataLst>
          </p:nvPr>
        </p:nvSpPr>
        <p:spPr>
          <a:xfrm>
            <a:off x="365760" y="278166"/>
            <a:ext cx="1146048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>
            <p:custDataLst>
              <p:tags r:id="rId37"/>
            </p:custDataLst>
          </p:nvPr>
        </p:nvSpPr>
        <p:spPr>
          <a:xfrm>
            <a:off x="497151" y="372862"/>
            <a:ext cx="11174027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38"/>
            </p:custDataLst>
          </p:nvPr>
        </p:nvSpPr>
        <p:spPr>
          <a:xfrm>
            <a:off x="568171" y="408373"/>
            <a:ext cx="11014229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pic>
        <p:nvPicPr>
          <p:cNvPr id="11" name="图片 1073743875" descr="学科网 zxxk.com"/>
          <p:cNvPicPr>
            <a:picLocks noChangeAspect="1"/>
          </p:cNvPicPr>
          <p:nvPr>
            <p:custDataLst>
              <p:tags r:id="rId39"/>
            </p:custDataLst>
          </p:nvPr>
        </p:nvPicPr>
        <p:blipFill>
          <a:blip r:embed="rId40" r:link="rId41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anose="020B0604020202020204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tags" Target="../tags/tag120.xml"/><Relationship Id="rId7" Type="http://schemas.openxmlformats.org/officeDocument/2006/relationships/image" Target="../media/image6.png"/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4" Type="http://schemas.openxmlformats.org/officeDocument/2006/relationships/tags" Target="../tags/tag117.xml"/><Relationship Id="rId3" Type="http://schemas.openxmlformats.org/officeDocument/2006/relationships/image" Target="../media/image5.png"/><Relationship Id="rId29" Type="http://schemas.openxmlformats.org/officeDocument/2006/relationships/slideLayout" Target="../slideLayouts/slideLayout7.xml"/><Relationship Id="rId28" Type="http://schemas.openxmlformats.org/officeDocument/2006/relationships/tags" Target="../tags/tag134.xml"/><Relationship Id="rId27" Type="http://schemas.openxmlformats.org/officeDocument/2006/relationships/tags" Target="../tags/tag133.xml"/><Relationship Id="rId26" Type="http://schemas.openxmlformats.org/officeDocument/2006/relationships/image" Target="../media/image12.png"/><Relationship Id="rId25" Type="http://schemas.openxmlformats.org/officeDocument/2006/relationships/tags" Target="../tags/tag132.xml"/><Relationship Id="rId24" Type="http://schemas.openxmlformats.org/officeDocument/2006/relationships/tags" Target="../tags/tag131.xml"/><Relationship Id="rId23" Type="http://schemas.openxmlformats.org/officeDocument/2006/relationships/tags" Target="../tags/tag130.xml"/><Relationship Id="rId22" Type="http://schemas.openxmlformats.org/officeDocument/2006/relationships/image" Target="../media/image11.png"/><Relationship Id="rId21" Type="http://schemas.openxmlformats.org/officeDocument/2006/relationships/tags" Target="../tags/tag129.xml"/><Relationship Id="rId20" Type="http://schemas.openxmlformats.org/officeDocument/2006/relationships/tags" Target="../tags/tag128.xml"/><Relationship Id="rId2" Type="http://schemas.openxmlformats.org/officeDocument/2006/relationships/tags" Target="../tags/tag116.xml"/><Relationship Id="rId19" Type="http://schemas.openxmlformats.org/officeDocument/2006/relationships/tags" Target="../tags/tag127.xml"/><Relationship Id="rId18" Type="http://schemas.openxmlformats.org/officeDocument/2006/relationships/image" Target="../media/image10.png"/><Relationship Id="rId17" Type="http://schemas.openxmlformats.org/officeDocument/2006/relationships/tags" Target="../tags/tag126.xml"/><Relationship Id="rId16" Type="http://schemas.openxmlformats.org/officeDocument/2006/relationships/tags" Target="../tags/tag125.xml"/><Relationship Id="rId15" Type="http://schemas.openxmlformats.org/officeDocument/2006/relationships/tags" Target="../tags/tag124.xml"/><Relationship Id="rId14" Type="http://schemas.openxmlformats.org/officeDocument/2006/relationships/image" Target="../media/image9.png"/><Relationship Id="rId13" Type="http://schemas.openxmlformats.org/officeDocument/2006/relationships/tags" Target="../tags/tag123.xml"/><Relationship Id="rId12" Type="http://schemas.openxmlformats.org/officeDocument/2006/relationships/tags" Target="../tags/tag122.xml"/><Relationship Id="rId11" Type="http://schemas.openxmlformats.org/officeDocument/2006/relationships/image" Target="../media/image8.png"/><Relationship Id="rId10" Type="http://schemas.openxmlformats.org/officeDocument/2006/relationships/tags" Target="../tags/tag121.xml"/><Relationship Id="rId1" Type="http://schemas.openxmlformats.org/officeDocument/2006/relationships/tags" Target="../tags/tag115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83.xml"/><Relationship Id="rId8" Type="http://schemas.openxmlformats.org/officeDocument/2006/relationships/tags" Target="../tags/tag182.xml"/><Relationship Id="rId7" Type="http://schemas.openxmlformats.org/officeDocument/2006/relationships/tags" Target="../tags/tag181.xml"/><Relationship Id="rId6" Type="http://schemas.openxmlformats.org/officeDocument/2006/relationships/tags" Target="../tags/tag180.xml"/><Relationship Id="rId5" Type="http://schemas.openxmlformats.org/officeDocument/2006/relationships/tags" Target="../tags/tag179.xml"/><Relationship Id="rId4" Type="http://schemas.openxmlformats.org/officeDocument/2006/relationships/image" Target="../media/image19.jpeg"/><Relationship Id="rId3" Type="http://schemas.openxmlformats.org/officeDocument/2006/relationships/tags" Target="../tags/tag178.xml"/><Relationship Id="rId2" Type="http://schemas.openxmlformats.org/officeDocument/2006/relationships/image" Target="../media/image18.jpeg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17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85.xml"/><Relationship Id="rId1" Type="http://schemas.openxmlformats.org/officeDocument/2006/relationships/tags" Target="../tags/tag184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6.xml"/><Relationship Id="rId5" Type="http://schemas.openxmlformats.org/officeDocument/2006/relationships/tags" Target="../tags/tag190.xml"/><Relationship Id="rId4" Type="http://schemas.openxmlformats.org/officeDocument/2006/relationships/tags" Target="../tags/tag189.xml"/><Relationship Id="rId3" Type="http://schemas.openxmlformats.org/officeDocument/2006/relationships/tags" Target="../tags/tag188.xml"/><Relationship Id="rId2" Type="http://schemas.openxmlformats.org/officeDocument/2006/relationships/tags" Target="../tags/tag187.xml"/><Relationship Id="rId1" Type="http://schemas.openxmlformats.org/officeDocument/2006/relationships/tags" Target="../tags/tag18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192.xml"/><Relationship Id="rId1" Type="http://schemas.openxmlformats.org/officeDocument/2006/relationships/tags" Target="../tags/tag191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8" Type="http://schemas.openxmlformats.org/officeDocument/2006/relationships/tags" Target="../tags/tag197.xml"/><Relationship Id="rId7" Type="http://schemas.openxmlformats.org/officeDocument/2006/relationships/tags" Target="../tags/tag196.xml"/><Relationship Id="rId6" Type="http://schemas.openxmlformats.org/officeDocument/2006/relationships/image" Target="../media/image21.png"/><Relationship Id="rId5" Type="http://schemas.openxmlformats.org/officeDocument/2006/relationships/tags" Target="../tags/tag195.xml"/><Relationship Id="rId4" Type="http://schemas.openxmlformats.org/officeDocument/2006/relationships/image" Target="../media/image20.emf"/><Relationship Id="rId3" Type="http://schemas.openxmlformats.org/officeDocument/2006/relationships/package" Target="../embeddings/Document5.docx"/><Relationship Id="rId2" Type="http://schemas.openxmlformats.org/officeDocument/2006/relationships/tags" Target="../tags/tag194.xml"/><Relationship Id="rId14" Type="http://schemas.openxmlformats.org/officeDocument/2006/relationships/vmlDrawing" Target="../drawings/vmlDrawing2.vml"/><Relationship Id="rId13" Type="http://schemas.openxmlformats.org/officeDocument/2006/relationships/slideLayout" Target="../slideLayouts/slideLayout18.xml"/><Relationship Id="rId12" Type="http://schemas.openxmlformats.org/officeDocument/2006/relationships/tags" Target="../tags/tag200.xml"/><Relationship Id="rId11" Type="http://schemas.openxmlformats.org/officeDocument/2006/relationships/tags" Target="../tags/tag199.xml"/><Relationship Id="rId10" Type="http://schemas.openxmlformats.org/officeDocument/2006/relationships/tags" Target="../tags/tag198.xml"/><Relationship Id="rId1" Type="http://schemas.openxmlformats.org/officeDocument/2006/relationships/tags" Target="../tags/tag193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208.xml"/><Relationship Id="rId8" Type="http://schemas.openxmlformats.org/officeDocument/2006/relationships/tags" Target="../tags/tag207.xml"/><Relationship Id="rId7" Type="http://schemas.openxmlformats.org/officeDocument/2006/relationships/tags" Target="../tags/tag206.xml"/><Relationship Id="rId6" Type="http://schemas.openxmlformats.org/officeDocument/2006/relationships/tags" Target="../tags/tag205.xml"/><Relationship Id="rId5" Type="http://schemas.openxmlformats.org/officeDocument/2006/relationships/tags" Target="../tags/tag204.xml"/><Relationship Id="rId4" Type="http://schemas.openxmlformats.org/officeDocument/2006/relationships/tags" Target="../tags/tag203.xml"/><Relationship Id="rId3" Type="http://schemas.openxmlformats.org/officeDocument/2006/relationships/image" Target="../media/image21.png"/><Relationship Id="rId2" Type="http://schemas.openxmlformats.org/officeDocument/2006/relationships/tags" Target="../tags/tag202.xml"/><Relationship Id="rId11" Type="http://schemas.openxmlformats.org/officeDocument/2006/relationships/slideLayout" Target="../slideLayouts/slideLayout19.xml"/><Relationship Id="rId10" Type="http://schemas.openxmlformats.org/officeDocument/2006/relationships/tags" Target="../tags/tag209.xml"/><Relationship Id="rId1" Type="http://schemas.openxmlformats.org/officeDocument/2006/relationships/tags" Target="../tags/tag20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3.vml"/><Relationship Id="rId7" Type="http://schemas.openxmlformats.org/officeDocument/2006/relationships/slideLayout" Target="../slideLayouts/slideLayout20.xml"/><Relationship Id="rId6" Type="http://schemas.openxmlformats.org/officeDocument/2006/relationships/tags" Target="../tags/tag212.xml"/><Relationship Id="rId5" Type="http://schemas.openxmlformats.org/officeDocument/2006/relationships/image" Target="../media/image21.png"/><Relationship Id="rId4" Type="http://schemas.openxmlformats.org/officeDocument/2006/relationships/tags" Target="../tags/tag211.xml"/><Relationship Id="rId3" Type="http://schemas.openxmlformats.org/officeDocument/2006/relationships/image" Target="../media/image23.emf"/><Relationship Id="rId2" Type="http://schemas.openxmlformats.org/officeDocument/2006/relationships/package" Target="../embeddings/Document6.docx"/><Relationship Id="rId1" Type="http://schemas.openxmlformats.org/officeDocument/2006/relationships/tags" Target="../tags/tag210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1.xml"/><Relationship Id="rId4" Type="http://schemas.openxmlformats.org/officeDocument/2006/relationships/tags" Target="../tags/tag215.xml"/><Relationship Id="rId3" Type="http://schemas.openxmlformats.org/officeDocument/2006/relationships/image" Target="../media/image21.png"/><Relationship Id="rId2" Type="http://schemas.openxmlformats.org/officeDocument/2006/relationships/tags" Target="../tags/tag214.xml"/><Relationship Id="rId1" Type="http://schemas.openxmlformats.org/officeDocument/2006/relationships/tags" Target="../tags/tag2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6.xml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220.xml"/><Relationship Id="rId5" Type="http://schemas.openxmlformats.org/officeDocument/2006/relationships/image" Target="../media/image25.png"/><Relationship Id="rId4" Type="http://schemas.openxmlformats.org/officeDocument/2006/relationships/tags" Target="../tags/tag219.xml"/><Relationship Id="rId3" Type="http://schemas.openxmlformats.org/officeDocument/2006/relationships/image" Target="../media/image24.png"/><Relationship Id="rId2" Type="http://schemas.openxmlformats.org/officeDocument/2006/relationships/tags" Target="../tags/tag218.xml"/><Relationship Id="rId1" Type="http://schemas.openxmlformats.org/officeDocument/2006/relationships/tags" Target="../tags/tag2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36.xml"/><Relationship Id="rId1" Type="http://schemas.openxmlformats.org/officeDocument/2006/relationships/tags" Target="../tags/tag1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22.xml"/><Relationship Id="rId1" Type="http://schemas.openxmlformats.org/officeDocument/2006/relationships/tags" Target="../tags/tag221.xml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227.xml"/><Relationship Id="rId5" Type="http://schemas.openxmlformats.org/officeDocument/2006/relationships/tags" Target="../tags/tag226.xml"/><Relationship Id="rId4" Type="http://schemas.openxmlformats.org/officeDocument/2006/relationships/tags" Target="../tags/tag225.xml"/><Relationship Id="rId3" Type="http://schemas.openxmlformats.org/officeDocument/2006/relationships/image" Target="../media/image26.png"/><Relationship Id="rId2" Type="http://schemas.openxmlformats.org/officeDocument/2006/relationships/tags" Target="../tags/tag224.xml"/><Relationship Id="rId1" Type="http://schemas.openxmlformats.org/officeDocument/2006/relationships/tags" Target="../tags/tag223.xml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230.xml"/><Relationship Id="rId3" Type="http://schemas.openxmlformats.org/officeDocument/2006/relationships/image" Target="../media/image26.png"/><Relationship Id="rId2" Type="http://schemas.openxmlformats.org/officeDocument/2006/relationships/tags" Target="../tags/tag229.xml"/><Relationship Id="rId1" Type="http://schemas.openxmlformats.org/officeDocument/2006/relationships/tags" Target="../tags/tag22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236.xml"/><Relationship Id="rId6" Type="http://schemas.openxmlformats.org/officeDocument/2006/relationships/tags" Target="../tags/tag235.xml"/><Relationship Id="rId5" Type="http://schemas.openxmlformats.org/officeDocument/2006/relationships/tags" Target="../tags/tag234.xml"/><Relationship Id="rId4" Type="http://schemas.openxmlformats.org/officeDocument/2006/relationships/tags" Target="../tags/tag233.xml"/><Relationship Id="rId3" Type="http://schemas.openxmlformats.org/officeDocument/2006/relationships/tags" Target="../tags/tag232.xml"/><Relationship Id="rId2" Type="http://schemas.openxmlformats.org/officeDocument/2006/relationships/image" Target="../media/image26.png"/><Relationship Id="rId1" Type="http://schemas.openxmlformats.org/officeDocument/2006/relationships/tags" Target="../tags/tag231.xml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239.xml"/><Relationship Id="rId3" Type="http://schemas.openxmlformats.org/officeDocument/2006/relationships/image" Target="../media/image26.png"/><Relationship Id="rId2" Type="http://schemas.openxmlformats.org/officeDocument/2006/relationships/tags" Target="../tags/tag238.xml"/><Relationship Id="rId1" Type="http://schemas.openxmlformats.org/officeDocument/2006/relationships/tags" Target="../tags/tag237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tags" Target="../tags/tag247.xml"/><Relationship Id="rId8" Type="http://schemas.openxmlformats.org/officeDocument/2006/relationships/tags" Target="../tags/tag246.xml"/><Relationship Id="rId7" Type="http://schemas.openxmlformats.org/officeDocument/2006/relationships/tags" Target="../tags/tag245.xml"/><Relationship Id="rId6" Type="http://schemas.openxmlformats.org/officeDocument/2006/relationships/tags" Target="../tags/tag244.xml"/><Relationship Id="rId5" Type="http://schemas.openxmlformats.org/officeDocument/2006/relationships/tags" Target="../tags/tag243.xml"/><Relationship Id="rId4" Type="http://schemas.openxmlformats.org/officeDocument/2006/relationships/tags" Target="../tags/tag242.xml"/><Relationship Id="rId3" Type="http://schemas.openxmlformats.org/officeDocument/2006/relationships/tags" Target="../tags/tag241.xml"/><Relationship Id="rId2" Type="http://schemas.openxmlformats.org/officeDocument/2006/relationships/image" Target="../media/image26.png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248.xml"/><Relationship Id="rId1" Type="http://schemas.openxmlformats.org/officeDocument/2006/relationships/tags" Target="../tags/tag240.xml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252.xml"/><Relationship Id="rId4" Type="http://schemas.openxmlformats.org/officeDocument/2006/relationships/tags" Target="../tags/tag251.xml"/><Relationship Id="rId3" Type="http://schemas.openxmlformats.org/officeDocument/2006/relationships/tags" Target="../tags/tag250.xml"/><Relationship Id="rId2" Type="http://schemas.openxmlformats.org/officeDocument/2006/relationships/image" Target="../media/image26.png"/><Relationship Id="rId1" Type="http://schemas.openxmlformats.org/officeDocument/2006/relationships/tags" Target="../tags/tag249.xml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255.xml"/><Relationship Id="rId3" Type="http://schemas.openxmlformats.org/officeDocument/2006/relationships/image" Target="../media/image26.png"/><Relationship Id="rId2" Type="http://schemas.openxmlformats.org/officeDocument/2006/relationships/tags" Target="../tags/tag254.xml"/><Relationship Id="rId1" Type="http://schemas.openxmlformats.org/officeDocument/2006/relationships/tags" Target="../tags/tag25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57.xml"/><Relationship Id="rId1" Type="http://schemas.openxmlformats.org/officeDocument/2006/relationships/tags" Target="../tags/tag256.xm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tags" Target="../tags/tag264.xml"/><Relationship Id="rId8" Type="http://schemas.openxmlformats.org/officeDocument/2006/relationships/tags" Target="../tags/tag263.xml"/><Relationship Id="rId7" Type="http://schemas.openxmlformats.org/officeDocument/2006/relationships/tags" Target="../tags/tag262.xml"/><Relationship Id="rId6" Type="http://schemas.openxmlformats.org/officeDocument/2006/relationships/tags" Target="../tags/tag261.xml"/><Relationship Id="rId5" Type="http://schemas.openxmlformats.org/officeDocument/2006/relationships/image" Target="../media/image28.png"/><Relationship Id="rId4" Type="http://schemas.openxmlformats.org/officeDocument/2006/relationships/tags" Target="../tags/tag260.xml"/><Relationship Id="rId3" Type="http://schemas.openxmlformats.org/officeDocument/2006/relationships/image" Target="../media/image27.png"/><Relationship Id="rId2" Type="http://schemas.openxmlformats.org/officeDocument/2006/relationships/tags" Target="../tags/tag259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258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41.xml"/><Relationship Id="rId8" Type="http://schemas.openxmlformats.org/officeDocument/2006/relationships/image" Target="../media/image14.emf"/><Relationship Id="rId7" Type="http://schemas.openxmlformats.org/officeDocument/2006/relationships/package" Target="../embeddings/Document2.docx"/><Relationship Id="rId6" Type="http://schemas.openxmlformats.org/officeDocument/2006/relationships/tags" Target="../tags/tag140.xml"/><Relationship Id="rId5" Type="http://schemas.openxmlformats.org/officeDocument/2006/relationships/tags" Target="../tags/tag139.xml"/><Relationship Id="rId4" Type="http://schemas.openxmlformats.org/officeDocument/2006/relationships/image" Target="../media/image13.emf"/><Relationship Id="rId3" Type="http://schemas.openxmlformats.org/officeDocument/2006/relationships/package" Target="../embeddings/Document1.docx"/><Relationship Id="rId2" Type="http://schemas.openxmlformats.org/officeDocument/2006/relationships/tags" Target="../tags/tag138.xml"/><Relationship Id="rId18" Type="http://schemas.openxmlformats.org/officeDocument/2006/relationships/vmlDrawing" Target="../drawings/vmlDrawing1.vml"/><Relationship Id="rId17" Type="http://schemas.openxmlformats.org/officeDocument/2006/relationships/slideLayout" Target="../slideLayouts/slideLayout13.xml"/><Relationship Id="rId16" Type="http://schemas.openxmlformats.org/officeDocument/2006/relationships/tags" Target="../tags/tag144.xml"/><Relationship Id="rId15" Type="http://schemas.openxmlformats.org/officeDocument/2006/relationships/image" Target="../media/image16.emf"/><Relationship Id="rId14" Type="http://schemas.openxmlformats.org/officeDocument/2006/relationships/package" Target="../embeddings/Document4.docx"/><Relationship Id="rId13" Type="http://schemas.openxmlformats.org/officeDocument/2006/relationships/tags" Target="../tags/tag143.xml"/><Relationship Id="rId12" Type="http://schemas.openxmlformats.org/officeDocument/2006/relationships/image" Target="../media/image15.emf"/><Relationship Id="rId11" Type="http://schemas.openxmlformats.org/officeDocument/2006/relationships/package" Target="../embeddings/Document3.docx"/><Relationship Id="rId10" Type="http://schemas.openxmlformats.org/officeDocument/2006/relationships/tags" Target="../tags/tag142.xml"/><Relationship Id="rId1" Type="http://schemas.openxmlformats.org/officeDocument/2006/relationships/tags" Target="../tags/tag137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270.xml"/><Relationship Id="rId7" Type="http://schemas.openxmlformats.org/officeDocument/2006/relationships/tags" Target="../tags/tag269.xml"/><Relationship Id="rId6" Type="http://schemas.openxmlformats.org/officeDocument/2006/relationships/tags" Target="../tags/tag268.xml"/><Relationship Id="rId5" Type="http://schemas.openxmlformats.org/officeDocument/2006/relationships/tags" Target="../tags/tag267.xml"/><Relationship Id="rId4" Type="http://schemas.openxmlformats.org/officeDocument/2006/relationships/image" Target="../media/image30.png"/><Relationship Id="rId3" Type="http://schemas.openxmlformats.org/officeDocument/2006/relationships/tags" Target="../tags/tag266.xml"/><Relationship Id="rId2" Type="http://schemas.openxmlformats.org/officeDocument/2006/relationships/image" Target="../media/image29.png"/><Relationship Id="rId1" Type="http://schemas.openxmlformats.org/officeDocument/2006/relationships/tags" Target="../tags/tag265.xml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276.xml"/><Relationship Id="rId7" Type="http://schemas.openxmlformats.org/officeDocument/2006/relationships/tags" Target="../tags/tag275.xml"/><Relationship Id="rId6" Type="http://schemas.openxmlformats.org/officeDocument/2006/relationships/tags" Target="../tags/tag274.xml"/><Relationship Id="rId5" Type="http://schemas.openxmlformats.org/officeDocument/2006/relationships/tags" Target="../tags/tag273.xml"/><Relationship Id="rId4" Type="http://schemas.openxmlformats.org/officeDocument/2006/relationships/image" Target="../media/image32.png"/><Relationship Id="rId3" Type="http://schemas.openxmlformats.org/officeDocument/2006/relationships/tags" Target="../tags/tag272.xml"/><Relationship Id="rId2" Type="http://schemas.openxmlformats.org/officeDocument/2006/relationships/image" Target="../media/image31.png"/><Relationship Id="rId1" Type="http://schemas.openxmlformats.org/officeDocument/2006/relationships/tags" Target="../tags/tag271.xml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282.xml"/><Relationship Id="rId7" Type="http://schemas.openxmlformats.org/officeDocument/2006/relationships/tags" Target="../tags/tag281.xml"/><Relationship Id="rId6" Type="http://schemas.openxmlformats.org/officeDocument/2006/relationships/tags" Target="../tags/tag280.xml"/><Relationship Id="rId5" Type="http://schemas.openxmlformats.org/officeDocument/2006/relationships/tags" Target="../tags/tag279.xml"/><Relationship Id="rId4" Type="http://schemas.openxmlformats.org/officeDocument/2006/relationships/image" Target="../media/image34.png"/><Relationship Id="rId3" Type="http://schemas.openxmlformats.org/officeDocument/2006/relationships/tags" Target="../tags/tag278.xml"/><Relationship Id="rId2" Type="http://schemas.openxmlformats.org/officeDocument/2006/relationships/image" Target="../media/image33.png"/><Relationship Id="rId1" Type="http://schemas.openxmlformats.org/officeDocument/2006/relationships/tags" Target="../tags/tag277.xml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288.xml"/><Relationship Id="rId7" Type="http://schemas.openxmlformats.org/officeDocument/2006/relationships/tags" Target="../tags/tag287.xml"/><Relationship Id="rId6" Type="http://schemas.openxmlformats.org/officeDocument/2006/relationships/tags" Target="../tags/tag286.xml"/><Relationship Id="rId5" Type="http://schemas.openxmlformats.org/officeDocument/2006/relationships/tags" Target="../tags/tag285.xml"/><Relationship Id="rId4" Type="http://schemas.openxmlformats.org/officeDocument/2006/relationships/image" Target="../media/image36.png"/><Relationship Id="rId3" Type="http://schemas.openxmlformats.org/officeDocument/2006/relationships/tags" Target="../tags/tag284.xml"/><Relationship Id="rId2" Type="http://schemas.openxmlformats.org/officeDocument/2006/relationships/image" Target="../media/image35.png"/><Relationship Id="rId1" Type="http://schemas.openxmlformats.org/officeDocument/2006/relationships/tags" Target="../tags/tag283.xml"/></Relationships>
</file>

<file path=ppt/slides/_rels/slide3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tags" Target="../tags/tag291.xml"/><Relationship Id="rId3" Type="http://schemas.openxmlformats.org/officeDocument/2006/relationships/tags" Target="../tags/tag290.xml"/><Relationship Id="rId2" Type="http://schemas.openxmlformats.org/officeDocument/2006/relationships/image" Target="../media/image37.png"/><Relationship Id="rId1" Type="http://schemas.openxmlformats.org/officeDocument/2006/relationships/tags" Target="../tags/tag289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48.xml"/><Relationship Id="rId4" Type="http://schemas.openxmlformats.org/officeDocument/2006/relationships/tags" Target="../tags/tag147.xml"/><Relationship Id="rId3" Type="http://schemas.openxmlformats.org/officeDocument/2006/relationships/tags" Target="../tags/tag146.xml"/><Relationship Id="rId2" Type="http://schemas.openxmlformats.org/officeDocument/2006/relationships/image" Target="../media/image17.jpeg"/><Relationship Id="rId1" Type="http://schemas.openxmlformats.org/officeDocument/2006/relationships/tags" Target="../tags/tag145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156.xml"/><Relationship Id="rId7" Type="http://schemas.openxmlformats.org/officeDocument/2006/relationships/tags" Target="../tags/tag155.xml"/><Relationship Id="rId6" Type="http://schemas.openxmlformats.org/officeDocument/2006/relationships/tags" Target="../tags/tag154.xml"/><Relationship Id="rId5" Type="http://schemas.openxmlformats.org/officeDocument/2006/relationships/tags" Target="../tags/tag153.xml"/><Relationship Id="rId4" Type="http://schemas.openxmlformats.org/officeDocument/2006/relationships/tags" Target="../tags/tag152.xml"/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" Type="http://schemas.openxmlformats.org/officeDocument/2006/relationships/tags" Target="../tags/tag149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164.xml"/><Relationship Id="rId7" Type="http://schemas.openxmlformats.org/officeDocument/2006/relationships/tags" Target="../tags/tag163.xml"/><Relationship Id="rId6" Type="http://schemas.openxmlformats.org/officeDocument/2006/relationships/tags" Target="../tags/tag162.xml"/><Relationship Id="rId5" Type="http://schemas.openxmlformats.org/officeDocument/2006/relationships/tags" Target="../tags/tag161.xml"/><Relationship Id="rId4" Type="http://schemas.openxmlformats.org/officeDocument/2006/relationships/tags" Target="../tags/tag160.xml"/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" Type="http://schemas.openxmlformats.org/officeDocument/2006/relationships/tags" Target="../tags/tag157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69.xml"/><Relationship Id="rId4" Type="http://schemas.openxmlformats.org/officeDocument/2006/relationships/tags" Target="../tags/tag168.xml"/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" Type="http://schemas.openxmlformats.org/officeDocument/2006/relationships/tags" Target="../tags/tag16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70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5.xml"/><Relationship Id="rId6" Type="http://schemas.openxmlformats.org/officeDocument/2006/relationships/tags" Target="../tags/tag176.xml"/><Relationship Id="rId5" Type="http://schemas.openxmlformats.org/officeDocument/2006/relationships/tags" Target="../tags/tag175.xml"/><Relationship Id="rId4" Type="http://schemas.openxmlformats.org/officeDocument/2006/relationships/tags" Target="../tags/tag174.xml"/><Relationship Id="rId3" Type="http://schemas.openxmlformats.org/officeDocument/2006/relationships/tags" Target="../tags/tag173.xml"/><Relationship Id="rId2" Type="http://schemas.openxmlformats.org/officeDocument/2006/relationships/tags" Target="../tags/tag172.xml"/><Relationship Id="rId1" Type="http://schemas.openxmlformats.org/officeDocument/2006/relationships/tags" Target="../tags/tag1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4" name="圆角矩形 60"/>
          <p:cNvGrpSpPr/>
          <p:nvPr>
            <p:custDataLst>
              <p:tags r:id="rId1"/>
            </p:custDataLst>
          </p:nvPr>
        </p:nvGrpSpPr>
        <p:grpSpPr>
          <a:xfrm>
            <a:off x="1743075" y="2964804"/>
            <a:ext cx="8457382" cy="1467120"/>
            <a:chOff x="1379" y="2374"/>
            <a:chExt cx="5364" cy="441"/>
          </a:xfrm>
        </p:grpSpPr>
        <p:pic>
          <p:nvPicPr>
            <p:cNvPr id="40962" name="圆角矩形 60"/>
            <p:cNvPicPr/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709" y="2374"/>
              <a:ext cx="5034" cy="441"/>
            </a:xfrm>
            <a:prstGeom prst="rect">
              <a:avLst/>
            </a:prstGeom>
            <a:noFill/>
            <a:ln>
              <a:miter lim="800000"/>
              <a:headEnd/>
              <a:tailEnd/>
            </a:ln>
          </p:spPr>
        </p:pic>
        <p:sp>
          <p:nvSpPr>
            <p:cNvPr id="40963" name="矩形 40962"/>
            <p:cNvSpPr/>
            <p:nvPr>
              <p:custDataLst>
                <p:tags r:id="rId4"/>
              </p:custDataLst>
            </p:nvPr>
          </p:nvSpPr>
          <p:spPr>
            <a:xfrm>
              <a:off x="1379" y="2459"/>
              <a:ext cx="4927" cy="33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lIns="91417" tIns="45708" rIns="91417" bIns="45708" anchor="ctr" anchorCtr="0">
              <a:no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</a:lstStyle>
            <a:p>
              <a:pPr algn="ctr"/>
              <a:endParaRPr kern="0">
                <a:solidFill>
                  <a:srgbClr val="FFFFFF"/>
                </a:solidFill>
              </a:endParaRPr>
            </a:p>
          </p:txBody>
        </p:sp>
      </p:grpSp>
      <p:sp>
        <p:nvSpPr>
          <p:cNvPr id="40965" name="TextBox 187"/>
          <p:cNvSpPr/>
          <p:nvPr>
            <p:custDataLst>
              <p:tags r:id="rId5"/>
            </p:custDataLst>
          </p:nvPr>
        </p:nvSpPr>
        <p:spPr>
          <a:xfrm>
            <a:off x="3258678" y="3189014"/>
            <a:ext cx="6509730" cy="107719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17" tIns="45708" rIns="91417" bIns="45708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defRPr>
            </a:lvl5pPr>
          </a:lstStyle>
          <a:p>
            <a:pPr algn="ctr"/>
            <a:r>
              <a:rPr sz="3200" b="1" kern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sz="3200" b="1" kern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r>
            <a:r>
              <a:rPr sz="3200" b="1" kern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</a:t>
            </a:r>
            <a:endParaRPr lang="en-US" altLang="zh-CN" sz="3200" b="1" kern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sz="3200" b="1" kern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氯</a:t>
            </a:r>
            <a:r>
              <a:rPr lang="zh-CN" altLang="en-US" sz="3200" b="1" kern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气的实验室制法及应用</a:t>
            </a:r>
            <a:endParaRPr sz="3200" b="1" ker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966" name="组合 80"/>
          <p:cNvPicPr/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263384" y="2957767"/>
            <a:ext cx="1047750" cy="1539688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40967" name="Picture 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135560" y="3880281"/>
            <a:ext cx="2957513" cy="28765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40982" name="组合 108"/>
          <p:cNvPicPr/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81841" y="369658"/>
            <a:ext cx="1981543" cy="572658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grpSp>
        <p:nvGrpSpPr>
          <p:cNvPr id="40985" name="任意多边形 83"/>
          <p:cNvGrpSpPr/>
          <p:nvPr>
            <p:custDataLst>
              <p:tags r:id="rId12"/>
            </p:custDataLst>
          </p:nvPr>
        </p:nvGrpSpPr>
        <p:grpSpPr>
          <a:xfrm>
            <a:off x="11277600" y="85725"/>
            <a:ext cx="298450" cy="298450"/>
            <a:chOff x="7104" y="54"/>
            <a:chExt cx="188" cy="188"/>
          </a:xfrm>
        </p:grpSpPr>
        <p:pic>
          <p:nvPicPr>
            <p:cNvPr id="40983" name="任意多边形 83"/>
            <p:cNvPicPr/>
            <p:nvPr>
              <p:custDataLst>
                <p:tags r:id="rId13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>
              <a:off x="7104" y="54"/>
              <a:ext cx="188" cy="188"/>
            </a:xfrm>
            <a:prstGeom prst="rect">
              <a:avLst/>
            </a:prstGeom>
            <a:noFill/>
            <a:ln>
              <a:miter lim="800000"/>
              <a:headEnd/>
              <a:tailEnd/>
            </a:ln>
          </p:spPr>
        </p:pic>
        <p:sp>
          <p:nvSpPr>
            <p:cNvPr id="40984" name="矩形 40983"/>
            <p:cNvSpPr/>
            <p:nvPr>
              <p:custDataLst>
                <p:tags r:id="rId15"/>
              </p:custDataLst>
            </p:nvPr>
          </p:nvSpPr>
          <p:spPr>
            <a:xfrm rot="5220000">
              <a:off x="7107" y="58"/>
              <a:ext cx="185" cy="18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ctr" anchorCtr="0">
              <a:no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</a:lstStyle>
            <a:p>
              <a:pPr algn="ctr"/>
              <a:endParaRPr sz="1000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</p:grpSp>
      <p:grpSp>
        <p:nvGrpSpPr>
          <p:cNvPr id="40988" name="任意多边形 83"/>
          <p:cNvGrpSpPr/>
          <p:nvPr>
            <p:custDataLst>
              <p:tags r:id="rId16"/>
            </p:custDataLst>
          </p:nvPr>
        </p:nvGrpSpPr>
        <p:grpSpPr>
          <a:xfrm>
            <a:off x="11606213" y="407988"/>
            <a:ext cx="347662" cy="354012"/>
            <a:chOff x="7311" y="257"/>
            <a:chExt cx="219" cy="223"/>
          </a:xfrm>
        </p:grpSpPr>
        <p:pic>
          <p:nvPicPr>
            <p:cNvPr id="40986" name="任意多边形 83"/>
            <p:cNvPicPr/>
            <p:nvPr>
              <p:custDataLst>
                <p:tags r:id="rId17"/>
              </p:custDataLst>
            </p:nvPr>
          </p:nvPicPr>
          <p:blipFill>
            <a:blip r:embed="rId18"/>
            <a:stretch>
              <a:fillRect/>
            </a:stretch>
          </p:blipFill>
          <p:spPr>
            <a:xfrm>
              <a:off x="7311" y="257"/>
              <a:ext cx="219" cy="223"/>
            </a:xfrm>
            <a:prstGeom prst="rect">
              <a:avLst/>
            </a:prstGeom>
            <a:noFill/>
            <a:ln>
              <a:miter lim="800000"/>
              <a:headEnd/>
              <a:tailEnd/>
            </a:ln>
          </p:spPr>
        </p:pic>
        <p:sp>
          <p:nvSpPr>
            <p:cNvPr id="40987" name="矩形 40986"/>
            <p:cNvSpPr/>
            <p:nvPr>
              <p:custDataLst>
                <p:tags r:id="rId19"/>
              </p:custDataLst>
            </p:nvPr>
          </p:nvSpPr>
          <p:spPr>
            <a:xfrm rot="16320000">
              <a:off x="7312" y="259"/>
              <a:ext cx="218" cy="21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ctr" anchorCtr="0">
              <a:no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</a:lstStyle>
            <a:p>
              <a:pPr algn="ctr"/>
              <a:endParaRPr sz="1000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</p:grpSp>
      <p:grpSp>
        <p:nvGrpSpPr>
          <p:cNvPr id="40991" name="任意多边形 83"/>
          <p:cNvGrpSpPr/>
          <p:nvPr>
            <p:custDataLst>
              <p:tags r:id="rId20"/>
            </p:custDataLst>
          </p:nvPr>
        </p:nvGrpSpPr>
        <p:grpSpPr>
          <a:xfrm>
            <a:off x="725488" y="6119813"/>
            <a:ext cx="512762" cy="530225"/>
            <a:chOff x="457" y="3855"/>
            <a:chExt cx="323" cy="334"/>
          </a:xfrm>
        </p:grpSpPr>
        <p:pic>
          <p:nvPicPr>
            <p:cNvPr id="40989" name="任意多边形 83"/>
            <p:cNvPicPr/>
            <p:nvPr>
              <p:custDataLst>
                <p:tags r:id="rId21"/>
              </p:custDataLst>
            </p:nvPr>
          </p:nvPicPr>
          <p:blipFill>
            <a:blip r:embed="rId22"/>
            <a:stretch>
              <a:fillRect/>
            </a:stretch>
          </p:blipFill>
          <p:spPr>
            <a:xfrm>
              <a:off x="457" y="3855"/>
              <a:ext cx="323" cy="334"/>
            </a:xfrm>
            <a:prstGeom prst="rect">
              <a:avLst/>
            </a:prstGeom>
            <a:noFill/>
            <a:ln>
              <a:miter lim="800000"/>
              <a:headEnd/>
              <a:tailEnd/>
            </a:ln>
          </p:spPr>
        </p:pic>
        <p:sp>
          <p:nvSpPr>
            <p:cNvPr id="40990" name="矩形 40989"/>
            <p:cNvSpPr/>
            <p:nvPr>
              <p:custDataLst>
                <p:tags r:id="rId23"/>
              </p:custDataLst>
            </p:nvPr>
          </p:nvSpPr>
          <p:spPr>
            <a:xfrm rot="5220000">
              <a:off x="452" y="3864"/>
              <a:ext cx="333" cy="31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ctr" anchorCtr="0">
              <a:no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</a:lstStyle>
            <a:p>
              <a:pPr algn="ctr"/>
              <a:endParaRPr sz="1000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</p:grpSp>
      <p:grpSp>
        <p:nvGrpSpPr>
          <p:cNvPr id="40994" name="任意多边形 83"/>
          <p:cNvGrpSpPr/>
          <p:nvPr>
            <p:custDataLst>
              <p:tags r:id="rId24"/>
            </p:custDataLst>
          </p:nvPr>
        </p:nvGrpSpPr>
        <p:grpSpPr>
          <a:xfrm>
            <a:off x="103188" y="5467350"/>
            <a:ext cx="603250" cy="628650"/>
            <a:chOff x="65" y="3444"/>
            <a:chExt cx="380" cy="396"/>
          </a:xfrm>
        </p:grpSpPr>
        <p:pic>
          <p:nvPicPr>
            <p:cNvPr id="40992" name="任意多边形 83"/>
            <p:cNvPicPr/>
            <p:nvPr>
              <p:custDataLst>
                <p:tags r:id="rId25"/>
              </p:custDataLst>
            </p:nvPr>
          </p:nvPicPr>
          <p:blipFill>
            <a:blip r:embed="rId26"/>
            <a:stretch>
              <a:fillRect/>
            </a:stretch>
          </p:blipFill>
          <p:spPr>
            <a:xfrm>
              <a:off x="65" y="3444"/>
              <a:ext cx="380" cy="396"/>
            </a:xfrm>
            <a:prstGeom prst="rect">
              <a:avLst/>
            </a:prstGeom>
            <a:noFill/>
            <a:ln>
              <a:miter lim="800000"/>
              <a:headEnd/>
              <a:tailEnd/>
            </a:ln>
          </p:spPr>
        </p:pic>
        <p:sp>
          <p:nvSpPr>
            <p:cNvPr id="40993" name="矩形 40992"/>
            <p:cNvSpPr/>
            <p:nvPr>
              <p:custDataLst>
                <p:tags r:id="rId27"/>
              </p:custDataLst>
            </p:nvPr>
          </p:nvSpPr>
          <p:spPr>
            <a:xfrm rot="16320000">
              <a:off x="57" y="3454"/>
              <a:ext cx="393" cy="37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ctr" anchorCtr="0">
              <a:no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</a:lstStyle>
            <a:p>
              <a:pPr algn="ctr"/>
              <a:endParaRPr sz="1000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</p:grpSp>
      <p:sp>
        <p:nvSpPr>
          <p:cNvPr id="22" name="文本框 96"/>
          <p:cNvSpPr/>
          <p:nvPr>
            <p:custDataLst>
              <p:tags r:id="rId28"/>
            </p:custDataLst>
          </p:nvPr>
        </p:nvSpPr>
        <p:spPr>
          <a:xfrm>
            <a:off x="1238251" y="1124744"/>
            <a:ext cx="9860193" cy="14465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defRPr>
            </a:lvl5pPr>
          </a:lstStyle>
          <a:p>
            <a:pPr marL="0" lvl="0" indent="0" algn="ctr"/>
            <a:r>
              <a:rPr lang="en-US" altLang="zh-CN" sz="4400" b="1" smtClean="0">
                <a:solidFill>
                  <a:srgbClr val="17ABD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2024</a:t>
            </a:r>
            <a:endParaRPr lang="en-US" altLang="zh-CN" sz="4400" b="1" smtClean="0">
              <a:solidFill>
                <a:srgbClr val="17ABD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/>
            <a:r>
              <a:rPr lang="zh-CN" altLang="en-US" sz="4400" b="1" smtClean="0">
                <a:solidFill>
                  <a:srgbClr val="17ABD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高考</a:t>
            </a:r>
            <a:r>
              <a:rPr lang="zh-CN" altLang="en-US" sz="4400" b="1">
                <a:solidFill>
                  <a:srgbClr val="17ABD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化学一轮复习高频考点</a:t>
            </a:r>
            <a:r>
              <a:rPr lang="zh-CN" altLang="en-US" sz="4400" b="1" smtClean="0">
                <a:solidFill>
                  <a:srgbClr val="17ABD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精讲</a:t>
            </a:r>
            <a:endParaRPr lang="en-US" altLang="zh-CN" sz="4400" b="1">
              <a:solidFill>
                <a:srgbClr val="17ABD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925 -0.00463 L 0.56002 -0.00371" rAng="0" ptsTypes="AA">
                                      <p:cBhvr>
                                        <p:cTn id="15" dur="2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64" y="4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06 -2.96296E-06 L 0.52409 0.04375" rAng="0" ptsTypes="AA">
                                      <p:cBhvr>
                                        <p:cTn id="22" dur="2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98" y="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8520" y="5551335"/>
            <a:ext cx="674818" cy="458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0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9586" y="548680"/>
            <a:ext cx="1820736" cy="509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57184" y="1405341"/>
            <a:ext cx="2018181" cy="363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ts val="3160"/>
              </a:lnSpc>
            </a:pPr>
            <a:r>
              <a:rPr lang="en-US" altLang="zh-CN" sz="2000" b="1">
                <a:solidFill>
                  <a:srgbClr val="000000"/>
                </a:solidFill>
              </a:rPr>
              <a:t>(1)Cl</a:t>
            </a:r>
            <a:r>
              <a:rPr lang="en-US" altLang="zh-CN" sz="2000" b="1" baseline="-25000">
                <a:solidFill>
                  <a:srgbClr val="000000"/>
                </a:solidFill>
              </a:rPr>
              <a:t>2</a:t>
            </a:r>
            <a:r>
              <a:rPr lang="en-US" altLang="zh-CN" b="1">
                <a:solidFill>
                  <a:srgbClr val="000000"/>
                </a:solidFill>
              </a:rPr>
              <a:t> </a:t>
            </a:r>
            <a:r>
              <a:rPr lang="zh-CN" altLang="en-US" sz="2000" b="1">
                <a:solidFill>
                  <a:srgbClr val="000000"/>
                </a:solidFill>
                <a:ea typeface="仿宋_GB2312" pitchFamily="49" charset="-122"/>
              </a:rPr>
              <a:t>的制法拓展</a:t>
            </a:r>
            <a:endParaRPr lang="zh-CN" altLang="en-US" sz="2000" b="1">
              <a:solidFill>
                <a:srgbClr val="000000"/>
              </a:solidFill>
              <a:ea typeface="仿宋_GB2312" pitchFamily="49" charset="-122"/>
            </a:endParaRPr>
          </a:p>
        </p:txBody>
      </p:sp>
      <p:sp>
        <p:nvSpPr>
          <p:cNvPr id="58372" name="Text Box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57183" y="2000582"/>
            <a:ext cx="5444838" cy="2224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ts val="3160"/>
              </a:lnSpc>
            </a:pPr>
            <a:r>
              <a:rPr lang="en-US" altLang="zh-CN" sz="1805">
                <a:solidFill>
                  <a:srgbClr val="000000"/>
                </a:solidFill>
              </a:rPr>
              <a:t>①14HCl</a:t>
            </a:r>
            <a:r>
              <a:rPr lang="zh-CN" altLang="en-US" sz="1805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＋</a:t>
            </a:r>
            <a:r>
              <a:rPr lang="en-US" altLang="zh-CN" sz="1805">
                <a:solidFill>
                  <a:srgbClr val="000000"/>
                </a:solidFill>
                <a:ea typeface="仿宋_GB2312" pitchFamily="49" charset="-122"/>
              </a:rPr>
              <a:t>K</a:t>
            </a:r>
            <a:r>
              <a:rPr lang="en-US" altLang="zh-CN" sz="1805" baseline="-25000">
                <a:solidFill>
                  <a:srgbClr val="000000"/>
                </a:solidFill>
              </a:rPr>
              <a:t>2</a:t>
            </a:r>
            <a:r>
              <a:rPr lang="en-US" altLang="zh-CN" sz="1805">
                <a:solidFill>
                  <a:srgbClr val="000000"/>
                </a:solidFill>
                <a:ea typeface="仿宋_GB2312" pitchFamily="49" charset="-122"/>
              </a:rPr>
              <a:t>Cr</a:t>
            </a:r>
            <a:r>
              <a:rPr lang="en-US" altLang="zh-CN" sz="1805" baseline="-25000">
                <a:solidFill>
                  <a:srgbClr val="000000"/>
                </a:solidFill>
              </a:rPr>
              <a:t>2</a:t>
            </a:r>
            <a:r>
              <a:rPr lang="en-US" altLang="zh-CN" sz="1805">
                <a:solidFill>
                  <a:srgbClr val="000000"/>
                </a:solidFill>
                <a:ea typeface="仿宋_GB2312" pitchFamily="49" charset="-122"/>
              </a:rPr>
              <a:t>O</a:t>
            </a:r>
            <a:r>
              <a:rPr lang="en-US" altLang="zh-CN" sz="1805" baseline="-25000">
                <a:solidFill>
                  <a:srgbClr val="000000"/>
                </a:solidFill>
              </a:rPr>
              <a:t>7</a:t>
            </a:r>
            <a:r>
              <a:rPr lang="en-US" altLang="zh-CN" sz="1805">
                <a:solidFill>
                  <a:srgbClr val="000000"/>
                </a:solidFill>
              </a:rPr>
              <a:t>===2KCl</a:t>
            </a:r>
            <a:r>
              <a:rPr lang="zh-CN" altLang="en-US" sz="1805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＋</a:t>
            </a:r>
            <a:r>
              <a:rPr lang="en-US" altLang="zh-CN" sz="1805">
                <a:solidFill>
                  <a:srgbClr val="000000"/>
                </a:solidFill>
                <a:ea typeface="仿宋_GB2312" pitchFamily="49" charset="-122"/>
              </a:rPr>
              <a:t>2CrCl</a:t>
            </a:r>
            <a:r>
              <a:rPr lang="en-US" altLang="zh-CN" sz="1805" baseline="-25000">
                <a:solidFill>
                  <a:srgbClr val="000000"/>
                </a:solidFill>
              </a:rPr>
              <a:t>3</a:t>
            </a:r>
            <a:r>
              <a:rPr lang="zh-CN" altLang="en-US" sz="1805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＋</a:t>
            </a:r>
            <a:r>
              <a:rPr lang="en-US" altLang="zh-CN" sz="1805">
                <a:solidFill>
                  <a:srgbClr val="000000"/>
                </a:solidFill>
                <a:ea typeface="仿宋_GB2312" pitchFamily="49" charset="-122"/>
              </a:rPr>
              <a:t>7H</a:t>
            </a:r>
            <a:r>
              <a:rPr lang="en-US" altLang="zh-CN" sz="1805" baseline="-25000">
                <a:solidFill>
                  <a:srgbClr val="000000"/>
                </a:solidFill>
              </a:rPr>
              <a:t>2</a:t>
            </a:r>
            <a:r>
              <a:rPr lang="en-US" altLang="zh-CN" sz="1805">
                <a:solidFill>
                  <a:srgbClr val="000000"/>
                </a:solidFill>
                <a:ea typeface="仿宋_GB2312" pitchFamily="49" charset="-122"/>
              </a:rPr>
              <a:t>O</a:t>
            </a:r>
            <a:r>
              <a:rPr lang="zh-CN" altLang="en-US" sz="1805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＋</a:t>
            </a:r>
            <a:r>
              <a:rPr lang="en-US" altLang="zh-CN" sz="1805">
                <a:solidFill>
                  <a:srgbClr val="000000"/>
                </a:solidFill>
                <a:ea typeface="仿宋_GB2312" pitchFamily="49" charset="-122"/>
              </a:rPr>
              <a:t>3Cl</a:t>
            </a:r>
            <a:r>
              <a:rPr lang="en-US" altLang="zh-CN" sz="1805" baseline="-25000">
                <a:solidFill>
                  <a:srgbClr val="000000"/>
                </a:solidFill>
              </a:rPr>
              <a:t>2</a:t>
            </a:r>
            <a:r>
              <a:rPr lang="en-US" altLang="zh-CN" sz="1805">
                <a:solidFill>
                  <a:srgbClr val="000000"/>
                </a:solidFill>
                <a:ea typeface="仿宋_GB2312" pitchFamily="49" charset="-122"/>
              </a:rPr>
              <a:t>↑</a:t>
            </a:r>
            <a:endParaRPr lang="en-US" altLang="zh-CN" sz="1805">
              <a:solidFill>
                <a:srgbClr val="000000"/>
              </a:solidFill>
              <a:ea typeface="仿宋_GB2312" pitchFamily="49" charset="-122"/>
            </a:endParaRPr>
          </a:p>
          <a:p>
            <a:pPr>
              <a:lnSpc>
                <a:spcPts val="1005"/>
              </a:lnSpc>
            </a:pPr>
            <a:endParaRPr lang="en-US" altLang="zh-CN" sz="1805">
              <a:solidFill>
                <a:srgbClr val="000000"/>
              </a:solidFill>
              <a:ea typeface="仿宋_GB2312" pitchFamily="49" charset="-122"/>
            </a:endParaRPr>
          </a:p>
          <a:p>
            <a:pPr>
              <a:lnSpc>
                <a:spcPts val="3675"/>
              </a:lnSpc>
            </a:pPr>
            <a:r>
              <a:rPr lang="en-US" altLang="zh-CN" sz="1805">
                <a:solidFill>
                  <a:srgbClr val="000000"/>
                </a:solidFill>
                <a:ea typeface="仿宋_GB2312" pitchFamily="49" charset="-122"/>
              </a:rPr>
              <a:t>②16HCl</a:t>
            </a:r>
            <a:r>
              <a:rPr lang="zh-CN" altLang="en-US" sz="1805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＋</a:t>
            </a:r>
            <a:r>
              <a:rPr lang="en-US" altLang="zh-CN" sz="1805">
                <a:solidFill>
                  <a:srgbClr val="000000"/>
                </a:solidFill>
                <a:ea typeface="仿宋_GB2312" pitchFamily="49" charset="-122"/>
              </a:rPr>
              <a:t>2KMnO</a:t>
            </a:r>
            <a:r>
              <a:rPr lang="en-US" altLang="zh-CN" sz="1805" baseline="-25000">
                <a:solidFill>
                  <a:srgbClr val="000000"/>
                </a:solidFill>
              </a:rPr>
              <a:t>4</a:t>
            </a:r>
            <a:r>
              <a:rPr lang="en-US" altLang="zh-CN" sz="1805">
                <a:solidFill>
                  <a:srgbClr val="000000"/>
                </a:solidFill>
                <a:ea typeface="仿宋_GB2312" pitchFamily="49" charset="-122"/>
              </a:rPr>
              <a:t>===2KCl</a:t>
            </a:r>
            <a:r>
              <a:rPr lang="zh-CN" altLang="en-US" sz="1805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＋</a:t>
            </a:r>
            <a:r>
              <a:rPr lang="en-US" altLang="zh-CN" sz="1805">
                <a:solidFill>
                  <a:srgbClr val="000000"/>
                </a:solidFill>
                <a:ea typeface="仿宋_GB2312" pitchFamily="49" charset="-122"/>
              </a:rPr>
              <a:t>2MnCl</a:t>
            </a:r>
            <a:r>
              <a:rPr lang="en-US" altLang="zh-CN" sz="1805" baseline="-25000">
                <a:solidFill>
                  <a:srgbClr val="000000"/>
                </a:solidFill>
              </a:rPr>
              <a:t>2</a:t>
            </a:r>
            <a:r>
              <a:rPr lang="zh-CN" altLang="en-US" sz="1805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＋</a:t>
            </a:r>
            <a:r>
              <a:rPr lang="en-US" altLang="zh-CN" sz="1805">
                <a:solidFill>
                  <a:srgbClr val="000000"/>
                </a:solidFill>
                <a:ea typeface="仿宋_GB2312" pitchFamily="49" charset="-122"/>
              </a:rPr>
              <a:t>8H</a:t>
            </a:r>
            <a:r>
              <a:rPr lang="en-US" altLang="zh-CN" sz="1805" baseline="-25000">
                <a:solidFill>
                  <a:srgbClr val="000000"/>
                </a:solidFill>
              </a:rPr>
              <a:t>2</a:t>
            </a:r>
            <a:r>
              <a:rPr lang="en-US" altLang="zh-CN" sz="1805">
                <a:solidFill>
                  <a:srgbClr val="000000"/>
                </a:solidFill>
                <a:ea typeface="仿宋_GB2312" pitchFamily="49" charset="-122"/>
              </a:rPr>
              <a:t>O</a:t>
            </a:r>
            <a:r>
              <a:rPr lang="zh-CN" altLang="en-US" sz="1805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＋</a:t>
            </a:r>
            <a:r>
              <a:rPr lang="en-US" altLang="zh-CN" sz="1805">
                <a:solidFill>
                  <a:srgbClr val="000000"/>
                </a:solidFill>
                <a:ea typeface="仿宋_GB2312" pitchFamily="49" charset="-122"/>
              </a:rPr>
              <a:t>5Cl</a:t>
            </a:r>
            <a:r>
              <a:rPr lang="en-US" altLang="zh-CN" sz="1805" baseline="-25000">
                <a:solidFill>
                  <a:srgbClr val="000000"/>
                </a:solidFill>
              </a:rPr>
              <a:t>2</a:t>
            </a:r>
            <a:r>
              <a:rPr lang="en-US" altLang="zh-CN" sz="1805">
                <a:solidFill>
                  <a:srgbClr val="000000"/>
                </a:solidFill>
                <a:ea typeface="仿宋_GB2312" pitchFamily="49" charset="-122"/>
              </a:rPr>
              <a:t>↑</a:t>
            </a:r>
            <a:endParaRPr lang="en-US" altLang="zh-CN" sz="1805">
              <a:solidFill>
                <a:srgbClr val="000000"/>
              </a:solidFill>
              <a:ea typeface="仿宋_GB2312" pitchFamily="49" charset="-122"/>
            </a:endParaRPr>
          </a:p>
          <a:p>
            <a:pPr>
              <a:lnSpc>
                <a:spcPts val="1005"/>
              </a:lnSpc>
            </a:pPr>
            <a:endParaRPr lang="en-US" altLang="zh-CN" sz="1805">
              <a:solidFill>
                <a:srgbClr val="000000"/>
              </a:solidFill>
              <a:ea typeface="仿宋_GB2312" pitchFamily="49" charset="-122"/>
            </a:endParaRPr>
          </a:p>
          <a:p>
            <a:pPr>
              <a:lnSpc>
                <a:spcPts val="3675"/>
              </a:lnSpc>
            </a:pPr>
            <a:r>
              <a:rPr lang="en-US" altLang="zh-CN" sz="1805">
                <a:solidFill>
                  <a:srgbClr val="000000"/>
                </a:solidFill>
                <a:ea typeface="仿宋_GB2312" pitchFamily="49" charset="-122"/>
              </a:rPr>
              <a:t>③6HCl(</a:t>
            </a:r>
            <a:r>
              <a:rPr lang="zh-CN" altLang="en-US" sz="1805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浓</a:t>
            </a:r>
            <a:r>
              <a:rPr lang="en-US" altLang="zh-CN" sz="1805">
                <a:solidFill>
                  <a:srgbClr val="000000"/>
                </a:solidFill>
                <a:ea typeface="仿宋_GB2312" pitchFamily="49" charset="-122"/>
              </a:rPr>
              <a:t>)</a:t>
            </a:r>
            <a:r>
              <a:rPr lang="zh-CN" altLang="en-US" sz="1805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＋</a:t>
            </a:r>
            <a:r>
              <a:rPr lang="en-US" altLang="zh-CN" sz="1805">
                <a:solidFill>
                  <a:srgbClr val="000000"/>
                </a:solidFill>
                <a:ea typeface="仿宋_GB2312" pitchFamily="49" charset="-122"/>
              </a:rPr>
              <a:t>KClO</a:t>
            </a:r>
            <a:r>
              <a:rPr lang="en-US" altLang="zh-CN" sz="1805" baseline="-25000">
                <a:solidFill>
                  <a:srgbClr val="000000"/>
                </a:solidFill>
              </a:rPr>
              <a:t>3</a:t>
            </a:r>
            <a:r>
              <a:rPr lang="en-US" altLang="zh-CN" sz="1805">
                <a:solidFill>
                  <a:srgbClr val="000000"/>
                </a:solidFill>
                <a:ea typeface="仿宋_GB2312" pitchFamily="49" charset="-122"/>
              </a:rPr>
              <a:t>===KCl</a:t>
            </a:r>
            <a:r>
              <a:rPr lang="zh-CN" altLang="en-US" sz="1805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＋</a:t>
            </a:r>
            <a:r>
              <a:rPr lang="en-US" altLang="zh-CN" sz="1805">
                <a:solidFill>
                  <a:srgbClr val="000000"/>
                </a:solidFill>
                <a:ea typeface="仿宋_GB2312" pitchFamily="49" charset="-122"/>
              </a:rPr>
              <a:t>3H</a:t>
            </a:r>
            <a:r>
              <a:rPr lang="en-US" altLang="zh-CN" sz="1805" baseline="-25000">
                <a:solidFill>
                  <a:srgbClr val="000000"/>
                </a:solidFill>
              </a:rPr>
              <a:t>2</a:t>
            </a:r>
            <a:r>
              <a:rPr lang="en-US" altLang="zh-CN" sz="1805">
                <a:solidFill>
                  <a:srgbClr val="000000"/>
                </a:solidFill>
                <a:ea typeface="仿宋_GB2312" pitchFamily="49" charset="-122"/>
              </a:rPr>
              <a:t>O</a:t>
            </a:r>
            <a:r>
              <a:rPr lang="zh-CN" altLang="en-US" sz="1805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＋</a:t>
            </a:r>
            <a:r>
              <a:rPr lang="en-US" altLang="zh-CN" sz="1805">
                <a:solidFill>
                  <a:srgbClr val="000000"/>
                </a:solidFill>
                <a:ea typeface="仿宋_GB2312" pitchFamily="49" charset="-122"/>
              </a:rPr>
              <a:t>3Cl</a:t>
            </a:r>
            <a:r>
              <a:rPr lang="en-US" altLang="zh-CN" sz="1805" baseline="-25000">
                <a:solidFill>
                  <a:srgbClr val="000000"/>
                </a:solidFill>
              </a:rPr>
              <a:t>2</a:t>
            </a:r>
            <a:r>
              <a:rPr lang="en-US" altLang="zh-CN" sz="1805">
                <a:solidFill>
                  <a:srgbClr val="000000"/>
                </a:solidFill>
                <a:ea typeface="仿宋_GB2312" pitchFamily="49" charset="-122"/>
              </a:rPr>
              <a:t>↑</a:t>
            </a:r>
            <a:endParaRPr lang="en-US" altLang="zh-CN" sz="1805">
              <a:solidFill>
                <a:srgbClr val="000000"/>
              </a:solidFill>
              <a:ea typeface="仿宋_GB2312" pitchFamily="49" charset="-122"/>
            </a:endParaRPr>
          </a:p>
          <a:p>
            <a:pPr>
              <a:lnSpc>
                <a:spcPts val="1005"/>
              </a:lnSpc>
            </a:pPr>
            <a:endParaRPr lang="en-US" altLang="zh-CN" sz="1805">
              <a:solidFill>
                <a:srgbClr val="000000"/>
              </a:solidFill>
              <a:ea typeface="仿宋_GB2312" pitchFamily="49" charset="-122"/>
            </a:endParaRPr>
          </a:p>
          <a:p>
            <a:pPr>
              <a:lnSpc>
                <a:spcPts val="3675"/>
              </a:lnSpc>
            </a:pPr>
            <a:r>
              <a:rPr lang="en-US" altLang="zh-CN" sz="1805">
                <a:solidFill>
                  <a:srgbClr val="000000"/>
                </a:solidFill>
                <a:ea typeface="仿宋_GB2312" pitchFamily="49" charset="-122"/>
              </a:rPr>
              <a:t>④4HCl</a:t>
            </a:r>
            <a:r>
              <a:rPr lang="zh-CN" altLang="en-US" sz="1805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＋</a:t>
            </a:r>
            <a:r>
              <a:rPr lang="en-US" altLang="zh-CN" sz="1805">
                <a:solidFill>
                  <a:srgbClr val="000000"/>
                </a:solidFill>
                <a:ea typeface="仿宋_GB2312" pitchFamily="49" charset="-122"/>
              </a:rPr>
              <a:t>Ca(ClO)</a:t>
            </a:r>
            <a:r>
              <a:rPr lang="en-US" altLang="zh-CN" sz="1805" baseline="-25000">
                <a:solidFill>
                  <a:srgbClr val="000000"/>
                </a:solidFill>
              </a:rPr>
              <a:t>2</a:t>
            </a:r>
            <a:r>
              <a:rPr lang="en-US" altLang="zh-CN" sz="1805">
                <a:solidFill>
                  <a:srgbClr val="000000"/>
                </a:solidFill>
                <a:ea typeface="仿宋_GB2312" pitchFamily="49" charset="-122"/>
              </a:rPr>
              <a:t>===CaCl</a:t>
            </a:r>
            <a:r>
              <a:rPr lang="en-US" altLang="zh-CN" sz="1805" baseline="-25000">
                <a:solidFill>
                  <a:srgbClr val="000000"/>
                </a:solidFill>
              </a:rPr>
              <a:t>2</a:t>
            </a:r>
            <a:r>
              <a:rPr lang="zh-CN" altLang="en-US" sz="1805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＋</a:t>
            </a:r>
            <a:r>
              <a:rPr lang="en-US" altLang="zh-CN" sz="1805">
                <a:solidFill>
                  <a:srgbClr val="000000"/>
                </a:solidFill>
                <a:ea typeface="仿宋_GB2312" pitchFamily="49" charset="-122"/>
              </a:rPr>
              <a:t>2H</a:t>
            </a:r>
            <a:r>
              <a:rPr lang="en-US" altLang="zh-CN" sz="1805" baseline="-25000">
                <a:solidFill>
                  <a:srgbClr val="000000"/>
                </a:solidFill>
              </a:rPr>
              <a:t>2</a:t>
            </a:r>
            <a:r>
              <a:rPr lang="en-US" altLang="zh-CN" sz="1805">
                <a:solidFill>
                  <a:srgbClr val="000000"/>
                </a:solidFill>
                <a:ea typeface="仿宋_GB2312" pitchFamily="49" charset="-122"/>
              </a:rPr>
              <a:t>O</a:t>
            </a:r>
            <a:r>
              <a:rPr lang="zh-CN" altLang="en-US" sz="1805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＋</a:t>
            </a:r>
            <a:r>
              <a:rPr lang="en-US" altLang="zh-CN" sz="1805">
                <a:solidFill>
                  <a:srgbClr val="000000"/>
                </a:solidFill>
                <a:ea typeface="仿宋_GB2312" pitchFamily="49" charset="-122"/>
              </a:rPr>
              <a:t>2Cl</a:t>
            </a:r>
            <a:r>
              <a:rPr lang="en-US" altLang="zh-CN" sz="1805" baseline="-25000">
                <a:solidFill>
                  <a:srgbClr val="000000"/>
                </a:solidFill>
              </a:rPr>
              <a:t>2</a:t>
            </a:r>
            <a:r>
              <a:rPr lang="en-US" altLang="zh-CN" sz="1805">
                <a:solidFill>
                  <a:srgbClr val="000000"/>
                </a:solidFill>
                <a:ea typeface="仿宋_GB2312" pitchFamily="49" charset="-122"/>
              </a:rPr>
              <a:t>↑</a:t>
            </a:r>
            <a:endParaRPr lang="en-US" altLang="zh-CN" sz="1805">
              <a:solidFill>
                <a:srgbClr val="000000"/>
              </a:solidFill>
              <a:ea typeface="仿宋_GB2312" pitchFamily="49" charset="-122"/>
            </a:endParaRPr>
          </a:p>
        </p:txBody>
      </p:sp>
      <p:sp>
        <p:nvSpPr>
          <p:cNvPr id="58373" name="Text Box 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557183" y="4426108"/>
            <a:ext cx="5785543" cy="30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ts val="2395"/>
              </a:lnSpc>
            </a:pPr>
            <a:r>
              <a:rPr lang="zh-CN" altLang="en-US" sz="1805">
                <a:solidFill>
                  <a:srgbClr val="000000"/>
                </a:solidFill>
                <a:latin typeface="Arial" panose="020B0604020202020204" pitchFamily="34" charset="0"/>
                <a:ea typeface="仿宋_GB2312" pitchFamily="49" charset="-122"/>
              </a:rPr>
              <a:t>其中，</a:t>
            </a:r>
            <a:r>
              <a:rPr lang="zh-CN" altLang="en-US" sz="1805">
                <a:solidFill>
                  <a:srgbClr val="000000"/>
                </a:solidFill>
              </a:rPr>
              <a:t>①②④</a:t>
            </a:r>
            <a:r>
              <a:rPr lang="zh-CN" altLang="en-US" sz="1805">
                <a:solidFill>
                  <a:srgbClr val="000000"/>
                </a:solidFill>
                <a:ea typeface="仿宋_GB2312" pitchFamily="49" charset="-122"/>
              </a:rPr>
              <a:t>使用稀</a:t>
            </a:r>
            <a:r>
              <a:rPr lang="zh-CN" altLang="en-US" sz="1805">
                <a:solidFill>
                  <a:srgbClr val="000000"/>
                </a:solidFill>
                <a:latin typeface="Arial" panose="020B0604020202020204" pitchFamily="34" charset="0"/>
                <a:ea typeface="仿宋_GB2312" pitchFamily="49" charset="-122"/>
              </a:rPr>
              <a:t>盐酸就可发生反应产生氯气。亦可用</a:t>
            </a:r>
            <a:endParaRPr lang="zh-CN" altLang="en-US" sz="1805">
              <a:solidFill>
                <a:srgbClr val="000000"/>
              </a:solidFill>
              <a:latin typeface="Arial" panose="020B0604020202020204" pitchFamily="34" charset="0"/>
              <a:ea typeface="仿宋_GB2312" pitchFamily="49" charset="-122"/>
            </a:endParaRPr>
          </a:p>
        </p:txBody>
      </p:sp>
      <p:sp>
        <p:nvSpPr>
          <p:cNvPr id="58374" name="Text Box 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946027" y="4972010"/>
            <a:ext cx="6328741" cy="41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ts val="3160"/>
              </a:lnSpc>
            </a:pPr>
            <a:r>
              <a:rPr lang="en-US" altLang="zh-CN" sz="1805">
                <a:solidFill>
                  <a:srgbClr val="000000"/>
                </a:solidFill>
              </a:rPr>
              <a:t>NaCl(</a:t>
            </a:r>
            <a:r>
              <a:rPr lang="zh-CN" altLang="en-US" sz="1805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固体</a:t>
            </a:r>
            <a:r>
              <a:rPr lang="en-US" altLang="zh-CN" sz="1805">
                <a:solidFill>
                  <a:srgbClr val="000000"/>
                </a:solidFill>
                <a:ea typeface="仿宋_GB2312" pitchFamily="49" charset="-122"/>
              </a:rPr>
              <a:t>)</a:t>
            </a:r>
            <a:r>
              <a:rPr lang="zh-CN" altLang="en-US" sz="1805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跟浓硫酸来代替，如：</a:t>
            </a:r>
            <a:r>
              <a:rPr lang="en-US" altLang="zh-CN" sz="1805">
                <a:solidFill>
                  <a:srgbClr val="000000"/>
                </a:solidFill>
                <a:ea typeface="仿宋_GB2312" pitchFamily="49" charset="-122"/>
              </a:rPr>
              <a:t>2NaCl</a:t>
            </a:r>
            <a:r>
              <a:rPr lang="zh-CN" altLang="en-US" sz="1805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＋</a:t>
            </a:r>
            <a:r>
              <a:rPr lang="en-US" altLang="zh-CN" sz="1805">
                <a:solidFill>
                  <a:srgbClr val="000000"/>
                </a:solidFill>
                <a:ea typeface="仿宋_GB2312" pitchFamily="49" charset="-122"/>
              </a:rPr>
              <a:t>MnO</a:t>
            </a:r>
            <a:r>
              <a:rPr lang="en-US" altLang="zh-CN" sz="1805" baseline="-25000">
                <a:solidFill>
                  <a:srgbClr val="000000"/>
                </a:solidFill>
              </a:rPr>
              <a:t>2</a:t>
            </a:r>
            <a:r>
              <a:rPr lang="zh-CN" altLang="en-US" sz="1805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＋</a:t>
            </a:r>
            <a:r>
              <a:rPr lang="en-US" altLang="zh-CN" sz="1805">
                <a:solidFill>
                  <a:srgbClr val="000000"/>
                </a:solidFill>
                <a:ea typeface="仿宋_GB2312" pitchFamily="49" charset="-122"/>
              </a:rPr>
              <a:t>3H</a:t>
            </a:r>
            <a:r>
              <a:rPr lang="en-US" altLang="zh-CN" sz="1805" baseline="-25000">
                <a:solidFill>
                  <a:srgbClr val="000000"/>
                </a:solidFill>
              </a:rPr>
              <a:t>2</a:t>
            </a:r>
            <a:r>
              <a:rPr lang="en-US" altLang="zh-CN" sz="1805">
                <a:solidFill>
                  <a:srgbClr val="000000"/>
                </a:solidFill>
                <a:ea typeface="仿宋_GB2312" pitchFamily="49" charset="-122"/>
              </a:rPr>
              <a:t>SO</a:t>
            </a:r>
            <a:r>
              <a:rPr lang="en-US" altLang="zh-CN" sz="1805" baseline="-25000">
                <a:solidFill>
                  <a:srgbClr val="000000"/>
                </a:solidFill>
              </a:rPr>
              <a:t>4</a:t>
            </a:r>
            <a:r>
              <a:rPr lang="en-US" altLang="zh-CN" sz="1805">
                <a:solidFill>
                  <a:srgbClr val="000000"/>
                </a:solidFill>
                <a:ea typeface="仿宋_GB2312" pitchFamily="49" charset="-122"/>
              </a:rPr>
              <a:t>(</a:t>
            </a:r>
            <a:r>
              <a:rPr lang="zh-CN" altLang="en-US" sz="1805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浓</a:t>
            </a:r>
            <a:r>
              <a:rPr lang="en-US" altLang="zh-CN" sz="1805">
                <a:solidFill>
                  <a:srgbClr val="000000"/>
                </a:solidFill>
                <a:ea typeface="仿宋_GB2312" pitchFamily="49" charset="-122"/>
              </a:rPr>
              <a:t>)</a:t>
            </a:r>
            <a:endParaRPr lang="en-US" altLang="zh-CN" sz="1805">
              <a:solidFill>
                <a:srgbClr val="000000"/>
              </a:solidFill>
              <a:ea typeface="仿宋_GB2312" pitchFamily="49" charset="-122"/>
            </a:endParaRPr>
          </a:p>
        </p:txBody>
      </p:sp>
      <p:sp>
        <p:nvSpPr>
          <p:cNvPr id="58375" name="Text Box 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595381" y="5667519"/>
            <a:ext cx="3664177" cy="41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ts val="3160"/>
              </a:lnSpc>
            </a:pPr>
            <a:r>
              <a:rPr lang="en-US" altLang="zh-CN" sz="1805">
                <a:solidFill>
                  <a:srgbClr val="000000"/>
                </a:solidFill>
              </a:rPr>
              <a:t>2NaHSO</a:t>
            </a:r>
            <a:r>
              <a:rPr lang="en-US" altLang="zh-CN" sz="1805" baseline="-25000">
                <a:solidFill>
                  <a:srgbClr val="000000"/>
                </a:solidFill>
              </a:rPr>
              <a:t>4</a:t>
            </a:r>
            <a:r>
              <a:rPr lang="zh-CN" altLang="en-US" sz="1805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＋</a:t>
            </a:r>
            <a:r>
              <a:rPr lang="en-US" altLang="zh-CN" sz="1805">
                <a:solidFill>
                  <a:srgbClr val="000000"/>
                </a:solidFill>
                <a:ea typeface="仿宋_GB2312" pitchFamily="49" charset="-122"/>
              </a:rPr>
              <a:t>MnSO</a:t>
            </a:r>
            <a:r>
              <a:rPr lang="en-US" altLang="zh-CN" sz="1805" baseline="-25000">
                <a:solidFill>
                  <a:srgbClr val="000000"/>
                </a:solidFill>
              </a:rPr>
              <a:t>4</a:t>
            </a:r>
            <a:r>
              <a:rPr lang="zh-CN" altLang="en-US" sz="1805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＋</a:t>
            </a:r>
            <a:r>
              <a:rPr lang="en-US" altLang="zh-CN" sz="1805">
                <a:solidFill>
                  <a:srgbClr val="000000"/>
                </a:solidFill>
                <a:ea typeface="仿宋_GB2312" pitchFamily="49" charset="-122"/>
              </a:rPr>
              <a:t>Cl</a:t>
            </a:r>
            <a:r>
              <a:rPr lang="en-US" altLang="zh-CN" sz="1805" baseline="-25000">
                <a:solidFill>
                  <a:srgbClr val="000000"/>
                </a:solidFill>
              </a:rPr>
              <a:t>2</a:t>
            </a:r>
            <a:r>
              <a:rPr lang="en-US" altLang="zh-CN" sz="1805">
                <a:solidFill>
                  <a:srgbClr val="000000"/>
                </a:solidFill>
                <a:ea typeface="仿宋_GB2312" pitchFamily="49" charset="-122"/>
              </a:rPr>
              <a:t>↑</a:t>
            </a:r>
            <a:r>
              <a:rPr lang="zh-CN" altLang="en-US" sz="1805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＋</a:t>
            </a:r>
            <a:r>
              <a:rPr lang="en-US" altLang="zh-CN" sz="1805">
                <a:solidFill>
                  <a:srgbClr val="000000"/>
                </a:solidFill>
                <a:ea typeface="仿宋_GB2312" pitchFamily="49" charset="-122"/>
              </a:rPr>
              <a:t>2H</a:t>
            </a:r>
            <a:r>
              <a:rPr lang="en-US" altLang="zh-CN" sz="1805" baseline="-25000">
                <a:solidFill>
                  <a:srgbClr val="000000"/>
                </a:solidFill>
              </a:rPr>
              <a:t>2</a:t>
            </a:r>
            <a:r>
              <a:rPr lang="en-US" altLang="zh-CN" sz="1805">
                <a:solidFill>
                  <a:srgbClr val="000000"/>
                </a:solidFill>
                <a:ea typeface="仿宋_GB2312" pitchFamily="49" charset="-122"/>
              </a:rPr>
              <a:t>O</a:t>
            </a:r>
            <a:r>
              <a:rPr lang="zh-CN" altLang="en-US" sz="1805">
                <a:solidFill>
                  <a:srgbClr val="000000"/>
                </a:solidFill>
                <a:ea typeface="仿宋_GB2312" pitchFamily="49" charset="-122"/>
              </a:rPr>
              <a:t>。</a:t>
            </a:r>
            <a:endParaRPr lang="zh-CN" altLang="en-US" sz="1805">
              <a:solidFill>
                <a:srgbClr val="000000"/>
              </a:solidFill>
              <a:ea typeface="仿宋_GB2312" pitchFamily="49" charset="-122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57184" y="720974"/>
            <a:ext cx="1861087" cy="363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ts val="3160"/>
              </a:lnSpc>
            </a:pPr>
            <a:r>
              <a:rPr lang="en-US" altLang="zh-CN" sz="2000" b="1">
                <a:solidFill>
                  <a:srgbClr val="000000"/>
                </a:solidFill>
              </a:rPr>
              <a:t>(2)</a:t>
            </a:r>
            <a:r>
              <a:rPr lang="zh-CN" altLang="en-US" sz="2000" b="1">
                <a:solidFill>
                  <a:srgbClr val="000000"/>
                </a:solidFill>
                <a:latin typeface="Arial" panose="020B0604020202020204" pitchFamily="34" charset="0"/>
                <a:ea typeface="仿宋_GB2312" pitchFamily="49" charset="-122"/>
              </a:rPr>
              <a:t>杂质去除拓展</a:t>
            </a:r>
            <a:endParaRPr lang="zh-CN" altLang="en-US" sz="2000" b="1">
              <a:solidFill>
                <a:srgbClr val="000000"/>
              </a:solidFill>
              <a:latin typeface="Arial" panose="020B0604020202020204" pitchFamily="34" charset="0"/>
              <a:ea typeface="仿宋_GB2312" pitchFamily="49" charset="-122"/>
            </a:endParaRPr>
          </a:p>
        </p:txBody>
      </p:sp>
      <p:sp>
        <p:nvSpPr>
          <p:cNvPr id="59394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57182" y="1276426"/>
            <a:ext cx="6779177" cy="223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3160"/>
              </a:lnSpc>
            </a:pPr>
            <a:r>
              <a:rPr lang="en-US" altLang="zh-CN" sz="2400" b="1">
                <a:solidFill>
                  <a:srgbClr val="000000"/>
                </a:solidFill>
              </a:rPr>
              <a:t>CO</a:t>
            </a:r>
            <a:r>
              <a:rPr lang="en-US" altLang="zh-CN" sz="2400" b="1" baseline="-25000">
                <a:solidFill>
                  <a:srgbClr val="000000"/>
                </a:solidFill>
              </a:rPr>
              <a:t>2</a:t>
            </a:r>
            <a:r>
              <a:rPr lang="en-US" altLang="zh-CN" sz="2400" b="1">
                <a:solidFill>
                  <a:srgbClr val="000000"/>
                </a:solidFill>
              </a:rPr>
              <a:t>(HCl)</a:t>
            </a:r>
            <a:r>
              <a:rPr lang="zh-CN" altLang="en-US" sz="2400" b="1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：用饱和 </a:t>
            </a:r>
            <a:r>
              <a:rPr lang="en-US" altLang="zh-CN" sz="2400" b="1">
                <a:solidFill>
                  <a:srgbClr val="000000"/>
                </a:solidFill>
                <a:ea typeface="仿宋_GB2312" pitchFamily="49" charset="-122"/>
              </a:rPr>
              <a:t>NaHCO</a:t>
            </a:r>
            <a:r>
              <a:rPr lang="en-US" altLang="zh-CN" sz="2400" b="1" baseline="-25000">
                <a:solidFill>
                  <a:srgbClr val="000000"/>
                </a:solidFill>
              </a:rPr>
              <a:t>3</a:t>
            </a:r>
            <a:r>
              <a:rPr lang="en-US" altLang="zh-CN" sz="2000" b="1">
                <a:solidFill>
                  <a:srgbClr val="000000"/>
                </a:solidFill>
                <a:ea typeface="仿宋_GB2312" pitchFamily="49" charset="-122"/>
              </a:rPr>
              <a:t> </a:t>
            </a:r>
            <a:r>
              <a:rPr lang="zh-CN" altLang="en-US" sz="2400" b="1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溶液去除 </a:t>
            </a:r>
            <a:r>
              <a:rPr lang="en-US" altLang="zh-CN" sz="2400" b="1" err="1">
                <a:solidFill>
                  <a:srgbClr val="000000"/>
                </a:solidFill>
                <a:ea typeface="仿宋_GB2312" pitchFamily="49" charset="-122"/>
              </a:rPr>
              <a:t>HCl</a:t>
            </a:r>
            <a:r>
              <a:rPr lang="zh-CN" altLang="en-US" sz="2400" b="1">
                <a:solidFill>
                  <a:srgbClr val="000000"/>
                </a:solidFill>
                <a:ea typeface="仿宋_GB2312" pitchFamily="49" charset="-122"/>
              </a:rPr>
              <a:t>；</a:t>
            </a:r>
            <a:endParaRPr lang="zh-CN" altLang="en-US" sz="2400" b="1">
              <a:solidFill>
                <a:srgbClr val="000000"/>
              </a:solidFill>
              <a:ea typeface="仿宋_GB2312" pitchFamily="49" charset="-122"/>
            </a:endParaRPr>
          </a:p>
          <a:p>
            <a:pPr>
              <a:lnSpc>
                <a:spcPts val="1005"/>
              </a:lnSpc>
            </a:pPr>
            <a:endParaRPr lang="zh-CN" altLang="en-US" sz="2400" b="1">
              <a:solidFill>
                <a:srgbClr val="000000"/>
              </a:solidFill>
              <a:ea typeface="仿宋_GB2312" pitchFamily="49" charset="-122"/>
            </a:endParaRPr>
          </a:p>
          <a:p>
            <a:pPr>
              <a:lnSpc>
                <a:spcPts val="3370"/>
              </a:lnSpc>
            </a:pPr>
            <a:r>
              <a:rPr lang="en-US" altLang="zh-CN" sz="2400" b="1">
                <a:solidFill>
                  <a:srgbClr val="000000"/>
                </a:solidFill>
                <a:ea typeface="仿宋_GB2312" pitchFamily="49" charset="-122"/>
              </a:rPr>
              <a:t>SO</a:t>
            </a:r>
            <a:r>
              <a:rPr lang="en-US" altLang="zh-CN" sz="2400" b="1" baseline="-25000">
                <a:solidFill>
                  <a:srgbClr val="000000"/>
                </a:solidFill>
              </a:rPr>
              <a:t>2</a:t>
            </a:r>
            <a:r>
              <a:rPr lang="en-US" altLang="zh-CN" sz="2400" b="1">
                <a:solidFill>
                  <a:srgbClr val="000000"/>
                </a:solidFill>
                <a:ea typeface="仿宋_GB2312" pitchFamily="49" charset="-122"/>
              </a:rPr>
              <a:t>(HCl)</a:t>
            </a:r>
            <a:r>
              <a:rPr lang="zh-CN" altLang="en-US" sz="2400" b="1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：用饱和 </a:t>
            </a:r>
            <a:r>
              <a:rPr lang="en-US" altLang="zh-CN" sz="2400" b="1">
                <a:solidFill>
                  <a:srgbClr val="000000"/>
                </a:solidFill>
                <a:ea typeface="仿宋_GB2312" pitchFamily="49" charset="-122"/>
              </a:rPr>
              <a:t>NaHSO</a:t>
            </a:r>
            <a:r>
              <a:rPr lang="en-US" altLang="zh-CN" sz="2400" b="1" baseline="-25000">
                <a:solidFill>
                  <a:srgbClr val="000000"/>
                </a:solidFill>
              </a:rPr>
              <a:t>3</a:t>
            </a:r>
            <a:r>
              <a:rPr lang="en-US" altLang="zh-CN" sz="2000" b="1">
                <a:solidFill>
                  <a:srgbClr val="000000"/>
                </a:solidFill>
                <a:ea typeface="仿宋_GB2312" pitchFamily="49" charset="-122"/>
              </a:rPr>
              <a:t> </a:t>
            </a:r>
            <a:r>
              <a:rPr lang="zh-CN" altLang="en-US" sz="2400" b="1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溶液去除 </a:t>
            </a:r>
            <a:r>
              <a:rPr lang="en-US" altLang="zh-CN" sz="2400" b="1" err="1">
                <a:solidFill>
                  <a:srgbClr val="000000"/>
                </a:solidFill>
                <a:ea typeface="仿宋_GB2312" pitchFamily="49" charset="-122"/>
              </a:rPr>
              <a:t>HCl</a:t>
            </a:r>
            <a:r>
              <a:rPr lang="zh-CN" altLang="en-US" sz="2400" b="1">
                <a:solidFill>
                  <a:srgbClr val="000000"/>
                </a:solidFill>
                <a:ea typeface="仿宋_GB2312" pitchFamily="49" charset="-122"/>
              </a:rPr>
              <a:t>；</a:t>
            </a:r>
            <a:endParaRPr lang="zh-CN" altLang="en-US" sz="2400" b="1">
              <a:solidFill>
                <a:srgbClr val="000000"/>
              </a:solidFill>
              <a:ea typeface="仿宋_GB2312" pitchFamily="49" charset="-122"/>
            </a:endParaRPr>
          </a:p>
          <a:p>
            <a:pPr>
              <a:lnSpc>
                <a:spcPts val="1005"/>
              </a:lnSpc>
            </a:pPr>
            <a:endParaRPr lang="zh-CN" altLang="en-US" sz="2400" b="1">
              <a:solidFill>
                <a:srgbClr val="000000"/>
              </a:solidFill>
              <a:ea typeface="仿宋_GB2312" pitchFamily="49" charset="-122"/>
            </a:endParaRPr>
          </a:p>
          <a:p>
            <a:pPr>
              <a:lnSpc>
                <a:spcPts val="3360"/>
              </a:lnSpc>
            </a:pPr>
            <a:r>
              <a:rPr lang="en-US" altLang="zh-CN" sz="2400" b="1">
                <a:solidFill>
                  <a:srgbClr val="000000"/>
                </a:solidFill>
                <a:ea typeface="仿宋_GB2312" pitchFamily="49" charset="-122"/>
              </a:rPr>
              <a:t>H</a:t>
            </a:r>
            <a:r>
              <a:rPr lang="en-US" altLang="zh-CN" sz="2400" b="1" baseline="-25000">
                <a:solidFill>
                  <a:srgbClr val="000000"/>
                </a:solidFill>
              </a:rPr>
              <a:t>2</a:t>
            </a:r>
            <a:r>
              <a:rPr lang="en-US" altLang="zh-CN" sz="2400" b="1">
                <a:solidFill>
                  <a:srgbClr val="000000"/>
                </a:solidFill>
                <a:ea typeface="仿宋_GB2312" pitchFamily="49" charset="-122"/>
              </a:rPr>
              <a:t>S(HCl)</a:t>
            </a:r>
            <a:r>
              <a:rPr lang="zh-CN" altLang="en-US" sz="2400" b="1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：用饱和 </a:t>
            </a:r>
            <a:r>
              <a:rPr lang="en-US" altLang="zh-CN" sz="2400" b="1" err="1">
                <a:solidFill>
                  <a:srgbClr val="000000"/>
                </a:solidFill>
                <a:ea typeface="仿宋_GB2312" pitchFamily="49" charset="-122"/>
              </a:rPr>
              <a:t>NaHS </a:t>
            </a:r>
            <a:r>
              <a:rPr lang="zh-CN" altLang="en-US" sz="2400" b="1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溶液去除 </a:t>
            </a:r>
            <a:r>
              <a:rPr lang="en-US" altLang="zh-CN" sz="2400" b="1" err="1">
                <a:solidFill>
                  <a:srgbClr val="000000"/>
                </a:solidFill>
                <a:ea typeface="仿宋_GB2312" pitchFamily="49" charset="-122"/>
              </a:rPr>
              <a:t>HCl</a:t>
            </a:r>
            <a:r>
              <a:rPr lang="zh-CN" altLang="en-US" sz="2400" b="1">
                <a:solidFill>
                  <a:srgbClr val="000000"/>
                </a:solidFill>
                <a:ea typeface="仿宋_GB2312" pitchFamily="49" charset="-122"/>
              </a:rPr>
              <a:t>；</a:t>
            </a:r>
            <a:endParaRPr lang="zh-CN" altLang="en-US" sz="2400" b="1">
              <a:solidFill>
                <a:srgbClr val="000000"/>
              </a:solidFill>
              <a:ea typeface="仿宋_GB2312" pitchFamily="49" charset="-122"/>
            </a:endParaRPr>
          </a:p>
          <a:p>
            <a:pPr>
              <a:lnSpc>
                <a:spcPts val="1005"/>
              </a:lnSpc>
            </a:pPr>
            <a:endParaRPr lang="zh-CN" altLang="en-US" sz="2400" b="1">
              <a:solidFill>
                <a:srgbClr val="000000"/>
              </a:solidFill>
              <a:ea typeface="仿宋_GB2312" pitchFamily="49" charset="-122"/>
            </a:endParaRPr>
          </a:p>
          <a:p>
            <a:pPr>
              <a:lnSpc>
                <a:spcPts val="3370"/>
              </a:lnSpc>
            </a:pPr>
            <a:r>
              <a:rPr lang="en-US" altLang="zh-CN" sz="2400" b="1">
                <a:solidFill>
                  <a:srgbClr val="000000"/>
                </a:solidFill>
                <a:ea typeface="仿宋_GB2312" pitchFamily="49" charset="-122"/>
              </a:rPr>
              <a:t>CO</a:t>
            </a:r>
            <a:r>
              <a:rPr lang="en-US" altLang="zh-CN" sz="2400" b="1" baseline="-25000">
                <a:solidFill>
                  <a:srgbClr val="000000"/>
                </a:solidFill>
              </a:rPr>
              <a:t>2</a:t>
            </a:r>
            <a:r>
              <a:rPr lang="en-US" altLang="zh-CN" sz="2400" b="1">
                <a:solidFill>
                  <a:srgbClr val="000000"/>
                </a:solidFill>
                <a:ea typeface="仿宋_GB2312" pitchFamily="49" charset="-122"/>
              </a:rPr>
              <a:t>(SO</a:t>
            </a:r>
            <a:r>
              <a:rPr lang="en-US" altLang="zh-CN" sz="2400" b="1" baseline="-25000">
                <a:solidFill>
                  <a:srgbClr val="000000"/>
                </a:solidFill>
              </a:rPr>
              <a:t>2</a:t>
            </a:r>
            <a:r>
              <a:rPr lang="en-US" altLang="zh-CN" sz="2400" b="1">
                <a:solidFill>
                  <a:srgbClr val="000000"/>
                </a:solidFill>
                <a:ea typeface="仿宋_GB2312" pitchFamily="49" charset="-122"/>
              </a:rPr>
              <a:t>)</a:t>
            </a:r>
            <a:r>
              <a:rPr lang="zh-CN" altLang="en-US" sz="2400" b="1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：用饱和 </a:t>
            </a:r>
            <a:r>
              <a:rPr lang="en-US" altLang="zh-CN" sz="2400" b="1">
                <a:solidFill>
                  <a:srgbClr val="000000"/>
                </a:solidFill>
                <a:ea typeface="仿宋_GB2312" pitchFamily="49" charset="-122"/>
              </a:rPr>
              <a:t>NaHCO</a:t>
            </a:r>
            <a:r>
              <a:rPr lang="en-US" altLang="zh-CN" sz="2400" b="1" baseline="-25000">
                <a:solidFill>
                  <a:srgbClr val="000000"/>
                </a:solidFill>
              </a:rPr>
              <a:t>3</a:t>
            </a:r>
            <a:r>
              <a:rPr lang="en-US" altLang="zh-CN" sz="2000" b="1">
                <a:solidFill>
                  <a:srgbClr val="000000"/>
                </a:solidFill>
                <a:ea typeface="仿宋_GB2312" pitchFamily="49" charset="-122"/>
              </a:rPr>
              <a:t> </a:t>
            </a:r>
            <a:r>
              <a:rPr lang="zh-CN" altLang="en-US" sz="2400" b="1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溶液去除</a:t>
            </a:r>
            <a:r>
              <a:rPr lang="en-US" altLang="zh-CN" sz="2400" b="1">
                <a:solidFill>
                  <a:srgbClr val="000000"/>
                </a:solidFill>
                <a:ea typeface="仿宋_GB2312" pitchFamily="49" charset="-122"/>
              </a:rPr>
              <a:t>SO</a:t>
            </a:r>
            <a:r>
              <a:rPr lang="en-US" altLang="zh-CN" sz="2400" b="1" baseline="-25000">
                <a:solidFill>
                  <a:srgbClr val="000000"/>
                </a:solidFill>
              </a:rPr>
              <a:t>2</a:t>
            </a:r>
            <a:r>
              <a:rPr lang="zh-CN" altLang="en-US" sz="2400" b="1">
                <a:solidFill>
                  <a:srgbClr val="000000"/>
                </a:solidFill>
                <a:ea typeface="仿宋_GB2312" pitchFamily="49" charset="-122"/>
              </a:rPr>
              <a:t>。</a:t>
            </a:r>
            <a:endParaRPr lang="zh-CN" altLang="en-US" sz="2400" b="1">
              <a:solidFill>
                <a:srgbClr val="000000"/>
              </a:solidFill>
              <a:ea typeface="仿宋_GB2312" pitchFamily="49" charset="-122"/>
            </a:endParaRPr>
          </a:p>
          <a:p>
            <a:pPr>
              <a:lnSpc>
                <a:spcPts val="1005"/>
              </a:lnSpc>
            </a:pPr>
            <a:endParaRPr lang="zh-CN" altLang="en-US" sz="2400" b="1">
              <a:solidFill>
                <a:srgbClr val="000000"/>
              </a:solidFill>
              <a:ea typeface="仿宋_GB2312" pitchFamily="49" charset="-122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407368" y="917431"/>
            <a:ext cx="11178608" cy="289307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实验室用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MnO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和浓盐酸制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时，有如下操作：</a:t>
            </a:r>
            <a:r>
              <a:rPr lang="en-US" altLang="zh-CN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连好装置，检查装置气密性；</a:t>
            </a:r>
            <a:endParaRPr lang="en-US" altLang="zh-CN" kern="1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缓缓加热；</a:t>
            </a:r>
            <a:r>
              <a:rPr lang="en-US" altLang="zh-CN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加入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MnO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粉末；</a:t>
            </a:r>
            <a:r>
              <a:rPr lang="en-US" altLang="zh-CN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④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从装有浓盐酸的分液漏斗中加入浓盐酸；</a:t>
            </a:r>
            <a:r>
              <a:rPr lang="en-US" altLang="zh-CN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⑤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将多余氯气用</a:t>
            </a:r>
            <a:r>
              <a:rPr lang="en-US" altLang="zh-CN" kern="10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溶液吸收；</a:t>
            </a:r>
            <a:r>
              <a:rPr lang="en-US" altLang="zh-CN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⑥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用向上排空气法收集氯气。顺序排列正确的是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en-US" altLang="zh-CN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①②③④⑥⑤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		B.</a:t>
            </a:r>
            <a:r>
              <a:rPr lang="en-US" altLang="zh-CN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③④②①⑥⑤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en-US" altLang="zh-CN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①④③②⑥⑤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		D.</a:t>
            </a:r>
            <a:r>
              <a:rPr lang="en-US" altLang="zh-CN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①③④②⑥⑤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0" name="TextBox 9"/>
          <p:cNvSpPr txBox="1"/>
          <p:nvPr>
            <p:custDataLst>
              <p:tags r:id="rId2"/>
            </p:custDataLst>
          </p:nvPr>
        </p:nvSpPr>
        <p:spPr>
          <a:xfrm>
            <a:off x="3863752" y="3054506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0" name="文本框 96"/>
          <p:cNvSpPr/>
          <p:nvPr>
            <p:custDataLst>
              <p:tags r:id="rId3"/>
            </p:custDataLst>
          </p:nvPr>
        </p:nvSpPr>
        <p:spPr>
          <a:xfrm>
            <a:off x="4007768" y="332656"/>
            <a:ext cx="3096344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defRPr>
            </a:lvl5pPr>
          </a:lstStyle>
          <a:p>
            <a:pPr marL="0" lvl="0" indent="0" algn="ctr"/>
            <a:r>
              <a:rPr lang="zh-CN" altLang="en-US" sz="3200" b="1" smtClean="0">
                <a:solidFill>
                  <a:srgbClr val="17ABD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专项</a:t>
            </a:r>
            <a:r>
              <a:rPr lang="zh-CN" altLang="en-US" sz="3200" b="1">
                <a:solidFill>
                  <a:srgbClr val="17ABD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突破</a:t>
            </a:r>
            <a:endParaRPr lang="en-US" altLang="zh-CN" sz="3200" b="1">
              <a:solidFill>
                <a:srgbClr val="17ABD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96"/>
          <p:cNvSpPr/>
          <p:nvPr>
            <p:custDataLst>
              <p:tags r:id="rId4"/>
            </p:custDataLst>
          </p:nvPr>
        </p:nvSpPr>
        <p:spPr>
          <a:xfrm>
            <a:off x="3863752" y="4005064"/>
            <a:ext cx="1401224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defRPr>
            </a:lvl5pPr>
          </a:lstStyle>
          <a:p>
            <a:pPr marL="0" lvl="0" indent="0" algn="ctr"/>
            <a:r>
              <a:rPr lang="zh-CN" altLang="en-US" sz="3200" b="1">
                <a:solidFill>
                  <a:srgbClr val="17ABD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解析</a:t>
            </a:r>
            <a:endParaRPr lang="en-US" altLang="zh-CN" sz="3200" b="1">
              <a:solidFill>
                <a:srgbClr val="17ABD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>
            <p:custDataLst>
              <p:tags r:id="rId5"/>
            </p:custDataLst>
          </p:nvPr>
        </p:nvSpPr>
        <p:spPr>
          <a:xfrm>
            <a:off x="839416" y="4589839"/>
            <a:ext cx="10606174" cy="1667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4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制取氯气的正确操作步骤：先连接装置、检查装置气密性，然后装入药品，先向烧瓶中装入二氧化锰，再向分液漏斗中装入浓盐酸，再加热制取、收集氯气，由于氯气有毒，最后需要进行尾气吸收，故正确的排序为</a:t>
            </a:r>
            <a:r>
              <a:rPr lang="en-US" altLang="zh-CN" sz="2400" b="1" kern="1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①③④②⑥⑤</a:t>
            </a:r>
            <a:r>
              <a:rPr lang="zh-CN" altLang="zh-CN" sz="24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1050" b="1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390000" y="1400021"/>
            <a:ext cx="11412000" cy="289307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下列方法中，可制得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的正确组合是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MnO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和浓盐酸混合共热；</a:t>
            </a:r>
            <a:r>
              <a:rPr lang="en-US" altLang="zh-CN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MnO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NaCl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和浓硫酸混合共热；</a:t>
            </a:r>
            <a:r>
              <a:rPr lang="en-US" altLang="zh-CN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</a:t>
            </a:r>
            <a:r>
              <a:rPr lang="en-US" altLang="zh-CN" kern="10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NaClO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和浓盐酸混合；</a:t>
            </a:r>
            <a:r>
              <a:rPr lang="en-US" altLang="zh-CN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④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Cr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和浓盐酸混合；</a:t>
            </a:r>
            <a:r>
              <a:rPr lang="en-US" altLang="zh-CN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⑤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KClO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和浓盐酸混合；</a:t>
            </a:r>
            <a:r>
              <a:rPr lang="en-US" altLang="zh-CN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⑥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KMnO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和浓盐酸混合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en-US" altLang="zh-CN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①②⑥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		B.</a:t>
            </a:r>
            <a:r>
              <a:rPr lang="en-US" altLang="zh-CN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②④⑥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en-US" altLang="zh-CN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①④⑥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		D.</a:t>
            </a:r>
            <a:r>
              <a:rPr lang="en-US" altLang="zh-CN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①②③④⑤⑥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TextBox 9"/>
          <p:cNvSpPr txBox="1"/>
          <p:nvPr>
            <p:custDataLst>
              <p:tags r:id="rId2"/>
            </p:custDataLst>
          </p:nvPr>
        </p:nvSpPr>
        <p:spPr>
          <a:xfrm>
            <a:off x="3908352" y="3501008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390000" y="201002"/>
            <a:ext cx="11412000" cy="178508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某研究性学习小组查阅资料得知，漂白粉与硫酸溶液反应可制取氯气，化学方程式为</a:t>
            </a:r>
            <a:r>
              <a:rPr lang="en-US" altLang="zh-CN" kern="10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Ca(ClO)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CaCl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2H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SO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             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2CaSO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2Cl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↑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2H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，他们设计如图实验装置制取氯气并验证其性质。请回答下列问题：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4652866" y="721015"/>
          <a:ext cx="1412875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文档" r:id="rId3" imgW="1416685" imgH="601345" progId="Word.Document.12">
                  <p:embed/>
                </p:oleObj>
              </mc:Choice>
              <mc:Fallback>
                <p:oleObj name="文档" r:id="rId3" imgW="1416685" imgH="60134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52866" y="721015"/>
                        <a:ext cx="1412875" cy="598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6370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91944" y="1888763"/>
            <a:ext cx="4977865" cy="183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/>
          <p:nvPr>
            <p:custDataLst>
              <p:tags r:id="rId7"/>
            </p:custDataLst>
          </p:nvPr>
        </p:nvSpPr>
        <p:spPr>
          <a:xfrm>
            <a:off x="390000" y="3933056"/>
            <a:ext cx="11412000" cy="60783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该实验中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部分的装置是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___(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填字母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86372" name="Picture 4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0016" y="3933056"/>
            <a:ext cx="4525332" cy="217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>
            <p:custDataLst>
              <p:tags r:id="rId10"/>
            </p:custDataLst>
          </p:nvPr>
        </p:nvSpPr>
        <p:spPr>
          <a:xfrm>
            <a:off x="4183683" y="4047455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b</a:t>
            </a:r>
            <a:endParaRPr lang="zh-CN" altLang="en-US"/>
          </a:p>
        </p:txBody>
      </p:sp>
      <p:sp>
        <p:nvSpPr>
          <p:cNvPr id="8" name="文本框 96"/>
          <p:cNvSpPr/>
          <p:nvPr>
            <p:custDataLst>
              <p:tags r:id="rId11"/>
            </p:custDataLst>
          </p:nvPr>
        </p:nvSpPr>
        <p:spPr>
          <a:xfrm>
            <a:off x="767408" y="4548612"/>
            <a:ext cx="1401224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defRPr>
            </a:lvl5pPr>
          </a:lstStyle>
          <a:p>
            <a:pPr marL="0" lvl="0" indent="0" algn="ctr"/>
            <a:r>
              <a:rPr lang="zh-CN" altLang="en-US" sz="3200" b="1">
                <a:solidFill>
                  <a:srgbClr val="17ABD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解析</a:t>
            </a:r>
            <a:endParaRPr lang="en-US" altLang="zh-CN" sz="3200" b="1">
              <a:solidFill>
                <a:srgbClr val="17ABD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>
            <p:custDataLst>
              <p:tags r:id="rId12"/>
            </p:custDataLst>
          </p:nvPr>
        </p:nvSpPr>
        <p:spPr>
          <a:xfrm>
            <a:off x="159409" y="5141109"/>
            <a:ext cx="6311199" cy="1113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4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从化学方程式可知反应物是固体和液体，反应条件是加热，所以应选固液混合加热型装置。</a:t>
            </a:r>
            <a:endParaRPr lang="zh-CN" altLang="zh-CN" sz="1050" b="1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275169" y="332656"/>
            <a:ext cx="11412000" cy="67708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装置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中的现象是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86370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3952" y="332656"/>
            <a:ext cx="6023217" cy="2225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>
            <p:custDataLst>
              <p:tags r:id="rId4"/>
            </p:custDataLst>
          </p:nvPr>
        </p:nvSpPr>
        <p:spPr>
          <a:xfrm>
            <a:off x="3215680" y="440365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溶液变蓝色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5"/>
            </p:custDataLst>
          </p:nvPr>
        </p:nvSpPr>
        <p:spPr>
          <a:xfrm>
            <a:off x="159894" y="1445420"/>
            <a:ext cx="5519936" cy="1667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4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氯气具有强氧化性，与碘化钾发生反应：</a:t>
            </a:r>
            <a:r>
              <a:rPr lang="en-US" altLang="zh-CN" sz="2400" b="1" kern="100">
                <a:latin typeface="Times New Roman" panose="02020603050405020304" pitchFamily="18" charset="0"/>
                <a:ea typeface="宋体" panose="02010600030101010101" pitchFamily="2" charset="-122"/>
              </a:rPr>
              <a:t>2KI</a:t>
            </a:r>
            <a:r>
              <a:rPr lang="zh-CN" altLang="zh-CN" sz="24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b="1" kern="100">
                <a:latin typeface="Times New Roman" panose="02020603050405020304" pitchFamily="18" charset="0"/>
                <a:ea typeface="宋体" panose="02010600030101010101" pitchFamily="2" charset="-122"/>
              </a:rPr>
              <a:t>Cl</a:t>
            </a:r>
            <a:r>
              <a:rPr lang="en-US" altLang="zh-CN" sz="2400" b="1" kern="10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b="1" kern="100" spc="-80">
                <a:latin typeface="Times New Roman" panose="02020603050405020304" pitchFamily="18" charset="0"/>
                <a:ea typeface="宋体" panose="02010600030101010101" pitchFamily="2" charset="-122"/>
              </a:rPr>
              <a:t>==</a:t>
            </a:r>
            <a:r>
              <a:rPr lang="en-US" altLang="zh-CN" sz="2400" b="1" kern="100">
                <a:latin typeface="Times New Roman" panose="02020603050405020304" pitchFamily="18" charset="0"/>
                <a:ea typeface="宋体" panose="02010600030101010101" pitchFamily="2" charset="-122"/>
              </a:rPr>
              <a:t>=2KCl</a:t>
            </a:r>
            <a:r>
              <a:rPr lang="zh-CN" altLang="zh-CN" sz="24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b="1" kern="100"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r>
              <a:rPr lang="en-US" altLang="zh-CN" sz="2400" b="1" kern="10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zh-CN" sz="24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，淀粉溶液遇碘变蓝色。</a:t>
            </a:r>
            <a:endParaRPr lang="zh-CN" altLang="zh-CN" sz="1050" b="1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5" name="文本框 96"/>
          <p:cNvSpPr/>
          <p:nvPr>
            <p:custDataLst>
              <p:tags r:id="rId6"/>
            </p:custDataLst>
          </p:nvPr>
        </p:nvSpPr>
        <p:spPr>
          <a:xfrm>
            <a:off x="0" y="860645"/>
            <a:ext cx="1401224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defRPr>
            </a:lvl5pPr>
          </a:lstStyle>
          <a:p>
            <a:pPr marL="0" lvl="0" indent="0" algn="ctr"/>
            <a:r>
              <a:rPr lang="zh-CN" altLang="en-US" sz="3200" b="1">
                <a:solidFill>
                  <a:srgbClr val="17ABD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解析</a:t>
            </a:r>
            <a:endParaRPr lang="en-US" altLang="zh-CN" sz="3200" b="1">
              <a:solidFill>
                <a:srgbClr val="17ABD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>
            <p:custDataLst>
              <p:tags r:id="rId7"/>
            </p:custDataLst>
          </p:nvPr>
        </p:nvSpPr>
        <p:spPr>
          <a:xfrm>
            <a:off x="390000" y="3356992"/>
            <a:ext cx="11412000" cy="289307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请写出装置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中发生反应的离子方程式：</a:t>
            </a:r>
            <a:r>
              <a:rPr lang="zh-CN" altLang="zh-CN" kern="10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altLang="zh-CN" kern="10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_________________________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，装置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E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的作用是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(4)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请帮助他们设计一个实验，证明洗气瓶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中的亚硫酸钠已被氧化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简述实验步骤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________________________________________________________________________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____________________________________________________________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>
            <p:custDataLst>
              <p:tags r:id="rId8"/>
            </p:custDataLst>
          </p:nvPr>
        </p:nvSpPr>
        <p:spPr>
          <a:xfrm>
            <a:off x="6456040" y="3388891"/>
            <a:ext cx="3879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Cl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2Fe</a:t>
            </a:r>
            <a:r>
              <a:rPr lang="en-US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8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==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=2Cl</a:t>
            </a:r>
            <a:r>
              <a:rPr lang="zh-CN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2Fe</a:t>
            </a:r>
            <a:r>
              <a:rPr lang="en-US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endParaRPr lang="zh-CN" altLang="en-US"/>
          </a:p>
        </p:txBody>
      </p:sp>
      <p:sp>
        <p:nvSpPr>
          <p:cNvPr id="9" name="矩形 8"/>
          <p:cNvSpPr/>
          <p:nvPr>
            <p:custDataLst>
              <p:tags r:id="rId9"/>
            </p:custDataLst>
          </p:nvPr>
        </p:nvSpPr>
        <p:spPr>
          <a:xfrm>
            <a:off x="1538230" y="3973165"/>
            <a:ext cx="42707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吸收多余的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Cl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，防止污染空气</a:t>
            </a:r>
            <a:endParaRPr lang="zh-CN" altLang="en-US"/>
          </a:p>
        </p:txBody>
      </p:sp>
      <p:sp>
        <p:nvSpPr>
          <p:cNvPr id="10" name="矩形 9"/>
          <p:cNvSpPr/>
          <p:nvPr>
            <p:custDataLst>
              <p:tags r:id="rId10"/>
            </p:custDataLst>
          </p:nvPr>
        </p:nvSpPr>
        <p:spPr>
          <a:xfrm>
            <a:off x="551384" y="4949378"/>
            <a:ext cx="11017224" cy="1134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取少量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中溶液于小试管中，加入足量稀盐酸，充分振荡后滴加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BaCl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溶液，若有白色沉淀生成且沉淀不消失，则证明洗气瓶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中亚硫酸钠已被氧化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919957" y="1644933"/>
          <a:ext cx="10352087" cy="156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文档" r:id="rId2" imgW="10354310" imgH="1566545" progId="Word.Document.12">
                  <p:embed/>
                </p:oleObj>
              </mc:Choice>
              <mc:Fallback>
                <p:oleObj name="文档" r:id="rId2" imgW="10354310" imgH="156654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19957" y="1644933"/>
                        <a:ext cx="10352087" cy="156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4392" y="2787647"/>
            <a:ext cx="6023217" cy="2225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96"/>
          <p:cNvSpPr/>
          <p:nvPr>
            <p:custDataLst>
              <p:tags r:id="rId6"/>
            </p:custDataLst>
          </p:nvPr>
        </p:nvSpPr>
        <p:spPr>
          <a:xfrm>
            <a:off x="1690849" y="768015"/>
            <a:ext cx="1401224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defRPr>
            </a:lvl5pPr>
          </a:lstStyle>
          <a:p>
            <a:pPr marL="0" lvl="0" indent="0" algn="ctr"/>
            <a:r>
              <a:rPr lang="zh-CN" altLang="en-US" sz="3200" b="1">
                <a:solidFill>
                  <a:srgbClr val="17ABD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解析</a:t>
            </a:r>
            <a:endParaRPr lang="en-US" altLang="zh-CN" sz="3200" b="1">
              <a:solidFill>
                <a:srgbClr val="17ABD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390000" y="3707328"/>
            <a:ext cx="11412000" cy="11618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(5)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制取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的方法有多种，若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部分的装置是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，请再写出一种制备方法：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__________________________________________________(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用化学方程式表示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86370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4392" y="836712"/>
            <a:ext cx="6023217" cy="2225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>
            <p:custDataLst>
              <p:tags r:id="rId4"/>
            </p:custDataLst>
          </p:nvPr>
        </p:nvSpPr>
        <p:spPr>
          <a:xfrm>
            <a:off x="623392" y="4213498"/>
            <a:ext cx="8520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2KMnO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16HCl(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浓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sz="2400" kern="100" spc="-8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=2KCl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2MnCl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5Cl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↑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8H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>
            <p:custDataLst>
              <p:tags r:id="rId1"/>
            </p:custDataLst>
          </p:nvPr>
        </p:nvSpPr>
        <p:spPr>
          <a:xfrm>
            <a:off x="1703512" y="2636912"/>
            <a:ext cx="7848872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6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真题演练 </a:t>
            </a:r>
            <a:endParaRPr lang="en-US" altLang="zh-CN" sz="6600" b="1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390000" y="1052736"/>
            <a:ext cx="11412000" cy="171583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</a:t>
            </a:r>
            <a:r>
              <a:rPr lang="en-US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(2022·</a:t>
            </a:r>
            <a:r>
              <a:rPr lang="zh-CN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广东，</a:t>
            </a:r>
            <a:r>
              <a:rPr lang="en-US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8)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实验室用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MnO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和浓盐酸反应生成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后，按照净化、收集、性质检验及尾气处理的顺序进行实验。下列装置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“→”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表示气流方向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不能达到实验目的的是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1384" y="2987195"/>
            <a:ext cx="5727161" cy="1953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4032" y="3174491"/>
            <a:ext cx="5206510" cy="1694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9"/>
          <p:cNvSpPr txBox="1"/>
          <p:nvPr>
            <p:custDataLst>
              <p:tags r:id="rId6"/>
            </p:custDataLst>
          </p:nvPr>
        </p:nvSpPr>
        <p:spPr>
          <a:xfrm>
            <a:off x="10524576" y="4271830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748872" y="2564904"/>
            <a:ext cx="10694257" cy="164916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3600" b="1" kern="1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掌握实验室制取氯气的原理、装置和操作注意事项。增强设计物质制备实验方案的绿色环保意识。</a:t>
            </a:r>
            <a:endParaRPr lang="zh-CN" altLang="zh-CN" sz="3600" b="1" kern="10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96"/>
          <p:cNvSpPr/>
          <p:nvPr>
            <p:custDataLst>
              <p:tags r:id="rId2"/>
            </p:custDataLst>
          </p:nvPr>
        </p:nvSpPr>
        <p:spPr>
          <a:xfrm>
            <a:off x="4223792" y="980728"/>
            <a:ext cx="3096344" cy="76944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defRPr>
            </a:lvl5pPr>
          </a:lstStyle>
          <a:p>
            <a:pPr algn="ctr"/>
            <a:r>
              <a:rPr sz="4400" b="1" kern="0" smtClean="0">
                <a:solidFill>
                  <a:srgbClr val="17ABD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复习</a:t>
            </a:r>
            <a:r>
              <a:rPr sz="4400" b="1" kern="0">
                <a:solidFill>
                  <a:srgbClr val="17ABD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</a:t>
            </a:r>
            <a:endParaRPr lang="en-US" altLang="zh-CN" sz="4400" b="1" kern="0">
              <a:solidFill>
                <a:srgbClr val="17ABD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85875" y="1380876"/>
            <a:ext cx="10692511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400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浓盐酸易挥发，制备的氯气中含有</a:t>
            </a:r>
            <a:r>
              <a:rPr lang="en-US" altLang="zh-CN" sz="2400" kern="10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HCl</a:t>
            </a:r>
            <a:r>
              <a:rPr lang="zh-CN" altLang="zh-CN" sz="2400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，可用饱和食盐水除去</a:t>
            </a:r>
            <a:r>
              <a:rPr lang="en-US" altLang="zh-CN" sz="2400" kern="10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HCl</a:t>
            </a:r>
            <a:r>
              <a:rPr lang="zh-CN" altLang="zh-CN" sz="2400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Cl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可用浓硫酸干燥，故</a:t>
            </a:r>
            <a:r>
              <a:rPr lang="en-US" altLang="zh-CN" sz="2400" kern="10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不符合题意；</a:t>
            </a:r>
            <a:endParaRPr lang="en-US" altLang="zh-CN" sz="2400" kern="1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400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氯气的密度大于空气，可用向上排空气法收集，故</a:t>
            </a:r>
            <a:r>
              <a:rPr lang="en-US" altLang="zh-CN" sz="2400" kern="10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不符合题意；</a:t>
            </a:r>
            <a:endParaRPr lang="en-US" altLang="zh-CN" sz="2400" kern="1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400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湿润的红布条褪色，干燥的红布条不褪色，可验证干燥的氯气不具有漂白性，故</a:t>
            </a:r>
            <a:r>
              <a:rPr lang="en-US" altLang="zh-CN" sz="2400" kern="10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不符合题意；</a:t>
            </a:r>
            <a:endParaRPr lang="en-US" altLang="zh-CN" sz="2400" kern="1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400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氯气在水中的溶解度较小，应用</a:t>
            </a:r>
            <a:r>
              <a:rPr lang="en-US" altLang="zh-CN" sz="2400" kern="10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溶液吸收尾气，故</a:t>
            </a:r>
            <a:r>
              <a:rPr lang="en-US" altLang="zh-CN" sz="2400" kern="10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符合题意。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文本框 96"/>
          <p:cNvSpPr/>
          <p:nvPr>
            <p:custDataLst>
              <p:tags r:id="rId2"/>
            </p:custDataLst>
          </p:nvPr>
        </p:nvSpPr>
        <p:spPr>
          <a:xfrm>
            <a:off x="1690849" y="768015"/>
            <a:ext cx="1401224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defRPr>
            </a:lvl5pPr>
          </a:lstStyle>
          <a:p>
            <a:pPr marL="0" lvl="0" indent="0" algn="ctr"/>
            <a:r>
              <a:rPr lang="zh-CN" altLang="en-US" sz="3200" b="1">
                <a:solidFill>
                  <a:srgbClr val="17ABD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解析</a:t>
            </a:r>
            <a:endParaRPr lang="en-US" altLang="zh-CN" sz="3200" b="1">
              <a:solidFill>
                <a:srgbClr val="17ABD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469851" y="836712"/>
            <a:ext cx="11252298" cy="11618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</a:t>
            </a:r>
            <a:r>
              <a:rPr lang="en-US" altLang="zh-CN" kern="10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2020·</a:t>
            </a:r>
            <a:r>
              <a:rPr lang="zh-CN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全国卷</a:t>
            </a:r>
            <a:r>
              <a:rPr lang="en-US" altLang="zh-CN" kern="10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Ⅲ</a:t>
            </a:r>
            <a:r>
              <a:rPr lang="en-US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,26</a:t>
            </a:r>
            <a:r>
              <a:rPr lang="en-US" altLang="zh-CN" kern="10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氯可形成多种含氧酸盐，广泛应用于杀菌、消毒及化工领域。实验室中利用下图装置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部分装置省略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制备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KClO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kern="10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NaClO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，探究其氧化还原性质。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2929" y="2189744"/>
            <a:ext cx="6166142" cy="2674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>
            <p:custDataLst>
              <p:tags r:id="rId4"/>
            </p:custDataLst>
          </p:nvPr>
        </p:nvSpPr>
        <p:spPr>
          <a:xfrm>
            <a:off x="469851" y="4854381"/>
            <a:ext cx="11252298" cy="11618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回答下列问题：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盛放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MnO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粉末的仪器名称是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中的试剂为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>
            <p:custDataLst>
              <p:tags r:id="rId5"/>
            </p:custDataLst>
          </p:nvPr>
        </p:nvSpPr>
        <p:spPr>
          <a:xfrm>
            <a:off x="4799856" y="550888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圆底烧瓶</a:t>
            </a:r>
            <a:endParaRPr lang="zh-CN" altLang="en-US"/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8260883" y="5508881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饱和食盐水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85875" y="1380876"/>
            <a:ext cx="10692511" cy="22217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400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由题干信息及装置图分析各装置的作用，</a:t>
            </a:r>
            <a:r>
              <a:rPr lang="en-US" altLang="zh-CN" sz="2400" kern="10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装置用于除杂，</a:t>
            </a:r>
            <a:r>
              <a:rPr lang="en-US" altLang="zh-CN" sz="2400" kern="10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装置用于制备氯酸钾，</a:t>
            </a:r>
            <a:r>
              <a:rPr lang="en-US" altLang="zh-CN" sz="2400" kern="10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装置用于制备次氯酸钠，</a:t>
            </a:r>
            <a:r>
              <a:rPr lang="en-US" altLang="zh-CN" sz="2400" kern="10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装置用于尾气处理。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400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盛放</a:t>
            </a:r>
            <a:r>
              <a:rPr lang="en-US" altLang="zh-CN" sz="2400" kern="100">
                <a:latin typeface="Times New Roman" panose="02020603050405020304" pitchFamily="18" charset="0"/>
                <a:ea typeface="宋体" panose="02010600030101010101" pitchFamily="2" charset="-122"/>
              </a:rPr>
              <a:t>MnO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粉末的仪器是圆底烧瓶。产生的氯气中混有氯化氢杂质，除掉氯化氢需要将气体通过饱和食盐水。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2929" y="3634602"/>
            <a:ext cx="6166142" cy="2674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96"/>
          <p:cNvSpPr/>
          <p:nvPr>
            <p:custDataLst>
              <p:tags r:id="rId4"/>
            </p:custDataLst>
          </p:nvPr>
        </p:nvSpPr>
        <p:spPr>
          <a:xfrm>
            <a:off x="685875" y="332656"/>
            <a:ext cx="1401224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defRPr>
            </a:lvl5pPr>
          </a:lstStyle>
          <a:p>
            <a:pPr marL="0" lvl="0" indent="0" algn="ctr"/>
            <a:r>
              <a:rPr lang="zh-CN" altLang="en-US" sz="3200" b="1">
                <a:solidFill>
                  <a:srgbClr val="17ABD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解析</a:t>
            </a:r>
            <a:endParaRPr lang="en-US" altLang="zh-CN" sz="3200" b="1">
              <a:solidFill>
                <a:srgbClr val="17ABD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2929" y="1052736"/>
            <a:ext cx="6166142" cy="2674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469851" y="3998118"/>
            <a:ext cx="11252298" cy="123108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(2)b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中采用的加热方式是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中化学反应的离子方程式是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，采用冰水浴冷却的目的是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>
            <p:custDataLst>
              <p:tags r:id="rId4"/>
            </p:custDataLst>
          </p:nvPr>
        </p:nvSpPr>
        <p:spPr>
          <a:xfrm>
            <a:off x="3893228" y="4101543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水浴加热</a:t>
            </a:r>
            <a:endParaRPr lang="zh-CN" altLang="en-US"/>
          </a:p>
        </p:txBody>
      </p:sp>
      <p:sp>
        <p:nvSpPr>
          <p:cNvPr id="5" name="矩形 4"/>
          <p:cNvSpPr/>
          <p:nvPr>
            <p:custDataLst>
              <p:tags r:id="rId5"/>
            </p:custDataLst>
          </p:nvPr>
        </p:nvSpPr>
        <p:spPr>
          <a:xfrm>
            <a:off x="9480376" y="4067972"/>
            <a:ext cx="16898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Cl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2OH</a:t>
            </a:r>
            <a:r>
              <a:rPr lang="zh-CN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endParaRPr lang="zh-CN" altLang="en-US"/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588475" y="4592684"/>
            <a:ext cx="33685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spc="-8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==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=ClO</a:t>
            </a:r>
            <a:r>
              <a:rPr lang="zh-CN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Cl</a:t>
            </a:r>
            <a:r>
              <a:rPr lang="zh-CN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O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endParaRPr lang="zh-CN" altLang="en-US"/>
          </a:p>
        </p:txBody>
      </p:sp>
      <p:sp>
        <p:nvSpPr>
          <p:cNvPr id="7" name="矩形 6"/>
          <p:cNvSpPr/>
          <p:nvPr>
            <p:custDataLst>
              <p:tags r:id="rId7"/>
            </p:custDataLst>
          </p:nvPr>
        </p:nvSpPr>
        <p:spPr>
          <a:xfrm>
            <a:off x="7474785" y="4606054"/>
            <a:ext cx="23903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避免生成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NaClO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85875" y="1380876"/>
            <a:ext cx="10692511" cy="22390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zh-CN" sz="2400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装置的加热方式为水浴加热。</a:t>
            </a:r>
            <a:r>
              <a:rPr lang="en-US" altLang="zh-CN" sz="2400" kern="100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zh-CN" sz="2400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装置中氯气与氢氧化钠发生反应的离子方程式为</a:t>
            </a:r>
            <a:r>
              <a:rPr lang="en-US" altLang="zh-CN" sz="2400" kern="100">
                <a:latin typeface="Times New Roman" panose="02020603050405020304" pitchFamily="18" charset="0"/>
                <a:ea typeface="宋体" panose="02010600030101010101" pitchFamily="2" charset="-122"/>
              </a:rPr>
              <a:t>Cl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latin typeface="Times New Roman" panose="02020603050405020304" pitchFamily="18" charset="0"/>
                <a:ea typeface="宋体" panose="02010600030101010101" pitchFamily="2" charset="-122"/>
              </a:rPr>
              <a:t>2OH</a:t>
            </a:r>
            <a:r>
              <a:rPr lang="zh-CN" altLang="zh-CN" sz="2400" kern="100" baseline="30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80">
                <a:latin typeface="Times New Roman" panose="02020603050405020304" pitchFamily="18" charset="0"/>
                <a:ea typeface="宋体" panose="02010600030101010101" pitchFamily="2" charset="-122"/>
              </a:rPr>
              <a:t>==</a:t>
            </a:r>
            <a:r>
              <a:rPr lang="en-US" altLang="zh-CN" sz="2400" kern="100">
                <a:latin typeface="Times New Roman" panose="02020603050405020304" pitchFamily="18" charset="0"/>
                <a:ea typeface="宋体" panose="02010600030101010101" pitchFamily="2" charset="-122"/>
              </a:rPr>
              <a:t>=ClO</a:t>
            </a:r>
            <a:r>
              <a:rPr lang="zh-CN" altLang="zh-CN" sz="2400" kern="100" baseline="30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err="1">
                <a:latin typeface="Times New Roman" panose="02020603050405020304" pitchFamily="18" charset="0"/>
                <a:ea typeface="宋体" panose="02010600030101010101" pitchFamily="2" charset="-122"/>
              </a:rPr>
              <a:t>Cl</a:t>
            </a:r>
            <a:r>
              <a:rPr lang="zh-CN" altLang="zh-CN" sz="2400" kern="100" baseline="30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kern="100"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r>
              <a:rPr lang="zh-CN" altLang="zh-CN" sz="2400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。根据</a:t>
            </a:r>
            <a:r>
              <a:rPr lang="en-US" altLang="zh-CN" sz="2400" kern="10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zh-CN" sz="2400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zh-CN" sz="2400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装置水浴温度的不同推知，生成氯酸盐时需要酒精灯加热，生成次氯酸盐时需要冰水冷却，所以</a:t>
            </a:r>
            <a:r>
              <a:rPr lang="en-US" altLang="zh-CN" sz="2400" kern="100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zh-CN" sz="2400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中冰水浴的目的是避免氯酸钠的生成。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2929" y="3634602"/>
            <a:ext cx="6166142" cy="2674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96"/>
          <p:cNvSpPr/>
          <p:nvPr>
            <p:custDataLst>
              <p:tags r:id="rId4"/>
            </p:custDataLst>
          </p:nvPr>
        </p:nvSpPr>
        <p:spPr>
          <a:xfrm>
            <a:off x="839416" y="620688"/>
            <a:ext cx="1401224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defRPr>
            </a:lvl5pPr>
          </a:lstStyle>
          <a:p>
            <a:pPr marL="0" lvl="0" indent="0" algn="ctr"/>
            <a:r>
              <a:rPr lang="zh-CN" altLang="en-US" sz="3200" b="1">
                <a:solidFill>
                  <a:srgbClr val="17ABD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解析</a:t>
            </a:r>
            <a:endParaRPr lang="en-US" altLang="zh-CN" sz="3200" b="1">
              <a:solidFill>
                <a:srgbClr val="17ABD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7968" y="660506"/>
            <a:ext cx="6166142" cy="2674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317863" y="830926"/>
            <a:ext cx="5482133" cy="233907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(3)d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的作用是</a:t>
            </a:r>
            <a:r>
              <a:rPr lang="en-US" altLang="zh-CN" kern="10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</a:t>
            </a:r>
            <a:r>
              <a:rPr lang="zh-CN" altLang="zh-CN" kern="1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endParaRPr lang="en-US" altLang="zh-CN" kern="10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kern="1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可选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用试剂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______(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填标号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A.Na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  			B.NaCl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C.Ca(OH)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		D.H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SO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>
            <p:custDataLst>
              <p:tags r:id="rId4"/>
            </p:custDataLst>
          </p:nvPr>
        </p:nvSpPr>
        <p:spPr>
          <a:xfrm>
            <a:off x="2207568" y="928877"/>
            <a:ext cx="2013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吸收尾气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(Cl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  <a:endParaRPr lang="zh-CN" altLang="en-US"/>
          </a:p>
        </p:txBody>
      </p:sp>
      <p:sp>
        <p:nvSpPr>
          <p:cNvPr id="5" name="矩形 4"/>
          <p:cNvSpPr/>
          <p:nvPr>
            <p:custDataLst>
              <p:tags r:id="rId5"/>
            </p:custDataLst>
          </p:nvPr>
        </p:nvSpPr>
        <p:spPr>
          <a:xfrm>
            <a:off x="2135560" y="1591978"/>
            <a:ext cx="612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AC</a:t>
            </a:r>
            <a:endParaRPr lang="zh-CN" altLang="en-US"/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479376" y="3515218"/>
            <a:ext cx="11252298" cy="123108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(4)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反应结束后，取出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中试管，经冷却结晶，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，干燥，得到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KClO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晶体。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>
            <p:custDataLst>
              <p:tags r:id="rId7"/>
            </p:custDataLst>
          </p:nvPr>
        </p:nvSpPr>
        <p:spPr>
          <a:xfrm>
            <a:off x="6816080" y="3515218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过滤</a:t>
            </a:r>
            <a:endParaRPr lang="zh-CN" altLang="en-US"/>
          </a:p>
        </p:txBody>
      </p:sp>
      <p:sp>
        <p:nvSpPr>
          <p:cNvPr id="8" name="矩形 7"/>
          <p:cNvSpPr/>
          <p:nvPr>
            <p:custDataLst>
              <p:tags r:id="rId8"/>
            </p:custDataLst>
          </p:nvPr>
        </p:nvSpPr>
        <p:spPr>
          <a:xfrm>
            <a:off x="8328248" y="3520195"/>
            <a:ext cx="2236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少量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(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冷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水洗涤</a:t>
            </a:r>
            <a:endParaRPr lang="zh-CN" altLang="en-US"/>
          </a:p>
        </p:txBody>
      </p:sp>
      <p:sp>
        <p:nvSpPr>
          <p:cNvPr id="9" name="矩形 8"/>
          <p:cNvSpPr/>
          <p:nvPr>
            <p:custDataLst>
              <p:tags r:id="rId9"/>
            </p:custDataLst>
          </p:nvPr>
        </p:nvSpPr>
        <p:spPr>
          <a:xfrm>
            <a:off x="685875" y="5339570"/>
            <a:ext cx="10692511" cy="11137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400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从溶液中获得纯净氯酸钾的操作是冷却结晶，过滤，少量冷水洗涤，干燥，此处用少量冷水洗涤的目的是降低氯酸钾的损耗。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文本框 96"/>
          <p:cNvSpPr/>
          <p:nvPr>
            <p:custDataLst>
              <p:tags r:id="rId10"/>
            </p:custDataLst>
          </p:nvPr>
        </p:nvSpPr>
        <p:spPr>
          <a:xfrm>
            <a:off x="3647728" y="4746300"/>
            <a:ext cx="1401224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defRPr>
            </a:lvl5pPr>
          </a:lstStyle>
          <a:p>
            <a:pPr marL="0" lvl="0" indent="0" algn="ctr"/>
            <a:r>
              <a:rPr lang="zh-CN" altLang="en-US" sz="3200" b="1">
                <a:solidFill>
                  <a:srgbClr val="17ABD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解析</a:t>
            </a:r>
            <a:endParaRPr lang="en-US" altLang="zh-CN" sz="3200" b="1">
              <a:solidFill>
                <a:srgbClr val="17ABD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2929" y="1052736"/>
            <a:ext cx="6166142" cy="2674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469851" y="3802235"/>
            <a:ext cx="11252298" cy="226982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(5)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取少量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KClO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kern="10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NaClO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溶液分别置于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号和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号试管中，滴加中性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KI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溶液。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号试管溶液颜色不变。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号试管溶液变为棕色，加入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CCl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振荡，静置后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CCl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层显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色。可知该条件下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KClO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的氧化能力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________NaClO(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填</a:t>
            </a:r>
            <a:r>
              <a:rPr lang="en-US" altLang="zh-CN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大于</a:t>
            </a:r>
            <a:r>
              <a:rPr lang="en-US" altLang="zh-CN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</a:t>
            </a:r>
            <a:r>
              <a:rPr lang="en-US" altLang="zh-CN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小于</a:t>
            </a:r>
            <a:r>
              <a:rPr lang="en-US" altLang="zh-CN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>
            <p:custDataLst>
              <p:tags r:id="rId4"/>
            </p:custDataLst>
          </p:nvPr>
        </p:nvSpPr>
        <p:spPr>
          <a:xfrm>
            <a:off x="983432" y="4979681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紫</a:t>
            </a:r>
            <a:endParaRPr lang="zh-CN" altLang="en-US"/>
          </a:p>
        </p:txBody>
      </p:sp>
      <p:sp>
        <p:nvSpPr>
          <p:cNvPr id="5" name="矩形 4"/>
          <p:cNvSpPr/>
          <p:nvPr>
            <p:custDataLst>
              <p:tags r:id="rId5"/>
            </p:custDataLst>
          </p:nvPr>
        </p:nvSpPr>
        <p:spPr>
          <a:xfrm>
            <a:off x="6960096" y="4979681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小于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85875" y="1380876"/>
            <a:ext cx="10692511" cy="16677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400" kern="10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碘在四氯化碳中呈紫色；碘在水中的颜色为棕色或褐色，主要由碘的浓度决定。</a:t>
            </a:r>
            <a:r>
              <a:rPr lang="en-US" altLang="zh-CN" sz="2400" kern="10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号试管中溶液变棕色说明生成</a:t>
            </a:r>
            <a:r>
              <a:rPr lang="en-US" altLang="zh-CN" sz="2400" kern="10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I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，</a:t>
            </a:r>
            <a:r>
              <a:rPr lang="en-US" altLang="zh-CN" sz="2400" kern="10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号试管中没有颜色变化，说明没有生成</a:t>
            </a:r>
            <a:r>
              <a:rPr lang="en-US" altLang="zh-CN" sz="2400" kern="10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I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，由此可以判断氯酸钾的氧化能力小于次氯酸钠的氧化能力。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2929" y="3212976"/>
            <a:ext cx="6166142" cy="2674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96"/>
          <p:cNvSpPr/>
          <p:nvPr>
            <p:custDataLst>
              <p:tags r:id="rId4"/>
            </p:custDataLst>
          </p:nvPr>
        </p:nvSpPr>
        <p:spPr>
          <a:xfrm>
            <a:off x="839416" y="620688"/>
            <a:ext cx="1401224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defRPr>
            </a:lvl5pPr>
          </a:lstStyle>
          <a:p>
            <a:pPr marL="0" lvl="0" indent="0" algn="ctr"/>
            <a:r>
              <a:rPr lang="zh-CN" altLang="en-US" sz="3200" b="1">
                <a:solidFill>
                  <a:srgbClr val="17ABD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解析</a:t>
            </a:r>
            <a:endParaRPr lang="en-US" altLang="zh-CN" sz="3200" b="1">
              <a:solidFill>
                <a:srgbClr val="17ABD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2207568" y="2888330"/>
            <a:ext cx="7920880" cy="10372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zh-CN" altLang="zh-CN" sz="6000" b="1">
                <a:latin typeface="+mn-ea"/>
              </a:rPr>
              <a:t>化学装置图的正误判断</a:t>
            </a:r>
            <a:endParaRPr lang="zh-CN" altLang="zh-CN" sz="6000" b="1">
              <a:latin typeface="+mn-ea"/>
            </a:endParaRPr>
          </a:p>
        </p:txBody>
      </p:sp>
      <p:sp>
        <p:nvSpPr>
          <p:cNvPr id="3" name="文本框 96"/>
          <p:cNvSpPr/>
          <p:nvPr>
            <p:custDataLst>
              <p:tags r:id="rId2"/>
            </p:custDataLst>
          </p:nvPr>
        </p:nvSpPr>
        <p:spPr>
          <a:xfrm>
            <a:off x="4439816" y="1484784"/>
            <a:ext cx="3096344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defRPr>
            </a:lvl5pPr>
          </a:lstStyle>
          <a:p>
            <a:pPr marL="0" lvl="0" indent="0" algn="ctr"/>
            <a:r>
              <a:rPr lang="zh-CN" altLang="en-US" sz="3200" b="1" smtClean="0">
                <a:solidFill>
                  <a:srgbClr val="17ABD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热点</a:t>
            </a:r>
            <a:r>
              <a:rPr lang="zh-CN" altLang="en-US" sz="3200" b="1">
                <a:solidFill>
                  <a:srgbClr val="17ABD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强化</a:t>
            </a:r>
            <a:endParaRPr lang="en-US" altLang="zh-CN" sz="3200" b="1">
              <a:solidFill>
                <a:srgbClr val="17ABD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453477" y="764704"/>
            <a:ext cx="1118713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判断下列装置图是否正确，正确的</a:t>
            </a:r>
            <a:r>
              <a:rPr lang="en-US" altLang="zh-CN" sz="24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“√”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，错误的打</a:t>
            </a:r>
            <a:r>
              <a:rPr lang="en-US" altLang="zh-CN" sz="24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“×”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240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477" y="1484784"/>
            <a:ext cx="5379749" cy="339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3361" y="1920690"/>
            <a:ext cx="5614862" cy="2957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>
            <p:custDataLst>
              <p:tags r:id="rId6"/>
            </p:custDataLst>
          </p:nvPr>
        </p:nvSpPr>
        <p:spPr>
          <a:xfrm>
            <a:off x="2196935" y="4073697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3600" b="1" kern="10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>
            <p:custDataLst>
              <p:tags r:id="rId7"/>
            </p:custDataLst>
          </p:nvPr>
        </p:nvSpPr>
        <p:spPr>
          <a:xfrm>
            <a:off x="3853119" y="4378212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3600" b="1" kern="10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8"/>
            </p:custDataLst>
          </p:nvPr>
        </p:nvSpPr>
        <p:spPr>
          <a:xfrm>
            <a:off x="7752184" y="4055046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3600" b="1" kern="10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>
            <p:custDataLst>
              <p:tags r:id="rId9"/>
            </p:custDataLst>
          </p:nvPr>
        </p:nvSpPr>
        <p:spPr>
          <a:xfrm>
            <a:off x="10848528" y="4364093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3600" b="1" kern="10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>
            <p:custDataLst>
              <p:tags r:id="rId1"/>
            </p:custDataLst>
          </p:nvPr>
        </p:nvSpPr>
        <p:spPr>
          <a:xfrm>
            <a:off x="335360" y="980728"/>
            <a:ext cx="109037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b="1" kern="100">
                <a:latin typeface="+mn-ea"/>
                <a:cs typeface="Courier New" panose="02070309020205020404" pitchFamily="49" charset="0"/>
              </a:rPr>
              <a:t>1</a:t>
            </a:r>
            <a:r>
              <a:rPr lang="en-US" altLang="zh-CN" sz="2400" b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r>
              <a:rPr lang="zh-CN" altLang="zh-CN" sz="2400" b="1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制取原理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447477" y="1627059"/>
          <a:ext cx="9790113" cy="121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文档" r:id="rId3" imgW="9791700" imgH="1212850" progId="Word.Document.12">
                  <p:embed/>
                </p:oleObj>
              </mc:Choice>
              <mc:Fallback>
                <p:oleObj name="文档" r:id="rId3" imgW="9791700" imgH="121285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7477" y="1627059"/>
                        <a:ext cx="9790113" cy="1211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矩形 21"/>
          <p:cNvSpPr/>
          <p:nvPr>
            <p:custDataLst>
              <p:tags r:id="rId5"/>
            </p:custDataLst>
          </p:nvPr>
        </p:nvSpPr>
        <p:spPr>
          <a:xfrm>
            <a:off x="335360" y="2691112"/>
            <a:ext cx="115212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完成下列有关反应的离子方程式：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(1)MnO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和浓盐酸：</a:t>
            </a:r>
            <a:r>
              <a:rPr lang="zh-CN" altLang="zh-CN" sz="2400" kern="10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altLang="zh-CN" sz="2400" kern="10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_________________________________________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(2)Ca(ClO)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与浓盐酸：</a:t>
            </a:r>
            <a:r>
              <a:rPr lang="zh-CN" altLang="zh-CN" sz="2400" kern="10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altLang="zh-CN" sz="2400" kern="10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______________________________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(3)KClO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与浓盐酸：</a:t>
            </a:r>
            <a:r>
              <a:rPr lang="zh-CN" altLang="zh-CN" sz="2400" kern="10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altLang="zh-CN" sz="2400" kern="10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___________________________________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(4)KMnO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与浓盐酸：</a:t>
            </a:r>
            <a:r>
              <a:rPr lang="zh-CN" altLang="zh-CN" sz="2400" kern="10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altLang="zh-CN" sz="2400" kern="10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_____________________________________________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3215680" y="3074084"/>
          <a:ext cx="712152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文档" r:id="rId7" imgW="7123430" imgH="793750" progId="Word.Document.12">
                  <p:embed/>
                </p:oleObj>
              </mc:Choice>
              <mc:Fallback>
                <p:oleObj name="文档" r:id="rId7" imgW="7123430" imgH="79375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15680" y="3074084"/>
                        <a:ext cx="7121525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>
            <p:custDataLst>
              <p:tags r:id="rId9"/>
            </p:custDataLst>
          </p:nvPr>
        </p:nvSpPr>
        <p:spPr>
          <a:xfrm>
            <a:off x="3589608" y="3840999"/>
            <a:ext cx="4650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ClO</a:t>
            </a:r>
            <a:r>
              <a:rPr lang="zh-CN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Cl</a:t>
            </a:r>
            <a:r>
              <a:rPr lang="zh-CN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2H</a:t>
            </a:r>
            <a:r>
              <a:rPr lang="zh-CN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8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==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=Cl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kern="10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↑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O</a:t>
            </a:r>
            <a:endParaRPr lang="zh-CN" altLang="en-US"/>
          </a:p>
        </p:txBody>
      </p:sp>
      <p:graphicFrame>
        <p:nvGraphicFramePr>
          <p:cNvPr id="23" name="对象 22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3582987" y="4334261"/>
          <a:ext cx="712152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文档" r:id="rId11" imgW="7123430" imgH="793750" progId="Word.Document.12">
                  <p:embed/>
                </p:oleObj>
              </mc:Choice>
              <mc:Fallback>
                <p:oleObj name="文档" r:id="rId11" imgW="7123430" imgH="79375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582987" y="4334261"/>
                        <a:ext cx="7121525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>
            <p:custDataLst>
              <p:tags r:id="rId13"/>
            </p:custDataLst>
          </p:nvPr>
        </p:nvGraphicFramePr>
        <p:xfrm>
          <a:off x="3582987" y="4869085"/>
          <a:ext cx="712152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文档" r:id="rId14" imgW="7123430" imgH="793750" progId="Word.Document.12">
                  <p:embed/>
                </p:oleObj>
              </mc:Choice>
              <mc:Fallback>
                <p:oleObj name="文档" r:id="rId14" imgW="7123430" imgH="79375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582987" y="4869085"/>
                        <a:ext cx="7121525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本框 96"/>
          <p:cNvSpPr/>
          <p:nvPr>
            <p:custDataLst>
              <p:tags r:id="rId16"/>
            </p:custDataLst>
          </p:nvPr>
        </p:nvSpPr>
        <p:spPr>
          <a:xfrm>
            <a:off x="4380876" y="612205"/>
            <a:ext cx="3096344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defRPr>
            </a:lvl5pPr>
          </a:lstStyle>
          <a:p>
            <a:pPr marL="0" lvl="0" indent="0" algn="ctr"/>
            <a:r>
              <a:rPr lang="zh-CN" altLang="en-US" sz="3200" b="1" smtClean="0">
                <a:solidFill>
                  <a:srgbClr val="17ABD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必备</a:t>
            </a:r>
            <a:r>
              <a:rPr lang="zh-CN" altLang="en-US" sz="3200" b="1">
                <a:solidFill>
                  <a:srgbClr val="17ABD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</a:t>
            </a:r>
            <a:endParaRPr lang="en-US" altLang="zh-CN" sz="3200" b="1">
              <a:solidFill>
                <a:srgbClr val="17ABD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392" y="1340768"/>
            <a:ext cx="5614862" cy="2907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9228" y="1484784"/>
            <a:ext cx="5614862" cy="245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>
            <p:custDataLst>
              <p:tags r:id="rId5"/>
            </p:custDataLst>
          </p:nvPr>
        </p:nvSpPr>
        <p:spPr>
          <a:xfrm>
            <a:off x="10808419" y="3389232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3600" b="1" kern="10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>
            <p:custDataLst>
              <p:tags r:id="rId6"/>
            </p:custDataLst>
          </p:nvPr>
        </p:nvSpPr>
        <p:spPr>
          <a:xfrm>
            <a:off x="1847528" y="3725851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3600" b="1" kern="10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>
            <p:custDataLst>
              <p:tags r:id="rId7"/>
            </p:custDataLst>
          </p:nvPr>
        </p:nvSpPr>
        <p:spPr>
          <a:xfrm>
            <a:off x="4871864" y="3430741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3600" b="1" kern="10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>
            <p:custDataLst>
              <p:tags r:id="rId8"/>
            </p:custDataLst>
          </p:nvPr>
        </p:nvSpPr>
        <p:spPr>
          <a:xfrm>
            <a:off x="8108469" y="3430741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3600" b="1" kern="10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967" y="1268760"/>
            <a:ext cx="5531338" cy="3059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9770" y="1256046"/>
            <a:ext cx="5614862" cy="310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>
            <p:custDataLst>
              <p:tags r:id="rId5"/>
            </p:custDataLst>
          </p:nvPr>
        </p:nvSpPr>
        <p:spPr>
          <a:xfrm>
            <a:off x="10621871" y="3768625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3600" b="1" kern="10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2412959" y="3724528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3600" b="1" kern="10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>
            <p:custDataLst>
              <p:tags r:id="rId7"/>
            </p:custDataLst>
          </p:nvPr>
        </p:nvSpPr>
        <p:spPr>
          <a:xfrm>
            <a:off x="4586143" y="3728007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3600" b="1" kern="10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>
            <p:custDataLst>
              <p:tags r:id="rId8"/>
            </p:custDataLst>
          </p:nvPr>
        </p:nvSpPr>
        <p:spPr>
          <a:xfrm>
            <a:off x="7940204" y="3501008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3600" b="1" kern="10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368" y="1412776"/>
            <a:ext cx="5614862" cy="258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3401" y="1124744"/>
            <a:ext cx="5614862" cy="2907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>
            <p:custDataLst>
              <p:tags r:id="rId5"/>
            </p:custDataLst>
          </p:nvPr>
        </p:nvSpPr>
        <p:spPr>
          <a:xfrm>
            <a:off x="1313996" y="3450266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3600" b="1" kern="10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4727848" y="3450266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3600" b="1" kern="10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>
            <p:custDataLst>
              <p:tags r:id="rId7"/>
            </p:custDataLst>
          </p:nvPr>
        </p:nvSpPr>
        <p:spPr>
          <a:xfrm>
            <a:off x="7460749" y="3481483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3600" b="1" kern="10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>
            <p:custDataLst>
              <p:tags r:id="rId8"/>
            </p:custDataLst>
          </p:nvPr>
        </p:nvSpPr>
        <p:spPr>
          <a:xfrm>
            <a:off x="10253958" y="3502749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3600" b="1" kern="10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368" y="1340768"/>
            <a:ext cx="5546805" cy="2942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8008" y="1484784"/>
            <a:ext cx="5481840" cy="2991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>
            <p:custDataLst>
              <p:tags r:id="rId5"/>
            </p:custDataLst>
          </p:nvPr>
        </p:nvSpPr>
        <p:spPr>
          <a:xfrm>
            <a:off x="1847528" y="3730544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3600" b="1" kern="10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>
            <p:custDataLst>
              <p:tags r:id="rId6"/>
            </p:custDataLst>
          </p:nvPr>
        </p:nvSpPr>
        <p:spPr>
          <a:xfrm>
            <a:off x="4645207" y="3762419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3600" b="1" kern="10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>
            <p:custDataLst>
              <p:tags r:id="rId7"/>
            </p:custDataLst>
          </p:nvPr>
        </p:nvSpPr>
        <p:spPr>
          <a:xfrm>
            <a:off x="8000107" y="3386678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3600" b="1" kern="10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>
            <p:custDataLst>
              <p:tags r:id="rId8"/>
            </p:custDataLst>
          </p:nvPr>
        </p:nvSpPr>
        <p:spPr>
          <a:xfrm>
            <a:off x="10437795" y="4002136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3600" b="1" kern="10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400" y="1196752"/>
            <a:ext cx="2949678" cy="337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1775520" y="3958686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3600" b="1" kern="10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248" name="New picture"/>
          <p:cNvPicPr/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2242800" y="12179300"/>
            <a:ext cx="330200" cy="254000"/>
          </a:xfrm>
          <a:prstGeom prst="cub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9676" y="1330538"/>
            <a:ext cx="6939169" cy="294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9828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36508" y="5554518"/>
            <a:ext cx="2266004" cy="41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ts val="3160"/>
              </a:lnSpc>
            </a:pPr>
            <a:r>
              <a:rPr lang="en-US" altLang="zh-CN" sz="1805">
                <a:solidFill>
                  <a:srgbClr val="FF0000"/>
                </a:solidFill>
              </a:rPr>
              <a:t>MnO</a:t>
            </a:r>
            <a:r>
              <a:rPr lang="en-US" altLang="zh-CN" sz="1805" baseline="-25000">
                <a:solidFill>
                  <a:srgbClr val="FF0000"/>
                </a:solidFill>
              </a:rPr>
              <a:t>2</a:t>
            </a:r>
            <a:r>
              <a:rPr lang="en-US" altLang="zh-CN" sz="1605">
                <a:solidFill>
                  <a:srgbClr val="FF0000"/>
                </a:solidFill>
              </a:rPr>
              <a:t> </a:t>
            </a:r>
            <a:r>
              <a:rPr lang="zh-CN" altLang="en-US" sz="1805">
                <a:solidFill>
                  <a:srgbClr val="FF0000"/>
                </a:solidFill>
              </a:rPr>
              <a:t>与稀盐</a:t>
            </a:r>
            <a:r>
              <a:rPr lang="zh-CN" altLang="en-US" sz="1805">
                <a:solidFill>
                  <a:srgbClr val="FF0000"/>
                </a:solidFill>
                <a:latin typeface="Arial" panose="020B0604020202020204" pitchFamily="34" charset="0"/>
              </a:rPr>
              <a:t>酸不反应</a:t>
            </a:r>
            <a:endParaRPr lang="zh-CN" altLang="en-US" sz="1805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4276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46027" y="4484995"/>
            <a:ext cx="8639743" cy="15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609600" algn="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tabLst>
                <a:tab pos="609600" algn="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tabLst>
                <a:tab pos="609600" algn="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tabLst>
                <a:tab pos="609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tabLst>
                <a:tab pos="609600" algn="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09600" algn="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09600" algn="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09600" algn="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2395"/>
              </a:lnSpc>
            </a:pPr>
            <a:r>
              <a:rPr lang="en-US" altLang="zh-CN" sz="1805" b="1">
                <a:latin typeface="Arial" panose="020B0604020202020204" pitchFamily="34" charset="0"/>
              </a:rPr>
              <a:t>	</a:t>
            </a:r>
            <a:r>
              <a:rPr lang="zh-CN" altLang="en-US" sz="2405" b="1">
                <a:solidFill>
                  <a:srgbClr val="000000"/>
                </a:solidFill>
              </a:rPr>
              <a:t>气体发生装置：该装置适合固体与液体混合共热制取气体。</a:t>
            </a:r>
            <a:endParaRPr lang="zh-CN" altLang="en-US" sz="2405" b="1">
              <a:solidFill>
                <a:srgbClr val="000000"/>
              </a:solidFill>
            </a:endParaRPr>
          </a:p>
          <a:p>
            <a:pPr>
              <a:lnSpc>
                <a:spcPts val="1005"/>
              </a:lnSpc>
            </a:pPr>
            <a:endParaRPr lang="zh-CN" altLang="en-US" sz="2405" b="1">
              <a:solidFill>
                <a:srgbClr val="000000"/>
              </a:solidFill>
            </a:endParaRPr>
          </a:p>
          <a:p>
            <a:pPr>
              <a:lnSpc>
                <a:spcPts val="4075"/>
              </a:lnSpc>
            </a:pPr>
            <a:r>
              <a:rPr lang="zh-CN" altLang="en-US" sz="2405" b="1">
                <a:solidFill>
                  <a:srgbClr val="000000"/>
                </a:solidFill>
              </a:rPr>
              <a:t>①实验中要使用浓盐酸而不使用稀盐酸，这是因为</a:t>
            </a:r>
            <a:r>
              <a:rPr lang="en-US" altLang="zh-CN" sz="2405" b="1">
                <a:solidFill>
                  <a:srgbClr val="000000"/>
                </a:solidFill>
              </a:rPr>
              <a:t>________</a:t>
            </a:r>
            <a:endParaRPr lang="en-US" altLang="zh-CN" sz="2405" b="1">
              <a:solidFill>
                <a:srgbClr val="000000"/>
              </a:solidFill>
            </a:endParaRPr>
          </a:p>
          <a:p>
            <a:pPr>
              <a:lnSpc>
                <a:spcPts val="1005"/>
              </a:lnSpc>
            </a:pPr>
            <a:endParaRPr lang="en-US" altLang="zh-CN" sz="2405" b="1">
              <a:solidFill>
                <a:srgbClr val="000000"/>
              </a:solidFill>
            </a:endParaRPr>
          </a:p>
          <a:p>
            <a:pPr>
              <a:lnSpc>
                <a:spcPts val="3675"/>
              </a:lnSpc>
            </a:pPr>
            <a:r>
              <a:rPr lang="en-US" altLang="zh-CN" sz="2405" b="1">
                <a:solidFill>
                  <a:srgbClr val="000000"/>
                </a:solidFill>
              </a:rPr>
              <a:t>___________________________________</a:t>
            </a:r>
            <a:r>
              <a:rPr lang="zh-CN" altLang="en-US" sz="2405" b="1">
                <a:solidFill>
                  <a:srgbClr val="000000"/>
                </a:solidFill>
              </a:rPr>
              <a:t>。</a:t>
            </a:r>
            <a:endParaRPr lang="zh-CN" altLang="en-US" sz="2405" b="1">
              <a:solidFill>
                <a:srgbClr val="000000"/>
              </a:solidFill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559898" y="472611"/>
            <a:ext cx="1141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b="1" kern="100">
                <a:latin typeface="+mn-ea"/>
                <a:cs typeface="Courier New" panose="02070309020205020404" pitchFamily="49" charset="0"/>
              </a:rPr>
              <a:t>2</a:t>
            </a:r>
            <a:r>
              <a:rPr lang="en-US" altLang="zh-CN" sz="2400" b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r>
              <a:rPr lang="zh-CN" altLang="zh-CN" sz="2400" b="1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实验装置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9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9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98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36210" y="1582911"/>
            <a:ext cx="8794024" cy="343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609600" algn="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tabLst>
                <a:tab pos="609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tabLst>
                <a:tab pos="609600" algn="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tabLst>
                <a:tab pos="609600" algn="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tabLst>
                <a:tab pos="609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09600" algn="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09600" algn="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3160"/>
              </a:lnSpc>
            </a:pPr>
            <a:r>
              <a:rPr lang="en-US" altLang="zh-CN" sz="1805" b="1">
                <a:latin typeface="Arial" panose="020B0604020202020204" pitchFamily="34" charset="0"/>
              </a:rPr>
              <a:t>	</a:t>
            </a:r>
            <a:r>
              <a:rPr lang="en-US" altLang="zh-CN" sz="2405" b="1">
                <a:solidFill>
                  <a:srgbClr val="000000"/>
                </a:solidFill>
              </a:rPr>
              <a:t>②</a:t>
            </a:r>
            <a:r>
              <a:rPr lang="zh-CN" altLang="en-US" sz="2405" b="1">
                <a:solidFill>
                  <a:srgbClr val="000000"/>
                </a:solidFill>
              </a:rPr>
              <a:t>滴加浓盐酸时要拔开分液漏斗的塞子</a:t>
            </a:r>
            <a:r>
              <a:rPr lang="en-US" altLang="zh-CN" sz="2405" b="1">
                <a:solidFill>
                  <a:srgbClr val="000000"/>
                </a:solidFill>
              </a:rPr>
              <a:t>(</a:t>
            </a:r>
            <a:r>
              <a:rPr lang="zh-CN" altLang="en-US" sz="2405" b="1">
                <a:solidFill>
                  <a:srgbClr val="000000"/>
                </a:solidFill>
              </a:rPr>
              <a:t>或使分液漏斗盖</a:t>
            </a:r>
            <a:endParaRPr lang="zh-CN" altLang="en-US" sz="2405" b="1">
              <a:solidFill>
                <a:srgbClr val="000000"/>
              </a:solidFill>
            </a:endParaRPr>
          </a:p>
          <a:p>
            <a:pPr>
              <a:lnSpc>
                <a:spcPts val="1005"/>
              </a:lnSpc>
            </a:pPr>
            <a:endParaRPr lang="zh-CN" altLang="en-US" sz="2405" b="1">
              <a:solidFill>
                <a:srgbClr val="000000"/>
              </a:solidFill>
            </a:endParaRPr>
          </a:p>
          <a:p>
            <a:pPr>
              <a:lnSpc>
                <a:spcPts val="3675"/>
              </a:lnSpc>
            </a:pPr>
            <a:r>
              <a:rPr lang="zh-CN" altLang="en-US" sz="2405" b="1">
                <a:solidFill>
                  <a:srgbClr val="000000"/>
                </a:solidFill>
              </a:rPr>
              <a:t>上的小孔对齐</a:t>
            </a:r>
            <a:r>
              <a:rPr lang="en-US" altLang="zh-CN" sz="2405" b="1">
                <a:solidFill>
                  <a:srgbClr val="000000"/>
                </a:solidFill>
              </a:rPr>
              <a:t>)</a:t>
            </a:r>
            <a:r>
              <a:rPr lang="zh-CN" altLang="en-US" sz="2405" b="1">
                <a:solidFill>
                  <a:srgbClr val="000000"/>
                </a:solidFill>
              </a:rPr>
              <a:t>，目的是</a:t>
            </a:r>
            <a:r>
              <a:rPr lang="en-US" altLang="zh-CN" sz="2405" b="1">
                <a:solidFill>
                  <a:srgbClr val="000000"/>
                </a:solidFill>
              </a:rPr>
              <a:t>____________________________</a:t>
            </a:r>
            <a:r>
              <a:rPr lang="zh-CN" altLang="en-US" sz="2405" b="1">
                <a:solidFill>
                  <a:srgbClr val="000000"/>
                </a:solidFill>
              </a:rPr>
              <a:t>。</a:t>
            </a:r>
            <a:endParaRPr lang="zh-CN" altLang="en-US" sz="2405" b="1">
              <a:solidFill>
                <a:srgbClr val="000000"/>
              </a:solidFill>
            </a:endParaRPr>
          </a:p>
          <a:p>
            <a:pPr>
              <a:lnSpc>
                <a:spcPts val="1005"/>
              </a:lnSpc>
            </a:pPr>
            <a:endParaRPr lang="zh-CN" altLang="en-US" sz="2405" b="1">
              <a:solidFill>
                <a:srgbClr val="000000"/>
              </a:solidFill>
            </a:endParaRPr>
          </a:p>
          <a:p>
            <a:pPr>
              <a:lnSpc>
                <a:spcPts val="3675"/>
              </a:lnSpc>
            </a:pPr>
            <a:r>
              <a:rPr lang="zh-CN" altLang="en-US" sz="2405" b="1">
                <a:solidFill>
                  <a:srgbClr val="000000"/>
                </a:solidFill>
              </a:rPr>
              <a:t>	净化装置：装置中饱和食盐水的作用是</a:t>
            </a:r>
            <a:r>
              <a:rPr lang="en-US" altLang="zh-CN" sz="2405" b="1">
                <a:solidFill>
                  <a:srgbClr val="000000"/>
                </a:solidFill>
              </a:rPr>
              <a:t>_________________</a:t>
            </a:r>
            <a:endParaRPr lang="en-US" altLang="zh-CN" sz="2405" b="1">
              <a:solidFill>
                <a:srgbClr val="000000"/>
              </a:solidFill>
            </a:endParaRPr>
          </a:p>
          <a:p>
            <a:pPr>
              <a:lnSpc>
                <a:spcPts val="1005"/>
              </a:lnSpc>
            </a:pPr>
            <a:endParaRPr lang="en-US" altLang="zh-CN" sz="2405" b="1">
              <a:solidFill>
                <a:srgbClr val="000000"/>
              </a:solidFill>
            </a:endParaRPr>
          </a:p>
          <a:p>
            <a:pPr>
              <a:lnSpc>
                <a:spcPts val="3675"/>
              </a:lnSpc>
            </a:pPr>
            <a:r>
              <a:rPr lang="en-US" altLang="zh-CN" sz="2405" b="1">
                <a:solidFill>
                  <a:srgbClr val="000000"/>
                </a:solidFill>
              </a:rPr>
              <a:t>_________</a:t>
            </a:r>
            <a:r>
              <a:rPr lang="zh-CN" altLang="en-US" sz="2405" b="1">
                <a:solidFill>
                  <a:srgbClr val="000000"/>
                </a:solidFill>
              </a:rPr>
              <a:t>；装置特点是“</a:t>
            </a:r>
            <a:r>
              <a:rPr lang="en-US" altLang="zh-CN" sz="2405" b="1">
                <a:solidFill>
                  <a:srgbClr val="000000"/>
                </a:solidFill>
              </a:rPr>
              <a:t>________</a:t>
            </a:r>
            <a:r>
              <a:rPr lang="zh-CN" altLang="en-US" sz="2405" b="1">
                <a:solidFill>
                  <a:srgbClr val="000000"/>
                </a:solidFill>
              </a:rPr>
              <a:t>进气，</a:t>
            </a:r>
            <a:r>
              <a:rPr lang="en-US" altLang="zh-CN" sz="2405" b="1">
                <a:solidFill>
                  <a:srgbClr val="000000"/>
                </a:solidFill>
              </a:rPr>
              <a:t>________</a:t>
            </a:r>
            <a:r>
              <a:rPr lang="zh-CN" altLang="en-US" sz="2405" b="1">
                <a:solidFill>
                  <a:srgbClr val="000000"/>
                </a:solidFill>
              </a:rPr>
              <a:t>出气”。</a:t>
            </a:r>
            <a:endParaRPr lang="zh-CN" altLang="en-US" sz="2405" b="1">
              <a:solidFill>
                <a:srgbClr val="000000"/>
              </a:solidFill>
            </a:endParaRPr>
          </a:p>
          <a:p>
            <a:pPr>
              <a:lnSpc>
                <a:spcPts val="1005"/>
              </a:lnSpc>
            </a:pPr>
            <a:endParaRPr lang="zh-CN" altLang="en-US" sz="2405" b="1">
              <a:solidFill>
                <a:srgbClr val="000000"/>
              </a:solidFill>
            </a:endParaRPr>
          </a:p>
          <a:p>
            <a:pPr>
              <a:lnSpc>
                <a:spcPts val="3685"/>
              </a:lnSpc>
            </a:pPr>
            <a:r>
              <a:rPr lang="zh-CN" altLang="en-US" sz="2405" b="1">
                <a:solidFill>
                  <a:srgbClr val="000000"/>
                </a:solidFill>
              </a:rPr>
              <a:t>	干燥装置：浓硫酸是液体干燥剂，用于</a:t>
            </a:r>
            <a:r>
              <a:rPr lang="en-US" altLang="zh-CN" sz="2405" b="1">
                <a:solidFill>
                  <a:srgbClr val="000000"/>
                </a:solidFill>
              </a:rPr>
              <a:t>_________________</a:t>
            </a:r>
            <a:r>
              <a:rPr lang="zh-CN" altLang="en-US" sz="2405" b="1">
                <a:solidFill>
                  <a:srgbClr val="000000"/>
                </a:solidFill>
              </a:rPr>
              <a:t>。</a:t>
            </a:r>
            <a:endParaRPr lang="zh-CN" altLang="en-US" sz="2405" b="1">
              <a:solidFill>
                <a:srgbClr val="000000"/>
              </a:solidFill>
            </a:endParaRPr>
          </a:p>
          <a:p>
            <a:pPr>
              <a:lnSpc>
                <a:spcPts val="1005"/>
              </a:lnSpc>
            </a:pPr>
            <a:endParaRPr lang="zh-CN" altLang="en-US" sz="2405" b="1">
              <a:solidFill>
                <a:srgbClr val="000000"/>
              </a:solidFill>
            </a:endParaRPr>
          </a:p>
          <a:p>
            <a:pPr>
              <a:lnSpc>
                <a:spcPts val="3660"/>
              </a:lnSpc>
            </a:pPr>
            <a:r>
              <a:rPr lang="zh-CN" altLang="en-US" sz="2405" b="1">
                <a:solidFill>
                  <a:srgbClr val="000000"/>
                </a:solidFill>
              </a:rPr>
              <a:t>但浓硫酸不能干燥碱性气体</a:t>
            </a:r>
            <a:r>
              <a:rPr lang="en-US" altLang="zh-CN" sz="2405" b="1">
                <a:solidFill>
                  <a:srgbClr val="000000"/>
                </a:solidFill>
              </a:rPr>
              <a:t>(</a:t>
            </a:r>
            <a:r>
              <a:rPr lang="zh-CN" altLang="en-US" sz="2405" b="1">
                <a:solidFill>
                  <a:srgbClr val="000000"/>
                </a:solidFill>
              </a:rPr>
              <a:t>如 </a:t>
            </a:r>
            <a:r>
              <a:rPr lang="en-US" altLang="zh-CN" sz="2405" b="1">
                <a:solidFill>
                  <a:srgbClr val="000000"/>
                </a:solidFill>
              </a:rPr>
              <a:t>NH</a:t>
            </a:r>
            <a:r>
              <a:rPr lang="en-US" altLang="zh-CN" sz="2405" b="1" baseline="-25000">
                <a:solidFill>
                  <a:srgbClr val="000000"/>
                </a:solidFill>
              </a:rPr>
              <a:t>3</a:t>
            </a:r>
            <a:r>
              <a:rPr lang="en-US" altLang="zh-CN" sz="2405" b="1">
                <a:solidFill>
                  <a:srgbClr val="000000"/>
                </a:solidFill>
              </a:rPr>
              <a:t>)</a:t>
            </a:r>
            <a:r>
              <a:rPr lang="zh-CN" altLang="en-US" sz="2405" b="1">
                <a:solidFill>
                  <a:srgbClr val="000000"/>
                </a:solidFill>
              </a:rPr>
              <a:t>，不能干燥还原性气体</a:t>
            </a:r>
            <a:r>
              <a:rPr lang="en-US" altLang="zh-CN" sz="2405" b="1">
                <a:solidFill>
                  <a:srgbClr val="000000"/>
                </a:solidFill>
              </a:rPr>
              <a:t>(</a:t>
            </a:r>
            <a:r>
              <a:rPr lang="zh-CN" altLang="en-US" sz="2405" b="1">
                <a:solidFill>
                  <a:srgbClr val="000000"/>
                </a:solidFill>
              </a:rPr>
              <a:t>如</a:t>
            </a:r>
            <a:endParaRPr lang="zh-CN" altLang="en-US" sz="2405" b="1">
              <a:solidFill>
                <a:srgbClr val="000000"/>
              </a:solidFill>
            </a:endParaRPr>
          </a:p>
        </p:txBody>
      </p:sp>
      <p:sp>
        <p:nvSpPr>
          <p:cNvPr id="55298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836210" y="5071206"/>
            <a:ext cx="714939" cy="36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ts val="3160"/>
              </a:lnSpc>
            </a:pPr>
            <a:r>
              <a:rPr lang="en-US" altLang="zh-CN" sz="1805" b="1">
                <a:solidFill>
                  <a:srgbClr val="000000"/>
                </a:solidFill>
              </a:rPr>
              <a:t>H</a:t>
            </a:r>
            <a:r>
              <a:rPr lang="en-US" altLang="zh-CN" sz="1805" b="1" baseline="-25000">
                <a:solidFill>
                  <a:srgbClr val="000000"/>
                </a:solidFill>
              </a:rPr>
              <a:t>2</a:t>
            </a:r>
            <a:r>
              <a:rPr lang="en-US" altLang="zh-CN" sz="1805" b="1">
                <a:solidFill>
                  <a:srgbClr val="000000"/>
                </a:solidFill>
              </a:rPr>
              <a:t>S)</a:t>
            </a:r>
            <a:r>
              <a:rPr lang="zh-CN" altLang="en-US" sz="1805" b="1">
                <a:solidFill>
                  <a:srgbClr val="000000"/>
                </a:solidFill>
              </a:rPr>
              <a:t>。</a:t>
            </a:r>
            <a:endParaRPr lang="zh-CN" altLang="en-US" sz="1805" b="1">
              <a:solidFill>
                <a:srgbClr val="000000"/>
              </a:solidFill>
            </a:endParaRPr>
          </a:p>
        </p:txBody>
      </p:sp>
      <p:sp>
        <p:nvSpPr>
          <p:cNvPr id="590852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135499" y="2240906"/>
            <a:ext cx="2777060" cy="30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ts val="2395"/>
              </a:lnSpc>
            </a:pPr>
            <a:r>
              <a:rPr lang="zh-CN" altLang="en-US" sz="1805">
                <a:solidFill>
                  <a:srgbClr val="FF0000"/>
                </a:solidFill>
              </a:rPr>
              <a:t>便于分液漏斗中的液体流出</a:t>
            </a:r>
            <a:endParaRPr lang="zh-CN" altLang="en-US" sz="1805">
              <a:solidFill>
                <a:srgbClr val="FF0000"/>
              </a:solidFill>
            </a:endParaRPr>
          </a:p>
        </p:txBody>
      </p:sp>
      <p:sp>
        <p:nvSpPr>
          <p:cNvPr id="590853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814081" y="2778851"/>
            <a:ext cx="1803160" cy="41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ts val="3160"/>
              </a:lnSpc>
            </a:pPr>
            <a:r>
              <a:rPr lang="zh-CN" altLang="en-US" sz="1805">
                <a:solidFill>
                  <a:srgbClr val="FF0000"/>
                </a:solidFill>
              </a:rPr>
              <a:t>除去 </a:t>
            </a:r>
            <a:r>
              <a:rPr lang="en-US" altLang="zh-CN" sz="1805">
                <a:solidFill>
                  <a:srgbClr val="FF0000"/>
                </a:solidFill>
              </a:rPr>
              <a:t>Cl</a:t>
            </a:r>
            <a:r>
              <a:rPr lang="en-US" altLang="zh-CN" sz="1805" baseline="-25000">
                <a:solidFill>
                  <a:srgbClr val="FF0000"/>
                </a:solidFill>
              </a:rPr>
              <a:t>2</a:t>
            </a:r>
            <a:r>
              <a:rPr lang="en-US" altLang="zh-CN" sz="1605">
                <a:solidFill>
                  <a:srgbClr val="FF0000"/>
                </a:solidFill>
              </a:rPr>
              <a:t> </a:t>
            </a:r>
            <a:r>
              <a:rPr lang="zh-CN" altLang="en-US" sz="1805">
                <a:solidFill>
                  <a:srgbClr val="FF0000"/>
                </a:solidFill>
              </a:rPr>
              <a:t>中的 </a:t>
            </a:r>
            <a:r>
              <a:rPr lang="en-US" altLang="zh-CN" sz="1805">
                <a:solidFill>
                  <a:srgbClr val="FF0000"/>
                </a:solidFill>
              </a:rPr>
              <a:t>HCl</a:t>
            </a:r>
            <a:endParaRPr lang="en-US" altLang="zh-CN" sz="1805">
              <a:solidFill>
                <a:srgbClr val="FF0000"/>
              </a:solidFill>
            </a:endParaRPr>
          </a:p>
        </p:txBody>
      </p:sp>
      <p:sp>
        <p:nvSpPr>
          <p:cNvPr id="590854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409246" y="3453669"/>
            <a:ext cx="462844" cy="30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ts val="2395"/>
              </a:lnSpc>
            </a:pPr>
            <a:r>
              <a:rPr lang="zh-CN" altLang="en-US" sz="1805">
                <a:solidFill>
                  <a:srgbClr val="FF0000"/>
                </a:solidFill>
              </a:rPr>
              <a:t>长管</a:t>
            </a:r>
            <a:endParaRPr lang="zh-CN" altLang="en-US" sz="1805">
              <a:solidFill>
                <a:srgbClr val="FF0000"/>
              </a:solidFill>
            </a:endParaRPr>
          </a:p>
        </p:txBody>
      </p:sp>
      <p:sp>
        <p:nvSpPr>
          <p:cNvPr id="590855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646968" y="3717867"/>
            <a:ext cx="2553674" cy="565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406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tabLst>
                <a:tab pos="406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tabLst>
                <a:tab pos="406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tabLst>
                <a:tab pos="406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tabLst>
                <a:tab pos="406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06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06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06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06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2395"/>
              </a:lnSpc>
            </a:pPr>
            <a:r>
              <a:rPr lang="en-US" altLang="zh-CN" sz="1805">
                <a:solidFill>
                  <a:srgbClr val="FF0000"/>
                </a:solidFill>
                <a:latin typeface="Arial" panose="020B0604020202020204" pitchFamily="34" charset="0"/>
              </a:rPr>
              <a:t>	</a:t>
            </a:r>
            <a:endParaRPr lang="en-US" altLang="zh-CN" sz="2405">
              <a:solidFill>
                <a:srgbClr val="FF0000"/>
              </a:solidFill>
            </a:endParaRPr>
          </a:p>
          <a:p>
            <a:pPr>
              <a:lnSpc>
                <a:spcPts val="1005"/>
              </a:lnSpc>
            </a:pPr>
            <a:endParaRPr lang="en-US" altLang="zh-CN" sz="2405">
              <a:solidFill>
                <a:srgbClr val="FF0000"/>
              </a:solidFill>
            </a:endParaRPr>
          </a:p>
          <a:p>
            <a:pPr>
              <a:lnSpc>
                <a:spcPts val="1005"/>
              </a:lnSpc>
            </a:pPr>
            <a:r>
              <a:rPr lang="zh-CN" altLang="en-US" sz="2405">
                <a:solidFill>
                  <a:srgbClr val="FF0000"/>
                </a:solidFill>
              </a:rPr>
              <a:t>除去</a:t>
            </a:r>
            <a:r>
              <a:rPr lang="en-US" altLang="zh-CN" sz="2405">
                <a:solidFill>
                  <a:srgbClr val="FF0000"/>
                </a:solidFill>
              </a:rPr>
              <a:t>Cl</a:t>
            </a:r>
            <a:r>
              <a:rPr lang="en-US" altLang="zh-CN" sz="2405" baseline="-25000">
                <a:solidFill>
                  <a:srgbClr val="FF0000"/>
                </a:solidFill>
              </a:rPr>
              <a:t>2</a:t>
            </a:r>
            <a:r>
              <a:rPr lang="zh-CN" altLang="en-US" sz="2405">
                <a:solidFill>
                  <a:srgbClr val="FF0000"/>
                </a:solidFill>
              </a:rPr>
              <a:t>中的水蒸气</a:t>
            </a:r>
            <a:endParaRPr lang="zh-CN" altLang="en-US" sz="2405">
              <a:solidFill>
                <a:srgbClr val="FF0000"/>
              </a:solidFill>
            </a:endParaRPr>
          </a:p>
        </p:txBody>
      </p:sp>
      <p:sp>
        <p:nvSpPr>
          <p:cNvPr id="590856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573757" y="3323162"/>
            <a:ext cx="647981" cy="37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805">
                <a:solidFill>
                  <a:srgbClr val="FF0000"/>
                </a:solidFill>
              </a:rPr>
              <a:t>短管</a:t>
            </a:r>
            <a:endParaRPr lang="zh-CN" altLang="en-US" sz="1805">
              <a:solidFill>
                <a:srgbClr val="FF0000"/>
              </a:solidFill>
            </a:endParaRPr>
          </a:p>
        </p:txBody>
      </p:sp>
      <p:sp>
        <p:nvSpPr>
          <p:cNvPr id="590857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016056" y="3299289"/>
            <a:ext cx="647981" cy="37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805">
                <a:solidFill>
                  <a:srgbClr val="FF0000"/>
                </a:solidFill>
              </a:rPr>
              <a:t>气体</a:t>
            </a:r>
            <a:endParaRPr lang="zh-CN" altLang="en-US" sz="1805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0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0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0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0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0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0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0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0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90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90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90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90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852" grpId="0"/>
      <p:bldP spid="590853" grpId="0"/>
      <p:bldP spid="590854" grpId="0"/>
      <p:bldP spid="590855" grpId="0"/>
      <p:bldP spid="590856" grpId="0"/>
      <p:bldP spid="5908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36210" y="1161834"/>
            <a:ext cx="8699206" cy="161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609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tabLst>
                <a:tab pos="609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tabLst>
                <a:tab pos="609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tabLst>
                <a:tab pos="609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tabLst>
                <a:tab pos="609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3160"/>
              </a:lnSpc>
            </a:pPr>
            <a:r>
              <a:rPr lang="en-US" altLang="zh-CN" sz="1805" b="1">
                <a:latin typeface="Arial" panose="020B0604020202020204" pitchFamily="34" charset="0"/>
              </a:rPr>
              <a:t>	</a:t>
            </a:r>
            <a:r>
              <a:rPr lang="zh-CN" altLang="en-US" sz="2405" b="1">
                <a:solidFill>
                  <a:srgbClr val="000000"/>
                </a:solidFill>
              </a:rPr>
              <a:t>收集装置：用排空气法收集密度比空气大的气体</a:t>
            </a:r>
            <a:r>
              <a:rPr lang="en-US" altLang="zh-CN" sz="2405" b="1">
                <a:solidFill>
                  <a:srgbClr val="000000"/>
                </a:solidFill>
              </a:rPr>
              <a:t>(</a:t>
            </a:r>
            <a:r>
              <a:rPr lang="zh-CN" altLang="en-US" sz="2405" b="1">
                <a:solidFill>
                  <a:srgbClr val="000000"/>
                </a:solidFill>
              </a:rPr>
              <a:t>如 </a:t>
            </a:r>
            <a:r>
              <a:rPr lang="en-US" altLang="zh-CN" sz="2405" b="1">
                <a:solidFill>
                  <a:srgbClr val="000000"/>
                </a:solidFill>
              </a:rPr>
              <a:t>Cl</a:t>
            </a:r>
            <a:r>
              <a:rPr lang="en-US" altLang="zh-CN" sz="2405" b="1" baseline="-25000">
                <a:solidFill>
                  <a:srgbClr val="000000"/>
                </a:solidFill>
              </a:rPr>
              <a:t>2</a:t>
            </a:r>
            <a:r>
              <a:rPr lang="en-US" altLang="zh-CN" sz="2405" b="1">
                <a:solidFill>
                  <a:srgbClr val="000000"/>
                </a:solidFill>
              </a:rPr>
              <a:t>)</a:t>
            </a:r>
            <a:r>
              <a:rPr lang="zh-CN" altLang="en-US" sz="2405" b="1">
                <a:solidFill>
                  <a:srgbClr val="000000"/>
                </a:solidFill>
              </a:rPr>
              <a:t>时，</a:t>
            </a:r>
            <a:endParaRPr lang="zh-CN" altLang="en-US" sz="2405" b="1">
              <a:solidFill>
                <a:srgbClr val="000000"/>
              </a:solidFill>
            </a:endParaRPr>
          </a:p>
          <a:p>
            <a:pPr>
              <a:lnSpc>
                <a:spcPts val="1005"/>
              </a:lnSpc>
            </a:pPr>
            <a:endParaRPr lang="zh-CN" altLang="en-US" sz="2405" b="1">
              <a:solidFill>
                <a:srgbClr val="000000"/>
              </a:solidFill>
            </a:endParaRPr>
          </a:p>
          <a:p>
            <a:pPr>
              <a:lnSpc>
                <a:spcPts val="3675"/>
              </a:lnSpc>
            </a:pPr>
            <a:r>
              <a:rPr lang="zh-CN" altLang="en-US" sz="2405" b="1">
                <a:solidFill>
                  <a:srgbClr val="000000"/>
                </a:solidFill>
              </a:rPr>
              <a:t>要求装置中“</a:t>
            </a:r>
            <a:r>
              <a:rPr lang="en-US" altLang="zh-CN" sz="2405" b="1">
                <a:solidFill>
                  <a:srgbClr val="000000"/>
                </a:solidFill>
              </a:rPr>
              <a:t>________</a:t>
            </a:r>
            <a:r>
              <a:rPr lang="zh-CN" altLang="en-US" sz="2405" b="1">
                <a:solidFill>
                  <a:srgbClr val="000000"/>
                </a:solidFill>
              </a:rPr>
              <a:t>进气，</a:t>
            </a:r>
            <a:r>
              <a:rPr lang="en-US" altLang="zh-CN" sz="2405" b="1">
                <a:solidFill>
                  <a:srgbClr val="000000"/>
                </a:solidFill>
              </a:rPr>
              <a:t>________</a:t>
            </a:r>
            <a:r>
              <a:rPr lang="zh-CN" altLang="en-US" sz="2405" b="1">
                <a:solidFill>
                  <a:srgbClr val="000000"/>
                </a:solidFill>
              </a:rPr>
              <a:t>出气”；若收集密度比</a:t>
            </a:r>
            <a:endParaRPr lang="zh-CN" altLang="en-US" sz="2405" b="1">
              <a:solidFill>
                <a:srgbClr val="000000"/>
              </a:solidFill>
            </a:endParaRPr>
          </a:p>
          <a:p>
            <a:pPr>
              <a:lnSpc>
                <a:spcPts val="1005"/>
              </a:lnSpc>
            </a:pPr>
            <a:endParaRPr lang="zh-CN" altLang="en-US" sz="2405" b="1">
              <a:solidFill>
                <a:srgbClr val="000000"/>
              </a:solidFill>
            </a:endParaRPr>
          </a:p>
          <a:p>
            <a:pPr>
              <a:lnSpc>
                <a:spcPts val="3675"/>
              </a:lnSpc>
            </a:pPr>
            <a:r>
              <a:rPr lang="zh-CN" altLang="en-US" sz="2405" b="1">
                <a:solidFill>
                  <a:srgbClr val="000000"/>
                </a:solidFill>
              </a:rPr>
              <a:t>空气小的气体</a:t>
            </a:r>
            <a:r>
              <a:rPr lang="en-US" altLang="zh-CN" sz="2405" b="1">
                <a:solidFill>
                  <a:srgbClr val="000000"/>
                </a:solidFill>
              </a:rPr>
              <a:t>( </a:t>
            </a:r>
            <a:r>
              <a:rPr lang="zh-CN" altLang="en-US" sz="2405" b="1">
                <a:solidFill>
                  <a:srgbClr val="000000"/>
                </a:solidFill>
              </a:rPr>
              <a:t>如 </a:t>
            </a:r>
            <a:r>
              <a:rPr lang="en-US" altLang="zh-CN" sz="2405" b="1">
                <a:solidFill>
                  <a:srgbClr val="000000"/>
                </a:solidFill>
              </a:rPr>
              <a:t>H</a:t>
            </a:r>
            <a:r>
              <a:rPr lang="en-US" altLang="zh-CN" sz="2405" b="1" baseline="-25000">
                <a:solidFill>
                  <a:srgbClr val="000000"/>
                </a:solidFill>
              </a:rPr>
              <a:t>2</a:t>
            </a:r>
            <a:r>
              <a:rPr lang="en-US" altLang="zh-CN" sz="1605" b="1">
                <a:solidFill>
                  <a:srgbClr val="000000"/>
                </a:solidFill>
              </a:rPr>
              <a:t> </a:t>
            </a:r>
            <a:r>
              <a:rPr lang="zh-CN" altLang="en-US" sz="2405" b="1">
                <a:solidFill>
                  <a:srgbClr val="000000"/>
                </a:solidFill>
              </a:rPr>
              <a:t>、</a:t>
            </a:r>
            <a:r>
              <a:rPr lang="en-US" altLang="zh-CN" sz="2405" b="1">
                <a:solidFill>
                  <a:srgbClr val="000000"/>
                </a:solidFill>
              </a:rPr>
              <a:t>NH</a:t>
            </a:r>
            <a:r>
              <a:rPr lang="en-US" altLang="zh-CN" sz="2405" b="1" baseline="-25000">
                <a:solidFill>
                  <a:srgbClr val="000000"/>
                </a:solidFill>
              </a:rPr>
              <a:t>3</a:t>
            </a:r>
            <a:r>
              <a:rPr lang="en-US" altLang="zh-CN" sz="1605" b="1">
                <a:solidFill>
                  <a:srgbClr val="000000"/>
                </a:solidFill>
              </a:rPr>
              <a:t> </a:t>
            </a:r>
            <a:r>
              <a:rPr lang="zh-CN" altLang="en-US" sz="2405" b="1">
                <a:solidFill>
                  <a:srgbClr val="000000"/>
                </a:solidFill>
              </a:rPr>
              <a:t>等</a:t>
            </a:r>
            <a:r>
              <a:rPr lang="en-US" altLang="zh-CN" sz="2405" b="1">
                <a:solidFill>
                  <a:srgbClr val="000000"/>
                </a:solidFill>
              </a:rPr>
              <a:t>) </a:t>
            </a:r>
            <a:r>
              <a:rPr lang="zh-CN" altLang="en-US" sz="2405" b="1">
                <a:solidFill>
                  <a:srgbClr val="000000"/>
                </a:solidFill>
              </a:rPr>
              <a:t>，则装置中“</a:t>
            </a:r>
            <a:r>
              <a:rPr lang="en-US" altLang="zh-CN" sz="2405" b="1">
                <a:solidFill>
                  <a:srgbClr val="000000"/>
                </a:solidFill>
              </a:rPr>
              <a:t>________ </a:t>
            </a:r>
            <a:r>
              <a:rPr lang="zh-CN" altLang="en-US" sz="2405" b="1">
                <a:solidFill>
                  <a:srgbClr val="000000"/>
                </a:solidFill>
              </a:rPr>
              <a:t>进气，</a:t>
            </a:r>
            <a:endParaRPr lang="zh-CN" altLang="en-US" sz="2405" b="1">
              <a:solidFill>
                <a:srgbClr val="000000"/>
              </a:solidFill>
            </a:endParaRPr>
          </a:p>
        </p:txBody>
      </p:sp>
      <p:sp>
        <p:nvSpPr>
          <p:cNvPr id="56322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836209" y="2945964"/>
            <a:ext cx="1954228" cy="41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ts val="3160"/>
              </a:lnSpc>
            </a:pPr>
            <a:r>
              <a:rPr lang="en-US" altLang="zh-CN" sz="1805">
                <a:solidFill>
                  <a:srgbClr val="000000"/>
                </a:solidFill>
              </a:rPr>
              <a:t>________</a:t>
            </a:r>
            <a:r>
              <a:rPr lang="zh-CN" altLang="en-US" sz="1805">
                <a:solidFill>
                  <a:srgbClr val="000000"/>
                </a:solidFill>
              </a:rPr>
              <a:t>出气”。</a:t>
            </a:r>
            <a:endParaRPr lang="zh-CN" altLang="en-US" sz="1805">
              <a:solidFill>
                <a:srgbClr val="000000"/>
              </a:solidFill>
            </a:endParaRPr>
          </a:p>
        </p:txBody>
      </p:sp>
      <p:sp>
        <p:nvSpPr>
          <p:cNvPr id="591876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747665" y="1776173"/>
            <a:ext cx="462844" cy="30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ts val="2395"/>
              </a:lnSpc>
            </a:pPr>
            <a:r>
              <a:rPr lang="zh-CN" altLang="en-US" sz="1805">
                <a:solidFill>
                  <a:srgbClr val="FF0000"/>
                </a:solidFill>
              </a:rPr>
              <a:t>长管</a:t>
            </a:r>
            <a:endParaRPr lang="zh-CN" altLang="en-US" sz="1805">
              <a:solidFill>
                <a:srgbClr val="FF0000"/>
              </a:solidFill>
            </a:endParaRPr>
          </a:p>
        </p:txBody>
      </p:sp>
      <p:sp>
        <p:nvSpPr>
          <p:cNvPr id="591877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13767" y="1776173"/>
            <a:ext cx="462844" cy="30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ts val="2395"/>
              </a:lnSpc>
            </a:pPr>
            <a:r>
              <a:rPr lang="zh-CN" altLang="en-US" sz="1805">
                <a:solidFill>
                  <a:srgbClr val="FF0000"/>
                </a:solidFill>
              </a:rPr>
              <a:t>短管</a:t>
            </a:r>
            <a:endParaRPr lang="zh-CN" altLang="en-US" sz="1805">
              <a:solidFill>
                <a:srgbClr val="FF0000"/>
              </a:solidFill>
            </a:endParaRPr>
          </a:p>
        </p:txBody>
      </p:sp>
      <p:sp>
        <p:nvSpPr>
          <p:cNvPr id="591878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317012" y="2353907"/>
            <a:ext cx="462844" cy="30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ts val="2395"/>
              </a:lnSpc>
            </a:pPr>
            <a:r>
              <a:rPr lang="zh-CN" altLang="en-US" sz="1805">
                <a:solidFill>
                  <a:srgbClr val="FF0000"/>
                </a:solidFill>
              </a:rPr>
              <a:t>短管</a:t>
            </a:r>
            <a:endParaRPr lang="zh-CN" altLang="en-US" sz="1805">
              <a:solidFill>
                <a:srgbClr val="FF0000"/>
              </a:solidFill>
            </a:endParaRPr>
          </a:p>
        </p:txBody>
      </p:sp>
      <p:sp>
        <p:nvSpPr>
          <p:cNvPr id="591879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159295" y="3003260"/>
            <a:ext cx="462844" cy="30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ts val="2395"/>
              </a:lnSpc>
            </a:pPr>
            <a:r>
              <a:rPr lang="zh-CN" altLang="en-US" sz="1805">
                <a:solidFill>
                  <a:srgbClr val="FF0000"/>
                </a:solidFill>
              </a:rPr>
              <a:t>长管</a:t>
            </a:r>
            <a:endParaRPr lang="zh-CN" altLang="en-US" sz="1805">
              <a:solidFill>
                <a:srgbClr val="FF0000"/>
              </a:solidFill>
            </a:endParaRPr>
          </a:p>
        </p:txBody>
      </p:sp>
      <p:sp>
        <p:nvSpPr>
          <p:cNvPr id="56327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836210" y="3541205"/>
            <a:ext cx="8861400" cy="2774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609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tabLst>
                <a:tab pos="609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tabLst>
                <a:tab pos="609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tabLst>
                <a:tab pos="609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tabLst>
                <a:tab pos="609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3160"/>
              </a:lnSpc>
            </a:pPr>
            <a:r>
              <a:rPr lang="en-US" altLang="zh-CN" sz="1805" b="1">
                <a:latin typeface="Arial" panose="020B0604020202020204" pitchFamily="34" charset="0"/>
              </a:rPr>
              <a:t>	</a:t>
            </a:r>
            <a:r>
              <a:rPr lang="zh-CN" altLang="en-US" sz="2405" b="1">
                <a:solidFill>
                  <a:srgbClr val="000000"/>
                </a:solidFill>
              </a:rPr>
              <a:t>尾气吸收装置：①为防止多余的 </a:t>
            </a:r>
            <a:r>
              <a:rPr lang="en-US" altLang="zh-CN" sz="2405" b="1">
                <a:solidFill>
                  <a:srgbClr val="000000"/>
                </a:solidFill>
              </a:rPr>
              <a:t>Cl</a:t>
            </a:r>
            <a:r>
              <a:rPr lang="en-US" altLang="zh-CN" sz="2405" b="1" baseline="-25000">
                <a:solidFill>
                  <a:srgbClr val="000000"/>
                </a:solidFill>
              </a:rPr>
              <a:t>2</a:t>
            </a:r>
            <a:r>
              <a:rPr lang="en-US" altLang="zh-CN" sz="1605" b="1">
                <a:solidFill>
                  <a:srgbClr val="000000"/>
                </a:solidFill>
              </a:rPr>
              <a:t> </a:t>
            </a:r>
            <a:r>
              <a:rPr lang="zh-CN" altLang="en-US" sz="2405" b="1">
                <a:solidFill>
                  <a:srgbClr val="000000"/>
                </a:solidFill>
              </a:rPr>
              <a:t>污染环境，常用 </a:t>
            </a:r>
            <a:r>
              <a:rPr lang="en-US" altLang="zh-CN" sz="2405" b="1" err="1">
                <a:solidFill>
                  <a:srgbClr val="000000"/>
                </a:solidFill>
              </a:rPr>
              <a:t>NaOH</a:t>
            </a:r>
            <a:endParaRPr lang="en-US" altLang="zh-CN" sz="2405" b="1">
              <a:solidFill>
                <a:srgbClr val="000000"/>
              </a:solidFill>
            </a:endParaRPr>
          </a:p>
          <a:p>
            <a:pPr>
              <a:lnSpc>
                <a:spcPts val="1005"/>
              </a:lnSpc>
            </a:pPr>
            <a:endParaRPr lang="en-US" altLang="zh-CN" sz="2405" b="1">
              <a:solidFill>
                <a:srgbClr val="000000"/>
              </a:solidFill>
            </a:endParaRPr>
          </a:p>
          <a:p>
            <a:pPr>
              <a:lnSpc>
                <a:spcPts val="3660"/>
              </a:lnSpc>
            </a:pPr>
            <a:r>
              <a:rPr lang="zh-CN" altLang="en-US" sz="2405" b="1">
                <a:solidFill>
                  <a:srgbClr val="000000"/>
                </a:solidFill>
              </a:rPr>
              <a:t>溶液吸收。化学方程式为 </a:t>
            </a:r>
            <a:r>
              <a:rPr lang="en-US" altLang="zh-CN" sz="2405" b="1">
                <a:solidFill>
                  <a:srgbClr val="000000"/>
                </a:solidFill>
              </a:rPr>
              <a:t>2NaOH</a:t>
            </a:r>
            <a:r>
              <a:rPr lang="zh-CN" altLang="en-US" sz="2405" b="1">
                <a:solidFill>
                  <a:srgbClr val="000000"/>
                </a:solidFill>
              </a:rPr>
              <a:t>＋</a:t>
            </a:r>
            <a:r>
              <a:rPr lang="en-US" altLang="zh-CN" sz="2405" b="1">
                <a:solidFill>
                  <a:srgbClr val="000000"/>
                </a:solidFill>
              </a:rPr>
              <a:t>Cl</a:t>
            </a:r>
            <a:r>
              <a:rPr lang="en-US" altLang="zh-CN" sz="2405" b="1" baseline="-25000">
                <a:solidFill>
                  <a:srgbClr val="000000"/>
                </a:solidFill>
              </a:rPr>
              <a:t>2</a:t>
            </a:r>
            <a:r>
              <a:rPr lang="en-US" altLang="zh-CN" sz="2405" b="1">
                <a:solidFill>
                  <a:srgbClr val="000000"/>
                </a:solidFill>
              </a:rPr>
              <a:t>===NaCl</a:t>
            </a:r>
            <a:r>
              <a:rPr lang="zh-CN" altLang="en-US" sz="2405" b="1">
                <a:solidFill>
                  <a:srgbClr val="000000"/>
                </a:solidFill>
              </a:rPr>
              <a:t>＋</a:t>
            </a:r>
            <a:r>
              <a:rPr lang="en-US" altLang="zh-CN" sz="2405" b="1" err="1">
                <a:solidFill>
                  <a:srgbClr val="000000"/>
                </a:solidFill>
              </a:rPr>
              <a:t>NaClO</a:t>
            </a:r>
            <a:r>
              <a:rPr lang="zh-CN" altLang="en-US" sz="2405" b="1">
                <a:solidFill>
                  <a:srgbClr val="000000"/>
                </a:solidFill>
              </a:rPr>
              <a:t>＋</a:t>
            </a:r>
            <a:r>
              <a:rPr lang="en-US" altLang="zh-CN" sz="2405" b="1">
                <a:solidFill>
                  <a:srgbClr val="000000"/>
                </a:solidFill>
              </a:rPr>
              <a:t>H</a:t>
            </a:r>
            <a:r>
              <a:rPr lang="en-US" altLang="zh-CN" sz="2405" b="1" baseline="-25000">
                <a:solidFill>
                  <a:srgbClr val="000000"/>
                </a:solidFill>
              </a:rPr>
              <a:t>2</a:t>
            </a:r>
            <a:r>
              <a:rPr lang="en-US" altLang="zh-CN" sz="2405" b="1">
                <a:solidFill>
                  <a:srgbClr val="000000"/>
                </a:solidFill>
              </a:rPr>
              <a:t>O</a:t>
            </a:r>
            <a:r>
              <a:rPr lang="zh-CN" altLang="en-US" sz="2405" b="1">
                <a:solidFill>
                  <a:srgbClr val="000000"/>
                </a:solidFill>
              </a:rPr>
              <a:t>。</a:t>
            </a:r>
            <a:endParaRPr lang="zh-CN" altLang="en-US" sz="2405" b="1">
              <a:solidFill>
                <a:srgbClr val="000000"/>
              </a:solidFill>
            </a:endParaRPr>
          </a:p>
          <a:p>
            <a:pPr>
              <a:lnSpc>
                <a:spcPts val="1005"/>
              </a:lnSpc>
            </a:pPr>
            <a:endParaRPr lang="zh-CN" altLang="en-US" sz="2405" b="1">
              <a:solidFill>
                <a:srgbClr val="000000"/>
              </a:solidFill>
            </a:endParaRPr>
          </a:p>
          <a:p>
            <a:pPr>
              <a:lnSpc>
                <a:spcPts val="3675"/>
              </a:lnSpc>
            </a:pPr>
            <a:r>
              <a:rPr lang="zh-CN" altLang="en-US" sz="2405" b="1">
                <a:solidFill>
                  <a:srgbClr val="000000"/>
                </a:solidFill>
              </a:rPr>
              <a:t>	②吸收 </a:t>
            </a:r>
            <a:r>
              <a:rPr lang="en-US" altLang="zh-CN" sz="2405" b="1">
                <a:solidFill>
                  <a:srgbClr val="000000"/>
                </a:solidFill>
              </a:rPr>
              <a:t>Cl</a:t>
            </a:r>
            <a:r>
              <a:rPr lang="en-US" altLang="zh-CN" sz="2405" b="1" baseline="-25000">
                <a:solidFill>
                  <a:srgbClr val="000000"/>
                </a:solidFill>
              </a:rPr>
              <a:t>2</a:t>
            </a:r>
            <a:r>
              <a:rPr lang="en-US" altLang="zh-CN" sz="1605" b="1">
                <a:solidFill>
                  <a:srgbClr val="000000"/>
                </a:solidFill>
              </a:rPr>
              <a:t> </a:t>
            </a:r>
            <a:r>
              <a:rPr lang="zh-CN" altLang="en-US" sz="2405" b="1">
                <a:solidFill>
                  <a:srgbClr val="000000"/>
                </a:solidFill>
              </a:rPr>
              <a:t>时，不能用澄清的石灰水，原因是</a:t>
            </a:r>
            <a:r>
              <a:rPr lang="en-US" altLang="zh-CN" sz="2405" b="1">
                <a:solidFill>
                  <a:srgbClr val="000000"/>
                </a:solidFill>
              </a:rPr>
              <a:t>____________</a:t>
            </a:r>
            <a:endParaRPr lang="en-US" altLang="zh-CN" sz="2405" b="1">
              <a:solidFill>
                <a:srgbClr val="000000"/>
              </a:solidFill>
            </a:endParaRPr>
          </a:p>
          <a:p>
            <a:pPr>
              <a:lnSpc>
                <a:spcPts val="1005"/>
              </a:lnSpc>
            </a:pPr>
            <a:endParaRPr lang="en-US" altLang="zh-CN" sz="2405" b="1">
              <a:solidFill>
                <a:srgbClr val="000000"/>
              </a:solidFill>
            </a:endParaRPr>
          </a:p>
          <a:p>
            <a:pPr>
              <a:lnSpc>
                <a:spcPts val="3685"/>
              </a:lnSpc>
            </a:pPr>
            <a:r>
              <a:rPr lang="en-US" altLang="zh-CN" sz="2405" b="1">
                <a:solidFill>
                  <a:srgbClr val="000000"/>
                </a:solidFill>
              </a:rPr>
              <a:t>__________________________________________________</a:t>
            </a:r>
            <a:r>
              <a:rPr lang="zh-CN" altLang="en-US" sz="2405" b="1">
                <a:solidFill>
                  <a:srgbClr val="000000"/>
                </a:solidFill>
              </a:rPr>
              <a:t>。</a:t>
            </a:r>
            <a:endParaRPr lang="zh-CN" altLang="en-US" sz="2405" b="1">
              <a:solidFill>
                <a:srgbClr val="000000"/>
              </a:solidFill>
            </a:endParaRPr>
          </a:p>
          <a:p>
            <a:pPr>
              <a:lnSpc>
                <a:spcPts val="1005"/>
              </a:lnSpc>
            </a:pPr>
            <a:endParaRPr lang="zh-CN" altLang="en-US" sz="2405" b="1">
              <a:solidFill>
                <a:srgbClr val="000000"/>
              </a:solidFill>
            </a:endParaRPr>
          </a:p>
          <a:p>
            <a:pPr>
              <a:lnSpc>
                <a:spcPts val="3675"/>
              </a:lnSpc>
            </a:pPr>
            <a:r>
              <a:rPr lang="zh-CN" altLang="en-US" sz="2405" b="1">
                <a:solidFill>
                  <a:srgbClr val="000000"/>
                </a:solidFill>
              </a:rPr>
              <a:t>	</a:t>
            </a:r>
            <a:endParaRPr lang="zh-CN" altLang="en-US" sz="2405" b="1">
              <a:solidFill>
                <a:srgbClr val="FF0000"/>
              </a:solidFill>
            </a:endParaRPr>
          </a:p>
        </p:txBody>
      </p:sp>
      <p:sp>
        <p:nvSpPr>
          <p:cNvPr id="591881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737028" y="5240983"/>
            <a:ext cx="4437511" cy="37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805">
                <a:solidFill>
                  <a:srgbClr val="FF0000"/>
                </a:solidFill>
              </a:rPr>
              <a:t>石灰水中 </a:t>
            </a:r>
            <a:r>
              <a:rPr lang="en-US" altLang="zh-CN" sz="1805">
                <a:solidFill>
                  <a:srgbClr val="FF0000"/>
                </a:solidFill>
              </a:rPr>
              <a:t>Ca(OH)</a:t>
            </a:r>
            <a:r>
              <a:rPr lang="en-US" altLang="zh-CN" sz="1805" baseline="-25000">
                <a:solidFill>
                  <a:srgbClr val="FF0000"/>
                </a:solidFill>
              </a:rPr>
              <a:t>2</a:t>
            </a:r>
            <a:r>
              <a:rPr lang="en-US" altLang="zh-CN" sz="1805">
                <a:solidFill>
                  <a:srgbClr val="FF0000"/>
                </a:solidFill>
              </a:rPr>
              <a:t> </a:t>
            </a:r>
            <a:r>
              <a:rPr lang="zh-CN" altLang="en-US" sz="1805">
                <a:solidFill>
                  <a:srgbClr val="FF0000"/>
                </a:solidFill>
              </a:rPr>
              <a:t>的量太少，吸收不完全</a:t>
            </a:r>
            <a:endParaRPr lang="zh-CN" altLang="en-US" sz="1805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1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1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1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1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1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1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1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1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1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1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876" grpId="0"/>
      <p:bldP spid="591877" grpId="0"/>
      <p:bldP spid="591878" grpId="0"/>
      <p:bldP spid="591879" grpId="0"/>
      <p:bldP spid="59188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57183" y="1437173"/>
            <a:ext cx="1795363" cy="31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ts val="2395"/>
              </a:lnSpc>
            </a:pPr>
            <a:r>
              <a:rPr lang="zh-CN" altLang="en-US" sz="2800" b="1">
                <a:solidFill>
                  <a:srgbClr val="000000"/>
                </a:solidFill>
              </a:rPr>
              <a:t>验满方法：</a:t>
            </a:r>
            <a:endParaRPr lang="zh-CN" altLang="en-US" sz="2800" b="1">
              <a:solidFill>
                <a:srgbClr val="000000"/>
              </a:solidFill>
            </a:endParaRPr>
          </a:p>
        </p:txBody>
      </p:sp>
      <p:sp>
        <p:nvSpPr>
          <p:cNvPr id="592899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136509" y="2619696"/>
            <a:ext cx="462844" cy="30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ts val="2395"/>
              </a:lnSpc>
            </a:pPr>
            <a:r>
              <a:rPr lang="zh-CN" altLang="en-US" sz="1805">
                <a:solidFill>
                  <a:srgbClr val="FF0000"/>
                </a:solidFill>
              </a:rPr>
              <a:t>变蓝</a:t>
            </a:r>
            <a:endParaRPr lang="zh-CN" altLang="en-US" sz="1805">
              <a:solidFill>
                <a:srgbClr val="FF0000"/>
              </a:solidFill>
            </a:endParaRPr>
          </a:p>
        </p:txBody>
      </p:sp>
      <p:sp>
        <p:nvSpPr>
          <p:cNvPr id="592900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69112" y="3810177"/>
            <a:ext cx="1388531" cy="30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ts val="2395"/>
              </a:lnSpc>
            </a:pPr>
            <a:r>
              <a:rPr lang="zh-CN" altLang="en-US" sz="1805">
                <a:solidFill>
                  <a:srgbClr val="FF0000"/>
                </a:solidFill>
              </a:rPr>
              <a:t>先变红后褪色</a:t>
            </a:r>
            <a:endParaRPr lang="zh-CN" altLang="en-US" sz="1805">
              <a:solidFill>
                <a:srgbClr val="FF0000"/>
              </a:solidFill>
            </a:endParaRPr>
          </a:p>
        </p:txBody>
      </p:sp>
      <p:sp>
        <p:nvSpPr>
          <p:cNvPr id="592901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973236" y="4424516"/>
            <a:ext cx="462844" cy="30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ts val="2395"/>
              </a:lnSpc>
            </a:pPr>
            <a:r>
              <a:rPr lang="zh-CN" altLang="en-US" sz="1805">
                <a:solidFill>
                  <a:srgbClr val="FF0000"/>
                </a:solidFill>
              </a:rPr>
              <a:t>颜色</a:t>
            </a:r>
            <a:endParaRPr lang="zh-CN" altLang="en-US" sz="1805">
              <a:solidFill>
                <a:srgbClr val="FF0000"/>
              </a:solidFill>
            </a:endParaRPr>
          </a:p>
        </p:txBody>
      </p:sp>
      <p:sp>
        <p:nvSpPr>
          <p:cNvPr id="57349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46028" y="1986257"/>
            <a:ext cx="8236363" cy="33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609600" algn="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tabLst>
                <a:tab pos="609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tabLst>
                <a:tab pos="609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tabLst>
                <a:tab pos="609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tabLst>
                <a:tab pos="609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3160"/>
              </a:lnSpc>
            </a:pPr>
            <a:r>
              <a:rPr lang="en-US" altLang="zh-CN" sz="1805" b="1">
                <a:latin typeface="Arial" panose="020B0604020202020204" pitchFamily="34" charset="0"/>
              </a:rPr>
              <a:t>	</a:t>
            </a:r>
            <a:r>
              <a:rPr lang="en-US" altLang="zh-CN" sz="2405" b="1">
                <a:solidFill>
                  <a:srgbClr val="000000"/>
                </a:solidFill>
              </a:rPr>
              <a:t>①</a:t>
            </a:r>
            <a:r>
              <a:rPr lang="zh-CN" altLang="en-US" sz="2405" b="1">
                <a:solidFill>
                  <a:srgbClr val="000000"/>
                </a:solidFill>
              </a:rPr>
              <a:t>将湿润的淀粉</a:t>
            </a:r>
            <a:r>
              <a:rPr lang="en-US" altLang="zh-CN" sz="2405" b="1">
                <a:solidFill>
                  <a:srgbClr val="000000"/>
                </a:solidFill>
              </a:rPr>
              <a:t>­</a:t>
            </a:r>
            <a:r>
              <a:rPr lang="zh-CN" altLang="en-US" sz="2405" b="1">
                <a:solidFill>
                  <a:srgbClr val="000000"/>
                </a:solidFill>
              </a:rPr>
              <a:t>碘化钾试纸靠近盛 </a:t>
            </a:r>
            <a:r>
              <a:rPr lang="en-US" altLang="zh-CN" sz="2405" b="1">
                <a:solidFill>
                  <a:srgbClr val="000000"/>
                </a:solidFill>
              </a:rPr>
              <a:t>Cl</a:t>
            </a:r>
            <a:r>
              <a:rPr lang="en-US" altLang="zh-CN" sz="2405" b="1" baseline="-25000">
                <a:solidFill>
                  <a:srgbClr val="000000"/>
                </a:solidFill>
              </a:rPr>
              <a:t>2</a:t>
            </a:r>
            <a:r>
              <a:rPr lang="en-US" altLang="zh-CN" sz="1605" b="1">
                <a:solidFill>
                  <a:srgbClr val="000000"/>
                </a:solidFill>
              </a:rPr>
              <a:t> </a:t>
            </a:r>
            <a:r>
              <a:rPr lang="zh-CN" altLang="en-US" sz="2405" b="1">
                <a:solidFill>
                  <a:srgbClr val="000000"/>
                </a:solidFill>
              </a:rPr>
              <a:t>的瓶口，观察到试</a:t>
            </a:r>
            <a:endParaRPr lang="zh-CN" altLang="en-US" sz="2405" b="1">
              <a:solidFill>
                <a:srgbClr val="000000"/>
              </a:solidFill>
            </a:endParaRPr>
          </a:p>
          <a:p>
            <a:pPr>
              <a:lnSpc>
                <a:spcPts val="1005"/>
              </a:lnSpc>
            </a:pPr>
            <a:endParaRPr lang="zh-CN" altLang="en-US" sz="2405" b="1">
              <a:solidFill>
                <a:srgbClr val="000000"/>
              </a:solidFill>
            </a:endParaRPr>
          </a:p>
          <a:p>
            <a:pPr>
              <a:lnSpc>
                <a:spcPts val="3675"/>
              </a:lnSpc>
            </a:pPr>
            <a:r>
              <a:rPr lang="zh-CN" altLang="en-US" sz="2405" b="1">
                <a:solidFill>
                  <a:srgbClr val="000000"/>
                </a:solidFill>
              </a:rPr>
              <a:t>纸立即</a:t>
            </a:r>
            <a:r>
              <a:rPr lang="en-US" altLang="zh-CN" sz="2405" b="1">
                <a:solidFill>
                  <a:srgbClr val="000000"/>
                </a:solidFill>
              </a:rPr>
              <a:t>________</a:t>
            </a:r>
            <a:r>
              <a:rPr lang="zh-CN" altLang="en-US" sz="2405" b="1">
                <a:solidFill>
                  <a:srgbClr val="000000"/>
                </a:solidFill>
              </a:rPr>
              <a:t>，则证明已集满。</a:t>
            </a:r>
            <a:endParaRPr lang="zh-CN" altLang="en-US" sz="2405" b="1">
              <a:solidFill>
                <a:srgbClr val="000000"/>
              </a:solidFill>
            </a:endParaRPr>
          </a:p>
          <a:p>
            <a:pPr>
              <a:lnSpc>
                <a:spcPts val="1005"/>
              </a:lnSpc>
            </a:pPr>
            <a:endParaRPr lang="zh-CN" altLang="en-US" sz="2405" b="1">
              <a:solidFill>
                <a:srgbClr val="000000"/>
              </a:solidFill>
            </a:endParaRPr>
          </a:p>
          <a:p>
            <a:pPr>
              <a:lnSpc>
                <a:spcPts val="3675"/>
              </a:lnSpc>
            </a:pPr>
            <a:r>
              <a:rPr lang="zh-CN" altLang="en-US" sz="2405" b="1">
                <a:solidFill>
                  <a:srgbClr val="000000"/>
                </a:solidFill>
              </a:rPr>
              <a:t>	②将湿润的蓝色石蕊试纸靠近盛 </a:t>
            </a:r>
            <a:r>
              <a:rPr lang="en-US" altLang="zh-CN" sz="2405" b="1">
                <a:solidFill>
                  <a:srgbClr val="000000"/>
                </a:solidFill>
              </a:rPr>
              <a:t>Cl</a:t>
            </a:r>
            <a:r>
              <a:rPr lang="en-US" altLang="zh-CN" sz="2405" b="1" baseline="-25000">
                <a:solidFill>
                  <a:srgbClr val="000000"/>
                </a:solidFill>
              </a:rPr>
              <a:t>2</a:t>
            </a:r>
            <a:r>
              <a:rPr lang="en-US" altLang="zh-CN" sz="1605" b="1">
                <a:solidFill>
                  <a:srgbClr val="000000"/>
                </a:solidFill>
              </a:rPr>
              <a:t> </a:t>
            </a:r>
            <a:r>
              <a:rPr lang="zh-CN" altLang="en-US" sz="2405" b="1">
                <a:solidFill>
                  <a:srgbClr val="000000"/>
                </a:solidFill>
              </a:rPr>
              <a:t>的瓶口，观察到试纸</a:t>
            </a:r>
            <a:endParaRPr lang="zh-CN" altLang="en-US" sz="2405" b="1">
              <a:solidFill>
                <a:srgbClr val="000000"/>
              </a:solidFill>
            </a:endParaRPr>
          </a:p>
          <a:p>
            <a:pPr>
              <a:lnSpc>
                <a:spcPts val="1005"/>
              </a:lnSpc>
            </a:pPr>
            <a:endParaRPr lang="zh-CN" altLang="en-US" sz="2405" b="1">
              <a:solidFill>
                <a:srgbClr val="000000"/>
              </a:solidFill>
            </a:endParaRPr>
          </a:p>
          <a:p>
            <a:pPr>
              <a:lnSpc>
                <a:spcPts val="3685"/>
              </a:lnSpc>
            </a:pPr>
            <a:r>
              <a:rPr lang="en-US" altLang="zh-CN" sz="2405" b="1">
                <a:solidFill>
                  <a:srgbClr val="000000"/>
                </a:solidFill>
              </a:rPr>
              <a:t>________________</a:t>
            </a:r>
            <a:r>
              <a:rPr lang="zh-CN" altLang="en-US" sz="2405" b="1">
                <a:solidFill>
                  <a:srgbClr val="000000"/>
                </a:solidFill>
              </a:rPr>
              <a:t>，则证明已集满。</a:t>
            </a:r>
            <a:endParaRPr lang="zh-CN" altLang="en-US" sz="2405" b="1">
              <a:solidFill>
                <a:srgbClr val="000000"/>
              </a:solidFill>
            </a:endParaRPr>
          </a:p>
          <a:p>
            <a:pPr>
              <a:lnSpc>
                <a:spcPts val="1005"/>
              </a:lnSpc>
            </a:pPr>
            <a:endParaRPr lang="zh-CN" altLang="en-US" sz="2405" b="1">
              <a:solidFill>
                <a:srgbClr val="000000"/>
              </a:solidFill>
            </a:endParaRPr>
          </a:p>
          <a:p>
            <a:pPr>
              <a:lnSpc>
                <a:spcPts val="3660"/>
              </a:lnSpc>
            </a:pPr>
            <a:r>
              <a:rPr lang="zh-CN" altLang="en-US" sz="2405" b="1">
                <a:solidFill>
                  <a:srgbClr val="000000"/>
                </a:solidFill>
              </a:rPr>
              <a:t>	③实验室制取 </a:t>
            </a:r>
            <a:r>
              <a:rPr lang="en-US" altLang="zh-CN" sz="2405" b="1">
                <a:solidFill>
                  <a:srgbClr val="000000"/>
                </a:solidFill>
              </a:rPr>
              <a:t>Cl</a:t>
            </a:r>
            <a:r>
              <a:rPr lang="en-US" altLang="zh-CN" sz="2405" b="1" baseline="-25000">
                <a:solidFill>
                  <a:srgbClr val="000000"/>
                </a:solidFill>
              </a:rPr>
              <a:t>2</a:t>
            </a:r>
            <a:r>
              <a:rPr lang="en-US" altLang="zh-CN" sz="1605" b="1">
                <a:solidFill>
                  <a:srgbClr val="000000"/>
                </a:solidFill>
              </a:rPr>
              <a:t> </a:t>
            </a:r>
            <a:r>
              <a:rPr lang="zh-CN" altLang="en-US" sz="2405" b="1">
                <a:solidFill>
                  <a:srgbClr val="000000"/>
                </a:solidFill>
              </a:rPr>
              <a:t>时，常常根据氯气的</a:t>
            </a:r>
            <a:r>
              <a:rPr lang="en-US" altLang="zh-CN" sz="2405" b="1">
                <a:solidFill>
                  <a:srgbClr val="000000"/>
                </a:solidFill>
              </a:rPr>
              <a:t>________</a:t>
            </a:r>
            <a:r>
              <a:rPr lang="zh-CN" altLang="en-US" sz="2405" b="1">
                <a:solidFill>
                  <a:srgbClr val="000000"/>
                </a:solidFill>
              </a:rPr>
              <a:t>判断是否</a:t>
            </a:r>
            <a:endParaRPr lang="zh-CN" altLang="en-US" sz="2405" b="1">
              <a:solidFill>
                <a:srgbClr val="000000"/>
              </a:solidFill>
            </a:endParaRPr>
          </a:p>
          <a:p>
            <a:pPr>
              <a:lnSpc>
                <a:spcPts val="1005"/>
              </a:lnSpc>
            </a:pPr>
            <a:endParaRPr lang="zh-CN" altLang="en-US" sz="2405" b="1">
              <a:solidFill>
                <a:srgbClr val="000000"/>
              </a:solidFill>
            </a:endParaRPr>
          </a:p>
          <a:p>
            <a:pPr>
              <a:lnSpc>
                <a:spcPts val="3285"/>
              </a:lnSpc>
            </a:pPr>
            <a:r>
              <a:rPr lang="zh-CN" altLang="en-US" sz="2405" b="1">
                <a:solidFill>
                  <a:srgbClr val="000000"/>
                </a:solidFill>
              </a:rPr>
              <a:t>收集满。</a:t>
            </a:r>
            <a:endParaRPr lang="zh-CN" altLang="en-US" sz="2405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2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2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2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2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2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2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2899" grpId="0"/>
      <p:bldP spid="592900" grpId="0"/>
      <p:bldP spid="59290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>
            <p:custDataLst>
              <p:tags r:id="rId1"/>
            </p:custDataLst>
          </p:nvPr>
        </p:nvSpPr>
        <p:spPr>
          <a:xfrm>
            <a:off x="390000" y="1186874"/>
            <a:ext cx="11412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b="1" kern="100">
                <a:latin typeface="+mn-ea"/>
                <a:cs typeface="Courier New" panose="02070309020205020404" pitchFamily="49" charset="0"/>
              </a:rPr>
              <a:t>3</a:t>
            </a:r>
            <a:r>
              <a:rPr lang="en-US" altLang="zh-CN" sz="2400" b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r>
              <a:rPr lang="zh-CN" altLang="zh-CN" sz="2400" b="1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注意事项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反应物的选择：必须用浓盐酸，稀盐酸与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MnO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不反应，且随着反应的进行，浓盐酸变为稀盐酸时，反应停止，故盐酸中的</a:t>
            </a:r>
            <a:r>
              <a:rPr lang="en-US" altLang="zh-CN" sz="2400" kern="10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HCl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不可能全部参加反应。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加热温度：不宜过高，以减少</a:t>
            </a:r>
            <a:r>
              <a:rPr lang="en-US" altLang="zh-CN" sz="2400" kern="10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HCl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挥发。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实验结束后，先使反应停止并排出残留的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后，再拆卸装置，避免污染空气。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(4)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尾气处理时，用</a:t>
            </a:r>
            <a:r>
              <a:rPr lang="en-US" altLang="zh-CN" sz="2400" kern="10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溶液吸收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，不能用澄清石灰水吸收，因为澄清石灰水中含</a:t>
            </a:r>
            <a:r>
              <a:rPr lang="en-US" altLang="zh-CN" sz="2400" kern="10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Ca(OH)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的量少，吸收不完全。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394564" y="1225327"/>
            <a:ext cx="112990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含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0.4 mol HCl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的浓盐酸与足量的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MnO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共热，能得到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 mol Cl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用饱和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NaHCO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溶液除去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中混有的</a:t>
            </a:r>
            <a:r>
              <a:rPr lang="en-US" altLang="zh-CN" sz="2400" kern="10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HCl(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常用饱和石灰水吸收尾气中的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4.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用干燥的淀粉碘化钾试纸检验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是否收集满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9007537" y="1216274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3600" b="1" kern="10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6129640" y="1772816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3600" b="1" kern="10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5159896" y="2316981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3600" b="1" kern="10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>
            <p:custDataLst>
              <p:tags r:id="rId5"/>
            </p:custDataLst>
          </p:nvPr>
        </p:nvSpPr>
        <p:spPr>
          <a:xfrm>
            <a:off x="6672064" y="2873278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3600" b="1" kern="10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96"/>
          <p:cNvSpPr/>
          <p:nvPr>
            <p:custDataLst>
              <p:tags r:id="rId6"/>
            </p:custDataLst>
          </p:nvPr>
        </p:nvSpPr>
        <p:spPr>
          <a:xfrm>
            <a:off x="4295800" y="621909"/>
            <a:ext cx="3096344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defRPr>
            </a:lvl5pPr>
          </a:lstStyle>
          <a:p>
            <a:pPr marL="0" lvl="0" indent="0" algn="ctr"/>
            <a:r>
              <a:rPr lang="zh-CN" altLang="en-US" sz="3200" b="1">
                <a:solidFill>
                  <a:srgbClr val="17ABD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易</a:t>
            </a:r>
            <a:r>
              <a:rPr lang="zh-CN" altLang="en-US" sz="3200" b="1" smtClean="0">
                <a:solidFill>
                  <a:srgbClr val="17ABD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错</a:t>
            </a:r>
            <a:r>
              <a:rPr lang="zh-CN" altLang="en-US" sz="3200" b="1">
                <a:solidFill>
                  <a:srgbClr val="17ABD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辨析</a:t>
            </a:r>
            <a:endParaRPr lang="en-US" altLang="zh-CN" sz="3200" b="1">
              <a:solidFill>
                <a:srgbClr val="17ABD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tags/tag1.xml><?xml version="1.0" encoding="utf-8"?>
<p:tagLst xmlns:p="http://schemas.openxmlformats.org/presentationml/2006/main">
  <p:tag name="AS_UNIQUEID" val="2584"/>
</p:tagLst>
</file>

<file path=ppt/tags/tag10.xml><?xml version="1.0" encoding="utf-8"?>
<p:tagLst xmlns:p="http://schemas.openxmlformats.org/presentationml/2006/main">
  <p:tag name="AS_UNIQUEID" val="2593"/>
</p:tagLst>
</file>

<file path=ppt/tags/tag100.xml><?xml version="1.0" encoding="utf-8"?>
<p:tagLst xmlns:p="http://schemas.openxmlformats.org/presentationml/2006/main">
  <p:tag name="AS_UNIQUEID" val="2711"/>
</p:tagLst>
</file>

<file path=ppt/tags/tag101.xml><?xml version="1.0" encoding="utf-8"?>
<p:tagLst xmlns:p="http://schemas.openxmlformats.org/presentationml/2006/main">
  <p:tag name="AS_UNIQUEID" val="2712"/>
</p:tagLst>
</file>

<file path=ppt/tags/tag102.xml><?xml version="1.0" encoding="utf-8"?>
<p:tagLst xmlns:p="http://schemas.openxmlformats.org/presentationml/2006/main">
  <p:tag name="AS_UNIQUEID" val="2713"/>
</p:tagLst>
</file>

<file path=ppt/tags/tag103.xml><?xml version="1.0" encoding="utf-8"?>
<p:tagLst xmlns:p="http://schemas.openxmlformats.org/presentationml/2006/main">
  <p:tag name="AS_UNIQUEID" val="2714"/>
</p:tagLst>
</file>

<file path=ppt/tags/tag104.xml><?xml version="1.0" encoding="utf-8"?>
<p:tagLst xmlns:p="http://schemas.openxmlformats.org/presentationml/2006/main">
  <p:tag name="AS_UNIQUEID" val="2715"/>
</p:tagLst>
</file>

<file path=ppt/tags/tag105.xml><?xml version="1.0" encoding="utf-8"?>
<p:tagLst xmlns:p="http://schemas.openxmlformats.org/presentationml/2006/main">
  <p:tag name="AS_UNIQUEID" val="2717"/>
</p:tagLst>
</file>

<file path=ppt/tags/tag106.xml><?xml version="1.0" encoding="utf-8"?>
<p:tagLst xmlns:p="http://schemas.openxmlformats.org/presentationml/2006/main">
  <p:tag name="AS_UNIQUEID" val="2718"/>
</p:tagLst>
</file>

<file path=ppt/tags/tag107.xml><?xml version="1.0" encoding="utf-8"?>
<p:tagLst xmlns:p="http://schemas.openxmlformats.org/presentationml/2006/main">
  <p:tag name="AS_UNIQUEID" val="2719"/>
</p:tagLst>
</file>

<file path=ppt/tags/tag108.xml><?xml version="1.0" encoding="utf-8"?>
<p:tagLst xmlns:p="http://schemas.openxmlformats.org/presentationml/2006/main">
  <p:tag name="AS_UNIQUEID" val="2720"/>
</p:tagLst>
</file>

<file path=ppt/tags/tag109.xml><?xml version="1.0" encoding="utf-8"?>
<p:tagLst xmlns:p="http://schemas.openxmlformats.org/presentationml/2006/main">
  <p:tag name="AS_UNIQUEID" val="2721"/>
</p:tagLst>
</file>

<file path=ppt/tags/tag11.xml><?xml version="1.0" encoding="utf-8"?>
<p:tagLst xmlns:p="http://schemas.openxmlformats.org/presentationml/2006/main">
  <p:tag name="AS_UNIQUEID" val="2594"/>
</p:tagLst>
</file>

<file path=ppt/tags/tag110.xml><?xml version="1.0" encoding="utf-8"?>
<p:tagLst xmlns:p="http://schemas.openxmlformats.org/presentationml/2006/main">
  <p:tag name="AS_UNIQUEID" val="2722"/>
</p:tagLst>
</file>

<file path=ppt/tags/tag111.xml><?xml version="1.0" encoding="utf-8"?>
<p:tagLst xmlns:p="http://schemas.openxmlformats.org/presentationml/2006/main">
  <p:tag name="AS_UNIQUEID" val="2723"/>
</p:tagLst>
</file>

<file path=ppt/tags/tag112.xml><?xml version="1.0" encoding="utf-8"?>
<p:tagLst xmlns:p="http://schemas.openxmlformats.org/presentationml/2006/main">
  <p:tag name="AS_UNIQUEID" val="2724"/>
</p:tagLst>
</file>

<file path=ppt/tags/tag113.xml><?xml version="1.0" encoding="utf-8"?>
<p:tagLst xmlns:p="http://schemas.openxmlformats.org/presentationml/2006/main">
  <p:tag name="AS_UNIQUEID" val="2725"/>
</p:tagLst>
</file>

<file path=ppt/tags/tag114.xml><?xml version="1.0" encoding="utf-8"?>
<p:tagLst xmlns:p="http://schemas.openxmlformats.org/presentationml/2006/main">
  <p:tag name="AS_UNIQUEID" val="2726"/>
</p:tagLst>
</file>

<file path=ppt/tags/tag115.xml><?xml version="1.0" encoding="utf-8"?>
<p:tagLst xmlns:p="http://schemas.openxmlformats.org/presentationml/2006/main">
  <p:tag name="AS_UNIQUEID" val="2081"/>
</p:tagLst>
</file>

<file path=ppt/tags/tag116.xml><?xml version="1.0" encoding="utf-8"?>
<p:tagLst xmlns:p="http://schemas.openxmlformats.org/presentationml/2006/main">
  <p:tag name="AS_UNIQUEID" val="2567"/>
</p:tagLst>
</file>

<file path=ppt/tags/tag117.xml><?xml version="1.0" encoding="utf-8"?>
<p:tagLst xmlns:p="http://schemas.openxmlformats.org/presentationml/2006/main">
  <p:tag name="AS_UNIQUEID" val="2568"/>
</p:tagLst>
</file>

<file path=ppt/tags/tag118.xml><?xml version="1.0" encoding="utf-8"?>
<p:tagLst xmlns:p="http://schemas.openxmlformats.org/presentationml/2006/main">
  <p:tag name="AS_UNIQUEID" val="2082"/>
</p:tagLst>
</file>

<file path=ppt/tags/tag119.xml><?xml version="1.0" encoding="utf-8"?>
<p:tagLst xmlns:p="http://schemas.openxmlformats.org/presentationml/2006/main">
  <p:tag name="AS_UNIQUEID" val="2083"/>
</p:tagLst>
</file>

<file path=ppt/tags/tag12.xml><?xml version="1.0" encoding="utf-8"?>
<p:tagLst xmlns:p="http://schemas.openxmlformats.org/presentationml/2006/main">
  <p:tag name="AS_UNIQUEID" val="2595"/>
</p:tagLst>
</file>

<file path=ppt/tags/tag120.xml><?xml version="1.0" encoding="utf-8"?>
<p:tagLst xmlns:p="http://schemas.openxmlformats.org/presentationml/2006/main">
  <p:tag name="AS_UNIQUEID" val="2086"/>
</p:tagLst>
</file>

<file path=ppt/tags/tag121.xml><?xml version="1.0" encoding="utf-8"?>
<p:tagLst xmlns:p="http://schemas.openxmlformats.org/presentationml/2006/main">
  <p:tag name="AS_UNIQUEID" val="2095"/>
</p:tagLst>
</file>

<file path=ppt/tags/tag122.xml><?xml version="1.0" encoding="utf-8"?>
<p:tagLst xmlns:p="http://schemas.openxmlformats.org/presentationml/2006/main">
  <p:tag name="AS_UNIQUEID" val="2100"/>
</p:tagLst>
</file>

<file path=ppt/tags/tag123.xml><?xml version="1.0" encoding="utf-8"?>
<p:tagLst xmlns:p="http://schemas.openxmlformats.org/presentationml/2006/main">
  <p:tag name="AS_UNIQUEID" val="2575"/>
</p:tagLst>
</file>

<file path=ppt/tags/tag124.xml><?xml version="1.0" encoding="utf-8"?>
<p:tagLst xmlns:p="http://schemas.openxmlformats.org/presentationml/2006/main">
  <p:tag name="AS_UNIQUEID" val="2576"/>
</p:tagLst>
</file>

<file path=ppt/tags/tag125.xml><?xml version="1.0" encoding="utf-8"?>
<p:tagLst xmlns:p="http://schemas.openxmlformats.org/presentationml/2006/main">
  <p:tag name="AS_UNIQUEID" val="2101"/>
</p:tagLst>
</file>

<file path=ppt/tags/tag126.xml><?xml version="1.0" encoding="utf-8"?>
<p:tagLst xmlns:p="http://schemas.openxmlformats.org/presentationml/2006/main">
  <p:tag name="AS_UNIQUEID" val="2577"/>
</p:tagLst>
</file>

<file path=ppt/tags/tag127.xml><?xml version="1.0" encoding="utf-8"?>
<p:tagLst xmlns:p="http://schemas.openxmlformats.org/presentationml/2006/main">
  <p:tag name="AS_UNIQUEID" val="2578"/>
</p:tagLst>
</file>

<file path=ppt/tags/tag128.xml><?xml version="1.0" encoding="utf-8"?>
<p:tagLst xmlns:p="http://schemas.openxmlformats.org/presentationml/2006/main">
  <p:tag name="AS_UNIQUEID" val="2102"/>
</p:tagLst>
</file>

<file path=ppt/tags/tag129.xml><?xml version="1.0" encoding="utf-8"?>
<p:tagLst xmlns:p="http://schemas.openxmlformats.org/presentationml/2006/main">
  <p:tag name="AS_UNIQUEID" val="2579"/>
</p:tagLst>
</file>

<file path=ppt/tags/tag13.xml><?xml version="1.0" encoding="utf-8"?>
<p:tagLst xmlns:p="http://schemas.openxmlformats.org/presentationml/2006/main">
  <p:tag name="AS_UNIQUEID" val="2596"/>
</p:tagLst>
</file>

<file path=ppt/tags/tag130.xml><?xml version="1.0" encoding="utf-8"?>
<p:tagLst xmlns:p="http://schemas.openxmlformats.org/presentationml/2006/main">
  <p:tag name="AS_UNIQUEID" val="2580"/>
</p:tagLst>
</file>

<file path=ppt/tags/tag131.xml><?xml version="1.0" encoding="utf-8"?>
<p:tagLst xmlns:p="http://schemas.openxmlformats.org/presentationml/2006/main">
  <p:tag name="AS_UNIQUEID" val="2103"/>
</p:tagLst>
</file>

<file path=ppt/tags/tag132.xml><?xml version="1.0" encoding="utf-8"?>
<p:tagLst xmlns:p="http://schemas.openxmlformats.org/presentationml/2006/main">
  <p:tag name="AS_UNIQUEID" val="2581"/>
</p:tagLst>
</file>

<file path=ppt/tags/tag133.xml><?xml version="1.0" encoding="utf-8"?>
<p:tagLst xmlns:p="http://schemas.openxmlformats.org/presentationml/2006/main">
  <p:tag name="AS_UNIQUEID" val="2582"/>
</p:tagLst>
</file>

<file path=ppt/tags/tag134.xml><?xml version="1.0" encoding="utf-8"?>
<p:tagLst xmlns:p="http://schemas.openxmlformats.org/presentationml/2006/main">
  <p:tag name="AS_UNIQUEID" val="2087"/>
</p:tagLst>
</file>

<file path=ppt/tags/tag135.xml><?xml version="1.0" encoding="utf-8"?>
<p:tagLst xmlns:p="http://schemas.openxmlformats.org/presentationml/2006/main">
  <p:tag name="AS_UNIQUEID" val="2737"/>
</p:tagLst>
</file>

<file path=ppt/tags/tag136.xml><?xml version="1.0" encoding="utf-8"?>
<p:tagLst xmlns:p="http://schemas.openxmlformats.org/presentationml/2006/main">
  <p:tag name="AS_UNIQUEID" val="2087"/>
</p:tagLst>
</file>

<file path=ppt/tags/tag137.xml><?xml version="1.0" encoding="utf-8"?>
<p:tagLst xmlns:p="http://schemas.openxmlformats.org/presentationml/2006/main">
  <p:tag name="AS_UNIQUEID" val="2739"/>
</p:tagLst>
</file>

<file path=ppt/tags/tag138.xml><?xml version="1.0" encoding="utf-8"?>
<p:tagLst xmlns:p="http://schemas.openxmlformats.org/presentationml/2006/main">
  <p:tag name="AS_UNIQUEID" val="2740"/>
</p:tagLst>
</file>

<file path=ppt/tags/tag139.xml><?xml version="1.0" encoding="utf-8"?>
<p:tagLst xmlns:p="http://schemas.openxmlformats.org/presentationml/2006/main">
  <p:tag name="AS_UNIQUEID" val="2741"/>
</p:tagLst>
</file>

<file path=ppt/tags/tag14.xml><?xml version="1.0" encoding="utf-8"?>
<p:tagLst xmlns:p="http://schemas.openxmlformats.org/presentationml/2006/main">
  <p:tag name="AS_UNIQUEID" val="2598"/>
</p:tagLst>
</file>

<file path=ppt/tags/tag140.xml><?xml version="1.0" encoding="utf-8"?>
<p:tagLst xmlns:p="http://schemas.openxmlformats.org/presentationml/2006/main">
  <p:tag name="AS_UNIQUEID" val="2742"/>
</p:tagLst>
</file>

<file path=ppt/tags/tag141.xml><?xml version="1.0" encoding="utf-8"?>
<p:tagLst xmlns:p="http://schemas.openxmlformats.org/presentationml/2006/main">
  <p:tag name="AS_UNIQUEID" val="2743"/>
</p:tagLst>
</file>

<file path=ppt/tags/tag142.xml><?xml version="1.0" encoding="utf-8"?>
<p:tagLst xmlns:p="http://schemas.openxmlformats.org/presentationml/2006/main">
  <p:tag name="AS_UNIQUEID" val="2744"/>
</p:tagLst>
</file>

<file path=ppt/tags/tag143.xml><?xml version="1.0" encoding="utf-8"?>
<p:tagLst xmlns:p="http://schemas.openxmlformats.org/presentationml/2006/main">
  <p:tag name="AS_UNIQUEID" val="2745"/>
</p:tagLst>
</file>

<file path=ppt/tags/tag144.xml><?xml version="1.0" encoding="utf-8"?>
<p:tagLst xmlns:p="http://schemas.openxmlformats.org/presentationml/2006/main">
  <p:tag name="AS_UNIQUEID" val="2087"/>
</p:tagLst>
</file>

<file path=ppt/tags/tag145.xml><?xml version="1.0" encoding="utf-8"?>
<p:tagLst xmlns:p="http://schemas.openxmlformats.org/presentationml/2006/main">
  <p:tag name="AS_UNIQUEID" val="2747"/>
</p:tagLst>
</file>

<file path=ppt/tags/tag146.xml><?xml version="1.0" encoding="utf-8"?>
<p:tagLst xmlns:p="http://schemas.openxmlformats.org/presentationml/2006/main">
  <p:tag name="AS_UNIQUEID" val="2748"/>
</p:tagLst>
</file>

<file path=ppt/tags/tag147.xml><?xml version="1.0" encoding="utf-8"?>
<p:tagLst xmlns:p="http://schemas.openxmlformats.org/presentationml/2006/main">
  <p:tag name="AS_UNIQUEID" val="2749"/>
</p:tagLst>
</file>

<file path=ppt/tags/tag148.xml><?xml version="1.0" encoding="utf-8"?>
<p:tagLst xmlns:p="http://schemas.openxmlformats.org/presentationml/2006/main">
  <p:tag name="AS_UNIQUEID" val="2750"/>
</p:tagLst>
</file>

<file path=ppt/tags/tag149.xml><?xml version="1.0" encoding="utf-8"?>
<p:tagLst xmlns:p="http://schemas.openxmlformats.org/presentationml/2006/main">
  <p:tag name="AS_UNIQUEID" val="2752"/>
</p:tagLst>
</file>

<file path=ppt/tags/tag15.xml><?xml version="1.0" encoding="utf-8"?>
<p:tagLst xmlns:p="http://schemas.openxmlformats.org/presentationml/2006/main">
  <p:tag name="AS_UNIQUEID" val="2599"/>
</p:tagLst>
</file>

<file path=ppt/tags/tag150.xml><?xml version="1.0" encoding="utf-8"?>
<p:tagLst xmlns:p="http://schemas.openxmlformats.org/presentationml/2006/main">
  <p:tag name="AS_UNIQUEID" val="2753"/>
</p:tagLst>
</file>

<file path=ppt/tags/tag151.xml><?xml version="1.0" encoding="utf-8"?>
<p:tagLst xmlns:p="http://schemas.openxmlformats.org/presentationml/2006/main">
  <p:tag name="AS_UNIQUEID" val="2754"/>
</p:tagLst>
</file>

<file path=ppt/tags/tag152.xml><?xml version="1.0" encoding="utf-8"?>
<p:tagLst xmlns:p="http://schemas.openxmlformats.org/presentationml/2006/main">
  <p:tag name="AS_UNIQUEID" val="2755"/>
</p:tagLst>
</file>

<file path=ppt/tags/tag153.xml><?xml version="1.0" encoding="utf-8"?>
<p:tagLst xmlns:p="http://schemas.openxmlformats.org/presentationml/2006/main">
  <p:tag name="AS_UNIQUEID" val="2756"/>
</p:tagLst>
</file>

<file path=ppt/tags/tag154.xml><?xml version="1.0" encoding="utf-8"?>
<p:tagLst xmlns:p="http://schemas.openxmlformats.org/presentationml/2006/main">
  <p:tag name="AS_UNIQUEID" val="2757"/>
</p:tagLst>
</file>

<file path=ppt/tags/tag155.xml><?xml version="1.0" encoding="utf-8"?>
<p:tagLst xmlns:p="http://schemas.openxmlformats.org/presentationml/2006/main">
  <p:tag name="AS_UNIQUEID" val="2758"/>
</p:tagLst>
</file>

<file path=ppt/tags/tag156.xml><?xml version="1.0" encoding="utf-8"?>
<p:tagLst xmlns:p="http://schemas.openxmlformats.org/presentationml/2006/main">
  <p:tag name="AS_UNIQUEID" val="2759"/>
</p:tagLst>
</file>

<file path=ppt/tags/tag157.xml><?xml version="1.0" encoding="utf-8"?>
<p:tagLst xmlns:p="http://schemas.openxmlformats.org/presentationml/2006/main">
  <p:tag name="AS_UNIQUEID" val="2761"/>
</p:tagLst>
</file>

<file path=ppt/tags/tag158.xml><?xml version="1.0" encoding="utf-8"?>
<p:tagLst xmlns:p="http://schemas.openxmlformats.org/presentationml/2006/main">
  <p:tag name="AS_UNIQUEID" val="2762"/>
</p:tagLst>
</file>

<file path=ppt/tags/tag159.xml><?xml version="1.0" encoding="utf-8"?>
<p:tagLst xmlns:p="http://schemas.openxmlformats.org/presentationml/2006/main">
  <p:tag name="AS_UNIQUEID" val="2763"/>
</p:tagLst>
</file>

<file path=ppt/tags/tag16.xml><?xml version="1.0" encoding="utf-8"?>
<p:tagLst xmlns:p="http://schemas.openxmlformats.org/presentationml/2006/main">
  <p:tag name="AS_UNIQUEID" val="2600"/>
</p:tagLst>
</file>

<file path=ppt/tags/tag160.xml><?xml version="1.0" encoding="utf-8"?>
<p:tagLst xmlns:p="http://schemas.openxmlformats.org/presentationml/2006/main">
  <p:tag name="AS_UNIQUEID" val="2764"/>
</p:tagLst>
</file>

<file path=ppt/tags/tag161.xml><?xml version="1.0" encoding="utf-8"?>
<p:tagLst xmlns:p="http://schemas.openxmlformats.org/presentationml/2006/main">
  <p:tag name="AS_UNIQUEID" val="2765"/>
</p:tagLst>
</file>

<file path=ppt/tags/tag162.xml><?xml version="1.0" encoding="utf-8"?>
<p:tagLst xmlns:p="http://schemas.openxmlformats.org/presentationml/2006/main">
  <p:tag name="AS_UNIQUEID" val="2766"/>
</p:tagLst>
</file>

<file path=ppt/tags/tag163.xml><?xml version="1.0" encoding="utf-8"?>
<p:tagLst xmlns:p="http://schemas.openxmlformats.org/presentationml/2006/main">
  <p:tag name="AS_UNIQUEID" val="2767"/>
</p:tagLst>
</file>

<file path=ppt/tags/tag164.xml><?xml version="1.0" encoding="utf-8"?>
<p:tagLst xmlns:p="http://schemas.openxmlformats.org/presentationml/2006/main">
  <p:tag name="AS_UNIQUEID" val="2768"/>
</p:tagLst>
</file>

<file path=ppt/tags/tag165.xml><?xml version="1.0" encoding="utf-8"?>
<p:tagLst xmlns:p="http://schemas.openxmlformats.org/presentationml/2006/main">
  <p:tag name="AS_UNIQUEID" val="2770"/>
</p:tagLst>
</file>

<file path=ppt/tags/tag166.xml><?xml version="1.0" encoding="utf-8"?>
<p:tagLst xmlns:p="http://schemas.openxmlformats.org/presentationml/2006/main">
  <p:tag name="AS_UNIQUEID" val="2771"/>
</p:tagLst>
</file>

<file path=ppt/tags/tag167.xml><?xml version="1.0" encoding="utf-8"?>
<p:tagLst xmlns:p="http://schemas.openxmlformats.org/presentationml/2006/main">
  <p:tag name="AS_UNIQUEID" val="2772"/>
</p:tagLst>
</file>

<file path=ppt/tags/tag168.xml><?xml version="1.0" encoding="utf-8"?>
<p:tagLst xmlns:p="http://schemas.openxmlformats.org/presentationml/2006/main">
  <p:tag name="AS_UNIQUEID" val="2773"/>
</p:tagLst>
</file>

<file path=ppt/tags/tag169.xml><?xml version="1.0" encoding="utf-8"?>
<p:tagLst xmlns:p="http://schemas.openxmlformats.org/presentationml/2006/main">
  <p:tag name="AS_UNIQUEID" val="2774"/>
</p:tagLst>
</file>

<file path=ppt/tags/tag17.xml><?xml version="1.0" encoding="utf-8"?>
<p:tagLst xmlns:p="http://schemas.openxmlformats.org/presentationml/2006/main">
  <p:tag name="AS_UNIQUEID" val="2601"/>
</p:tagLst>
</file>

<file path=ppt/tags/tag170.xml><?xml version="1.0" encoding="utf-8"?>
<p:tagLst xmlns:p="http://schemas.openxmlformats.org/presentationml/2006/main">
  <p:tag name="AS_UNIQUEID" val="2776"/>
</p:tagLst>
</file>

<file path=ppt/tags/tag171.xml><?xml version="1.0" encoding="utf-8"?>
<p:tagLst xmlns:p="http://schemas.openxmlformats.org/presentationml/2006/main">
  <p:tag name="AS_UNIQUEID" val="2778"/>
</p:tagLst>
</file>

<file path=ppt/tags/tag172.xml><?xml version="1.0" encoding="utf-8"?>
<p:tagLst xmlns:p="http://schemas.openxmlformats.org/presentationml/2006/main">
  <p:tag name="AS_UNIQUEID" val="2779"/>
</p:tagLst>
</file>

<file path=ppt/tags/tag173.xml><?xml version="1.0" encoding="utf-8"?>
<p:tagLst xmlns:p="http://schemas.openxmlformats.org/presentationml/2006/main">
  <p:tag name="AS_UNIQUEID" val="2780"/>
</p:tagLst>
</file>

<file path=ppt/tags/tag174.xml><?xml version="1.0" encoding="utf-8"?>
<p:tagLst xmlns:p="http://schemas.openxmlformats.org/presentationml/2006/main">
  <p:tag name="AS_UNIQUEID" val="2781"/>
</p:tagLst>
</file>

<file path=ppt/tags/tag175.xml><?xml version="1.0" encoding="utf-8"?>
<p:tagLst xmlns:p="http://schemas.openxmlformats.org/presentationml/2006/main">
  <p:tag name="AS_UNIQUEID" val="2782"/>
</p:tagLst>
</file>

<file path=ppt/tags/tag176.xml><?xml version="1.0" encoding="utf-8"?>
<p:tagLst xmlns:p="http://schemas.openxmlformats.org/presentationml/2006/main">
  <p:tag name="AS_UNIQUEID" val="2087"/>
</p:tagLst>
</file>

<file path=ppt/tags/tag177.xml><?xml version="1.0" encoding="utf-8"?>
<p:tagLst xmlns:p="http://schemas.openxmlformats.org/presentationml/2006/main">
  <p:tag name="AS_UNIQUEID" val="2784"/>
</p:tagLst>
</file>

<file path=ppt/tags/tag178.xml><?xml version="1.0" encoding="utf-8"?>
<p:tagLst xmlns:p="http://schemas.openxmlformats.org/presentationml/2006/main">
  <p:tag name="AS_UNIQUEID" val="2785"/>
</p:tagLst>
</file>

<file path=ppt/tags/tag179.xml><?xml version="1.0" encoding="utf-8"?>
<p:tagLst xmlns:p="http://schemas.openxmlformats.org/presentationml/2006/main">
  <p:tag name="AS_UNIQUEID" val="2786"/>
</p:tagLst>
</file>

<file path=ppt/tags/tag18.xml><?xml version="1.0" encoding="utf-8"?>
<p:tagLst xmlns:p="http://schemas.openxmlformats.org/presentationml/2006/main">
  <p:tag name="AS_UNIQUEID" val="2602"/>
</p:tagLst>
</file>

<file path=ppt/tags/tag180.xml><?xml version="1.0" encoding="utf-8"?>
<p:tagLst xmlns:p="http://schemas.openxmlformats.org/presentationml/2006/main">
  <p:tag name="AS_UNIQUEID" val="2787"/>
</p:tagLst>
</file>

<file path=ppt/tags/tag181.xml><?xml version="1.0" encoding="utf-8"?>
<p:tagLst xmlns:p="http://schemas.openxmlformats.org/presentationml/2006/main">
  <p:tag name="AS_UNIQUEID" val="2788"/>
</p:tagLst>
</file>

<file path=ppt/tags/tag182.xml><?xml version="1.0" encoding="utf-8"?>
<p:tagLst xmlns:p="http://schemas.openxmlformats.org/presentationml/2006/main">
  <p:tag name="AS_UNIQUEID" val="2789"/>
</p:tagLst>
</file>

<file path=ppt/tags/tag183.xml><?xml version="1.0" encoding="utf-8"?>
<p:tagLst xmlns:p="http://schemas.openxmlformats.org/presentationml/2006/main">
  <p:tag name="AS_UNIQUEID" val="2790"/>
</p:tagLst>
</file>

<file path=ppt/tags/tag184.xml><?xml version="1.0" encoding="utf-8"?>
<p:tagLst xmlns:p="http://schemas.openxmlformats.org/presentationml/2006/main">
  <p:tag name="AS_UNIQUEID" val="2792"/>
</p:tagLst>
</file>

<file path=ppt/tags/tag185.xml><?xml version="1.0" encoding="utf-8"?>
<p:tagLst xmlns:p="http://schemas.openxmlformats.org/presentationml/2006/main">
  <p:tag name="AS_UNIQUEID" val="2793"/>
</p:tagLst>
</file>

<file path=ppt/tags/tag186.xml><?xml version="1.0" encoding="utf-8"?>
<p:tagLst xmlns:p="http://schemas.openxmlformats.org/presentationml/2006/main">
  <p:tag name="AS_UNIQUEID" val="2795"/>
</p:tagLst>
</file>

<file path=ppt/tags/tag187.xml><?xml version="1.0" encoding="utf-8"?>
<p:tagLst xmlns:p="http://schemas.openxmlformats.org/presentationml/2006/main">
  <p:tag name="AS_UNIQUEID" val="2796"/>
</p:tagLst>
</file>

<file path=ppt/tags/tag188.xml><?xml version="1.0" encoding="utf-8"?>
<p:tagLst xmlns:p="http://schemas.openxmlformats.org/presentationml/2006/main">
  <p:tag name="AS_UNIQUEID" val="2087"/>
</p:tagLst>
</file>

<file path=ppt/tags/tag189.xml><?xml version="1.0" encoding="utf-8"?>
<p:tagLst xmlns:p="http://schemas.openxmlformats.org/presentationml/2006/main">
  <p:tag name="AS_UNIQUEID" val="2087"/>
</p:tagLst>
</file>

<file path=ppt/tags/tag19.xml><?xml version="1.0" encoding="utf-8"?>
<p:tagLst xmlns:p="http://schemas.openxmlformats.org/presentationml/2006/main">
  <p:tag name="AS_UNIQUEID" val="2604"/>
</p:tagLst>
</file>

<file path=ppt/tags/tag190.xml><?xml version="1.0" encoding="utf-8"?>
<p:tagLst xmlns:p="http://schemas.openxmlformats.org/presentationml/2006/main">
  <p:tag name="AS_UNIQUEID" val="2797"/>
</p:tagLst>
</file>

<file path=ppt/tags/tag191.xml><?xml version="1.0" encoding="utf-8"?>
<p:tagLst xmlns:p="http://schemas.openxmlformats.org/presentationml/2006/main">
  <p:tag name="AS_UNIQUEID" val="2799"/>
</p:tagLst>
</file>

<file path=ppt/tags/tag192.xml><?xml version="1.0" encoding="utf-8"?>
<p:tagLst xmlns:p="http://schemas.openxmlformats.org/presentationml/2006/main">
  <p:tag name="AS_UNIQUEID" val="2800"/>
</p:tagLst>
</file>

<file path=ppt/tags/tag193.xml><?xml version="1.0" encoding="utf-8"?>
<p:tagLst xmlns:p="http://schemas.openxmlformats.org/presentationml/2006/main">
  <p:tag name="AS_UNIQUEID" val="2802"/>
</p:tagLst>
</file>

<file path=ppt/tags/tag194.xml><?xml version="1.0" encoding="utf-8"?>
<p:tagLst xmlns:p="http://schemas.openxmlformats.org/presentationml/2006/main">
  <p:tag name="AS_UNIQUEID" val="2803"/>
</p:tagLst>
</file>

<file path=ppt/tags/tag195.xml><?xml version="1.0" encoding="utf-8"?>
<p:tagLst xmlns:p="http://schemas.openxmlformats.org/presentationml/2006/main">
  <p:tag name="AS_UNIQUEID" val="2804"/>
</p:tagLst>
</file>

<file path=ppt/tags/tag196.xml><?xml version="1.0" encoding="utf-8"?>
<p:tagLst xmlns:p="http://schemas.openxmlformats.org/presentationml/2006/main">
  <p:tag name="AS_UNIQUEID" val="2805"/>
</p:tagLst>
</file>

<file path=ppt/tags/tag197.xml><?xml version="1.0" encoding="utf-8"?>
<p:tagLst xmlns:p="http://schemas.openxmlformats.org/presentationml/2006/main">
  <p:tag name="AS_UNIQUEID" val="2806"/>
</p:tagLst>
</file>

<file path=ppt/tags/tag198.xml><?xml version="1.0" encoding="utf-8"?>
<p:tagLst xmlns:p="http://schemas.openxmlformats.org/presentationml/2006/main">
  <p:tag name="AS_UNIQUEID" val="2807"/>
</p:tagLst>
</file>

<file path=ppt/tags/tag199.xml><?xml version="1.0" encoding="utf-8"?>
<p:tagLst xmlns:p="http://schemas.openxmlformats.org/presentationml/2006/main">
  <p:tag name="AS_UNIQUEID" val="2087"/>
</p:tagLst>
</file>

<file path=ppt/tags/tag2.xml><?xml version="1.0" encoding="utf-8"?>
<p:tagLst xmlns:p="http://schemas.openxmlformats.org/presentationml/2006/main">
  <p:tag name="AS_UNIQUEID" val="2585"/>
</p:tagLst>
</file>

<file path=ppt/tags/tag20.xml><?xml version="1.0" encoding="utf-8"?>
<p:tagLst xmlns:p="http://schemas.openxmlformats.org/presentationml/2006/main">
  <p:tag name="AS_UNIQUEID" val="2605"/>
</p:tagLst>
</file>

<file path=ppt/tags/tag200.xml><?xml version="1.0" encoding="utf-8"?>
<p:tagLst xmlns:p="http://schemas.openxmlformats.org/presentationml/2006/main">
  <p:tag name="AS_UNIQUEID" val="2808"/>
</p:tagLst>
</file>

<file path=ppt/tags/tag201.xml><?xml version="1.0" encoding="utf-8"?>
<p:tagLst xmlns:p="http://schemas.openxmlformats.org/presentationml/2006/main">
  <p:tag name="AS_UNIQUEID" val="2810"/>
</p:tagLst>
</file>

<file path=ppt/tags/tag202.xml><?xml version="1.0" encoding="utf-8"?>
<p:tagLst xmlns:p="http://schemas.openxmlformats.org/presentationml/2006/main">
  <p:tag name="AS_UNIQUEID" val="2811"/>
</p:tagLst>
</file>

<file path=ppt/tags/tag203.xml><?xml version="1.0" encoding="utf-8"?>
<p:tagLst xmlns:p="http://schemas.openxmlformats.org/presentationml/2006/main">
  <p:tag name="AS_UNIQUEID" val="2812"/>
</p:tagLst>
</file>

<file path=ppt/tags/tag204.xml><?xml version="1.0" encoding="utf-8"?>
<p:tagLst xmlns:p="http://schemas.openxmlformats.org/presentationml/2006/main">
  <p:tag name="AS_UNIQUEID" val="2813"/>
</p:tagLst>
</file>

<file path=ppt/tags/tag205.xml><?xml version="1.0" encoding="utf-8"?>
<p:tagLst xmlns:p="http://schemas.openxmlformats.org/presentationml/2006/main">
  <p:tag name="AS_UNIQUEID" val="2087"/>
</p:tagLst>
</file>

<file path=ppt/tags/tag206.xml><?xml version="1.0" encoding="utf-8"?>
<p:tagLst xmlns:p="http://schemas.openxmlformats.org/presentationml/2006/main">
  <p:tag name="AS_UNIQUEID" val="2814"/>
</p:tagLst>
</file>

<file path=ppt/tags/tag207.xml><?xml version="1.0" encoding="utf-8"?>
<p:tagLst xmlns:p="http://schemas.openxmlformats.org/presentationml/2006/main">
  <p:tag name="AS_UNIQUEID" val="2815"/>
</p:tagLst>
</file>

<file path=ppt/tags/tag208.xml><?xml version="1.0" encoding="utf-8"?>
<p:tagLst xmlns:p="http://schemas.openxmlformats.org/presentationml/2006/main">
  <p:tag name="AS_UNIQUEID" val="2816"/>
</p:tagLst>
</file>

<file path=ppt/tags/tag209.xml><?xml version="1.0" encoding="utf-8"?>
<p:tagLst xmlns:p="http://schemas.openxmlformats.org/presentationml/2006/main">
  <p:tag name="AS_UNIQUEID" val="2817"/>
</p:tagLst>
</file>

<file path=ppt/tags/tag21.xml><?xml version="1.0" encoding="utf-8"?>
<p:tagLst xmlns:p="http://schemas.openxmlformats.org/presentationml/2006/main">
  <p:tag name="AS_UNIQUEID" val="2606"/>
</p:tagLst>
</file>

<file path=ppt/tags/tag210.xml><?xml version="1.0" encoding="utf-8"?>
<p:tagLst xmlns:p="http://schemas.openxmlformats.org/presentationml/2006/main">
  <p:tag name="AS_UNIQUEID" val="2819"/>
</p:tagLst>
</file>

<file path=ppt/tags/tag211.xml><?xml version="1.0" encoding="utf-8"?>
<p:tagLst xmlns:p="http://schemas.openxmlformats.org/presentationml/2006/main">
  <p:tag name="AS_UNIQUEID" val="2820"/>
</p:tagLst>
</file>

<file path=ppt/tags/tag212.xml><?xml version="1.0" encoding="utf-8"?>
<p:tagLst xmlns:p="http://schemas.openxmlformats.org/presentationml/2006/main">
  <p:tag name="AS_UNIQUEID" val="2087"/>
</p:tagLst>
</file>

<file path=ppt/tags/tag213.xml><?xml version="1.0" encoding="utf-8"?>
<p:tagLst xmlns:p="http://schemas.openxmlformats.org/presentationml/2006/main">
  <p:tag name="AS_UNIQUEID" val="2822"/>
</p:tagLst>
</file>

<file path=ppt/tags/tag214.xml><?xml version="1.0" encoding="utf-8"?>
<p:tagLst xmlns:p="http://schemas.openxmlformats.org/presentationml/2006/main">
  <p:tag name="AS_UNIQUEID" val="2823"/>
</p:tagLst>
</file>

<file path=ppt/tags/tag215.xml><?xml version="1.0" encoding="utf-8"?>
<p:tagLst xmlns:p="http://schemas.openxmlformats.org/presentationml/2006/main">
  <p:tag name="AS_UNIQUEID" val="2824"/>
</p:tagLst>
</file>

<file path=ppt/tags/tag216.xml><?xml version="1.0" encoding="utf-8"?>
<p:tagLst xmlns:p="http://schemas.openxmlformats.org/presentationml/2006/main">
  <p:tag name="AS_UNIQUEID" val="2826"/>
</p:tagLst>
</file>

<file path=ppt/tags/tag217.xml><?xml version="1.0" encoding="utf-8"?>
<p:tagLst xmlns:p="http://schemas.openxmlformats.org/presentationml/2006/main">
  <p:tag name="AS_UNIQUEID" val="2828"/>
</p:tagLst>
</file>

<file path=ppt/tags/tag218.xml><?xml version="1.0" encoding="utf-8"?>
<p:tagLst xmlns:p="http://schemas.openxmlformats.org/presentationml/2006/main">
  <p:tag name="AS_UNIQUEID" val="2829"/>
</p:tagLst>
</file>

<file path=ppt/tags/tag219.xml><?xml version="1.0" encoding="utf-8"?>
<p:tagLst xmlns:p="http://schemas.openxmlformats.org/presentationml/2006/main">
  <p:tag name="AS_UNIQUEID" val="2830"/>
</p:tagLst>
</file>

<file path=ppt/tags/tag22.xml><?xml version="1.0" encoding="utf-8"?>
<p:tagLst xmlns:p="http://schemas.openxmlformats.org/presentationml/2006/main">
  <p:tag name="AS_UNIQUEID" val="2607"/>
</p:tagLst>
</file>

<file path=ppt/tags/tag220.xml><?xml version="1.0" encoding="utf-8"?>
<p:tagLst xmlns:p="http://schemas.openxmlformats.org/presentationml/2006/main">
  <p:tag name="AS_UNIQUEID" val="2831"/>
</p:tagLst>
</file>

<file path=ppt/tags/tag221.xml><?xml version="1.0" encoding="utf-8"?>
<p:tagLst xmlns:p="http://schemas.openxmlformats.org/presentationml/2006/main">
  <p:tag name="AS_UNIQUEID" val="2833"/>
</p:tagLst>
</file>

<file path=ppt/tags/tag222.xml><?xml version="1.0" encoding="utf-8"?>
<p:tagLst xmlns:p="http://schemas.openxmlformats.org/presentationml/2006/main">
  <p:tag name="AS_UNIQUEID" val="2087"/>
</p:tagLst>
</file>

<file path=ppt/tags/tag223.xml><?xml version="1.0" encoding="utf-8"?>
<p:tagLst xmlns:p="http://schemas.openxmlformats.org/presentationml/2006/main">
  <p:tag name="AS_UNIQUEID" val="2835"/>
</p:tagLst>
</file>

<file path=ppt/tags/tag224.xml><?xml version="1.0" encoding="utf-8"?>
<p:tagLst xmlns:p="http://schemas.openxmlformats.org/presentationml/2006/main">
  <p:tag name="AS_UNIQUEID" val="2836"/>
</p:tagLst>
</file>

<file path=ppt/tags/tag225.xml><?xml version="1.0" encoding="utf-8"?>
<p:tagLst xmlns:p="http://schemas.openxmlformats.org/presentationml/2006/main">
  <p:tag name="AS_UNIQUEID" val="2837"/>
</p:tagLst>
</file>

<file path=ppt/tags/tag226.xml><?xml version="1.0" encoding="utf-8"?>
<p:tagLst xmlns:p="http://schemas.openxmlformats.org/presentationml/2006/main">
  <p:tag name="AS_UNIQUEID" val="2838"/>
</p:tagLst>
</file>

<file path=ppt/tags/tag227.xml><?xml version="1.0" encoding="utf-8"?>
<p:tagLst xmlns:p="http://schemas.openxmlformats.org/presentationml/2006/main">
  <p:tag name="AS_UNIQUEID" val="2839"/>
</p:tagLst>
</file>

<file path=ppt/tags/tag228.xml><?xml version="1.0" encoding="utf-8"?>
<p:tagLst xmlns:p="http://schemas.openxmlformats.org/presentationml/2006/main">
  <p:tag name="AS_UNIQUEID" val="2841"/>
</p:tagLst>
</file>

<file path=ppt/tags/tag229.xml><?xml version="1.0" encoding="utf-8"?>
<p:tagLst xmlns:p="http://schemas.openxmlformats.org/presentationml/2006/main">
  <p:tag name="AS_UNIQUEID" val="2842"/>
</p:tagLst>
</file>

<file path=ppt/tags/tag23.xml><?xml version="1.0" encoding="utf-8"?>
<p:tagLst xmlns:p="http://schemas.openxmlformats.org/presentationml/2006/main">
  <p:tag name="AS_UNIQUEID" val="2608"/>
</p:tagLst>
</file>

<file path=ppt/tags/tag230.xml><?xml version="1.0" encoding="utf-8"?>
<p:tagLst xmlns:p="http://schemas.openxmlformats.org/presentationml/2006/main">
  <p:tag name="AS_UNIQUEID" val="2087"/>
</p:tagLst>
</file>

<file path=ppt/tags/tag231.xml><?xml version="1.0" encoding="utf-8"?>
<p:tagLst xmlns:p="http://schemas.openxmlformats.org/presentationml/2006/main">
  <p:tag name="AS_UNIQUEID" val="2844"/>
</p:tagLst>
</file>

<file path=ppt/tags/tag232.xml><?xml version="1.0" encoding="utf-8"?>
<p:tagLst xmlns:p="http://schemas.openxmlformats.org/presentationml/2006/main">
  <p:tag name="AS_UNIQUEID" val="2845"/>
</p:tagLst>
</file>

<file path=ppt/tags/tag233.xml><?xml version="1.0" encoding="utf-8"?>
<p:tagLst xmlns:p="http://schemas.openxmlformats.org/presentationml/2006/main">
  <p:tag name="AS_UNIQUEID" val="2846"/>
</p:tagLst>
</file>

<file path=ppt/tags/tag234.xml><?xml version="1.0" encoding="utf-8"?>
<p:tagLst xmlns:p="http://schemas.openxmlformats.org/presentationml/2006/main">
  <p:tag name="AS_UNIQUEID" val="2847"/>
</p:tagLst>
</file>

<file path=ppt/tags/tag235.xml><?xml version="1.0" encoding="utf-8"?>
<p:tagLst xmlns:p="http://schemas.openxmlformats.org/presentationml/2006/main">
  <p:tag name="AS_UNIQUEID" val="2848"/>
</p:tagLst>
</file>

<file path=ppt/tags/tag236.xml><?xml version="1.0" encoding="utf-8"?>
<p:tagLst xmlns:p="http://schemas.openxmlformats.org/presentationml/2006/main">
  <p:tag name="AS_UNIQUEID" val="2849"/>
</p:tagLst>
</file>

<file path=ppt/tags/tag237.xml><?xml version="1.0" encoding="utf-8"?>
<p:tagLst xmlns:p="http://schemas.openxmlformats.org/presentationml/2006/main">
  <p:tag name="AS_UNIQUEID" val="2851"/>
</p:tagLst>
</file>

<file path=ppt/tags/tag238.xml><?xml version="1.0" encoding="utf-8"?>
<p:tagLst xmlns:p="http://schemas.openxmlformats.org/presentationml/2006/main">
  <p:tag name="AS_UNIQUEID" val="2852"/>
</p:tagLst>
</file>

<file path=ppt/tags/tag239.xml><?xml version="1.0" encoding="utf-8"?>
<p:tagLst xmlns:p="http://schemas.openxmlformats.org/presentationml/2006/main">
  <p:tag name="AS_UNIQUEID" val="2087"/>
</p:tagLst>
</file>

<file path=ppt/tags/tag24.xml><?xml version="1.0" encoding="utf-8"?>
<p:tagLst xmlns:p="http://schemas.openxmlformats.org/presentationml/2006/main">
  <p:tag name="AS_UNIQUEID" val="2609"/>
</p:tagLst>
</file>

<file path=ppt/tags/tag240.xml><?xml version="1.0" encoding="utf-8"?>
<p:tagLst xmlns:p="http://schemas.openxmlformats.org/presentationml/2006/main">
  <p:tag name="AS_UNIQUEID" val="2854"/>
</p:tagLst>
</file>

<file path=ppt/tags/tag241.xml><?xml version="1.0" encoding="utf-8"?>
<p:tagLst xmlns:p="http://schemas.openxmlformats.org/presentationml/2006/main">
  <p:tag name="AS_UNIQUEID" val="2855"/>
</p:tagLst>
</file>

<file path=ppt/tags/tag242.xml><?xml version="1.0" encoding="utf-8"?>
<p:tagLst xmlns:p="http://schemas.openxmlformats.org/presentationml/2006/main">
  <p:tag name="AS_UNIQUEID" val="2856"/>
</p:tagLst>
</file>

<file path=ppt/tags/tag243.xml><?xml version="1.0" encoding="utf-8"?>
<p:tagLst xmlns:p="http://schemas.openxmlformats.org/presentationml/2006/main">
  <p:tag name="AS_UNIQUEID" val="2857"/>
</p:tagLst>
</file>

<file path=ppt/tags/tag244.xml><?xml version="1.0" encoding="utf-8"?>
<p:tagLst xmlns:p="http://schemas.openxmlformats.org/presentationml/2006/main">
  <p:tag name="AS_UNIQUEID" val="2858"/>
</p:tagLst>
</file>

<file path=ppt/tags/tag245.xml><?xml version="1.0" encoding="utf-8"?>
<p:tagLst xmlns:p="http://schemas.openxmlformats.org/presentationml/2006/main">
  <p:tag name="AS_UNIQUEID" val="2859"/>
</p:tagLst>
</file>

<file path=ppt/tags/tag246.xml><?xml version="1.0" encoding="utf-8"?>
<p:tagLst xmlns:p="http://schemas.openxmlformats.org/presentationml/2006/main">
  <p:tag name="AS_UNIQUEID" val="2860"/>
</p:tagLst>
</file>

<file path=ppt/tags/tag247.xml><?xml version="1.0" encoding="utf-8"?>
<p:tagLst xmlns:p="http://schemas.openxmlformats.org/presentationml/2006/main">
  <p:tag name="AS_UNIQUEID" val="2861"/>
</p:tagLst>
</file>

<file path=ppt/tags/tag248.xml><?xml version="1.0" encoding="utf-8"?>
<p:tagLst xmlns:p="http://schemas.openxmlformats.org/presentationml/2006/main">
  <p:tag name="AS_UNIQUEID" val="2087"/>
</p:tagLst>
</file>

<file path=ppt/tags/tag249.xml><?xml version="1.0" encoding="utf-8"?>
<p:tagLst xmlns:p="http://schemas.openxmlformats.org/presentationml/2006/main">
  <p:tag name="AS_UNIQUEID" val="2863"/>
</p:tagLst>
</file>

<file path=ppt/tags/tag25.xml><?xml version="1.0" encoding="utf-8"?>
<p:tagLst xmlns:p="http://schemas.openxmlformats.org/presentationml/2006/main">
  <p:tag name="AS_UNIQUEID" val="2610"/>
</p:tagLst>
</file>

<file path=ppt/tags/tag250.xml><?xml version="1.0" encoding="utf-8"?>
<p:tagLst xmlns:p="http://schemas.openxmlformats.org/presentationml/2006/main">
  <p:tag name="AS_UNIQUEID" val="2864"/>
</p:tagLst>
</file>

<file path=ppt/tags/tag251.xml><?xml version="1.0" encoding="utf-8"?>
<p:tagLst xmlns:p="http://schemas.openxmlformats.org/presentationml/2006/main">
  <p:tag name="AS_UNIQUEID" val="2865"/>
</p:tagLst>
</file>

<file path=ppt/tags/tag252.xml><?xml version="1.0" encoding="utf-8"?>
<p:tagLst xmlns:p="http://schemas.openxmlformats.org/presentationml/2006/main">
  <p:tag name="AS_UNIQUEID" val="2866"/>
</p:tagLst>
</file>

<file path=ppt/tags/tag253.xml><?xml version="1.0" encoding="utf-8"?>
<p:tagLst xmlns:p="http://schemas.openxmlformats.org/presentationml/2006/main">
  <p:tag name="AS_UNIQUEID" val="2868"/>
</p:tagLst>
</file>

<file path=ppt/tags/tag254.xml><?xml version="1.0" encoding="utf-8"?>
<p:tagLst xmlns:p="http://schemas.openxmlformats.org/presentationml/2006/main">
  <p:tag name="AS_UNIQUEID" val="2869"/>
</p:tagLst>
</file>

<file path=ppt/tags/tag255.xml><?xml version="1.0" encoding="utf-8"?>
<p:tagLst xmlns:p="http://schemas.openxmlformats.org/presentationml/2006/main">
  <p:tag name="AS_UNIQUEID" val="2087"/>
</p:tagLst>
</file>

<file path=ppt/tags/tag256.xml><?xml version="1.0" encoding="utf-8"?>
<p:tagLst xmlns:p="http://schemas.openxmlformats.org/presentationml/2006/main">
  <p:tag name="AS_UNIQUEID" val="2871"/>
</p:tagLst>
</file>

<file path=ppt/tags/tag257.xml><?xml version="1.0" encoding="utf-8"?>
<p:tagLst xmlns:p="http://schemas.openxmlformats.org/presentationml/2006/main">
  <p:tag name="AS_UNIQUEID" val="2087"/>
</p:tagLst>
</file>

<file path=ppt/tags/tag258.xml><?xml version="1.0" encoding="utf-8"?>
<p:tagLst xmlns:p="http://schemas.openxmlformats.org/presentationml/2006/main">
  <p:tag name="AS_UNIQUEID" val="2873"/>
</p:tagLst>
</file>

<file path=ppt/tags/tag259.xml><?xml version="1.0" encoding="utf-8"?>
<p:tagLst xmlns:p="http://schemas.openxmlformats.org/presentationml/2006/main">
  <p:tag name="AS_UNIQUEID" val="2874"/>
</p:tagLst>
</file>

<file path=ppt/tags/tag26.xml><?xml version="1.0" encoding="utf-8"?>
<p:tagLst xmlns:p="http://schemas.openxmlformats.org/presentationml/2006/main">
  <p:tag name="AS_UNIQUEID" val="2611"/>
</p:tagLst>
</file>

<file path=ppt/tags/tag260.xml><?xml version="1.0" encoding="utf-8"?>
<p:tagLst xmlns:p="http://schemas.openxmlformats.org/presentationml/2006/main">
  <p:tag name="AS_UNIQUEID" val="2875"/>
</p:tagLst>
</file>

<file path=ppt/tags/tag261.xml><?xml version="1.0" encoding="utf-8"?>
<p:tagLst xmlns:p="http://schemas.openxmlformats.org/presentationml/2006/main">
  <p:tag name="AS_UNIQUEID" val="2876"/>
</p:tagLst>
</file>

<file path=ppt/tags/tag262.xml><?xml version="1.0" encoding="utf-8"?>
<p:tagLst xmlns:p="http://schemas.openxmlformats.org/presentationml/2006/main">
  <p:tag name="AS_UNIQUEID" val="2877"/>
</p:tagLst>
</file>

<file path=ppt/tags/tag263.xml><?xml version="1.0" encoding="utf-8"?>
<p:tagLst xmlns:p="http://schemas.openxmlformats.org/presentationml/2006/main">
  <p:tag name="AS_UNIQUEID" val="2878"/>
</p:tagLst>
</file>

<file path=ppt/tags/tag264.xml><?xml version="1.0" encoding="utf-8"?>
<p:tagLst xmlns:p="http://schemas.openxmlformats.org/presentationml/2006/main">
  <p:tag name="AS_UNIQUEID" val="2879"/>
</p:tagLst>
</file>

<file path=ppt/tags/tag265.xml><?xml version="1.0" encoding="utf-8"?>
<p:tagLst xmlns:p="http://schemas.openxmlformats.org/presentationml/2006/main">
  <p:tag name="AS_UNIQUEID" val="2881"/>
</p:tagLst>
</file>

<file path=ppt/tags/tag266.xml><?xml version="1.0" encoding="utf-8"?>
<p:tagLst xmlns:p="http://schemas.openxmlformats.org/presentationml/2006/main">
  <p:tag name="AS_UNIQUEID" val="2882"/>
</p:tagLst>
</file>

<file path=ppt/tags/tag267.xml><?xml version="1.0" encoding="utf-8"?>
<p:tagLst xmlns:p="http://schemas.openxmlformats.org/presentationml/2006/main">
  <p:tag name="AS_UNIQUEID" val="2883"/>
</p:tagLst>
</file>

<file path=ppt/tags/tag268.xml><?xml version="1.0" encoding="utf-8"?>
<p:tagLst xmlns:p="http://schemas.openxmlformats.org/presentationml/2006/main">
  <p:tag name="AS_UNIQUEID" val="2884"/>
</p:tagLst>
</file>

<file path=ppt/tags/tag269.xml><?xml version="1.0" encoding="utf-8"?>
<p:tagLst xmlns:p="http://schemas.openxmlformats.org/presentationml/2006/main">
  <p:tag name="AS_UNIQUEID" val="2885"/>
</p:tagLst>
</file>

<file path=ppt/tags/tag27.xml><?xml version="1.0" encoding="utf-8"?>
<p:tagLst xmlns:p="http://schemas.openxmlformats.org/presentationml/2006/main">
  <p:tag name="AS_UNIQUEID" val="2612"/>
</p:tagLst>
</file>

<file path=ppt/tags/tag270.xml><?xml version="1.0" encoding="utf-8"?>
<p:tagLst xmlns:p="http://schemas.openxmlformats.org/presentationml/2006/main">
  <p:tag name="AS_UNIQUEID" val="2886"/>
</p:tagLst>
</file>

<file path=ppt/tags/tag271.xml><?xml version="1.0" encoding="utf-8"?>
<p:tagLst xmlns:p="http://schemas.openxmlformats.org/presentationml/2006/main">
  <p:tag name="AS_UNIQUEID" val="2888"/>
</p:tagLst>
</file>

<file path=ppt/tags/tag272.xml><?xml version="1.0" encoding="utf-8"?>
<p:tagLst xmlns:p="http://schemas.openxmlformats.org/presentationml/2006/main">
  <p:tag name="AS_UNIQUEID" val="2889"/>
</p:tagLst>
</file>

<file path=ppt/tags/tag273.xml><?xml version="1.0" encoding="utf-8"?>
<p:tagLst xmlns:p="http://schemas.openxmlformats.org/presentationml/2006/main">
  <p:tag name="AS_UNIQUEID" val="2890"/>
</p:tagLst>
</file>

<file path=ppt/tags/tag274.xml><?xml version="1.0" encoding="utf-8"?>
<p:tagLst xmlns:p="http://schemas.openxmlformats.org/presentationml/2006/main">
  <p:tag name="AS_UNIQUEID" val="2891"/>
</p:tagLst>
</file>

<file path=ppt/tags/tag275.xml><?xml version="1.0" encoding="utf-8"?>
<p:tagLst xmlns:p="http://schemas.openxmlformats.org/presentationml/2006/main">
  <p:tag name="AS_UNIQUEID" val="2892"/>
</p:tagLst>
</file>

<file path=ppt/tags/tag276.xml><?xml version="1.0" encoding="utf-8"?>
<p:tagLst xmlns:p="http://schemas.openxmlformats.org/presentationml/2006/main">
  <p:tag name="AS_UNIQUEID" val="2893"/>
</p:tagLst>
</file>

<file path=ppt/tags/tag277.xml><?xml version="1.0" encoding="utf-8"?>
<p:tagLst xmlns:p="http://schemas.openxmlformats.org/presentationml/2006/main">
  <p:tag name="AS_UNIQUEID" val="2895"/>
</p:tagLst>
</file>

<file path=ppt/tags/tag278.xml><?xml version="1.0" encoding="utf-8"?>
<p:tagLst xmlns:p="http://schemas.openxmlformats.org/presentationml/2006/main">
  <p:tag name="AS_UNIQUEID" val="2896"/>
</p:tagLst>
</file>

<file path=ppt/tags/tag279.xml><?xml version="1.0" encoding="utf-8"?>
<p:tagLst xmlns:p="http://schemas.openxmlformats.org/presentationml/2006/main">
  <p:tag name="AS_UNIQUEID" val="2897"/>
</p:tagLst>
</file>

<file path=ppt/tags/tag28.xml><?xml version="1.0" encoding="utf-8"?>
<p:tagLst xmlns:p="http://schemas.openxmlformats.org/presentationml/2006/main">
  <p:tag name="AS_UNIQUEID" val="2613"/>
</p:tagLst>
</file>

<file path=ppt/tags/tag280.xml><?xml version="1.0" encoding="utf-8"?>
<p:tagLst xmlns:p="http://schemas.openxmlformats.org/presentationml/2006/main">
  <p:tag name="AS_UNIQUEID" val="2898"/>
</p:tagLst>
</file>

<file path=ppt/tags/tag281.xml><?xml version="1.0" encoding="utf-8"?>
<p:tagLst xmlns:p="http://schemas.openxmlformats.org/presentationml/2006/main">
  <p:tag name="AS_UNIQUEID" val="2899"/>
</p:tagLst>
</file>

<file path=ppt/tags/tag282.xml><?xml version="1.0" encoding="utf-8"?>
<p:tagLst xmlns:p="http://schemas.openxmlformats.org/presentationml/2006/main">
  <p:tag name="AS_UNIQUEID" val="2900"/>
</p:tagLst>
</file>

<file path=ppt/tags/tag283.xml><?xml version="1.0" encoding="utf-8"?>
<p:tagLst xmlns:p="http://schemas.openxmlformats.org/presentationml/2006/main">
  <p:tag name="AS_UNIQUEID" val="2902"/>
</p:tagLst>
</file>

<file path=ppt/tags/tag284.xml><?xml version="1.0" encoding="utf-8"?>
<p:tagLst xmlns:p="http://schemas.openxmlformats.org/presentationml/2006/main">
  <p:tag name="AS_UNIQUEID" val="2903"/>
</p:tagLst>
</file>

<file path=ppt/tags/tag285.xml><?xml version="1.0" encoding="utf-8"?>
<p:tagLst xmlns:p="http://schemas.openxmlformats.org/presentationml/2006/main">
  <p:tag name="AS_UNIQUEID" val="2904"/>
</p:tagLst>
</file>

<file path=ppt/tags/tag286.xml><?xml version="1.0" encoding="utf-8"?>
<p:tagLst xmlns:p="http://schemas.openxmlformats.org/presentationml/2006/main">
  <p:tag name="AS_UNIQUEID" val="2905"/>
</p:tagLst>
</file>

<file path=ppt/tags/tag287.xml><?xml version="1.0" encoding="utf-8"?>
<p:tagLst xmlns:p="http://schemas.openxmlformats.org/presentationml/2006/main">
  <p:tag name="AS_UNIQUEID" val="2906"/>
</p:tagLst>
</file>

<file path=ppt/tags/tag288.xml><?xml version="1.0" encoding="utf-8"?>
<p:tagLst xmlns:p="http://schemas.openxmlformats.org/presentationml/2006/main">
  <p:tag name="AS_UNIQUEID" val="2907"/>
</p:tagLst>
</file>

<file path=ppt/tags/tag289.xml><?xml version="1.0" encoding="utf-8"?>
<p:tagLst xmlns:p="http://schemas.openxmlformats.org/presentationml/2006/main">
  <p:tag name="AS_UNIQUEID" val="2909"/>
</p:tagLst>
</file>

<file path=ppt/tags/tag29.xml><?xml version="1.0" encoding="utf-8"?>
<p:tagLst xmlns:p="http://schemas.openxmlformats.org/presentationml/2006/main">
  <p:tag name="AS_UNIQUEID" val="2614"/>
</p:tagLst>
</file>

<file path=ppt/tags/tag290.xml><?xml version="1.0" encoding="utf-8"?>
<p:tagLst xmlns:p="http://schemas.openxmlformats.org/presentationml/2006/main">
  <p:tag name="AS_UNIQUEID" val="2910"/>
</p:tagLst>
</file>

<file path=ppt/tags/tag291.xml><?xml version="1.0" encoding="utf-8"?>
<p:tagLst xmlns:p="http://schemas.openxmlformats.org/presentationml/2006/main">
  <p:tag name="AS_UNIQUEID" val="2911"/>
</p:tagLst>
</file>

<file path=ppt/tags/tag292.xml><?xml version="1.0" encoding="utf-8"?>
<p:tagLst xmlns:p="http://schemas.openxmlformats.org/presentationml/2006/main">
  <p:tag name="AS_UNIQUEID" val="2728"/>
</p:tagLst>
</file>

<file path=ppt/tags/tag293.xml><?xml version="1.0" encoding="utf-8"?>
<p:tagLst xmlns:p="http://schemas.openxmlformats.org/presentationml/2006/main">
  <p:tag name="AS_UNIQUEID" val="2729"/>
</p:tagLst>
</file>

<file path=ppt/tags/tag294.xml><?xml version="1.0" encoding="utf-8"?>
<p:tagLst xmlns:p="http://schemas.openxmlformats.org/presentationml/2006/main">
  <p:tag name="AS_UNIQUEID" val="2730"/>
</p:tagLst>
</file>

<file path=ppt/tags/tag295.xml><?xml version="1.0" encoding="utf-8"?>
<p:tagLst xmlns:p="http://schemas.openxmlformats.org/presentationml/2006/main">
  <p:tag name="AS_UNIQUEID" val="2731"/>
</p:tagLst>
</file>

<file path=ppt/tags/tag296.xml><?xml version="1.0" encoding="utf-8"?>
<p:tagLst xmlns:p="http://schemas.openxmlformats.org/presentationml/2006/main">
  <p:tag name="AS_UNIQUEID" val="2732"/>
</p:tagLst>
</file>

<file path=ppt/tags/tag297.xml><?xml version="1.0" encoding="utf-8"?>
<p:tagLst xmlns:p="http://schemas.openxmlformats.org/presentationml/2006/main">
  <p:tag name="AS_UNIQUEID" val="2733"/>
</p:tagLst>
</file>

<file path=ppt/tags/tag298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KSO_WPP_MARK_KEY" val="2b3a8f29-0f84-4be6-a1b5-14c5827e303e"/>
  <p:tag name="COMMONDATA" val="eyJoZGlkIjoiOWQ2ZWExMDIwMTAyNTlkY2I3MDQ0MGE2NzkwYzQ5NGQifQ=="/>
</p:tagLst>
</file>

<file path=ppt/tags/tag3.xml><?xml version="1.0" encoding="utf-8"?>
<p:tagLst xmlns:p="http://schemas.openxmlformats.org/presentationml/2006/main">
  <p:tag name="AS_UNIQUEID" val="2586"/>
</p:tagLst>
</file>

<file path=ppt/tags/tag30.xml><?xml version="1.0" encoding="utf-8"?>
<p:tagLst xmlns:p="http://schemas.openxmlformats.org/presentationml/2006/main">
  <p:tag name="AS_UNIQUEID" val="2616"/>
</p:tagLst>
</file>

<file path=ppt/tags/tag31.xml><?xml version="1.0" encoding="utf-8"?>
<p:tagLst xmlns:p="http://schemas.openxmlformats.org/presentationml/2006/main">
  <p:tag name="AS_UNIQUEID" val="2617"/>
</p:tagLst>
</file>

<file path=ppt/tags/tag32.xml><?xml version="1.0" encoding="utf-8"?>
<p:tagLst xmlns:p="http://schemas.openxmlformats.org/presentationml/2006/main">
  <p:tag name="AS_UNIQUEID" val="2618"/>
</p:tagLst>
</file>

<file path=ppt/tags/tag33.xml><?xml version="1.0" encoding="utf-8"?>
<p:tagLst xmlns:p="http://schemas.openxmlformats.org/presentationml/2006/main">
  <p:tag name="AS_UNIQUEID" val="2619"/>
</p:tagLst>
</file>

<file path=ppt/tags/tag34.xml><?xml version="1.0" encoding="utf-8"?>
<p:tagLst xmlns:p="http://schemas.openxmlformats.org/presentationml/2006/main">
  <p:tag name="AS_UNIQUEID" val="2620"/>
</p:tagLst>
</file>

<file path=ppt/tags/tag35.xml><?xml version="1.0" encoding="utf-8"?>
<p:tagLst xmlns:p="http://schemas.openxmlformats.org/presentationml/2006/main">
  <p:tag name="AS_UNIQUEID" val="2621"/>
</p:tagLst>
</file>

<file path=ppt/tags/tag36.xml><?xml version="1.0" encoding="utf-8"?>
<p:tagLst xmlns:p="http://schemas.openxmlformats.org/presentationml/2006/main">
  <p:tag name="AS_UNIQUEID" val="2623"/>
</p:tagLst>
</file>

<file path=ppt/tags/tag37.xml><?xml version="1.0" encoding="utf-8"?>
<p:tagLst xmlns:p="http://schemas.openxmlformats.org/presentationml/2006/main">
  <p:tag name="AS_UNIQUEID" val="2624"/>
</p:tagLst>
</file>

<file path=ppt/tags/tag38.xml><?xml version="1.0" encoding="utf-8"?>
<p:tagLst xmlns:p="http://schemas.openxmlformats.org/presentationml/2006/main">
  <p:tag name="AS_UNIQUEID" val="2625"/>
</p:tagLst>
</file>

<file path=ppt/tags/tag39.xml><?xml version="1.0" encoding="utf-8"?>
<p:tagLst xmlns:p="http://schemas.openxmlformats.org/presentationml/2006/main">
  <p:tag name="AS_UNIQUEID" val="2626"/>
</p:tagLst>
</file>

<file path=ppt/tags/tag4.xml><?xml version="1.0" encoding="utf-8"?>
<p:tagLst xmlns:p="http://schemas.openxmlformats.org/presentationml/2006/main">
  <p:tag name="AS_UNIQUEID" val="2587"/>
</p:tagLst>
</file>

<file path=ppt/tags/tag40.xml><?xml version="1.0" encoding="utf-8"?>
<p:tagLst xmlns:p="http://schemas.openxmlformats.org/presentationml/2006/main">
  <p:tag name="AS_UNIQUEID" val="2627"/>
</p:tagLst>
</file>

<file path=ppt/tags/tag41.xml><?xml version="1.0" encoding="utf-8"?>
<p:tagLst xmlns:p="http://schemas.openxmlformats.org/presentationml/2006/main">
  <p:tag name="AS_UNIQUEID" val="2628"/>
</p:tagLst>
</file>

<file path=ppt/tags/tag42.xml><?xml version="1.0" encoding="utf-8"?>
<p:tagLst xmlns:p="http://schemas.openxmlformats.org/presentationml/2006/main">
  <p:tag name="AS_UNIQUEID" val="2629"/>
</p:tagLst>
</file>

<file path=ppt/tags/tag43.xml><?xml version="1.0" encoding="utf-8"?>
<p:tagLst xmlns:p="http://schemas.openxmlformats.org/presentationml/2006/main">
  <p:tag name="AS_UNIQUEID" val="2630"/>
</p:tagLst>
</file>

<file path=ppt/tags/tag44.xml><?xml version="1.0" encoding="utf-8"?>
<p:tagLst xmlns:p="http://schemas.openxmlformats.org/presentationml/2006/main">
  <p:tag name="AS_UNIQUEID" val="2632"/>
</p:tagLst>
</file>

<file path=ppt/tags/tag45.xml><?xml version="1.0" encoding="utf-8"?>
<p:tagLst xmlns:p="http://schemas.openxmlformats.org/presentationml/2006/main">
  <p:tag name="AS_UNIQUEID" val="2633"/>
</p:tagLst>
</file>

<file path=ppt/tags/tag46.xml><?xml version="1.0" encoding="utf-8"?>
<p:tagLst xmlns:p="http://schemas.openxmlformats.org/presentationml/2006/main">
  <p:tag name="AS_UNIQUEID" val="2634"/>
</p:tagLst>
</file>

<file path=ppt/tags/tag47.xml><?xml version="1.0" encoding="utf-8"?>
<p:tagLst xmlns:p="http://schemas.openxmlformats.org/presentationml/2006/main">
  <p:tag name="AS_UNIQUEID" val="2635"/>
</p:tagLst>
</file>

<file path=ppt/tags/tag48.xml><?xml version="1.0" encoding="utf-8"?>
<p:tagLst xmlns:p="http://schemas.openxmlformats.org/presentationml/2006/main">
  <p:tag name="AS_UNIQUEID" val="2637"/>
</p:tagLst>
</file>

<file path=ppt/tags/tag49.xml><?xml version="1.0" encoding="utf-8"?>
<p:tagLst xmlns:p="http://schemas.openxmlformats.org/presentationml/2006/main">
  <p:tag name="AS_UNIQUEID" val="2638"/>
</p:tagLst>
</file>

<file path=ppt/tags/tag5.xml><?xml version="1.0" encoding="utf-8"?>
<p:tagLst xmlns:p="http://schemas.openxmlformats.org/presentationml/2006/main">
  <p:tag name="AS_UNIQUEID" val="2588"/>
</p:tagLst>
</file>

<file path=ppt/tags/tag50.xml><?xml version="1.0" encoding="utf-8"?>
<p:tagLst xmlns:p="http://schemas.openxmlformats.org/presentationml/2006/main">
  <p:tag name="AS_UNIQUEID" val="2639"/>
</p:tagLst>
</file>

<file path=ppt/tags/tag51.xml><?xml version="1.0" encoding="utf-8"?>
<p:tagLst xmlns:p="http://schemas.openxmlformats.org/presentationml/2006/main">
  <p:tag name="AS_UNIQUEID" val="2640"/>
</p:tagLst>
</file>

<file path=ppt/tags/tag52.xml><?xml version="1.0" encoding="utf-8"?>
<p:tagLst xmlns:p="http://schemas.openxmlformats.org/presentationml/2006/main">
  <p:tag name="AS_UNIQUEID" val="2641"/>
</p:tagLst>
</file>

<file path=ppt/tags/tag53.xml><?xml version="1.0" encoding="utf-8"?>
<p:tagLst xmlns:p="http://schemas.openxmlformats.org/presentationml/2006/main">
  <p:tag name="AS_UNIQUEID" val="2643"/>
</p:tagLst>
</file>

<file path=ppt/tags/tag54.xml><?xml version="1.0" encoding="utf-8"?>
<p:tagLst xmlns:p="http://schemas.openxmlformats.org/presentationml/2006/main">
  <p:tag name="AS_UNIQUEID" val="2644"/>
</p:tagLst>
</file>

<file path=ppt/tags/tag55.xml><?xml version="1.0" encoding="utf-8"?>
<p:tagLst xmlns:p="http://schemas.openxmlformats.org/presentationml/2006/main">
  <p:tag name="AS_UNIQUEID" val="2645"/>
</p:tagLst>
</file>

<file path=ppt/tags/tag56.xml><?xml version="1.0" encoding="utf-8"?>
<p:tagLst xmlns:p="http://schemas.openxmlformats.org/presentationml/2006/main">
  <p:tag name="AS_UNIQUEID" val="2646"/>
</p:tagLst>
</file>

<file path=ppt/tags/tag57.xml><?xml version="1.0" encoding="utf-8"?>
<p:tagLst xmlns:p="http://schemas.openxmlformats.org/presentationml/2006/main">
  <p:tag name="AS_UNIQUEID" val="2647"/>
</p:tagLst>
</file>

<file path=ppt/tags/tag58.xml><?xml version="1.0" encoding="utf-8"?>
<p:tagLst xmlns:p="http://schemas.openxmlformats.org/presentationml/2006/main">
  <p:tag name="AS_UNIQUEID" val="2648"/>
</p:tagLst>
</file>

<file path=ppt/tags/tag59.xml><?xml version="1.0" encoding="utf-8"?>
<p:tagLst xmlns:p="http://schemas.openxmlformats.org/presentationml/2006/main">
  <p:tag name="AS_UNIQUEID" val="2649"/>
</p:tagLst>
</file>

<file path=ppt/tags/tag6.xml><?xml version="1.0" encoding="utf-8"?>
<p:tagLst xmlns:p="http://schemas.openxmlformats.org/presentationml/2006/main">
  <p:tag name="AS_UNIQUEID" val="2589"/>
</p:tagLst>
</file>

<file path=ppt/tags/tag60.xml><?xml version="1.0" encoding="utf-8"?>
<p:tagLst xmlns:p="http://schemas.openxmlformats.org/presentationml/2006/main">
  <p:tag name="AS_UNIQUEID" val="2650"/>
</p:tagLst>
</file>

<file path=ppt/tags/tag61.xml><?xml version="1.0" encoding="utf-8"?>
<p:tagLst xmlns:p="http://schemas.openxmlformats.org/presentationml/2006/main">
  <p:tag name="AS_UNIQUEID" val="2651"/>
</p:tagLst>
</file>

<file path=ppt/tags/tag62.xml><?xml version="1.0" encoding="utf-8"?>
<p:tagLst xmlns:p="http://schemas.openxmlformats.org/presentationml/2006/main">
  <p:tag name="AS_UNIQUEID" val="2652"/>
</p:tagLst>
</file>

<file path=ppt/tags/tag63.xml><?xml version="1.0" encoding="utf-8"?>
<p:tagLst xmlns:p="http://schemas.openxmlformats.org/presentationml/2006/main">
  <p:tag name="AS_UNIQUEID" val="2654"/>
</p:tagLst>
</file>

<file path=ppt/tags/tag64.xml><?xml version="1.0" encoding="utf-8"?>
<p:tagLst xmlns:p="http://schemas.openxmlformats.org/presentationml/2006/main">
  <p:tag name="AS_UNIQUEID" val="2655"/>
</p:tagLst>
</file>

<file path=ppt/tags/tag65.xml><?xml version="1.0" encoding="utf-8"?>
<p:tagLst xmlns:p="http://schemas.openxmlformats.org/presentationml/2006/main">
  <p:tag name="AS_UNIQUEID" val="2656"/>
</p:tagLst>
</file>

<file path=ppt/tags/tag66.xml><?xml version="1.0" encoding="utf-8"?>
<p:tagLst xmlns:p="http://schemas.openxmlformats.org/presentationml/2006/main">
  <p:tag name="AS_UNIQUEID" val="2657"/>
</p:tagLst>
</file>

<file path=ppt/tags/tag67.xml><?xml version="1.0" encoding="utf-8"?>
<p:tagLst xmlns:p="http://schemas.openxmlformats.org/presentationml/2006/main">
  <p:tag name="AS_UNIQUEID" val="2658"/>
</p:tagLst>
</file>

<file path=ppt/tags/tag68.xml><?xml version="1.0" encoding="utf-8"?>
<p:tagLst xmlns:p="http://schemas.openxmlformats.org/presentationml/2006/main">
  <p:tag name="AS_UNIQUEID" val="2659"/>
</p:tagLst>
</file>

<file path=ppt/tags/tag69.xml><?xml version="1.0" encoding="utf-8"?>
<p:tagLst xmlns:p="http://schemas.openxmlformats.org/presentationml/2006/main">
  <p:tag name="AS_UNIQUEID" val="2660"/>
</p:tagLst>
</file>

<file path=ppt/tags/tag7.xml><?xml version="1.0" encoding="utf-8"?>
<p:tagLst xmlns:p="http://schemas.openxmlformats.org/presentationml/2006/main">
  <p:tag name="AS_UNIQUEID" val="2590"/>
</p:tagLst>
</file>

<file path=ppt/tags/tag70.xml><?xml version="1.0" encoding="utf-8"?>
<p:tagLst xmlns:p="http://schemas.openxmlformats.org/presentationml/2006/main">
  <p:tag name="AS_UNIQUEID" val="2661"/>
</p:tagLst>
</file>

<file path=ppt/tags/tag71.xml><?xml version="1.0" encoding="utf-8"?>
<p:tagLst xmlns:p="http://schemas.openxmlformats.org/presentationml/2006/main">
  <p:tag name="AS_UNIQUEID" val="2662"/>
</p:tagLst>
</file>

<file path=ppt/tags/tag72.xml><?xml version="1.0" encoding="utf-8"?>
<p:tagLst xmlns:p="http://schemas.openxmlformats.org/presentationml/2006/main">
  <p:tag name="AS_UNIQUEID" val="2663"/>
</p:tagLst>
</file>

<file path=ppt/tags/tag73.xml><?xml version="1.0" encoding="utf-8"?>
<p:tagLst xmlns:p="http://schemas.openxmlformats.org/presentationml/2006/main">
  <p:tag name="AS_UNIQUEID" val="2664"/>
</p:tagLst>
</file>

<file path=ppt/tags/tag74.xml><?xml version="1.0" encoding="utf-8"?>
<p:tagLst xmlns:p="http://schemas.openxmlformats.org/presentationml/2006/main">
  <p:tag name="AS_UNIQUEID" val="2665"/>
</p:tagLst>
</file>

<file path=ppt/tags/tag75.xml><?xml version="1.0" encoding="utf-8"?>
<p:tagLst xmlns:p="http://schemas.openxmlformats.org/presentationml/2006/main">
  <p:tag name="AS_UNIQUEID" val="2667"/>
</p:tagLst>
</file>

<file path=ppt/tags/tag76.xml><?xml version="1.0" encoding="utf-8"?>
<p:tagLst xmlns:p="http://schemas.openxmlformats.org/presentationml/2006/main">
  <p:tag name="AS_UNIQUEID" val="2668"/>
</p:tagLst>
</file>

<file path=ppt/tags/tag77.xml><?xml version="1.0" encoding="utf-8"?>
<p:tagLst xmlns:p="http://schemas.openxmlformats.org/presentationml/2006/main">
  <p:tag name="AS_UNIQUEID" val="2669"/>
</p:tagLst>
</file>

<file path=ppt/tags/tag78.xml><?xml version="1.0" encoding="utf-8"?>
<p:tagLst xmlns:p="http://schemas.openxmlformats.org/presentationml/2006/main">
  <p:tag name="AS_UNIQUEID" val="2670"/>
</p:tagLst>
</file>

<file path=ppt/tags/tag79.xml><?xml version="1.0" encoding="utf-8"?>
<p:tagLst xmlns:p="http://schemas.openxmlformats.org/presentationml/2006/main">
  <p:tag name="AS_UNIQUEID" val="2671"/>
</p:tagLst>
</file>

<file path=ppt/tags/tag8.xml><?xml version="1.0" encoding="utf-8"?>
<p:tagLst xmlns:p="http://schemas.openxmlformats.org/presentationml/2006/main">
  <p:tag name="AS_UNIQUEID" val="2591"/>
</p:tagLst>
</file>

<file path=ppt/tags/tag80.xml><?xml version="1.0" encoding="utf-8"?>
<p:tagLst xmlns:p="http://schemas.openxmlformats.org/presentationml/2006/main">
  <p:tag name="AS_UNIQUEID" val="2673"/>
</p:tagLst>
</file>

<file path=ppt/tags/tag81.xml><?xml version="1.0" encoding="utf-8"?>
<p:tagLst xmlns:p="http://schemas.openxmlformats.org/presentationml/2006/main">
  <p:tag name="AS_UNIQUEID" val="2674"/>
</p:tagLst>
</file>

<file path=ppt/tags/tag82.xml><?xml version="1.0" encoding="utf-8"?>
<p:tagLst xmlns:p="http://schemas.openxmlformats.org/presentationml/2006/main">
  <p:tag name="AS_UNIQUEID" val="2675"/>
</p:tagLst>
</file>

<file path=ppt/tags/tag83.xml><?xml version="1.0" encoding="utf-8"?>
<p:tagLst xmlns:p="http://schemas.openxmlformats.org/presentationml/2006/main">
  <p:tag name="AS_UNIQUEID" val="2676"/>
</p:tagLst>
</file>

<file path=ppt/tags/tag84.xml><?xml version="1.0" encoding="utf-8"?>
<p:tagLst xmlns:p="http://schemas.openxmlformats.org/presentationml/2006/main">
  <p:tag name="AS_UNIQUEID" val="2677"/>
</p:tagLst>
</file>

<file path=ppt/tags/tag85.xml><?xml version="1.0" encoding="utf-8"?>
<p:tagLst xmlns:p="http://schemas.openxmlformats.org/presentationml/2006/main">
  <p:tag name="AS_UNIQUEID" val="2678"/>
</p:tagLst>
</file>

<file path=ppt/tags/tag86.xml><?xml version="1.0" encoding="utf-8"?>
<p:tagLst xmlns:p="http://schemas.openxmlformats.org/presentationml/2006/main">
  <p:tag name="AS_UNIQUEID" val="2679"/>
</p:tagLst>
</file>

<file path=ppt/tags/tag87.xml><?xml version="1.0" encoding="utf-8"?>
<p:tagLst xmlns:p="http://schemas.openxmlformats.org/presentationml/2006/main">
  <p:tag name="AS_UNIQUEID" val="2691"/>
</p:tagLst>
</file>

<file path=ppt/tags/tag88.xml><?xml version="1.0" encoding="utf-8"?>
<p:tagLst xmlns:p="http://schemas.openxmlformats.org/presentationml/2006/main">
  <p:tag name="AS_UNIQUEID" val="2692"/>
</p:tagLst>
</file>

<file path=ppt/tags/tag89.xml><?xml version="1.0" encoding="utf-8"?>
<p:tagLst xmlns:p="http://schemas.openxmlformats.org/presentationml/2006/main">
  <p:tag name="AS_UNIQUEID" val="2693"/>
</p:tagLst>
</file>

<file path=ppt/tags/tag9.xml><?xml version="1.0" encoding="utf-8"?>
<p:tagLst xmlns:p="http://schemas.openxmlformats.org/presentationml/2006/main">
  <p:tag name="AS_UNIQUEID" val="2592"/>
</p:tagLst>
</file>

<file path=ppt/tags/tag90.xml><?xml version="1.0" encoding="utf-8"?>
<p:tagLst xmlns:p="http://schemas.openxmlformats.org/presentationml/2006/main">
  <p:tag name="AS_UNIQUEID" val="2695"/>
</p:tagLst>
</file>

<file path=ppt/tags/tag91.xml><?xml version="1.0" encoding="utf-8"?>
<p:tagLst xmlns:p="http://schemas.openxmlformats.org/presentationml/2006/main">
  <p:tag name="AS_UNIQUEID" val="2697"/>
</p:tagLst>
</file>

<file path=ppt/tags/tag92.xml><?xml version="1.0" encoding="utf-8"?>
<p:tagLst xmlns:p="http://schemas.openxmlformats.org/presentationml/2006/main">
  <p:tag name="AS_UNIQUEID" val="2698"/>
</p:tagLst>
</file>

<file path=ppt/tags/tag93.xml><?xml version="1.0" encoding="utf-8"?>
<p:tagLst xmlns:p="http://schemas.openxmlformats.org/presentationml/2006/main">
  <p:tag name="AS_UNIQUEID" val="2701"/>
</p:tagLst>
</file>

<file path=ppt/tags/tag94.xml><?xml version="1.0" encoding="utf-8"?>
<p:tagLst xmlns:p="http://schemas.openxmlformats.org/presentationml/2006/main">
  <p:tag name="AS_UNIQUEID" val="2702"/>
</p:tagLst>
</file>

<file path=ppt/tags/tag95.xml><?xml version="1.0" encoding="utf-8"?>
<p:tagLst xmlns:p="http://schemas.openxmlformats.org/presentationml/2006/main">
  <p:tag name="AS_UNIQUEID" val="2704"/>
</p:tagLst>
</file>

<file path=ppt/tags/tag96.xml><?xml version="1.0" encoding="utf-8"?>
<p:tagLst xmlns:p="http://schemas.openxmlformats.org/presentationml/2006/main">
  <p:tag name="AS_UNIQUEID" val="2705"/>
</p:tagLst>
</file>

<file path=ppt/tags/tag97.xml><?xml version="1.0" encoding="utf-8"?>
<p:tagLst xmlns:p="http://schemas.openxmlformats.org/presentationml/2006/main">
  <p:tag name="AS_UNIQUEID" val="2707"/>
</p:tagLst>
</file>

<file path=ppt/tags/tag98.xml><?xml version="1.0" encoding="utf-8"?>
<p:tagLst xmlns:p="http://schemas.openxmlformats.org/presentationml/2006/main">
  <p:tag name="AS_UNIQUEID" val="2708"/>
</p:tagLst>
</file>

<file path=ppt/tags/tag99.xml><?xml version="1.0" encoding="utf-8"?>
<p:tagLst xmlns:p="http://schemas.openxmlformats.org/presentationml/2006/main">
  <p:tag name="AS_UNIQUEID" val="271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药剂师">
  <a:themeElements>
    <a:clrScheme name="药剂师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药剂师">
      <a:majorFont>
        <a:latin typeface="Book Antiqua"/>
        <a:ea typeface="宋体"/>
        <a:cs typeface="Arial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幼圆"/>
        <a:cs typeface="Arial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药剂师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4298</Words>
  <Application>WPS 演示</Application>
  <PresentationFormat/>
  <Paragraphs>329</Paragraphs>
  <Slides>34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6</vt:i4>
      </vt:variant>
      <vt:variant>
        <vt:lpstr>幻灯片标题</vt:lpstr>
      </vt:variant>
      <vt:variant>
        <vt:i4>34</vt:i4>
      </vt:variant>
    </vt:vector>
  </HeadingPairs>
  <TitlesOfParts>
    <vt:vector size="61" baseType="lpstr">
      <vt:lpstr>Arial</vt:lpstr>
      <vt:lpstr>宋体</vt:lpstr>
      <vt:lpstr>Wingdings</vt:lpstr>
      <vt:lpstr>方正粗圆简体</vt:lpstr>
      <vt:lpstr>等线</vt:lpstr>
      <vt:lpstr>微软雅黑</vt:lpstr>
      <vt:lpstr>Arial</vt:lpstr>
      <vt:lpstr>Times New Roman</vt:lpstr>
      <vt:lpstr>楷体</vt:lpstr>
      <vt:lpstr>Courier New</vt:lpstr>
      <vt:lpstr>华文细黑</vt:lpstr>
      <vt:lpstr>仿宋_GB2312</vt:lpstr>
      <vt:lpstr>仿宋</vt:lpstr>
      <vt:lpstr>Century Gothic</vt:lpstr>
      <vt:lpstr>Arial Unicode MS</vt:lpstr>
      <vt:lpstr>幼圆</vt:lpstr>
      <vt:lpstr>Calibri</vt:lpstr>
      <vt:lpstr>楷体_GB2312</vt:lpstr>
      <vt:lpstr>新宋体</vt:lpstr>
      <vt:lpstr>Book Antiqua</vt:lpstr>
      <vt:lpstr>药剂师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Twilight</cp:lastModifiedBy>
  <cp:revision>2</cp:revision>
  <cp:lastPrinted>2023-06-14T11:56:00Z</cp:lastPrinted>
  <dcterms:created xsi:type="dcterms:W3CDTF">2023-06-14T11:56:00Z</dcterms:created>
  <dcterms:modified xsi:type="dcterms:W3CDTF">2023-06-25T00:21:33Z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06178DB46A17486C8F39AEEA4738388D_12</vt:lpwstr>
  </property>
  <property fmtid="{D5CDD505-2E9C-101B-9397-08002B2CF9AE}" pid="7" name="KSOProductBuildVer">
    <vt:lpwstr>2052-11.1.0.14036</vt:lpwstr>
  </property>
</Properties>
</file>