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97" r:id="rId1"/>
  </p:sldMasterIdLst>
  <p:notesMasterIdLst>
    <p:notesMasterId r:id="rId2"/>
  </p:notesMasterIdLst>
  <p:handoutMasterIdLst>
    <p:handoutMasterId r:id="rId3"/>
  </p:handoutMasterIdLst>
  <p:sldIdLst>
    <p:sldId id="257" r:id="rId4"/>
    <p:sldId id="463" r:id="rId5"/>
    <p:sldId id="454" r:id="rId6"/>
    <p:sldId id="464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598" r:id="rId27"/>
    <p:sldId id="599" r:id="rId28"/>
    <p:sldId id="613" r:id="rId29"/>
    <p:sldId id="614" r:id="rId30"/>
    <p:sldId id="615" r:id="rId31"/>
    <p:sldId id="616" r:id="rId32"/>
    <p:sldId id="617" r:id="rId33"/>
    <p:sldId id="618" r:id="rId34"/>
    <p:sldId id="619" r:id="rId35"/>
    <p:sldId id="620" r:id="rId36"/>
    <p:sldId id="621" r:id="rId37"/>
    <p:sldId id="622" r:id="rId38"/>
    <p:sldId id="623" r:id="rId39"/>
    <p:sldId id="624" r:id="rId40"/>
    <p:sldId id="625" r:id="rId41"/>
    <p:sldId id="626" r:id="rId42"/>
    <p:sldId id="627" r:id="rId43"/>
    <p:sldId id="264" r:id="rId44"/>
    <p:sldId id="474" r:id="rId45"/>
    <p:sldId id="512" r:id="rId46"/>
    <p:sldId id="578" r:id="rId47"/>
    <p:sldId id="543" r:id="rId48"/>
    <p:sldId id="544" r:id="rId49"/>
    <p:sldId id="545" r:id="rId50"/>
    <p:sldId id="546" r:id="rId51"/>
    <p:sldId id="513" r:id="rId52"/>
    <p:sldId id="628" r:id="rId53"/>
    <p:sldId id="493" r:id="rId54"/>
    <p:sldId id="600" r:id="rId55"/>
    <p:sldId id="601" r:id="rId56"/>
    <p:sldId id="629" r:id="rId57"/>
    <p:sldId id="630" r:id="rId58"/>
    <p:sldId id="602" r:id="rId59"/>
    <p:sldId id="603" r:id="rId60"/>
    <p:sldId id="604" r:id="rId61"/>
    <p:sldId id="605" r:id="rId62"/>
    <p:sldId id="631" r:id="rId63"/>
    <p:sldId id="606" r:id="rId64"/>
    <p:sldId id="607" r:id="rId65"/>
    <p:sldId id="632" r:id="rId66"/>
    <p:sldId id="633" r:id="rId67"/>
    <p:sldId id="634" r:id="rId68"/>
    <p:sldId id="635" r:id="rId69"/>
    <p:sldId id="636" r:id="rId70"/>
    <p:sldId id="637" r:id="rId71"/>
    <p:sldId id="343" r:id="rId72"/>
    <p:sldId id="290" r:id="rId73"/>
  </p:sldIdLst>
  <p:sldSz cx="11522075" cy="6480175"/>
  <p:notesSz cx="6858000" cy="9144000"/>
  <p:custDataLst>
    <p:tags r:id="rId74"/>
  </p:custDataLst>
  <p:defaultTextStyle>
    <a:defPPr>
      <a:defRPr lang="zh-CN"/>
    </a:defPPr>
    <a:lvl1pPr marL="0" indent="0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 autoAdjust="0"/>
  </p:normalViewPr>
  <p:slideViewPr>
    <p:cSldViewPr>
      <p:cViewPr varScale="1">
        <p:scale>
          <a:sx n="93" d="100"/>
          <a:sy n="93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" Type="http://schemas.openxmlformats.org/officeDocument/2006/relationships/slide" Target="slides/slide3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slide" Target="slides/slide65.xml" /><Relationship Id="rId69" Type="http://schemas.openxmlformats.org/officeDocument/2006/relationships/slide" Target="slides/slide66.xml" /><Relationship Id="rId7" Type="http://schemas.openxmlformats.org/officeDocument/2006/relationships/slide" Target="slides/slide4.xml" /><Relationship Id="rId70" Type="http://schemas.openxmlformats.org/officeDocument/2006/relationships/slide" Target="slides/slide67.xml" /><Relationship Id="rId71" Type="http://schemas.openxmlformats.org/officeDocument/2006/relationships/slide" Target="slides/slide68.xml" /><Relationship Id="rId72" Type="http://schemas.openxmlformats.org/officeDocument/2006/relationships/slide" Target="slides/slide69.xml" /><Relationship Id="rId73" Type="http://schemas.openxmlformats.org/officeDocument/2006/relationships/slide" Target="slides/slide70.xml" /><Relationship Id="rId74" Type="http://schemas.openxmlformats.org/officeDocument/2006/relationships/tags" Target="tags/tag71.xml" /><Relationship Id="rId75" Type="http://schemas.openxmlformats.org/officeDocument/2006/relationships/presProps" Target="presProps.xml" /><Relationship Id="rId76" Type="http://schemas.openxmlformats.org/officeDocument/2006/relationships/viewProps" Target="viewProps.xml" /><Relationship Id="rId77" Type="http://schemas.openxmlformats.org/officeDocument/2006/relationships/theme" Target="theme/theme1.xml" /><Relationship Id="rId78" Type="http://schemas.openxmlformats.org/officeDocument/2006/relationships/tableStyles" Target="tableStyles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Relationship Id="rId2" Type="http://schemas.openxmlformats.org/officeDocument/2006/relationships/image" Target="../media/image19.emf" /><Relationship Id="rId3" Type="http://schemas.openxmlformats.org/officeDocument/2006/relationships/image" Target="../media/image20.emf" /><Relationship Id="rId4" Type="http://schemas.openxmlformats.org/officeDocument/2006/relationships/image" Target="../media/image21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Relationship Id="rId2" Type="http://schemas.openxmlformats.org/officeDocument/2006/relationships/image" Target="../media/image30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Relationship Id="rId2" Type="http://schemas.openxmlformats.org/officeDocument/2006/relationships/image" Target="../media/image45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Relationship Id="rId2" Type="http://schemas.openxmlformats.org/officeDocument/2006/relationships/image" Target="../media/image47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Relationship Id="rId2" Type="http://schemas.openxmlformats.org/officeDocument/2006/relationships/image" Target="../media/image54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Relationship Id="rId2" Type="http://schemas.openxmlformats.org/officeDocument/2006/relationships/image" Target="../media/image58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emf" /><Relationship Id="rId2" Type="http://schemas.openxmlformats.org/officeDocument/2006/relationships/image" Target="../media/image60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1.emf" /><Relationship Id="rId2" Type="http://schemas.openxmlformats.org/officeDocument/2006/relationships/image" Target="../media/image62.emf" /></Relationships>
</file>

<file path=ppt/drawings/_rels/vmlDrawing4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3.emf" /></Relationships>
</file>

<file path=ppt/drawings/_rels/vmlDrawing4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4.emf" /></Relationships>
</file>

<file path=ppt/drawings/_rels/vmlDrawing4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5.emf" /></Relationships>
</file>

<file path=ppt/drawings/_rels/vmlDrawing4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6.emf" /></Relationships>
</file>

<file path=ppt/drawings/_rels/vmlDrawing4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7.emf" /></Relationships>
</file>

<file path=ppt/drawings/_rels/vmlDrawing4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8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5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9.emf" /><Relationship Id="rId2" Type="http://schemas.openxmlformats.org/officeDocument/2006/relationships/image" Target="../media/image70.emf" /></Relationships>
</file>

<file path=ppt/drawings/_rels/vmlDrawing5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1.emf" /><Relationship Id="rId2" Type="http://schemas.openxmlformats.org/officeDocument/2006/relationships/image" Target="../media/image72.emf" /></Relationships>
</file>

<file path=ppt/drawings/_rels/vmlDrawing5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3.emf" /></Relationships>
</file>

<file path=ppt/drawings/_rels/vmlDrawing5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4.emf" /></Relationships>
</file>

<file path=ppt/drawings/_rels/vmlDrawing5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5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6.emf" /></Relationships>
</file>

<file path=ppt/drawings/_rels/vmlDrawing5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7.emf" /></Relationships>
</file>

<file path=ppt/drawings/_rels/vmlDrawing5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8.emf" /></Relationships>
</file>

<file path=ppt/drawings/_rels/vmlDrawing5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9.emf" /></Relationships>
</file>

<file path=ppt/drawings/_rels/vmlDrawing5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0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6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1.emf" /></Relationships>
</file>

<file path=ppt/drawings/_rels/vmlDrawing6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2.emf" /></Relationships>
</file>

<file path=ppt/drawings/_rels/vmlDrawing6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3.emf" /><Relationship Id="rId2" Type="http://schemas.openxmlformats.org/officeDocument/2006/relationships/image" Target="../media/image84.emf" /><Relationship Id="rId3" Type="http://schemas.openxmlformats.org/officeDocument/2006/relationships/image" Target="../media/image85.emf" /></Relationships>
</file>

<file path=ppt/drawings/_rels/vmlDrawing6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6.emf" /><Relationship Id="rId2" Type="http://schemas.openxmlformats.org/officeDocument/2006/relationships/image" Target="../media/image87.emf" /></Relationships>
</file>

<file path=ppt/drawings/_rels/vmlDrawing6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8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14.emf" /><Relationship Id="rId3" Type="http://schemas.openxmlformats.org/officeDocument/2006/relationships/image" Target="../media/image15.emf" /><Relationship Id="rId4" Type="http://schemas.openxmlformats.org/officeDocument/2006/relationships/image" Target="../media/image16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C67BB3C-AD61-4044-B8D4-6E0DD6C0E2F9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A169F9E-E213-4895-A721-DDA50B1B19CB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454C3D50-792D-43B1-B15F-7B5F1C89F5C1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05CE51-8640-4851-9EAE-BD591E672A0B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6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6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6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6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5.xml" /><Relationship Id="rId2" Type="http://schemas.openxmlformats.org/officeDocument/2006/relationships/notesMaster" Target="../notesMasters/notesMaster1.xml" /></Relationships>
</file>

<file path=ppt/notesSlides/_rels/notesSlide6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6.xml" /><Relationship Id="rId2" Type="http://schemas.openxmlformats.org/officeDocument/2006/relationships/notesMaster" Target="../notesMasters/notesMaster1.xml" /></Relationships>
</file>

<file path=ppt/notesSlides/_rels/notesSlide6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_rels/notesSlide6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8.xml" /><Relationship Id="rId2" Type="http://schemas.openxmlformats.org/officeDocument/2006/relationships/notesMaster" Target="../notesMasters/notesMaster1.xml" /></Relationships>
</file>

<file path=ppt/notesSlides/_rels/notesSlide6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E4B7B09-DF8A-4C8A-BBFE-554E091A47F8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2AB68AC-59F4-4FEF-A3A3-6072A372CFD6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0A3489D-EB5F-4CBA-A654-4B889B71AEC9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8B3D80-0501-400C-85DB-D3926A4E3E76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9F67F67-D8F0-435B-BB6D-A523FCF9BF57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A38F308-ADF7-4056-A11B-2BEA44EC9391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35132C3-F2E1-4048-AE50-C2CEE196D17C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85E71E3-FB97-4CDF-92C7-F05AA42118A4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16D8345-8E3F-4298-8D1F-6EF09C30F655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5FEFCC8-3CB1-4DCC-89B4-F7CCAB822D62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4D58BE2-6CFE-48D5-9FBD-7257C3BCDE0C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7CCACCB-F3B6-4A7D-ADBB-AE14B9870D85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788F173-CA5D-49D9-91BA-4B9553E36D62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4BAF844-036A-41A3-A269-48F3B83AAFDA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3CE88CE-0A12-4B45-939C-6CCA50EA1D32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B34975A-D4E1-4A20-A2B7-7042E7FE89E7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3F8EA61-4271-45DA-8D60-84EFB45B6C1D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12523C9-A835-407D-9BEE-2B6BE773DE8E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DA86EE4-4040-4CF4-AC52-6578C07526E5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B5D64E-8949-45FB-8F25-F7A5C0BA1DE7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E3309A0-6F1D-41BA-B8F0-628CE3B400DD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BE5BD56-92C4-4116-A71A-108B985EE09F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8AEF4FF-3F4F-4983-9126-407295347B24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BD9891E-5EA0-4B7C-9414-96CBDF251631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FDEF6E3-DF59-4F36-B17F-5DFD1767CDE7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BDC9278-1B6E-4347-B962-EBFD0D5A8914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CD99ED8-2959-483C-8806-729DE79C48E3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61A1E7E-6C2B-40FB-AEB9-D5EA1D88C885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71EF41D-B1A2-4AEB-AF98-1BC398D1ABF3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1409E2D-B1D0-491B-9810-A3D46DA2AF6D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4FD4BB7-F5EB-4542-A70F-9951F173D710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AFAB177-9407-4728-BD62-17498BF0698D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34D601A-138A-435F-89CE-07CB79DC52C4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398352F-564F-4544-84A0-F4AF7B0C9B53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6D56521-9443-4CDF-B823-9FF91C3907AC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D23B48C-5BA2-4E8C-A51D-CC61812353DC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59B4FD5-E7C2-4F8D-AE45-B71D72FC0187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FDB473D-3E55-46C4-865D-87C5BED13470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4FEA790-67AF-4099-B1FE-30AC043D772D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6EE48F5-58F8-4B89-B991-EEB6DDA95AE1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8924509-1B11-4B4F-A54F-712A37DA6D41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E772891-8420-48D0-A018-7572055700FD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13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3C923B3-DD51-4611-B2FF-3B2DD9AA8318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34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7961E83-D613-43CA-814B-71B7527DDC4D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7D97EF8-001B-4F88-9A73-05C3B69B887A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54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2520C87-61CC-48D3-A586-38386D631714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75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AD49C76-BBC0-42EA-AA2A-45491DD5AF9B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5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95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95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49F1415-00D7-49B1-9ABE-62C883CA5678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16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8A1146D-2EB0-4FDC-BD7A-857B3E40BE7D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6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36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36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6267DC7-B7BD-480C-9548-DD6F01B20C0C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7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57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57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3A8975A-6E3D-4CC2-A246-61368A95908D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77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77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B1C2869-EA9F-4E01-B5E3-AB8BEE8D2865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98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98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A303B47-E723-4C84-B69D-72432589D251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8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18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18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70856AA-2189-4E0B-94B7-07888B5ED07B}" type="slidenum">
              <a:rPr lang="zh-CN" altLang="en-US" sz="1200" b="0"/>
              <a:t>58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9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39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39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F6CA915-353E-4CFE-A9BB-5CD46695442F}" type="slidenum">
              <a:rPr lang="zh-CN" altLang="en-US" sz="1200" b="0"/>
              <a:t>59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A812657-88F1-4D9F-A938-597F5A59141A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9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59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59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49C3292-2A2E-4429-8DFF-732A6F48AA9A}" type="slidenum">
              <a:rPr lang="zh-CN" altLang="en-US" sz="1200" b="0"/>
              <a:t>60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0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80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80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A93C413-F78F-4B72-AD0F-267022E07E74}" type="slidenum">
              <a:rPr lang="zh-CN" altLang="en-US" sz="1200" b="0"/>
              <a:t>61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0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00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00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0768254-CF2A-4CEE-9137-C0DB1626B23C}" type="slidenum">
              <a:rPr lang="zh-CN" altLang="en-US" sz="1200" b="0"/>
              <a:t>62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20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20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20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0401339-684C-4AF6-B8D3-70D3117ED587}" type="slidenum">
              <a:rPr lang="zh-CN" altLang="en-US" sz="1200" b="0"/>
              <a:t>63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1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41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41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8637E39-5993-4FE4-8012-4792600C444A}" type="slidenum">
              <a:rPr lang="zh-CN" altLang="en-US" sz="1200" b="0"/>
              <a:t>64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61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61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13E1BBD-0485-44CB-9D7E-2677B6970F89}" type="slidenum">
              <a:rPr lang="zh-CN" altLang="en-US" sz="1200" b="0"/>
              <a:t>65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8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82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82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BFA1FE0-24DF-4B2B-8B1A-58111EFEBA29}" type="slidenum">
              <a:rPr lang="zh-CN" altLang="en-US" sz="1200" b="0"/>
              <a:t>66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02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02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402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41EEFEA-4D97-4954-B745-A4F919962B2C}" type="slidenum">
              <a:rPr lang="zh-CN" altLang="en-US" sz="1200" b="0"/>
              <a:t>67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3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23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423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7B2394F-0707-4594-86EA-F64AC6D46682}" type="slidenum">
              <a:rPr lang="zh-CN" altLang="en-US" sz="1200" b="0"/>
              <a:t>68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3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43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443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5299019-EDA5-4F4A-BF72-86DA2A074630}" type="slidenum">
              <a:rPr lang="zh-CN" altLang="en-US" sz="1200" b="0"/>
              <a:t>69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EDAFB29-2E21-4DE6-85C7-214397F5EDFB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6433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64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46435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6E4A403-2295-4EA5-A0A5-7128B9189ACF}" type="slidenum">
              <a:rPr lang="zh-CN" altLang="en-US" sz="1200" b="0"/>
              <a:t>70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6228AE5-1983-443D-93A0-7CEF7A7B1BE7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2ABF080-E42C-4336-A43A-81815A56501F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CC64A5E-B31C-4A92-9906-C20D4BFA95A8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00DC22-5A89-444D-9CBF-587CCEE66F4D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8.doc" TargetMode="Internal" /><Relationship Id="rId4" Type="http://schemas.openxmlformats.org/officeDocument/2006/relationships/image" Target="../media/image12.emf" /><Relationship Id="rId5" Type="http://schemas.openxmlformats.org/officeDocument/2006/relationships/image" Target="../media/image10.jpeg" /><Relationship Id="rId6" Type="http://schemas.openxmlformats.org/officeDocument/2006/relationships/tags" Target="../tags/tag10.xml" /><Relationship Id="rId7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6.emf" /><Relationship Id="rId11" Type="http://schemas.openxmlformats.org/officeDocument/2006/relationships/tags" Target="../tags/tag11.xml" /><Relationship Id="rId12" Type="http://schemas.openxmlformats.org/officeDocument/2006/relationships/vmlDrawing" Target="../drawings/vmlDrawing9.v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9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10.doc" TargetMode="Internal" /><Relationship Id="rId6" Type="http://schemas.openxmlformats.org/officeDocument/2006/relationships/image" Target="../media/image14.emf" /><Relationship Id="rId7" Type="http://schemas.openxmlformats.org/officeDocument/2006/relationships/oleObject" Target="../embeddings/oleObject11.doc" TargetMode="Internal" /><Relationship Id="rId8" Type="http://schemas.openxmlformats.org/officeDocument/2006/relationships/image" Target="../media/image15.emf" /><Relationship Id="rId9" Type="http://schemas.openxmlformats.org/officeDocument/2006/relationships/oleObject" Target="../embeddings/oleObject12.doc" TargetMode="In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3.doc" TargetMode="Internal" /><Relationship Id="rId4" Type="http://schemas.openxmlformats.org/officeDocument/2006/relationships/image" Target="../media/image17.emf" /><Relationship Id="rId5" Type="http://schemas.openxmlformats.org/officeDocument/2006/relationships/image" Target="../media/image10.jpeg" /><Relationship Id="rId6" Type="http://schemas.openxmlformats.org/officeDocument/2006/relationships/tags" Target="../tags/tag12.xml" /><Relationship Id="rId7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1.emf" /><Relationship Id="rId11" Type="http://schemas.openxmlformats.org/officeDocument/2006/relationships/tags" Target="../tags/tag13.xml" /><Relationship Id="rId12" Type="http://schemas.openxmlformats.org/officeDocument/2006/relationships/vmlDrawing" Target="../drawings/vmlDrawing11.v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14.doc" TargetMode="Internal" /><Relationship Id="rId4" Type="http://schemas.openxmlformats.org/officeDocument/2006/relationships/image" Target="../media/image18.emf" /><Relationship Id="rId5" Type="http://schemas.openxmlformats.org/officeDocument/2006/relationships/oleObject" Target="../embeddings/oleObject15.doc" TargetMode="Internal" /><Relationship Id="rId6" Type="http://schemas.openxmlformats.org/officeDocument/2006/relationships/image" Target="../media/image19.emf" /><Relationship Id="rId7" Type="http://schemas.openxmlformats.org/officeDocument/2006/relationships/oleObject" Target="../embeddings/oleObject16.doc" TargetMode="Internal" /><Relationship Id="rId8" Type="http://schemas.openxmlformats.org/officeDocument/2006/relationships/image" Target="../media/image20.emf" /><Relationship Id="rId9" Type="http://schemas.openxmlformats.org/officeDocument/2006/relationships/oleObject" Target="../embeddings/oleObject17.doc" TargetMode="In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2.png" /><Relationship Id="rId4" Type="http://schemas.openxmlformats.org/officeDocument/2006/relationships/oleObject" Target="../embeddings/oleObject18.doc" TargetMode="Internal" /><Relationship Id="rId5" Type="http://schemas.openxmlformats.org/officeDocument/2006/relationships/image" Target="../media/image23.emf" /><Relationship Id="rId6" Type="http://schemas.openxmlformats.org/officeDocument/2006/relationships/tags" Target="../tags/tag14.xml" /><Relationship Id="rId7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19.doc" TargetMode="Internal" /><Relationship Id="rId4" Type="http://schemas.openxmlformats.org/officeDocument/2006/relationships/image" Target="../media/image24.emf" /><Relationship Id="rId5" Type="http://schemas.openxmlformats.org/officeDocument/2006/relationships/tags" Target="../tags/tag15.xml" /><Relationship Id="rId6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20.doc" TargetMode="Internal" /><Relationship Id="rId4" Type="http://schemas.openxmlformats.org/officeDocument/2006/relationships/image" Target="../media/image25.emf" /><Relationship Id="rId5" Type="http://schemas.openxmlformats.org/officeDocument/2006/relationships/tags" Target="../tags/tag16.xml" /><Relationship Id="rId6" Type="http://schemas.openxmlformats.org/officeDocument/2006/relationships/vmlDrawing" Target="../drawings/vmlDrawing1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21.doc" TargetMode="Internal" /><Relationship Id="rId4" Type="http://schemas.openxmlformats.org/officeDocument/2006/relationships/image" Target="../media/image26.emf" /><Relationship Id="rId5" Type="http://schemas.openxmlformats.org/officeDocument/2006/relationships/image" Target="../media/image10.jpeg" /><Relationship Id="rId6" Type="http://schemas.openxmlformats.org/officeDocument/2006/relationships/tags" Target="../tags/tag17.xml" /><Relationship Id="rId7" Type="http://schemas.openxmlformats.org/officeDocument/2006/relationships/vmlDrawing" Target="../drawings/vmlDrawing15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22.doc" TargetMode="Internal" /><Relationship Id="rId4" Type="http://schemas.openxmlformats.org/officeDocument/2006/relationships/image" Target="../media/image27.emf" /><Relationship Id="rId5" Type="http://schemas.openxmlformats.org/officeDocument/2006/relationships/tags" Target="../tags/tag18.xml" /><Relationship Id="rId6" Type="http://schemas.openxmlformats.org/officeDocument/2006/relationships/vmlDrawing" Target="../drawings/vmlDrawing1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23.doc" TargetMode="Internal" /><Relationship Id="rId4" Type="http://schemas.openxmlformats.org/officeDocument/2006/relationships/image" Target="../media/image28.emf" /><Relationship Id="rId5" Type="http://schemas.openxmlformats.org/officeDocument/2006/relationships/tags" Target="../tags/tag19.xml" /><Relationship Id="rId6" Type="http://schemas.openxmlformats.org/officeDocument/2006/relationships/vmlDrawing" Target="../drawings/vmlDrawing1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24.doc" TargetMode="Internal" /><Relationship Id="rId4" Type="http://schemas.openxmlformats.org/officeDocument/2006/relationships/image" Target="../media/image29.emf" /><Relationship Id="rId5" Type="http://schemas.openxmlformats.org/officeDocument/2006/relationships/image" Target="../media/image10.jpeg" /><Relationship Id="rId6" Type="http://schemas.openxmlformats.org/officeDocument/2006/relationships/oleObject" Target="../embeddings/oleObject25.doc" TargetMode="Internal" /><Relationship Id="rId7" Type="http://schemas.openxmlformats.org/officeDocument/2006/relationships/image" Target="../media/image30.emf" /><Relationship Id="rId8" Type="http://schemas.openxmlformats.org/officeDocument/2006/relationships/tags" Target="../tags/tag20.xml" /><Relationship Id="rId9" Type="http://schemas.openxmlformats.org/officeDocument/2006/relationships/vmlDrawing" Target="../drawings/vmlDrawing1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26.doc" TargetMode="Internal" /><Relationship Id="rId4" Type="http://schemas.openxmlformats.org/officeDocument/2006/relationships/image" Target="../media/image31.emf" /><Relationship Id="rId5" Type="http://schemas.openxmlformats.org/officeDocument/2006/relationships/tags" Target="../tags/tag21.xml" /><Relationship Id="rId6" Type="http://schemas.openxmlformats.org/officeDocument/2006/relationships/vmlDrawing" Target="../drawings/vmlDrawing19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oleObject" Target="../embeddings/oleObject27.doc" TargetMode="Internal" /><Relationship Id="rId4" Type="http://schemas.openxmlformats.org/officeDocument/2006/relationships/image" Target="../media/image32.emf" /><Relationship Id="rId5" Type="http://schemas.openxmlformats.org/officeDocument/2006/relationships/image" Target="../media/image10.jpeg" /><Relationship Id="rId6" Type="http://schemas.openxmlformats.org/officeDocument/2006/relationships/tags" Target="../tags/tag22.xml" /><Relationship Id="rId7" Type="http://schemas.openxmlformats.org/officeDocument/2006/relationships/vmlDrawing" Target="../drawings/vmlDrawing20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8.doc" TargetMode="Internal" /><Relationship Id="rId4" Type="http://schemas.openxmlformats.org/officeDocument/2006/relationships/image" Target="../media/image33.emf" /><Relationship Id="rId5" Type="http://schemas.openxmlformats.org/officeDocument/2006/relationships/tags" Target="../tags/tag23.xml" /><Relationship Id="rId6" Type="http://schemas.openxmlformats.org/officeDocument/2006/relationships/vmlDrawing" Target="../drawings/vmlDrawing21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34.png" /><Relationship Id="rId4" Type="http://schemas.openxmlformats.org/officeDocument/2006/relationships/oleObject" Target="../embeddings/oleObject29.doc" TargetMode="Internal" /><Relationship Id="rId5" Type="http://schemas.openxmlformats.org/officeDocument/2006/relationships/image" Target="../media/image35.emf" /><Relationship Id="rId6" Type="http://schemas.openxmlformats.org/officeDocument/2006/relationships/tags" Target="../tags/tag24.xml" /><Relationship Id="rId7" Type="http://schemas.openxmlformats.org/officeDocument/2006/relationships/vmlDrawing" Target="../drawings/vmlDrawing22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30.doc" TargetMode="Internal" /><Relationship Id="rId4" Type="http://schemas.openxmlformats.org/officeDocument/2006/relationships/image" Target="../media/image36.emf" /><Relationship Id="rId5" Type="http://schemas.openxmlformats.org/officeDocument/2006/relationships/tags" Target="../tags/tag25.xml" /><Relationship Id="rId6" Type="http://schemas.openxmlformats.org/officeDocument/2006/relationships/vmlDrawing" Target="../drawings/vmlDrawing23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oleObject" Target="../embeddings/oleObject31.doc" TargetMode="Internal" /><Relationship Id="rId4" Type="http://schemas.openxmlformats.org/officeDocument/2006/relationships/image" Target="../media/image37.emf" /><Relationship Id="rId5" Type="http://schemas.openxmlformats.org/officeDocument/2006/relationships/tags" Target="../tags/tag26.xml" /><Relationship Id="rId6" Type="http://schemas.openxmlformats.org/officeDocument/2006/relationships/vmlDrawing" Target="../drawings/vmlDrawing24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oleObject" Target="../embeddings/oleObject32.doc" TargetMode="Internal" /><Relationship Id="rId4" Type="http://schemas.openxmlformats.org/officeDocument/2006/relationships/image" Target="../media/image38.emf" /><Relationship Id="rId5" Type="http://schemas.openxmlformats.org/officeDocument/2006/relationships/tags" Target="../tags/tag27.xml" /><Relationship Id="rId6" Type="http://schemas.openxmlformats.org/officeDocument/2006/relationships/vmlDrawing" Target="../drawings/vmlDrawing25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oleObject" Target="../embeddings/oleObject33.doc" TargetMode="Internal" /><Relationship Id="rId4" Type="http://schemas.openxmlformats.org/officeDocument/2006/relationships/image" Target="../media/image39.emf" /><Relationship Id="rId5" Type="http://schemas.openxmlformats.org/officeDocument/2006/relationships/tags" Target="../tags/tag28.xml" /><Relationship Id="rId6" Type="http://schemas.openxmlformats.org/officeDocument/2006/relationships/vmlDrawing" Target="../drawings/vmlDrawing26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40.emf" /><Relationship Id="rId5" Type="http://schemas.openxmlformats.org/officeDocument/2006/relationships/tags" Target="../tags/tag29.xml" /><Relationship Id="rId6" Type="http://schemas.openxmlformats.org/officeDocument/2006/relationships/vmlDrawing" Target="../drawings/vmlDrawing27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slide" Target="slide4.xml" TargetMode="Internal" /><Relationship Id="rId5" Type="http://schemas.openxmlformats.org/officeDocument/2006/relationships/slide" Target="slide14.xml" TargetMode="Internal" /><Relationship Id="rId6" Type="http://schemas.openxmlformats.org/officeDocument/2006/relationships/slide" Target="slide24.xml" TargetMode="Internal" /><Relationship Id="rId7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oleObject" Target="../embeddings/oleObject35.doc" TargetMode="Internal" /><Relationship Id="rId4" Type="http://schemas.openxmlformats.org/officeDocument/2006/relationships/image" Target="../media/image41.emf" /><Relationship Id="rId5" Type="http://schemas.openxmlformats.org/officeDocument/2006/relationships/tags" Target="../tags/tag30.xml" /><Relationship Id="rId6" Type="http://schemas.openxmlformats.org/officeDocument/2006/relationships/vmlDrawing" Target="../drawings/vmlDrawing28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oleObject" Target="../embeddings/oleObject36.doc" TargetMode="Internal" /><Relationship Id="rId4" Type="http://schemas.openxmlformats.org/officeDocument/2006/relationships/image" Target="../media/image42.emf" /><Relationship Id="rId5" Type="http://schemas.openxmlformats.org/officeDocument/2006/relationships/tags" Target="../tags/tag31.xml" /><Relationship Id="rId6" Type="http://schemas.openxmlformats.org/officeDocument/2006/relationships/vmlDrawing" Target="../drawings/vmlDrawing29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37.doc" TargetMode="Internal" /><Relationship Id="rId4" Type="http://schemas.openxmlformats.org/officeDocument/2006/relationships/image" Target="../media/image43.emf" /><Relationship Id="rId5" Type="http://schemas.openxmlformats.org/officeDocument/2006/relationships/tags" Target="../tags/tag32.xml" /><Relationship Id="rId6" Type="http://schemas.openxmlformats.org/officeDocument/2006/relationships/vmlDrawing" Target="../drawings/vmlDrawing30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38.doc" TargetMode="Internal" /><Relationship Id="rId4" Type="http://schemas.openxmlformats.org/officeDocument/2006/relationships/image" Target="../media/image44.emf" /><Relationship Id="rId5" Type="http://schemas.openxmlformats.org/officeDocument/2006/relationships/oleObject" Target="../embeddings/oleObject39.doc" TargetMode="Internal" /><Relationship Id="rId6" Type="http://schemas.openxmlformats.org/officeDocument/2006/relationships/image" Target="../media/image45.emf" /><Relationship Id="rId7" Type="http://schemas.openxmlformats.org/officeDocument/2006/relationships/tags" Target="../tags/tag33.xml" /><Relationship Id="rId8" Type="http://schemas.openxmlformats.org/officeDocument/2006/relationships/vmlDrawing" Target="../drawings/vmlDrawing31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oleObject" Target="../embeddings/oleObject40.doc" TargetMode="Internal" /><Relationship Id="rId4" Type="http://schemas.openxmlformats.org/officeDocument/2006/relationships/image" Target="../media/image46.emf" /><Relationship Id="rId5" Type="http://schemas.openxmlformats.org/officeDocument/2006/relationships/oleObject" Target="../embeddings/oleObject41.doc" TargetMode="Internal" /><Relationship Id="rId6" Type="http://schemas.openxmlformats.org/officeDocument/2006/relationships/image" Target="../media/image47.emf" /><Relationship Id="rId7" Type="http://schemas.openxmlformats.org/officeDocument/2006/relationships/tags" Target="../tags/tag34.xml" /><Relationship Id="rId8" Type="http://schemas.openxmlformats.org/officeDocument/2006/relationships/vmlDrawing" Target="../drawings/vmlDrawing32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48.emf" /><Relationship Id="rId5" Type="http://schemas.openxmlformats.org/officeDocument/2006/relationships/tags" Target="../tags/tag35.xml" /><Relationship Id="rId6" Type="http://schemas.openxmlformats.org/officeDocument/2006/relationships/vmlDrawing" Target="../drawings/vmlDrawing33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oleObject" Target="../embeddings/oleObject43.doc" TargetMode="Internal" /><Relationship Id="rId4" Type="http://schemas.openxmlformats.org/officeDocument/2006/relationships/image" Target="../media/image49.emf" /><Relationship Id="rId5" Type="http://schemas.openxmlformats.org/officeDocument/2006/relationships/tags" Target="../tags/tag36.xml" /><Relationship Id="rId6" Type="http://schemas.openxmlformats.org/officeDocument/2006/relationships/vmlDrawing" Target="../drawings/vmlDrawing34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oleObject" Target="../embeddings/oleObject44.doc" TargetMode="Internal" /><Relationship Id="rId4" Type="http://schemas.openxmlformats.org/officeDocument/2006/relationships/image" Target="../media/image50.emf" /><Relationship Id="rId5" Type="http://schemas.openxmlformats.org/officeDocument/2006/relationships/tags" Target="../tags/tag37.xml" /><Relationship Id="rId6" Type="http://schemas.openxmlformats.org/officeDocument/2006/relationships/vmlDrawing" Target="../drawings/vmlDrawing35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oleObject" Target="../embeddings/oleObject45.doc" TargetMode="Internal" /><Relationship Id="rId4" Type="http://schemas.openxmlformats.org/officeDocument/2006/relationships/image" Target="../media/image51.emf" /><Relationship Id="rId5" Type="http://schemas.openxmlformats.org/officeDocument/2006/relationships/tags" Target="../tags/tag38.xml" /><Relationship Id="rId6" Type="http://schemas.openxmlformats.org/officeDocument/2006/relationships/vmlDrawing" Target="../drawings/vmlDrawing36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oleObject" Target="../embeddings/oleObject46.doc" TargetMode="Internal" /><Relationship Id="rId4" Type="http://schemas.openxmlformats.org/officeDocument/2006/relationships/image" Target="../media/image52.emf" /><Relationship Id="rId5" Type="http://schemas.openxmlformats.org/officeDocument/2006/relationships/tags" Target="../tags/tag39.xml" /><Relationship Id="rId6" Type="http://schemas.openxmlformats.org/officeDocument/2006/relationships/vmlDrawing" Target="../drawings/vmlDrawing37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Relationship Id="rId4" Type="http://schemas.openxmlformats.org/officeDocument/2006/relationships/oleObject" Target="../embeddings/oleObject2.doc" TargetMode="Internal" /><Relationship Id="rId5" Type="http://schemas.openxmlformats.org/officeDocument/2006/relationships/image" Target="../media/image5.emf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oleObject" Target="../embeddings/oleObject47.doc" TargetMode="Internal" /><Relationship Id="rId4" Type="http://schemas.openxmlformats.org/officeDocument/2006/relationships/image" Target="../media/image53.emf" /><Relationship Id="rId5" Type="http://schemas.openxmlformats.org/officeDocument/2006/relationships/oleObject" Target="../embeddings/oleObject48.doc" TargetMode="Internal" /><Relationship Id="rId6" Type="http://schemas.openxmlformats.org/officeDocument/2006/relationships/image" Target="../media/image54.emf" /><Relationship Id="rId7" Type="http://schemas.openxmlformats.org/officeDocument/2006/relationships/tags" Target="../tags/tag40.xml" /><Relationship Id="rId8" Type="http://schemas.openxmlformats.org/officeDocument/2006/relationships/vmlDrawing" Target="../drawings/vmlDrawing38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3.jpeg" /><Relationship Id="rId4" Type="http://schemas.openxmlformats.org/officeDocument/2006/relationships/tags" Target="../tags/tag41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2.xml" /><Relationship Id="rId3" Type="http://schemas.openxmlformats.org/officeDocument/2006/relationships/oleObject" Target="../embeddings/oleObject49.doc" TargetMode="Internal" /><Relationship Id="rId4" Type="http://schemas.openxmlformats.org/officeDocument/2006/relationships/image" Target="../media/image55.emf" /><Relationship Id="rId5" Type="http://schemas.openxmlformats.org/officeDocument/2006/relationships/tags" Target="../tags/tag42.xml" /><Relationship Id="rId6" Type="http://schemas.openxmlformats.org/officeDocument/2006/relationships/vmlDrawing" Target="../drawings/vmlDrawing39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3.xml" /><Relationship Id="rId3" Type="http://schemas.openxmlformats.org/officeDocument/2006/relationships/oleObject" Target="../embeddings/oleObject50.doc" TargetMode="Internal" /><Relationship Id="rId4" Type="http://schemas.openxmlformats.org/officeDocument/2006/relationships/image" Target="../media/image56.emf" /><Relationship Id="rId5" Type="http://schemas.openxmlformats.org/officeDocument/2006/relationships/tags" Target="../tags/tag43.xml" /><Relationship Id="rId6" Type="http://schemas.openxmlformats.org/officeDocument/2006/relationships/vmlDrawing" Target="../drawings/vmlDrawing40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4.xml" /><Relationship Id="rId3" Type="http://schemas.openxmlformats.org/officeDocument/2006/relationships/oleObject" Target="../embeddings/oleObject51.doc" TargetMode="Internal" /><Relationship Id="rId4" Type="http://schemas.openxmlformats.org/officeDocument/2006/relationships/image" Target="../media/image57.emf" /><Relationship Id="rId5" Type="http://schemas.openxmlformats.org/officeDocument/2006/relationships/oleObject" Target="../embeddings/oleObject52.doc" TargetMode="Internal" /><Relationship Id="rId6" Type="http://schemas.openxmlformats.org/officeDocument/2006/relationships/image" Target="../media/image58.emf" /><Relationship Id="rId7" Type="http://schemas.openxmlformats.org/officeDocument/2006/relationships/tags" Target="../tags/tag44.xml" /><Relationship Id="rId8" Type="http://schemas.openxmlformats.org/officeDocument/2006/relationships/vmlDrawing" Target="../drawings/vmlDrawing41.v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5.xml" /><Relationship Id="rId3" Type="http://schemas.openxmlformats.org/officeDocument/2006/relationships/oleObject" Target="../embeddings/oleObject53.doc" TargetMode="Internal" /><Relationship Id="rId4" Type="http://schemas.openxmlformats.org/officeDocument/2006/relationships/image" Target="../media/image59.emf" /><Relationship Id="rId5" Type="http://schemas.openxmlformats.org/officeDocument/2006/relationships/oleObject" Target="../embeddings/oleObject54.doc" TargetMode="Internal" /><Relationship Id="rId6" Type="http://schemas.openxmlformats.org/officeDocument/2006/relationships/image" Target="../media/image60.emf" /><Relationship Id="rId7" Type="http://schemas.openxmlformats.org/officeDocument/2006/relationships/tags" Target="../tags/tag45.xml" /><Relationship Id="rId8" Type="http://schemas.openxmlformats.org/officeDocument/2006/relationships/vmlDrawing" Target="../drawings/vmlDrawing42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6.xml" /><Relationship Id="rId3" Type="http://schemas.openxmlformats.org/officeDocument/2006/relationships/oleObject" Target="../embeddings/oleObject55.doc" TargetMode="Internal" /><Relationship Id="rId4" Type="http://schemas.openxmlformats.org/officeDocument/2006/relationships/image" Target="../media/image61.emf" /><Relationship Id="rId5" Type="http://schemas.openxmlformats.org/officeDocument/2006/relationships/oleObject" Target="../embeddings/oleObject56.doc" TargetMode="Internal" /><Relationship Id="rId6" Type="http://schemas.openxmlformats.org/officeDocument/2006/relationships/image" Target="../media/image62.emf" /><Relationship Id="rId7" Type="http://schemas.openxmlformats.org/officeDocument/2006/relationships/tags" Target="../tags/tag46.xml" /><Relationship Id="rId8" Type="http://schemas.openxmlformats.org/officeDocument/2006/relationships/vmlDrawing" Target="../drawings/vmlDrawing43.v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7.xml" /><Relationship Id="rId3" Type="http://schemas.openxmlformats.org/officeDocument/2006/relationships/oleObject" Target="../embeddings/oleObject57.doc" TargetMode="Internal" /><Relationship Id="rId4" Type="http://schemas.openxmlformats.org/officeDocument/2006/relationships/image" Target="../media/image63.emf" /><Relationship Id="rId5" Type="http://schemas.openxmlformats.org/officeDocument/2006/relationships/tags" Target="../tags/tag47.xml" /><Relationship Id="rId6" Type="http://schemas.openxmlformats.org/officeDocument/2006/relationships/vmlDrawing" Target="../drawings/vmlDrawing44.v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8.xml" /><Relationship Id="rId3" Type="http://schemas.openxmlformats.org/officeDocument/2006/relationships/oleObject" Target="../embeddings/oleObject58.doc" TargetMode="Internal" /><Relationship Id="rId4" Type="http://schemas.openxmlformats.org/officeDocument/2006/relationships/image" Target="../media/image64.emf" /><Relationship Id="rId5" Type="http://schemas.openxmlformats.org/officeDocument/2006/relationships/tags" Target="../tags/tag48.xml" /><Relationship Id="rId6" Type="http://schemas.openxmlformats.org/officeDocument/2006/relationships/vmlDrawing" Target="../drawings/vmlDrawing45.v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9.xml" /><Relationship Id="rId3" Type="http://schemas.openxmlformats.org/officeDocument/2006/relationships/oleObject" Target="../embeddings/oleObject59.doc" TargetMode="Internal" /><Relationship Id="rId4" Type="http://schemas.openxmlformats.org/officeDocument/2006/relationships/image" Target="../media/image65.emf" /><Relationship Id="rId5" Type="http://schemas.openxmlformats.org/officeDocument/2006/relationships/tags" Target="../tags/tag49.xml" /><Relationship Id="rId6" Type="http://schemas.openxmlformats.org/officeDocument/2006/relationships/vmlDrawing" Target="../drawings/vmlDrawing46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3.doc" TargetMode="Internal" /><Relationship Id="rId4" Type="http://schemas.openxmlformats.org/officeDocument/2006/relationships/image" Target="../media/image6.emf" /><Relationship Id="rId5" Type="http://schemas.openxmlformats.org/officeDocument/2006/relationships/tags" Target="../tags/tag5.xml" /><Relationship Id="rId6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0.xml" /><Relationship Id="rId3" Type="http://schemas.openxmlformats.org/officeDocument/2006/relationships/oleObject" Target="../embeddings/oleObject60.doc" TargetMode="Internal" /><Relationship Id="rId4" Type="http://schemas.openxmlformats.org/officeDocument/2006/relationships/image" Target="../media/image66.emf" /><Relationship Id="rId5" Type="http://schemas.openxmlformats.org/officeDocument/2006/relationships/tags" Target="../tags/tag50.xml" /><Relationship Id="rId6" Type="http://schemas.openxmlformats.org/officeDocument/2006/relationships/vmlDrawing" Target="../drawings/vmlDrawing47.v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1.xml" /><Relationship Id="rId3" Type="http://schemas.openxmlformats.org/officeDocument/2006/relationships/image" Target="../media/image3.jpeg" /><Relationship Id="rId4" Type="http://schemas.openxmlformats.org/officeDocument/2006/relationships/tags" Target="../tags/tag51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8.vml" /><Relationship Id="rId2" Type="http://schemas.openxmlformats.org/officeDocument/2006/relationships/notesSlide" Target="../notesSlides/notesSlide52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61.doc" TargetMode="Internal" /><Relationship Id="rId8" Type="http://schemas.openxmlformats.org/officeDocument/2006/relationships/image" Target="../media/image67.emf" /><Relationship Id="rId9" Type="http://schemas.openxmlformats.org/officeDocument/2006/relationships/tags" Target="../tags/tag52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3.xml" /><Relationship Id="rId11" Type="http://schemas.openxmlformats.org/officeDocument/2006/relationships/vmlDrawing" Target="../drawings/vmlDrawing49.vml" /><Relationship Id="rId2" Type="http://schemas.openxmlformats.org/officeDocument/2006/relationships/notesSlide" Target="../notesSlides/notesSlide53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62.doc" TargetMode="Internal" /><Relationship Id="rId8" Type="http://schemas.openxmlformats.org/officeDocument/2006/relationships/image" Target="../media/image68.emf" /><Relationship Id="rId9" Type="http://schemas.openxmlformats.org/officeDocument/2006/relationships/image" Target="../media/image10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0.emf" /><Relationship Id="rId11" Type="http://schemas.openxmlformats.org/officeDocument/2006/relationships/tags" Target="../tags/tag54.xml" /><Relationship Id="rId12" Type="http://schemas.openxmlformats.org/officeDocument/2006/relationships/vmlDrawing" Target="../drawings/vmlDrawing50.vml" /><Relationship Id="rId2" Type="http://schemas.openxmlformats.org/officeDocument/2006/relationships/notesSlide" Target="../notesSlides/notesSlide54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63.doc" TargetMode="Internal" /><Relationship Id="rId8" Type="http://schemas.openxmlformats.org/officeDocument/2006/relationships/image" Target="../media/image69.emf" /><Relationship Id="rId9" Type="http://schemas.openxmlformats.org/officeDocument/2006/relationships/oleObject" Target="../embeddings/oleObject64.doc" TargetMode="Interna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2.emf" /><Relationship Id="rId11" Type="http://schemas.openxmlformats.org/officeDocument/2006/relationships/tags" Target="../tags/tag55.xml" /><Relationship Id="rId12" Type="http://schemas.openxmlformats.org/officeDocument/2006/relationships/vmlDrawing" Target="../drawings/vmlDrawing51.vml" /><Relationship Id="rId2" Type="http://schemas.openxmlformats.org/officeDocument/2006/relationships/notesSlide" Target="../notesSlides/notesSlide55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65.doc" TargetMode="Internal" /><Relationship Id="rId8" Type="http://schemas.openxmlformats.org/officeDocument/2006/relationships/image" Target="../media/image71.emf" /><Relationship Id="rId9" Type="http://schemas.openxmlformats.org/officeDocument/2006/relationships/oleObject" Target="../embeddings/oleObject66.doc" TargetMode="Interna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6.xml" /><Relationship Id="rId11" Type="http://schemas.openxmlformats.org/officeDocument/2006/relationships/vmlDrawing" Target="../drawings/vmlDrawing52.vml" /><Relationship Id="rId2" Type="http://schemas.openxmlformats.org/officeDocument/2006/relationships/notesSlide" Target="../notesSlides/notesSlide56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67.doc" TargetMode="Internal" /><Relationship Id="rId8" Type="http://schemas.openxmlformats.org/officeDocument/2006/relationships/image" Target="../media/image73.emf" /><Relationship Id="rId9" Type="http://schemas.openxmlformats.org/officeDocument/2006/relationships/image" Target="../media/image10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3.vml" /><Relationship Id="rId2" Type="http://schemas.openxmlformats.org/officeDocument/2006/relationships/notesSlide" Target="../notesSlides/notesSlide57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68.doc" TargetMode="Internal" /><Relationship Id="rId8" Type="http://schemas.openxmlformats.org/officeDocument/2006/relationships/image" Target="../media/image74.emf" /><Relationship Id="rId9" Type="http://schemas.openxmlformats.org/officeDocument/2006/relationships/tags" Target="../tags/tag57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4.vml" /><Relationship Id="rId2" Type="http://schemas.openxmlformats.org/officeDocument/2006/relationships/notesSlide" Target="../notesSlides/notesSlide58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69.doc" TargetMode="Internal" /><Relationship Id="rId8" Type="http://schemas.openxmlformats.org/officeDocument/2006/relationships/image" Target="../media/image75.emf" /><Relationship Id="rId9" Type="http://schemas.openxmlformats.org/officeDocument/2006/relationships/tags" Target="../tags/tag58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5.vml" /><Relationship Id="rId2" Type="http://schemas.openxmlformats.org/officeDocument/2006/relationships/notesSlide" Target="../notesSlides/notesSlide59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70.doc" TargetMode="Internal" /><Relationship Id="rId8" Type="http://schemas.openxmlformats.org/officeDocument/2006/relationships/image" Target="../media/image76.emf" /><Relationship Id="rId9" Type="http://schemas.openxmlformats.org/officeDocument/2006/relationships/tags" Target="../tags/tag5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4.doc" TargetMode="Internal" /><Relationship Id="rId4" Type="http://schemas.openxmlformats.org/officeDocument/2006/relationships/image" Target="../media/image7.emf" /><Relationship Id="rId5" Type="http://schemas.openxmlformats.org/officeDocument/2006/relationships/tags" Target="../tags/tag6.xml" /><Relationship Id="rId6" Type="http://schemas.openxmlformats.org/officeDocument/2006/relationships/vmlDrawing" Target="../drawings/vmlDrawing4.v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6.vml" /><Relationship Id="rId2" Type="http://schemas.openxmlformats.org/officeDocument/2006/relationships/notesSlide" Target="../notesSlides/notesSlide60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71.doc" TargetMode="Internal" /><Relationship Id="rId8" Type="http://schemas.openxmlformats.org/officeDocument/2006/relationships/image" Target="../media/image77.emf" /><Relationship Id="rId9" Type="http://schemas.openxmlformats.org/officeDocument/2006/relationships/tags" Target="../tags/tag60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7.vml" /><Relationship Id="rId2" Type="http://schemas.openxmlformats.org/officeDocument/2006/relationships/notesSlide" Target="../notesSlides/notesSlide61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72.doc" TargetMode="Internal" /><Relationship Id="rId8" Type="http://schemas.openxmlformats.org/officeDocument/2006/relationships/image" Target="../media/image78.emf" /><Relationship Id="rId9" Type="http://schemas.openxmlformats.org/officeDocument/2006/relationships/tags" Target="../tags/tag61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8.vml" /><Relationship Id="rId2" Type="http://schemas.openxmlformats.org/officeDocument/2006/relationships/notesSlide" Target="../notesSlides/notesSlide62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73.doc" TargetMode="Internal" /><Relationship Id="rId8" Type="http://schemas.openxmlformats.org/officeDocument/2006/relationships/image" Target="../media/image79.emf" /><Relationship Id="rId9" Type="http://schemas.openxmlformats.org/officeDocument/2006/relationships/tags" Target="../tags/tag62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9.vml" /><Relationship Id="rId2" Type="http://schemas.openxmlformats.org/officeDocument/2006/relationships/notesSlide" Target="../notesSlides/notesSlide63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74.doc" TargetMode="Internal" /><Relationship Id="rId8" Type="http://schemas.openxmlformats.org/officeDocument/2006/relationships/image" Target="../media/image80.emf" /><Relationship Id="rId9" Type="http://schemas.openxmlformats.org/officeDocument/2006/relationships/tags" Target="../tags/tag63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60.vml" /><Relationship Id="rId2" Type="http://schemas.openxmlformats.org/officeDocument/2006/relationships/notesSlide" Target="../notesSlides/notesSlide64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75.doc" TargetMode="Internal" /><Relationship Id="rId8" Type="http://schemas.openxmlformats.org/officeDocument/2006/relationships/image" Target="../media/image81.emf" /><Relationship Id="rId9" Type="http://schemas.openxmlformats.org/officeDocument/2006/relationships/tags" Target="../tags/tag64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61.vml" /><Relationship Id="rId2" Type="http://schemas.openxmlformats.org/officeDocument/2006/relationships/notesSlide" Target="../notesSlides/notesSlide65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76.doc" TargetMode="Internal" /><Relationship Id="rId8" Type="http://schemas.openxmlformats.org/officeDocument/2006/relationships/image" Target="../media/image82.emf" /><Relationship Id="rId9" Type="http://schemas.openxmlformats.org/officeDocument/2006/relationships/tags" Target="../tags/tag65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4.emf" /><Relationship Id="rId11" Type="http://schemas.openxmlformats.org/officeDocument/2006/relationships/oleObject" Target="../embeddings/oleObject79.doc" TargetMode="Internal" /><Relationship Id="rId12" Type="http://schemas.openxmlformats.org/officeDocument/2006/relationships/image" Target="../media/image85.emf" /><Relationship Id="rId13" Type="http://schemas.openxmlformats.org/officeDocument/2006/relationships/tags" Target="../tags/tag66.xml" /><Relationship Id="rId14" Type="http://schemas.openxmlformats.org/officeDocument/2006/relationships/vmlDrawing" Target="../drawings/vmlDrawing62.vml" /><Relationship Id="rId2" Type="http://schemas.openxmlformats.org/officeDocument/2006/relationships/notesSlide" Target="../notesSlides/notesSlide66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77.doc" TargetMode="Internal" /><Relationship Id="rId8" Type="http://schemas.openxmlformats.org/officeDocument/2006/relationships/image" Target="../media/image83.emf" /><Relationship Id="rId9" Type="http://schemas.openxmlformats.org/officeDocument/2006/relationships/oleObject" Target="../embeddings/oleObject78.doc" TargetMode="Interna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7.emf" /><Relationship Id="rId11" Type="http://schemas.openxmlformats.org/officeDocument/2006/relationships/tags" Target="../tags/tag67.xml" /><Relationship Id="rId12" Type="http://schemas.openxmlformats.org/officeDocument/2006/relationships/vmlDrawing" Target="../drawings/vmlDrawing63.vml" /><Relationship Id="rId2" Type="http://schemas.openxmlformats.org/officeDocument/2006/relationships/notesSlide" Target="../notesSlides/notesSlide67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80.doc" TargetMode="Internal" /><Relationship Id="rId8" Type="http://schemas.openxmlformats.org/officeDocument/2006/relationships/image" Target="../media/image86.emf" /><Relationship Id="rId9" Type="http://schemas.openxmlformats.org/officeDocument/2006/relationships/oleObject" Target="../embeddings/oleObject81.doc" TargetMode="Interna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64.vml" /><Relationship Id="rId2" Type="http://schemas.openxmlformats.org/officeDocument/2006/relationships/notesSlide" Target="../notesSlides/notesSlide68.xml" /><Relationship Id="rId3" Type="http://schemas.openxmlformats.org/officeDocument/2006/relationships/slide" Target="slide52.xml" TargetMode="Internal" /><Relationship Id="rId4" Type="http://schemas.openxmlformats.org/officeDocument/2006/relationships/slide" Target="slide56.xml" TargetMode="Internal" /><Relationship Id="rId5" Type="http://schemas.openxmlformats.org/officeDocument/2006/relationships/slide" Target="slide58.xml" TargetMode="Internal" /><Relationship Id="rId6" Type="http://schemas.openxmlformats.org/officeDocument/2006/relationships/slide" Target="slide61.xml" TargetMode="Internal" /><Relationship Id="rId7" Type="http://schemas.openxmlformats.org/officeDocument/2006/relationships/oleObject" Target="../embeddings/oleObject82.doc" TargetMode="Internal" /><Relationship Id="rId8" Type="http://schemas.openxmlformats.org/officeDocument/2006/relationships/image" Target="../media/image88.emf" /><Relationship Id="rId9" Type="http://schemas.openxmlformats.org/officeDocument/2006/relationships/tags" Target="../tags/tag68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9.xml" /><Relationship Id="rId3" Type="http://schemas.openxmlformats.org/officeDocument/2006/relationships/image" Target="../media/image89.png" /><Relationship Id="rId4" Type="http://schemas.openxmlformats.org/officeDocument/2006/relationships/image" Target="../media/image90.png" /><Relationship Id="rId5" Type="http://schemas.openxmlformats.org/officeDocument/2006/relationships/hyperlink" Target="../&#37197;&#22871;&#32451;&#20064;&#39064;/&#33021;&#21147;&#35838;&#26102;&#33853;&#23454;/&#33021;&#21147;&#35838;&#26102;&#33853;&#23454;1 &#26377;&#26426;&#21270;&#21512;&#29289;&#30340;&#20998;&#31163;&#19982;&#25552;&#32431;&#12289;&#32452;&#25104;&#19982;&#32467;&#26500;&#30340;&#30740;&#31350;.doc" TargetMode="External" /><Relationship Id="rId6" Type="http://schemas.openxmlformats.org/officeDocument/2006/relationships/tags" Target="../tags/tag6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5.doc" TargetMode="Internal" /><Relationship Id="rId4" Type="http://schemas.openxmlformats.org/officeDocument/2006/relationships/image" Target="../media/image8.emf" /><Relationship Id="rId5" Type="http://schemas.openxmlformats.org/officeDocument/2006/relationships/tags" Target="../tags/tag7.xml" /><Relationship Id="rId6" Type="http://schemas.openxmlformats.org/officeDocument/2006/relationships/vmlDrawing" Target="../drawings/vmlDrawing5.v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0.xml" /><Relationship Id="rId3" Type="http://schemas.openxmlformats.org/officeDocument/2006/relationships/image" Target="../media/image91.png" /><Relationship Id="rId4" Type="http://schemas.openxmlformats.org/officeDocument/2006/relationships/tags" Target="../tags/tag7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6.doc" TargetMode="Internal" /><Relationship Id="rId4" Type="http://schemas.openxmlformats.org/officeDocument/2006/relationships/image" Target="../media/image9.emf" /><Relationship Id="rId5" Type="http://schemas.openxmlformats.org/officeDocument/2006/relationships/image" Target="../media/image10.jpeg" /><Relationship Id="rId6" Type="http://schemas.openxmlformats.org/officeDocument/2006/relationships/tags" Target="../tags/tag8.xml" /><Relationship Id="rId7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7.doc" TargetMode="Internal" /><Relationship Id="rId4" Type="http://schemas.openxmlformats.org/officeDocument/2006/relationships/image" Target="../media/image11.emf" /><Relationship Id="rId5" Type="http://schemas.openxmlformats.org/officeDocument/2006/relationships/tags" Target="../tags/tag9.xml" /><Relationship Id="rId6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2797175"/>
            <a:ext cx="9271000" cy="258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anose="02010600030101010101" pitchFamily="2" charset="-122"/>
              </a:rPr>
              <a:t>第二单元　科学家怎样研究有机物</a:t>
            </a:r>
            <a:endParaRPr lang="zh-CN" altLang="zh-CN" sz="4200">
              <a:solidFill>
                <a:srgbClr val="808080"/>
              </a:solidFill>
              <a:latin typeface="宋体" panose="02010600030101010101" pitchFamily="2" charset="-122"/>
            </a:endParaRPr>
          </a:p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anose="02010600030101010101" pitchFamily="2" charset="-122"/>
              </a:rPr>
              <a:t>能力课时1　有机化合物的分离与提纯、组成与结构的研究</a:t>
            </a:r>
            <a:endParaRPr lang="zh-CN" altLang="zh-CN" sz="4200">
              <a:solidFill>
                <a:srgbClr val="808080"/>
              </a:solidFill>
              <a:latin typeface="宋体" panose="02010600030101010101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993775"/>
            <a:ext cx="8662988" cy="1841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有进化学的发展及研究思路</a:t>
            </a:r>
            <a:endParaRPr lang="zh-CN" altLang="en-US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08"/>
          <p:cNvCxnSpPr/>
          <p:nvPr/>
        </p:nvCxnSpPr>
        <p:spPr>
          <a:xfrm>
            <a:off x="50800" y="2890838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09"/>
          <p:cNvCxnSpPr/>
          <p:nvPr/>
        </p:nvCxnSpPr>
        <p:spPr>
          <a:xfrm>
            <a:off x="50800" y="5534025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2529" name="对象 1272833"/>
          <p:cNvGraphicFramePr>
            <a:graphicFrameLocks noChangeAspect="1"/>
          </p:cNvGraphicFramePr>
          <p:nvPr/>
        </p:nvGraphicFramePr>
        <p:xfrm>
          <a:off x="498475" y="962025"/>
          <a:ext cx="10526713" cy="4557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3" imgW="10526713" imgH="4557713" progId="Word.Document.8">
                  <p:embed/>
                </p:oleObj>
              </mc:Choice>
              <mc:Fallback>
                <p:oleObj r:id="rId3" imgW="10526713" imgH="4557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62025"/>
                        <a:ext cx="10526713" cy="4557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0" name="图片 1272834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7" name="对象 1271809"/>
          <p:cNvGraphicFramePr>
            <a:graphicFrameLocks noChangeAspect="1"/>
          </p:cNvGraphicFramePr>
          <p:nvPr/>
        </p:nvGraphicFramePr>
        <p:xfrm>
          <a:off x="498475" y="869950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69950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对象 1271810"/>
          <p:cNvGraphicFramePr>
            <a:graphicFrameLocks noChangeAspect="1"/>
          </p:cNvGraphicFramePr>
          <p:nvPr/>
        </p:nvGraphicFramePr>
        <p:xfrm>
          <a:off x="498475" y="3516313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5" imgW="10526713" imgH="2765425" progId="Word.Document.8">
                  <p:embed/>
                </p:oleObj>
              </mc:Choice>
              <mc:Fallback>
                <p:oleObj r:id="rId5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516313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对象 1271812"/>
          <p:cNvGraphicFramePr>
            <a:graphicFrameLocks noChangeAspect="1"/>
          </p:cNvGraphicFramePr>
          <p:nvPr/>
        </p:nvGraphicFramePr>
        <p:xfrm>
          <a:off x="488950" y="2184400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7" imgW="10545763" imgH="1382713" progId="Word.Document.8">
                  <p:embed/>
                </p:oleObj>
              </mc:Choice>
              <mc:Fallback>
                <p:oleObj r:id="rId7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184400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对象 1271813"/>
          <p:cNvGraphicFramePr>
            <a:graphicFrameLocks noChangeAspect="1"/>
          </p:cNvGraphicFramePr>
          <p:nvPr/>
        </p:nvGraphicFramePr>
        <p:xfrm>
          <a:off x="488950" y="4806950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9" imgW="10545763" imgH="1382713" progId="Word.Document.8">
                  <p:embed/>
                </p:oleObj>
              </mc:Choice>
              <mc:Fallback>
                <p:oleObj r:id="rId9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4806950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270785"/>
          <p:cNvGraphicFramePr>
            <a:graphicFrameLocks noChangeAspect="1"/>
          </p:cNvGraphicFramePr>
          <p:nvPr/>
        </p:nvGraphicFramePr>
        <p:xfrm>
          <a:off x="427038" y="1025525"/>
          <a:ext cx="10669587" cy="4430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10669587" imgH="4430713" progId="Word.Document.8">
                  <p:embed/>
                </p:oleObj>
              </mc:Choice>
              <mc:Fallback>
                <p:oleObj r:id="rId3" imgW="10669587" imgH="4430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025525"/>
                        <a:ext cx="10669587" cy="4430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6" name="图片 1270786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673" name="对象 1269761"/>
          <p:cNvGraphicFramePr>
            <a:graphicFrameLocks noChangeAspect="1"/>
          </p:cNvGraphicFramePr>
          <p:nvPr/>
        </p:nvGraphicFramePr>
        <p:xfrm>
          <a:off x="498475" y="852488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52488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对象 1269762"/>
          <p:cNvGraphicFramePr>
            <a:graphicFrameLocks noChangeAspect="1"/>
          </p:cNvGraphicFramePr>
          <p:nvPr/>
        </p:nvGraphicFramePr>
        <p:xfrm>
          <a:off x="498475" y="3473450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5" imgW="10526713" imgH="2765425" progId="Word.Document.8">
                  <p:embed/>
                </p:oleObj>
              </mc:Choice>
              <mc:Fallback>
                <p:oleObj r:id="rId5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473450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对象 1269763"/>
          <p:cNvGraphicFramePr>
            <a:graphicFrameLocks noChangeAspect="1"/>
          </p:cNvGraphicFramePr>
          <p:nvPr/>
        </p:nvGraphicFramePr>
        <p:xfrm>
          <a:off x="488950" y="2138363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7" imgW="10545763" imgH="1382712" progId="Word.Document.8">
                  <p:embed/>
                </p:oleObj>
              </mc:Choice>
              <mc:Fallback>
                <p:oleObj r:id="rId7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138363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对象 1269764"/>
          <p:cNvGraphicFramePr>
            <a:graphicFrameLocks noChangeAspect="1"/>
          </p:cNvGraphicFramePr>
          <p:nvPr/>
        </p:nvGraphicFramePr>
        <p:xfrm>
          <a:off x="488950" y="4759325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9" imgW="10545763" imgH="1382713" progId="Word.Document.8">
                  <p:embed/>
                </p:oleObj>
              </mc:Choice>
              <mc:Fallback>
                <p:oleObj r:id="rId9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4759325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1" name="图片 1268741" descr="探究任务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619125"/>
            <a:ext cx="725487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2" name="矩形 1268738"/>
          <p:cNvSpPr/>
          <p:nvPr/>
        </p:nvSpPr>
        <p:spPr>
          <a:xfrm>
            <a:off x="1973263" y="755650"/>
            <a:ext cx="30416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波谱分析法的应用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30723" name="对象 1268740"/>
          <p:cNvGraphicFramePr>
            <a:graphicFrameLocks noChangeAspect="1"/>
          </p:cNvGraphicFramePr>
          <p:nvPr/>
        </p:nvGraphicFramePr>
        <p:xfrm>
          <a:off x="498475" y="1419225"/>
          <a:ext cx="10526713" cy="3740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4" imgW="10526713" imgH="3740150" progId="Word.Document.8">
                  <p:embed/>
                </p:oleObj>
              </mc:Choice>
              <mc:Fallback>
                <p:oleObj r:id="rId4" imgW="10526713" imgH="3740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419225"/>
                        <a:ext cx="10526713" cy="374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769" name="对象 1267713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266689"/>
          <p:cNvGraphicFramePr>
            <a:graphicFrameLocks noChangeAspect="1"/>
          </p:cNvGraphicFramePr>
          <p:nvPr/>
        </p:nvGraphicFramePr>
        <p:xfrm>
          <a:off x="500063" y="900113"/>
          <a:ext cx="10520362" cy="50625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10520362" imgH="5062537" progId="Word.Document.8">
                  <p:embed/>
                </p:oleObj>
              </mc:Choice>
              <mc:Fallback>
                <p:oleObj r:id="rId3" imgW="10520362" imgH="50625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900113"/>
                        <a:ext cx="10520362" cy="5062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265665"/>
          <p:cNvGraphicFramePr>
            <a:graphicFrameLocks noChangeAspect="1"/>
          </p:cNvGraphicFramePr>
          <p:nvPr/>
        </p:nvGraphicFramePr>
        <p:xfrm>
          <a:off x="498475" y="830263"/>
          <a:ext cx="10526713" cy="48196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" imgW="10526713" imgH="4819650" progId="Word.Document.8">
                  <p:embed/>
                </p:oleObj>
              </mc:Choice>
              <mc:Fallback>
                <p:oleObj r:id="rId3" imgW="10526713" imgH="48196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30263"/>
                        <a:ext cx="10526713" cy="4819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6" name="图片 1265666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913" name="对象 1264641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61" name="对象 1263617"/>
          <p:cNvGraphicFramePr>
            <a:graphicFrameLocks noChangeAspect="1"/>
          </p:cNvGraphicFramePr>
          <p:nvPr/>
        </p:nvGraphicFramePr>
        <p:xfrm>
          <a:off x="498475" y="1624013"/>
          <a:ext cx="10526713" cy="3254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3" imgW="10526713" imgH="3254375" progId="Word.Document.8">
                  <p:embed/>
                </p:oleObj>
              </mc:Choice>
              <mc:Fallback>
                <p:oleObj r:id="rId3" imgW="10526713" imgH="32543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624013"/>
                        <a:ext cx="10526713" cy="325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058819"/>
          <p:cNvGraphicFramePr>
            <a:graphicFrameLocks noChangeAspect="1"/>
          </p:cNvGraphicFramePr>
          <p:nvPr/>
        </p:nvGraphicFramePr>
        <p:xfrm>
          <a:off x="427038" y="2098675"/>
          <a:ext cx="10669587" cy="22844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69587" imgH="2284413" progId="Word.Document.8">
                  <p:embed/>
                </p:oleObj>
              </mc:Choice>
              <mc:Fallback>
                <p:oleObj r:id="rId3" imgW="10669587" imgH="22844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2098675"/>
                        <a:ext cx="10669587" cy="228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262593"/>
          <p:cNvGraphicFramePr>
            <a:graphicFrameLocks noChangeAspect="1"/>
          </p:cNvGraphicFramePr>
          <p:nvPr/>
        </p:nvGraphicFramePr>
        <p:xfrm>
          <a:off x="500063" y="900113"/>
          <a:ext cx="10520362" cy="45069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" imgW="10520362" imgH="4506912" progId="Word.Document.8">
                  <p:embed/>
                </p:oleObj>
              </mc:Choice>
              <mc:Fallback>
                <p:oleObj r:id="rId3" imgW="10520362" imgH="45069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900113"/>
                        <a:ext cx="10520362" cy="4506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0" name="图片 1262594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3011" name="对象 1262595"/>
          <p:cNvGraphicFramePr>
            <a:graphicFrameLocks noChangeAspect="1"/>
          </p:cNvGraphicFramePr>
          <p:nvPr/>
        </p:nvGraphicFramePr>
        <p:xfrm>
          <a:off x="488950" y="5249863"/>
          <a:ext cx="1054576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6" imgW="10545763" imgH="690562" progId="Word.Document.8">
                  <p:embed/>
                </p:oleObj>
              </mc:Choice>
              <mc:Fallback>
                <p:oleObj r:id="rId6" imgW="1054576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950" y="5249863"/>
                        <a:ext cx="10545763" cy="690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057" name="对象 1261569"/>
          <p:cNvGraphicFramePr>
            <a:graphicFrameLocks noChangeAspect="1"/>
          </p:cNvGraphicFramePr>
          <p:nvPr/>
        </p:nvGraphicFramePr>
        <p:xfrm>
          <a:off x="498475" y="1590675"/>
          <a:ext cx="10526713" cy="3298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3" imgW="10526713" imgH="3298825" progId="Word.Document.8">
                  <p:embed/>
                </p:oleObj>
              </mc:Choice>
              <mc:Fallback>
                <p:oleObj r:id="rId3" imgW="10526713" imgH="32988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90675"/>
                        <a:ext cx="10526713" cy="3298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05" name="对象 1260545"/>
          <p:cNvGraphicFramePr>
            <a:graphicFrameLocks noChangeAspect="1"/>
          </p:cNvGraphicFramePr>
          <p:nvPr/>
        </p:nvGraphicFramePr>
        <p:xfrm>
          <a:off x="498475" y="1017588"/>
          <a:ext cx="10526713" cy="5264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3" imgW="10526713" imgH="5264150" progId="Word.Document.8">
                  <p:embed/>
                </p:oleObj>
              </mc:Choice>
              <mc:Fallback>
                <p:oleObj r:id="rId3" imgW="10526713" imgH="5264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17588"/>
                        <a:ext cx="10526713" cy="5264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6" name="图片 1260546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259521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3" imgW="10526713" imgH="1382713" progId="Word.Document.8">
                  <p:embed/>
                </p:oleObj>
              </mc:Choice>
              <mc:Fallback>
                <p:oleObj r:id="rId3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01" name="图片 1258503" descr="探究任务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619125"/>
            <a:ext cx="725487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02" name="矩形 1258498"/>
          <p:cNvSpPr/>
          <p:nvPr/>
        </p:nvSpPr>
        <p:spPr>
          <a:xfrm>
            <a:off x="1973263" y="755650"/>
            <a:ext cx="51847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推测有机化合物的分子式和结构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51203" name="对象 1258502"/>
          <p:cNvGraphicFramePr>
            <a:graphicFrameLocks noChangeAspect="1"/>
          </p:cNvGraphicFramePr>
          <p:nvPr/>
        </p:nvGraphicFramePr>
        <p:xfrm>
          <a:off x="500063" y="1211263"/>
          <a:ext cx="10520362" cy="50244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4" imgW="10520362" imgH="5024437" progId="Word.Document.8">
                  <p:embed/>
                </p:oleObj>
              </mc:Choice>
              <mc:Fallback>
                <p:oleObj r:id="rId4" imgW="10520362" imgH="50244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063" y="1211263"/>
                        <a:ext cx="10520362" cy="5024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257473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5297" name="对象 1298433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7345" name="对象 1297409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393" name="对象 1296385"/>
          <p:cNvGraphicFramePr>
            <a:graphicFrameLocks noChangeAspect="1"/>
          </p:cNvGraphicFramePr>
          <p:nvPr/>
        </p:nvGraphicFramePr>
        <p:xfrm>
          <a:off x="498475" y="1716088"/>
          <a:ext cx="10526713" cy="3049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3" imgW="10526713" imgH="3049587" progId="Word.Document.8">
                  <p:embed/>
                </p:oleObj>
              </mc:Choice>
              <mc:Fallback>
                <p:oleObj r:id="rId3" imgW="10526713" imgH="3049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16088"/>
                        <a:ext cx="10526713" cy="304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295362"/>
          <p:cNvGraphicFramePr>
            <a:graphicFrameLocks noChangeAspect="1"/>
          </p:cNvGraphicFramePr>
          <p:nvPr/>
        </p:nvGraphicFramePr>
        <p:xfrm>
          <a:off x="498475" y="881063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526713" imgH="4840287" progId="Word.Document.8">
                  <p:embed/>
                </p:oleObj>
              </mc:Choice>
              <mc:Fallback>
                <p:oleObj r:id="rId3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81063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探究要点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典例合作细解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  <p:sp>
        <p:nvSpPr>
          <p:cNvPr id="8197" name="矩形 917579"/>
          <p:cNvSpPr/>
          <p:nvPr/>
        </p:nvSpPr>
        <p:spPr>
          <a:xfrm>
            <a:off x="4264025" y="3430588"/>
            <a:ext cx="1357313" cy="1282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探究任务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1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探究任务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2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探究任务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3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  <p:bldP spid="819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489" name="对象 1294337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537" name="对象 1293313"/>
          <p:cNvGraphicFramePr>
            <a:graphicFrameLocks noChangeAspect="1"/>
          </p:cNvGraphicFramePr>
          <p:nvPr/>
        </p:nvGraphicFramePr>
        <p:xfrm>
          <a:off x="498475" y="873125"/>
          <a:ext cx="10526713" cy="48942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3" imgW="10526713" imgH="4894263" progId="Word.Document.8">
                  <p:embed/>
                </p:oleObj>
              </mc:Choice>
              <mc:Fallback>
                <p:oleObj r:id="rId3" imgW="10526713" imgH="48942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73125"/>
                        <a:ext cx="10526713" cy="4894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585" name="对象 1292289"/>
          <p:cNvGraphicFramePr>
            <a:graphicFrameLocks noChangeAspect="1"/>
          </p:cNvGraphicFramePr>
          <p:nvPr/>
        </p:nvGraphicFramePr>
        <p:xfrm>
          <a:off x="498475" y="1673225"/>
          <a:ext cx="10526713" cy="3133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3" imgW="10526713" imgH="3133725" progId="Word.Document.8">
                  <p:embed/>
                </p:oleObj>
              </mc:Choice>
              <mc:Fallback>
                <p:oleObj r:id="rId3" imgW="10526713" imgH="31337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673225"/>
                        <a:ext cx="10526713" cy="313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313793"/>
          <p:cNvGraphicFramePr>
            <a:graphicFrameLocks noChangeAspect="1"/>
          </p:cNvGraphicFramePr>
          <p:nvPr/>
        </p:nvGraphicFramePr>
        <p:xfrm>
          <a:off x="498475" y="771525"/>
          <a:ext cx="10526713" cy="4938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3" imgW="10526713" imgH="4938713" progId="Word.Document.8">
                  <p:embed/>
                </p:oleObj>
              </mc:Choice>
              <mc:Fallback>
                <p:oleObj r:id="rId3" imgW="10526713" imgH="4938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771525"/>
                        <a:ext cx="10526713" cy="4938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对象 1313794"/>
          <p:cNvGraphicFramePr>
            <a:graphicFrameLocks noChangeAspect="1"/>
          </p:cNvGraphicFramePr>
          <p:nvPr/>
        </p:nvGraphicFramePr>
        <p:xfrm>
          <a:off x="488950" y="5111750"/>
          <a:ext cx="1054576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5" imgW="10545763" imgH="690563" progId="Word.Document.8">
                  <p:embed/>
                </p:oleObj>
              </mc:Choice>
              <mc:Fallback>
                <p:oleObj r:id="rId5" imgW="1054576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5111750"/>
                        <a:ext cx="10545763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681" name="对象 1314817"/>
          <p:cNvGraphicFramePr>
            <a:graphicFrameLocks noChangeAspect="1"/>
          </p:cNvGraphicFramePr>
          <p:nvPr/>
        </p:nvGraphicFramePr>
        <p:xfrm>
          <a:off x="498475" y="11334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334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对象 1314818"/>
          <p:cNvGraphicFramePr>
            <a:graphicFrameLocks noChangeAspect="1"/>
          </p:cNvGraphicFramePr>
          <p:nvPr/>
        </p:nvGraphicFramePr>
        <p:xfrm>
          <a:off x="498475" y="4014788"/>
          <a:ext cx="1052671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5" imgW="10526713" imgH="1382712" progId="Word.Document.8">
                  <p:embed/>
                </p:oleObj>
              </mc:Choice>
              <mc:Fallback>
                <p:oleObj r:id="rId5" imgW="1052671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4014788"/>
                        <a:ext cx="1052671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315841"/>
          <p:cNvGraphicFramePr>
            <a:graphicFrameLocks noChangeAspect="1"/>
          </p:cNvGraphicFramePr>
          <p:nvPr/>
        </p:nvGraphicFramePr>
        <p:xfrm>
          <a:off x="498475" y="1716088"/>
          <a:ext cx="10526713" cy="3049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526713" imgH="3049587" progId="Word.Document.8">
                  <p:embed/>
                </p:oleObj>
              </mc:Choice>
              <mc:Fallback>
                <p:oleObj r:id="rId3" imgW="10526713" imgH="3049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16088"/>
                        <a:ext cx="10526713" cy="304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5777" name="对象 1316865"/>
          <p:cNvGraphicFramePr>
            <a:graphicFrameLocks noChangeAspect="1"/>
          </p:cNvGraphicFramePr>
          <p:nvPr/>
        </p:nvGraphicFramePr>
        <p:xfrm>
          <a:off x="427038" y="1501775"/>
          <a:ext cx="10669587" cy="3476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3" imgW="10669587" imgH="3476625" progId="Word.Document.8">
                  <p:embed/>
                </p:oleObj>
              </mc:Choice>
              <mc:Fallback>
                <p:oleObj r:id="rId3" imgW="10669587" imgH="34766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501775"/>
                        <a:ext cx="10669587" cy="347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7825" name="对象 1317889"/>
          <p:cNvGraphicFramePr>
            <a:graphicFrameLocks noChangeAspect="1"/>
          </p:cNvGraphicFramePr>
          <p:nvPr/>
        </p:nvGraphicFramePr>
        <p:xfrm>
          <a:off x="423863" y="1036638"/>
          <a:ext cx="10577512" cy="50053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3" imgW="10577512" imgH="5005387" progId="Word.Document.8">
                  <p:embed/>
                </p:oleObj>
              </mc:Choice>
              <mc:Fallback>
                <p:oleObj r:id="rId3" imgW="10577512" imgH="50053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1036638"/>
                        <a:ext cx="10577512" cy="5005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9873" name="对象 1318913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3" imgW="10526713" imgH="1382713" progId="Word.Document.8">
                  <p:embed/>
                </p:oleObj>
              </mc:Choice>
              <mc:Fallback>
                <p:oleObj r:id="rId3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921" name="对象 1319937"/>
          <p:cNvGraphicFramePr>
            <a:graphicFrameLocks noChangeAspect="1"/>
          </p:cNvGraphicFramePr>
          <p:nvPr/>
        </p:nvGraphicFramePr>
        <p:xfrm>
          <a:off x="498475" y="698500"/>
          <a:ext cx="10526713" cy="52562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3" imgW="10526713" imgH="5256213" progId="Word.Document.8">
                  <p:embed/>
                </p:oleObj>
              </mc:Choice>
              <mc:Fallback>
                <p:oleObj r:id="rId3" imgW="10526713" imgH="52562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698500"/>
                        <a:ext cx="10526713" cy="5256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1" name="图片 1057798" descr="探究任务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619125"/>
            <a:ext cx="725487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2" name="矩形 1057796"/>
          <p:cNvSpPr/>
          <p:nvPr/>
        </p:nvSpPr>
        <p:spPr>
          <a:xfrm>
            <a:off x="1973263" y="755650"/>
            <a:ext cx="30416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物质的分离与提纯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10243" name="对象 1057797"/>
          <p:cNvGraphicFramePr>
            <a:graphicFrameLocks noChangeAspect="1"/>
          </p:cNvGraphicFramePr>
          <p:nvPr/>
        </p:nvGraphicFramePr>
        <p:xfrm>
          <a:off x="498475" y="1716088"/>
          <a:ext cx="10526713" cy="3049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0526713" imgH="3049587" progId="Word.Document.8">
                  <p:embed/>
                </p:oleObj>
              </mc:Choice>
              <mc:Fallback>
                <p:oleObj r:id="rId4" imgW="10526713" imgH="3049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716088"/>
                        <a:ext cx="10526713" cy="304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3969" name="对象 1320961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0" name="对象 1320962"/>
          <p:cNvGraphicFramePr>
            <a:graphicFrameLocks noChangeAspect="1"/>
          </p:cNvGraphicFramePr>
          <p:nvPr/>
        </p:nvGraphicFramePr>
        <p:xfrm>
          <a:off x="488950" y="4035425"/>
          <a:ext cx="1054576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5" imgW="10545763" imgH="690563" progId="Word.Document.8">
                  <p:embed/>
                </p:oleObj>
              </mc:Choice>
              <mc:Fallback>
                <p:oleObj r:id="rId5" imgW="1054576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4035425"/>
                        <a:ext cx="10545763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7" name="矩形 24675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学科素养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潜移默化养成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6018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6019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6020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860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8065" name="对象 1047557"/>
          <p:cNvGraphicFramePr>
            <a:graphicFrameLocks noChangeAspect="1"/>
          </p:cNvGraphicFramePr>
          <p:nvPr/>
        </p:nvGraphicFramePr>
        <p:xfrm>
          <a:off x="498475" y="1023938"/>
          <a:ext cx="10526713" cy="4432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3" imgW="10526713" imgH="4432300" progId="Word.Document.8">
                  <p:embed/>
                </p:oleObj>
              </mc:Choice>
              <mc:Fallback>
                <p:oleObj r:id="rId3" imgW="10526713" imgH="4432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23938"/>
                        <a:ext cx="10526713" cy="443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0113" name="对象 1083394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2161" name="对象 1214466"/>
          <p:cNvGraphicFramePr>
            <a:graphicFrameLocks noChangeAspect="1"/>
          </p:cNvGraphicFramePr>
          <p:nvPr/>
        </p:nvGraphicFramePr>
        <p:xfrm>
          <a:off x="498475" y="1023938"/>
          <a:ext cx="10526713" cy="4432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3" imgW="10526713" imgH="4432300" progId="Word.Document.8">
                  <p:embed/>
                </p:oleObj>
              </mc:Choice>
              <mc:Fallback>
                <p:oleObj r:id="rId3" imgW="10526713" imgH="4432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23938"/>
                        <a:ext cx="10526713" cy="443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2" name="对象 1214467"/>
          <p:cNvGraphicFramePr>
            <a:graphicFrameLocks noChangeAspect="1"/>
          </p:cNvGraphicFramePr>
          <p:nvPr/>
        </p:nvGraphicFramePr>
        <p:xfrm>
          <a:off x="488950" y="2674938"/>
          <a:ext cx="1054576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5" imgW="10545763" imgH="2765425" progId="Word.Document.8">
                  <p:embed/>
                </p:oleObj>
              </mc:Choice>
              <mc:Fallback>
                <p:oleObj r:id="rId5" imgW="1054576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674938"/>
                        <a:ext cx="1054576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4209" name="对象 1155077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0" name="对象 1155078"/>
          <p:cNvGraphicFramePr>
            <a:graphicFrameLocks noChangeAspect="1"/>
          </p:cNvGraphicFramePr>
          <p:nvPr/>
        </p:nvGraphicFramePr>
        <p:xfrm>
          <a:off x="488950" y="4327525"/>
          <a:ext cx="1054576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5" imgW="10545763" imgH="690563" progId="Word.Document.8">
                  <p:embed/>
                </p:oleObj>
              </mc:Choice>
              <mc:Fallback>
                <p:oleObj r:id="rId5" imgW="1054576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4327525"/>
                        <a:ext cx="10545763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6257" name="对象 1154051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8" name="对象 1154052"/>
          <p:cNvGraphicFramePr>
            <a:graphicFrameLocks noChangeAspect="1"/>
          </p:cNvGraphicFramePr>
          <p:nvPr/>
        </p:nvGraphicFramePr>
        <p:xfrm>
          <a:off x="488950" y="3614738"/>
          <a:ext cx="1054576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5" imgW="10545763" imgH="690562" progId="Word.Document.8">
                  <p:embed/>
                </p:oleObj>
              </mc:Choice>
              <mc:Fallback>
                <p:oleObj r:id="rId5" imgW="1054576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614738"/>
                        <a:ext cx="10545763" cy="690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8305" name="对象 1153026"/>
          <p:cNvGraphicFramePr>
            <a:graphicFrameLocks noChangeAspect="1"/>
          </p:cNvGraphicFramePr>
          <p:nvPr/>
        </p:nvGraphicFramePr>
        <p:xfrm>
          <a:off x="498475" y="904875"/>
          <a:ext cx="10526713" cy="48164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3" imgW="10526713" imgH="4816475" progId="Word.Document.8">
                  <p:embed/>
                </p:oleObj>
              </mc:Choice>
              <mc:Fallback>
                <p:oleObj r:id="rId3" imgW="10526713" imgH="4816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04875"/>
                        <a:ext cx="10526713" cy="481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0353" name="对象 1152002"/>
          <p:cNvGraphicFramePr>
            <a:graphicFrameLocks noChangeAspect="1"/>
          </p:cNvGraphicFramePr>
          <p:nvPr/>
        </p:nvGraphicFramePr>
        <p:xfrm>
          <a:off x="498475" y="1001713"/>
          <a:ext cx="10526713" cy="47196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3" imgW="10526713" imgH="4719637" progId="Word.Document.8">
                  <p:embed/>
                </p:oleObj>
              </mc:Choice>
              <mc:Fallback>
                <p:oleObj r:id="rId3" imgW="10526713" imgH="47196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01713"/>
                        <a:ext cx="10526713" cy="4719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01" name="对象 1082372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3" imgW="10526713" imgH="1382713" progId="Word.Document.8">
                  <p:embed/>
                </p:oleObj>
              </mc:Choice>
              <mc:Fallback>
                <p:oleObj r:id="rId3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89" name="对象 1277953"/>
          <p:cNvGraphicFramePr>
            <a:graphicFrameLocks noChangeAspect="1"/>
          </p:cNvGraphicFramePr>
          <p:nvPr/>
        </p:nvGraphicFramePr>
        <p:xfrm>
          <a:off x="427038" y="1055688"/>
          <a:ext cx="10669587" cy="4430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10669587" imgH="4430712" progId="Word.Document.8">
                  <p:embed/>
                </p:oleObj>
              </mc:Choice>
              <mc:Fallback>
                <p:oleObj r:id="rId3" imgW="10669587" imgH="4430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055688"/>
                        <a:ext cx="10669587" cy="4430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4449" name="对象 1321986"/>
          <p:cNvGraphicFramePr>
            <a:graphicFrameLocks noChangeAspect="1"/>
          </p:cNvGraphicFramePr>
          <p:nvPr/>
        </p:nvGraphicFramePr>
        <p:xfrm>
          <a:off x="498475" y="1716088"/>
          <a:ext cx="10526713" cy="3049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7" r:id="rId3" imgW="10526713" imgH="3049587" progId="Word.Document.8">
                  <p:embed/>
                </p:oleObj>
              </mc:Choice>
              <mc:Fallback>
                <p:oleObj r:id="rId3" imgW="10526713" imgH="3049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16088"/>
                        <a:ext cx="10526713" cy="304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497" name="矩形 1006593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能力过关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106498" name="直接连接符 1006594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106499" name="图片 100659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6500" name="矩形 1006596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0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7" grpId="0"/>
      <p:bldP spid="1065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545" name="文本框 1236993">
            <a:hlinkClick r:id="rId3" action="ppaction://hlinksldjump"/>
          </p:cNvPr>
          <p:cNvSpPr/>
          <p:nvPr/>
        </p:nvSpPr>
        <p:spPr>
          <a:xfrm>
            <a:off x="46085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8546" name="文本框 1236994">
            <a:hlinkClick r:id="rId4" action="ppaction://hlinksldjump"/>
          </p:cNvPr>
          <p:cNvSpPr/>
          <p:nvPr/>
        </p:nvSpPr>
        <p:spPr>
          <a:xfrm>
            <a:off x="512286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8547" name="文本框 1236995">
            <a:hlinkClick r:id="rId5" action="ppaction://hlinksldjump"/>
          </p:cNvPr>
          <p:cNvSpPr/>
          <p:nvPr/>
        </p:nvSpPr>
        <p:spPr>
          <a:xfrm>
            <a:off x="56372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8548" name="文本框 1236996">
            <a:hlinkClick r:id="rId6" action="ppaction://hlinksldjump"/>
          </p:cNvPr>
          <p:cNvSpPr/>
          <p:nvPr/>
        </p:nvSpPr>
        <p:spPr>
          <a:xfrm>
            <a:off x="615315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8549" name="对象 1237061"/>
          <p:cNvGraphicFramePr>
            <a:graphicFrameLocks noChangeAspect="1"/>
          </p:cNvGraphicFramePr>
          <p:nvPr/>
        </p:nvGraphicFramePr>
        <p:xfrm>
          <a:off x="427038" y="1057275"/>
          <a:ext cx="10669587" cy="4365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r:id="rId7" imgW="10669587" imgH="4365625" progId="Word.Document.8">
                  <p:embed/>
                </p:oleObj>
              </mc:Choice>
              <mc:Fallback>
                <p:oleObj r:id="rId7" imgW="10669587" imgH="43656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038" y="1057275"/>
                        <a:ext cx="10669587" cy="4365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593" name="文本框 1239041">
            <a:hlinkClick r:id="rId3" action="ppaction://hlinksldjump"/>
          </p:cNvPr>
          <p:cNvSpPr/>
          <p:nvPr/>
        </p:nvSpPr>
        <p:spPr>
          <a:xfrm>
            <a:off x="46085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0594" name="文本框 1239042">
            <a:hlinkClick r:id="rId4" action="ppaction://hlinksldjump"/>
          </p:cNvPr>
          <p:cNvSpPr/>
          <p:nvPr/>
        </p:nvSpPr>
        <p:spPr>
          <a:xfrm>
            <a:off x="512286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0595" name="文本框 1239043">
            <a:hlinkClick r:id="rId5" action="ppaction://hlinksldjump"/>
          </p:cNvPr>
          <p:cNvSpPr/>
          <p:nvPr/>
        </p:nvSpPr>
        <p:spPr>
          <a:xfrm>
            <a:off x="56372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0596" name="文本框 1239044">
            <a:hlinkClick r:id="rId6" action="ppaction://hlinksldjump"/>
          </p:cNvPr>
          <p:cNvSpPr/>
          <p:nvPr/>
        </p:nvSpPr>
        <p:spPr>
          <a:xfrm>
            <a:off x="615315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0597" name="对象 1239046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9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598" name="图片 1239047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41" name="文本框 1324033">
            <a:hlinkClick r:id="rId3" action="ppaction://hlinksldjump"/>
          </p:cNvPr>
          <p:cNvSpPr/>
          <p:nvPr/>
        </p:nvSpPr>
        <p:spPr>
          <a:xfrm>
            <a:off x="46085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42" name="文本框 1324034">
            <a:hlinkClick r:id="rId4" action="ppaction://hlinksldjump"/>
          </p:cNvPr>
          <p:cNvSpPr/>
          <p:nvPr/>
        </p:nvSpPr>
        <p:spPr>
          <a:xfrm>
            <a:off x="512286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43" name="文本框 1324035">
            <a:hlinkClick r:id="rId5" action="ppaction://hlinksldjump"/>
          </p:cNvPr>
          <p:cNvSpPr/>
          <p:nvPr/>
        </p:nvSpPr>
        <p:spPr>
          <a:xfrm>
            <a:off x="56372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44" name="文本框 1324036">
            <a:hlinkClick r:id="rId6" action="ppaction://hlinksldjump"/>
          </p:cNvPr>
          <p:cNvSpPr/>
          <p:nvPr/>
        </p:nvSpPr>
        <p:spPr>
          <a:xfrm>
            <a:off x="615315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2645" name="对象 1324039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0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对象 1324040"/>
          <p:cNvGraphicFramePr>
            <a:graphicFrameLocks noChangeAspect="1"/>
          </p:cNvGraphicFramePr>
          <p:nvPr/>
        </p:nvGraphicFramePr>
        <p:xfrm>
          <a:off x="488950" y="3660775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1" r:id="rId9" imgW="10545763" imgH="1382713" progId="Word.Document.8">
                  <p:embed/>
                </p:oleObj>
              </mc:Choice>
              <mc:Fallback>
                <p:oleObj r:id="rId9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3660775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689" name="文本框 1326081">
            <a:hlinkClick r:id="rId3" action="ppaction://hlinksldjump"/>
          </p:cNvPr>
          <p:cNvSpPr/>
          <p:nvPr/>
        </p:nvSpPr>
        <p:spPr>
          <a:xfrm>
            <a:off x="46085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4690" name="文本框 1326082">
            <a:hlinkClick r:id="rId4" action="ppaction://hlinksldjump"/>
          </p:cNvPr>
          <p:cNvSpPr/>
          <p:nvPr/>
        </p:nvSpPr>
        <p:spPr>
          <a:xfrm>
            <a:off x="512286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4691" name="文本框 1326083">
            <a:hlinkClick r:id="rId5" action="ppaction://hlinksldjump"/>
          </p:cNvPr>
          <p:cNvSpPr/>
          <p:nvPr/>
        </p:nvSpPr>
        <p:spPr>
          <a:xfrm>
            <a:off x="56372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4692" name="文本框 1326084">
            <a:hlinkClick r:id="rId6" action="ppaction://hlinksldjump"/>
          </p:cNvPr>
          <p:cNvSpPr/>
          <p:nvPr/>
        </p:nvSpPr>
        <p:spPr>
          <a:xfrm>
            <a:off x="615315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4693" name="对象 1326087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2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对象 1326088"/>
          <p:cNvGraphicFramePr>
            <a:graphicFrameLocks noChangeAspect="1"/>
          </p:cNvGraphicFramePr>
          <p:nvPr/>
        </p:nvGraphicFramePr>
        <p:xfrm>
          <a:off x="479425" y="3308350"/>
          <a:ext cx="105648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3" r:id="rId9" imgW="10564813" imgH="1382713" progId="Word.Document.8">
                  <p:embed/>
                </p:oleObj>
              </mc:Choice>
              <mc:Fallback>
                <p:oleObj r:id="rId9" imgW="105648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9425" y="3308350"/>
                        <a:ext cx="105648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737" name="文本框 1241089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6738" name="文本框 1241090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6739" name="文本框 1241091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6740" name="文本框 1241092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6741" name="对象 1241094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4" r:id="rId7" imgW="10526713" imgH="4148137" progId="Word.Document.8">
                  <p:embed/>
                </p:oleObj>
              </mc:Choice>
              <mc:Fallback>
                <p:oleObj r:id="rId7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42" name="图片 1241095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8785" name="文本框 1243137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8786" name="文本框 1243138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8787" name="文本框 1243139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8788" name="文本框 1243140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8789" name="对象 1243142"/>
          <p:cNvGraphicFramePr>
            <a:graphicFrameLocks noChangeAspect="1"/>
          </p:cNvGraphicFramePr>
          <p:nvPr/>
        </p:nvGraphicFramePr>
        <p:xfrm>
          <a:off x="498475" y="688975"/>
          <a:ext cx="10526713" cy="52657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5" r:id="rId7" imgW="10526713" imgH="5265738" progId="Word.Document.8">
                  <p:embed/>
                </p:oleObj>
              </mc:Choice>
              <mc:Fallback>
                <p:oleObj r:id="rId7" imgW="10526713" imgH="52657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688975"/>
                        <a:ext cx="10526713" cy="5265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833" name="文本框 1245185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0834" name="文本框 1245186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0835" name="文本框 1245187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0836" name="文本框 1245188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0837" name="对象 1245190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6" r:id="rId7" imgW="10526713" imgH="4840287" progId="Word.Document.8">
                  <p:embed/>
                </p:oleObj>
              </mc:Choice>
              <mc:Fallback>
                <p:oleObj r:id="rId7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81" name="文本框 1247233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2" name="文本框 1247234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3" name="文本框 1247235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4" name="文本框 1247236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2885" name="对象 1247239"/>
          <p:cNvGraphicFramePr>
            <a:graphicFrameLocks noChangeAspect="1"/>
          </p:cNvGraphicFramePr>
          <p:nvPr/>
        </p:nvGraphicFramePr>
        <p:xfrm>
          <a:off x="498475" y="741363"/>
          <a:ext cx="10526713" cy="4997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7" r:id="rId7" imgW="10526713" imgH="4997450" progId="Word.Document.8">
                  <p:embed/>
                </p:oleObj>
              </mc:Choice>
              <mc:Fallback>
                <p:oleObj r:id="rId7" imgW="10526713" imgH="49974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741363"/>
                        <a:ext cx="10526713" cy="4997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337" name="对象 1276929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3" imgW="10526713" imgH="1382713" progId="Word.Document.8">
                  <p:embed/>
                </p:oleObj>
              </mc:Choice>
              <mc:Fallback>
                <p:oleObj r:id="rId3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929" name="文本框 1328129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0" name="文本框 1328130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1" name="文本框 1328131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2" name="文本框 1328132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4933" name="对象 1328134"/>
          <p:cNvGraphicFramePr>
            <a:graphicFrameLocks noChangeAspect="1"/>
          </p:cNvGraphicFramePr>
          <p:nvPr/>
        </p:nvGraphicFramePr>
        <p:xfrm>
          <a:off x="800100" y="2163763"/>
          <a:ext cx="6111875" cy="1752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8" r:id="rId7" imgW="6111875" imgH="1752600" progId="Word.Document.8">
                  <p:embed/>
                </p:oleObj>
              </mc:Choice>
              <mc:Fallback>
                <p:oleObj r:id="rId7" imgW="6111875" imgH="1752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0100" y="2163763"/>
                        <a:ext cx="6111875" cy="175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977" name="文本框 1249281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78" name="文本框 1249282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79" name="文本框 1249283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80" name="文本框 1249284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6981" name="对象 1249286"/>
          <p:cNvGraphicFramePr>
            <a:graphicFrameLocks noChangeAspect="1"/>
          </p:cNvGraphicFramePr>
          <p:nvPr/>
        </p:nvGraphicFramePr>
        <p:xfrm>
          <a:off x="501650" y="993775"/>
          <a:ext cx="10471150" cy="48371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9" r:id="rId7" imgW="10471150" imgH="4837113" progId="Word.Document.8">
                  <p:embed/>
                </p:oleObj>
              </mc:Choice>
              <mc:Fallback>
                <p:oleObj r:id="rId7" imgW="10471150" imgH="48371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650" y="993775"/>
                        <a:ext cx="10471150" cy="4837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025" name="文本框 1251329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9026" name="文本框 1251330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9027" name="文本框 1251331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9028" name="文本框 1251332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9029" name="对象 1251334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0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073" name="文本框 1330177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1074" name="文本框 1330178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1075" name="文本框 1330179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1076" name="文本框 1330180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1077" name="对象 1330181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1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21" name="文本框 1332225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22" name="文本框 1332226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23" name="文本框 1332227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24" name="文本框 1332228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3125" name="对象 1332229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2" r:id="rId7" imgW="10526713" imgH="4840287" progId="Word.Document.8">
                  <p:embed/>
                </p:oleObj>
              </mc:Choice>
              <mc:Fallback>
                <p:oleObj r:id="rId7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169" name="文本框 1334273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5170" name="文本框 1334274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5171" name="文本框 1334275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5172" name="文本框 1334276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5173" name="对象 1334278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3" r:id="rId7" imgW="10526713" imgH="2074863" progId="Word.Document.8">
                  <p:embed/>
                </p:oleObj>
              </mc:Choice>
              <mc:Fallback>
                <p:oleObj r:id="rId7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217" name="文本框 1336321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7218" name="文本框 1336322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7219" name="文本框 1336323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7220" name="文本框 1336324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7221" name="对象 1336325"/>
          <p:cNvGraphicFramePr>
            <a:graphicFrameLocks noChangeAspect="1"/>
          </p:cNvGraphicFramePr>
          <p:nvPr/>
        </p:nvGraphicFramePr>
        <p:xfrm>
          <a:off x="498475" y="1274763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4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274763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对象 1336326"/>
          <p:cNvGraphicFramePr>
            <a:graphicFrameLocks noChangeAspect="1"/>
          </p:cNvGraphicFramePr>
          <p:nvPr/>
        </p:nvGraphicFramePr>
        <p:xfrm>
          <a:off x="498475" y="4037013"/>
          <a:ext cx="1052671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5" r:id="rId9" imgW="10526713" imgH="1382712" progId="Word.Document.8">
                  <p:embed/>
                </p:oleObj>
              </mc:Choice>
              <mc:Fallback>
                <p:oleObj r:id="rId9" imgW="1052671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475" y="4037013"/>
                        <a:ext cx="1052671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3" name="对象 1336327"/>
          <p:cNvGraphicFramePr>
            <a:graphicFrameLocks noChangeAspect="1"/>
          </p:cNvGraphicFramePr>
          <p:nvPr/>
        </p:nvGraphicFramePr>
        <p:xfrm>
          <a:off x="488950" y="272573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6" r:id="rId11" imgW="10545763" imgH="1382712" progId="Word.Document.8">
                  <p:embed/>
                </p:oleObj>
              </mc:Choice>
              <mc:Fallback>
                <p:oleObj r:id="rId11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950" y="272573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9265" name="文本框 1338369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9266" name="文本框 1338370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9267" name="文本框 1338371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9268" name="文本框 1338372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9269" name="对象 1338373"/>
          <p:cNvGraphicFramePr>
            <a:graphicFrameLocks noChangeAspect="1"/>
          </p:cNvGraphicFramePr>
          <p:nvPr/>
        </p:nvGraphicFramePr>
        <p:xfrm>
          <a:off x="498475" y="1116013"/>
          <a:ext cx="10526713" cy="4248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7" r:id="rId7" imgW="10526713" imgH="4248150" progId="Word.Document.8">
                  <p:embed/>
                </p:oleObj>
              </mc:Choice>
              <mc:Fallback>
                <p:oleObj r:id="rId7" imgW="10526713" imgH="4248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16013"/>
                        <a:ext cx="10526713" cy="424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对象 1338374"/>
          <p:cNvGraphicFramePr>
            <a:graphicFrameLocks noChangeAspect="1"/>
          </p:cNvGraphicFramePr>
          <p:nvPr/>
        </p:nvGraphicFramePr>
        <p:xfrm>
          <a:off x="488950" y="3146425"/>
          <a:ext cx="10545763" cy="21732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8" r:id="rId9" imgW="10545763" imgH="2173288" progId="Word.Document.8">
                  <p:embed/>
                </p:oleObj>
              </mc:Choice>
              <mc:Fallback>
                <p:oleObj r:id="rId9" imgW="10545763" imgH="21732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3146425"/>
                        <a:ext cx="10545763" cy="2173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1313" name="文本框 1340417">
            <a:hlinkClick r:id="rId3" action="ppaction://hlinksldjump"/>
          </p:cNvPr>
          <p:cNvSpPr/>
          <p:nvPr/>
        </p:nvSpPr>
        <p:spPr>
          <a:xfrm>
            <a:off x="460851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1314" name="文本框 1340418">
            <a:hlinkClick r:id="rId4" action="ppaction://hlinksldjump"/>
          </p:cNvPr>
          <p:cNvSpPr/>
          <p:nvPr/>
        </p:nvSpPr>
        <p:spPr>
          <a:xfrm>
            <a:off x="51228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1315" name="文本框 1340419">
            <a:hlinkClick r:id="rId5" action="ppaction://hlinksldjump"/>
          </p:cNvPr>
          <p:cNvSpPr/>
          <p:nvPr/>
        </p:nvSpPr>
        <p:spPr>
          <a:xfrm>
            <a:off x="563721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1316" name="文本框 1340420">
            <a:hlinkClick r:id="rId6" action="ppaction://hlinksldjump"/>
          </p:cNvPr>
          <p:cNvSpPr/>
          <p:nvPr/>
        </p:nvSpPr>
        <p:spPr>
          <a:xfrm>
            <a:off x="61531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41317" name="对象 1340421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9" r:id="rId7" imgW="10526713" imgH="2074863" progId="Word.Document.8">
                  <p:embed/>
                </p:oleObj>
              </mc:Choice>
              <mc:Fallback>
                <p:oleObj r:id="rId7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61" name="TextBox 6"/>
          <p:cNvSpPr/>
          <p:nvPr/>
        </p:nvSpPr>
        <p:spPr>
          <a:xfrm>
            <a:off x="3457575" y="3995738"/>
            <a:ext cx="2417763" cy="450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2012"/>
            <a:r>
              <a:rPr lang="zh-CN" altLang="en-US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点击右图进入</a:t>
            </a:r>
            <a:r>
              <a:rPr lang="en-US" altLang="zh-CN" sz="2400" b="0">
                <a:solidFill>
                  <a:schemeClr val="tx1"/>
                </a:solidFill>
                <a:latin typeface="宋体" panose="02010600030101010101" pitchFamily="2" charset="-122"/>
              </a:rPr>
              <a:t>…</a:t>
            </a:r>
            <a:endParaRPr lang="en-US" altLang="zh-CN" sz="2400" b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43362" name="图片 222292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63" name="图片 222293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64" name="图片 222294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65" name="图片 222295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66" name="图片 22229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67" name="图片 22228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68" name="TextBox 77"/>
          <p:cNvSpPr/>
          <p:nvPr/>
        </p:nvSpPr>
        <p:spPr>
          <a:xfrm>
            <a:off x="1333500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latin typeface="楷体" pitchFamily="49" charset="-122"/>
                <a:ea typeface="楷体" pitchFamily="49" charset="-122"/>
              </a:rPr>
              <a:t>能</a:t>
            </a:r>
            <a:endParaRPr lang="zh-CN" altLang="en-US" sz="6200" b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69" name="TextBox 77"/>
          <p:cNvSpPr/>
          <p:nvPr/>
        </p:nvSpPr>
        <p:spPr>
          <a:xfrm>
            <a:off x="3000375" y="1695450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FF9900"/>
                </a:solidFill>
                <a:latin typeface="楷体" pitchFamily="49" charset="-122"/>
                <a:ea typeface="楷体" pitchFamily="49" charset="-122"/>
              </a:rPr>
              <a:t>力</a:t>
            </a:r>
            <a:endParaRPr lang="zh-CN" altLang="en-US" sz="6200" b="0">
              <a:solidFill>
                <a:srgbClr val="FF99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70" name="TextBox 77"/>
          <p:cNvSpPr/>
          <p:nvPr/>
        </p:nvSpPr>
        <p:spPr>
          <a:xfrm>
            <a:off x="4637088" y="1649413"/>
            <a:ext cx="962025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30AF0D"/>
                </a:solidFill>
                <a:latin typeface="楷体" pitchFamily="49" charset="-122"/>
                <a:ea typeface="楷体" pitchFamily="49" charset="-122"/>
              </a:rPr>
              <a:t>课</a:t>
            </a:r>
            <a:endParaRPr lang="zh-CN" altLang="en-US" sz="6200" b="0">
              <a:solidFill>
                <a:srgbClr val="30AF0D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71" name="TextBox 77"/>
          <p:cNvSpPr/>
          <p:nvPr/>
        </p:nvSpPr>
        <p:spPr>
          <a:xfrm>
            <a:off x="6229350" y="1649413"/>
            <a:ext cx="958850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2A1E8"/>
                </a:solidFill>
                <a:latin typeface="楷体" pitchFamily="49" charset="-122"/>
                <a:ea typeface="楷体" pitchFamily="49" charset="-122"/>
              </a:rPr>
              <a:t>时</a:t>
            </a:r>
            <a:endParaRPr lang="zh-CN" altLang="en-US" sz="6200" b="0">
              <a:solidFill>
                <a:srgbClr val="02A1E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72" name="TextBox 77"/>
          <p:cNvSpPr/>
          <p:nvPr/>
        </p:nvSpPr>
        <p:spPr>
          <a:xfrm>
            <a:off x="7886700" y="1693863"/>
            <a:ext cx="960438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落</a:t>
            </a:r>
            <a:endParaRPr lang="zh-CN" altLang="en-US" sz="6200" b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73" name="TextBox 77"/>
          <p:cNvSpPr/>
          <p:nvPr/>
        </p:nvSpPr>
        <p:spPr>
          <a:xfrm>
            <a:off x="9551988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DF03C0"/>
                </a:solidFill>
                <a:latin typeface="楷体" pitchFamily="49" charset="-122"/>
                <a:ea typeface="楷体" pitchFamily="49" charset="-122"/>
              </a:rPr>
              <a:t>实</a:t>
            </a:r>
            <a:endParaRPr lang="zh-CN" altLang="en-US" sz="6200" b="0">
              <a:solidFill>
                <a:srgbClr val="DF03C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43374" name="组合 222302"/>
          <p:cNvGrpSpPr/>
          <p:nvPr/>
        </p:nvGrpSpPr>
        <p:grpSpPr>
          <a:xfrm>
            <a:off x="566738" y="3194050"/>
            <a:ext cx="10434637" cy="46038"/>
            <a:chOff x="357" y="2012"/>
            <a:chExt cx="6573" cy="29"/>
          </a:xfrm>
        </p:grpSpPr>
        <p:sp>
          <p:nvSpPr>
            <p:cNvPr id="143375" name="矩形 222303"/>
            <p:cNvSpPr/>
            <p:nvPr/>
          </p:nvSpPr>
          <p:spPr>
            <a:xfrm>
              <a:off x="357" y="2012"/>
              <a:ext cx="1315" cy="29"/>
            </a:xfrm>
            <a:prstGeom prst="rect">
              <a:avLst/>
            </a:prstGeom>
            <a:solidFill>
              <a:schemeClr val="folHlink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376" name="矩形 222304"/>
            <p:cNvSpPr/>
            <p:nvPr/>
          </p:nvSpPr>
          <p:spPr>
            <a:xfrm>
              <a:off x="1672" y="2012"/>
              <a:ext cx="1315" cy="29"/>
            </a:xfrm>
            <a:prstGeom prst="rect">
              <a:avLst/>
            </a:prstGeom>
            <a:solidFill>
              <a:srgbClr val="3399FF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377" name="矩形 222305"/>
            <p:cNvSpPr/>
            <p:nvPr/>
          </p:nvSpPr>
          <p:spPr>
            <a:xfrm>
              <a:off x="2986" y="2012"/>
              <a:ext cx="1315" cy="29"/>
            </a:xfrm>
            <a:prstGeom prst="rect">
              <a:avLst/>
            </a:prstGeom>
            <a:solidFill>
              <a:srgbClr val="666699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378" name="矩形 222306"/>
            <p:cNvSpPr/>
            <p:nvPr/>
          </p:nvSpPr>
          <p:spPr>
            <a:xfrm>
              <a:off x="4301" y="2012"/>
              <a:ext cx="1315" cy="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43379" name="矩形 222307"/>
            <p:cNvSpPr/>
            <p:nvPr/>
          </p:nvSpPr>
          <p:spPr>
            <a:xfrm>
              <a:off x="5615" y="2012"/>
              <a:ext cx="1315" cy="29"/>
            </a:xfrm>
            <a:prstGeom prst="rect">
              <a:avLst/>
            </a:prstGeom>
            <a:solidFill>
              <a:srgbClr val="DF3F87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43380" name="图片 222310" descr="u=3860332947,1422388539&amp;fm=26&amp;gp=0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rcRect l="3816" t="3902" r="3816" b="3816"/>
          <a:stretch>
            <a:fillRect/>
          </a:stretch>
        </p:blipFill>
        <p:spPr>
          <a:xfrm>
            <a:off x="5797550" y="3311525"/>
            <a:ext cx="1728788" cy="17272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1" grpId="0"/>
      <p:bldP spid="143368" grpId="0"/>
      <p:bldP spid="143369" grpId="0"/>
      <p:bldP spid="143370" grpId="0"/>
      <p:bldP spid="143371" grpId="0"/>
      <p:bldP spid="143372" grpId="0"/>
      <p:bldP spid="143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5" name="对象 1275905"/>
          <p:cNvGraphicFramePr>
            <a:graphicFrameLocks noChangeAspect="1"/>
          </p:cNvGraphicFramePr>
          <p:nvPr/>
        </p:nvGraphicFramePr>
        <p:xfrm>
          <a:off x="427038" y="1116013"/>
          <a:ext cx="10669587" cy="42497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10669587" imgH="4249737" progId="Word.Document.8">
                  <p:embed/>
                </p:oleObj>
              </mc:Choice>
              <mc:Fallback>
                <p:oleObj r:id="rId3" imgW="10669587" imgH="42497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116013"/>
                        <a:ext cx="10669587" cy="4249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409" name="TextBox 37"/>
          <p:cNvSpPr/>
          <p:nvPr/>
        </p:nvSpPr>
        <p:spPr>
          <a:xfrm>
            <a:off x="2109788" y="2817813"/>
            <a:ext cx="6507162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4804" tIns="32403" rIns="64804" bIns="32403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646112"/>
            <a:r>
              <a:rPr lang="zh-CN" altLang="en-US" sz="4500" b="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谢谢观看 </a:t>
            </a:r>
            <a:r>
              <a:rPr lang="en-US" altLang="zh-CN" sz="4500" b="0">
                <a:solidFill>
                  <a:srgbClr val="3D9593"/>
                </a:solidFill>
                <a:ea typeface="微软雅黑" panose="020b0503020204020204" pitchFamily="34" charset="-122"/>
                <a:sym typeface="Calibri" pitchFamily="34" charset="0"/>
              </a:rPr>
              <a:t>THANK YOU!</a:t>
            </a:r>
            <a:endParaRPr lang="en-US" altLang="zh-CN" sz="4500" b="0">
              <a:solidFill>
                <a:srgbClr val="3D9593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pic>
        <p:nvPicPr>
          <p:cNvPr id="145410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91800" y="12585700"/>
            <a:ext cx="304800" cy="2286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3" name="对象 1274881"/>
          <p:cNvGraphicFramePr>
            <a:graphicFrameLocks noChangeAspect="1"/>
          </p:cNvGraphicFramePr>
          <p:nvPr/>
        </p:nvGraphicFramePr>
        <p:xfrm>
          <a:off x="427038" y="1738313"/>
          <a:ext cx="10669587" cy="3005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3" imgW="10669587" imgH="3005137" progId="Word.Document.8">
                  <p:embed/>
                </p:oleObj>
              </mc:Choice>
              <mc:Fallback>
                <p:oleObj r:id="rId3" imgW="10669587" imgH="3005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738313"/>
                        <a:ext cx="10669587" cy="3005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图片 1274882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1" name="对象 1273857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0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1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2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3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4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5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6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7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8.xml><?xml version="1.0" encoding="utf-8"?>
<p:tagLst xmlns:p="http://schemas.openxmlformats.org/presentationml/2006/main">
  <p:tag name="KSO_WM_TEMPLATE_CATEGORY" val="custom"/>
  <p:tag name="KSO_WM_TEMPLATE_INDEX" val="20181642"/>
</p:tagLst>
</file>

<file path=ppt/tags/tag19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0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1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2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3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4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5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6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7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8.xml><?xml version="1.0" encoding="utf-8"?>
<p:tagLst xmlns:p="http://schemas.openxmlformats.org/presentationml/2006/main">
  <p:tag name="KSO_WM_TEMPLATE_CATEGORY" val="custom"/>
  <p:tag name="KSO_WM_TEMPLATE_INDEX" val="20181642"/>
</p:tagLst>
</file>

<file path=ppt/tags/tag29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0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1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2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3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4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5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6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7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8.xml><?xml version="1.0" encoding="utf-8"?>
<p:tagLst xmlns:p="http://schemas.openxmlformats.org/presentationml/2006/main">
  <p:tag name="KSO_WM_TEMPLATE_CATEGORY" val="custom"/>
  <p:tag name="KSO_WM_TEMPLATE_INDEX" val="20181642"/>
</p:tagLst>
</file>

<file path=ppt/tags/tag39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0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1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2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3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4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5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6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7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8.xml><?xml version="1.0" encoding="utf-8"?>
<p:tagLst xmlns:p="http://schemas.openxmlformats.org/presentationml/2006/main">
  <p:tag name="KSO_WM_TEMPLATE_CATEGORY" val="custom"/>
  <p:tag name="KSO_WM_TEMPLATE_INDEX" val="20181642"/>
</p:tagLst>
</file>

<file path=ppt/tags/tag49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0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1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2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3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4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5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6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7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8.xml><?xml version="1.0" encoding="utf-8"?>
<p:tagLst xmlns:p="http://schemas.openxmlformats.org/presentationml/2006/main">
  <p:tag name="KSO_WM_TEMPLATE_CATEGORY" val="custom"/>
  <p:tag name="KSO_WM_TEMPLATE_INDEX" val="20181642"/>
</p:tagLst>
</file>

<file path=ppt/tags/tag59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0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1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2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3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4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5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6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7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8.xml><?xml version="1.0" encoding="utf-8"?>
<p:tagLst xmlns:p="http://schemas.openxmlformats.org/presentationml/2006/main">
  <p:tag name="KSO_WM_TEMPLATE_CATEGORY" val="custom"/>
  <p:tag name="KSO_WM_TEMPLATE_INDEX" val="20181642"/>
</p:tagLst>
</file>

<file path=ppt/tags/tag69.xml><?xml version="1.0" encoding="utf-8"?>
<p:tagLst xmlns:p="http://schemas.openxmlformats.org/presentationml/2006/main">
  <p:tag name="KSO_WM_TEMPLATE_CATEGORY" val="custom"/>
  <p:tag name="KSO_WM_TEMPLATE_INDEX" val="20181642"/>
</p:tagLst>
</file>

<file path=ppt/tags/tag7.xml><?xml version="1.0" encoding="utf-8"?>
<p:tagLst xmlns:p="http://schemas.openxmlformats.org/presentationml/2006/main">
  <p:tag name="KSO_WM_TEMPLATE_CATEGORY" val="custom"/>
  <p:tag name="KSO_WM_TEMPLATE_INDEX" val="20181642"/>
</p:tagLst>
</file>

<file path=ppt/tags/tag70.xml><?xml version="1.0" encoding="utf-8"?>
<p:tagLst xmlns:p="http://schemas.openxmlformats.org/presentationml/2006/main">
  <p:tag name="KSO_WM_TEMPLATE_CATEGORY" val="custom"/>
  <p:tag name="KSO_WM_TEMPLATE_INDEX" val="20181642"/>
</p:tagLst>
</file>

<file path=ppt/tags/tag7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8.xml><?xml version="1.0" encoding="utf-8"?>
<p:tagLst xmlns:p="http://schemas.openxmlformats.org/presentationml/2006/main">
  <p:tag name="KSO_WM_TEMPLATE_CATEGORY" val="custom"/>
  <p:tag name="KSO_WM_TEMPLATE_INDEX" val="20181642"/>
</p:tagLst>
</file>

<file path=ppt/tags/tag9.xml><?xml version="1.0" encoding="utf-8"?>
<p:tagLst xmlns:p="http://schemas.openxmlformats.org/presentationml/2006/main">
  <p:tag name="KSO_WM_TEMPLATE_CATEGORY" val="custom"/>
  <p:tag name="KSO_WM_TEMPLATE_INDEX" val="20181642"/>
</p:tagLst>
</file>

<file path=ppt/theme/theme1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91</Paragraphs>
  <Slides>70</Slides>
  <Notes>70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baseType="lpstr" size="81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楷体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2022-05-29T21:36:01.090</cp:lastPrinted>
  <dcterms:created xsi:type="dcterms:W3CDTF">2022-05-29T21:36:01Z</dcterms:created>
  <dcterms:modified xsi:type="dcterms:W3CDTF">2022-05-29T13:36:05Z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