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78" r:id="rId1"/>
  </p:sldMasterIdLst>
  <p:notesMasterIdLst>
    <p:notesMasterId r:id="rId2"/>
  </p:notesMasterIdLst>
  <p:handoutMasterIdLst>
    <p:handoutMasterId r:id="rId3"/>
  </p:handoutMasterIdLst>
  <p:sldIdLst>
    <p:sldId id="257" r:id="rId4"/>
    <p:sldId id="454" r:id="rId5"/>
    <p:sldId id="550" r:id="rId6"/>
    <p:sldId id="557" r:id="rId7"/>
    <p:sldId id="464" r:id="rId8"/>
    <p:sldId id="577" r:id="rId9"/>
    <p:sldId id="580" r:id="rId10"/>
    <p:sldId id="578" r:id="rId11"/>
    <p:sldId id="579" r:id="rId12"/>
    <p:sldId id="562" r:id="rId13"/>
    <p:sldId id="567" r:id="rId14"/>
    <p:sldId id="568" r:id="rId15"/>
    <p:sldId id="569" r:id="rId16"/>
    <p:sldId id="570" r:id="rId17"/>
    <p:sldId id="571" r:id="rId18"/>
    <p:sldId id="572" r:id="rId19"/>
    <p:sldId id="573" r:id="rId20"/>
    <p:sldId id="581" r:id="rId21"/>
    <p:sldId id="582" r:id="rId22"/>
    <p:sldId id="583" r:id="rId23"/>
    <p:sldId id="584" r:id="rId24"/>
    <p:sldId id="585" r:id="rId25"/>
    <p:sldId id="586" r:id="rId26"/>
    <p:sldId id="574" r:id="rId27"/>
    <p:sldId id="575" r:id="rId28"/>
    <p:sldId id="290" r:id="rId29"/>
  </p:sldIdLst>
  <p:sldSz cx="11522075" cy="6480175"/>
  <p:notesSz cx="6858000" cy="9144000"/>
  <p:custDataLst>
    <p:tags r:id="rId30"/>
  </p:custDataLst>
  <p:defaultTextStyle>
    <a:defPPr>
      <a:defRPr lang="zh-CN"/>
    </a:defPPr>
    <a:lvl1pPr marL="0" indent="0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9431" autoAdjust="0"/>
  </p:normalViewPr>
  <p:slideViewPr>
    <p:cSldViewPr>
      <p:cViewPr varScale="1">
        <p:scale>
          <a:sx n="93" d="100"/>
          <a:sy n="93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tags" Target="tags/tag27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Relationship Id="rId2" Type="http://schemas.openxmlformats.org/officeDocument/2006/relationships/image" Target="../media/image5.emf" /><Relationship Id="rId3" Type="http://schemas.openxmlformats.org/officeDocument/2006/relationships/image" Target="../media/image6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23.emf" /><Relationship Id="rId3" Type="http://schemas.openxmlformats.org/officeDocument/2006/relationships/image" Target="../media/image24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25.emf" /><Relationship Id="rId3" Type="http://schemas.openxmlformats.org/officeDocument/2006/relationships/image" Target="../media/image26.emf" /><Relationship Id="rId4" Type="http://schemas.openxmlformats.org/officeDocument/2006/relationships/image" Target="../media/image27.emf" /><Relationship Id="rId5" Type="http://schemas.openxmlformats.org/officeDocument/2006/relationships/image" Target="../media/image28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29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0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1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2.emf" /><Relationship Id="rId3" Type="http://schemas.openxmlformats.org/officeDocument/2006/relationships/image" Target="../media/image33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4.emf" /><Relationship Id="rId3" Type="http://schemas.openxmlformats.org/officeDocument/2006/relationships/image" Target="../media/image35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6.emf" /><Relationship Id="rId3" Type="http://schemas.openxmlformats.org/officeDocument/2006/relationships/image" Target="../media/image37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8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39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8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Relationship Id="rId2" Type="http://schemas.openxmlformats.org/officeDocument/2006/relationships/image" Target="../media/image41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Relationship Id="rId2" Type="http://schemas.openxmlformats.org/officeDocument/2006/relationships/image" Target="../media/image42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Relationship Id="rId2" Type="http://schemas.openxmlformats.org/officeDocument/2006/relationships/image" Target="../media/image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1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Relationship Id="rId2" Type="http://schemas.openxmlformats.org/officeDocument/2006/relationships/image" Target="../media/image12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4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5.emf" /><Relationship Id="rId3" Type="http://schemas.openxmlformats.org/officeDocument/2006/relationships/image" Target="../media/image16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7.emf" /><Relationship Id="rId3" Type="http://schemas.openxmlformats.org/officeDocument/2006/relationships/image" Target="../media/image18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Relationship Id="rId2" Type="http://schemas.openxmlformats.org/officeDocument/2006/relationships/image" Target="../media/image19.emf" /><Relationship Id="rId3" Type="http://schemas.openxmlformats.org/officeDocument/2006/relationships/image" Target="../media/image20.emf" /><Relationship Id="rId4" Type="http://schemas.openxmlformats.org/officeDocument/2006/relationships/image" Target="../media/image21.emf" /><Relationship Id="rId5" Type="http://schemas.openxmlformats.org/officeDocument/2006/relationships/image" Target="../media/image22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E0F5978-C21E-4929-BC7F-E2D817A89689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3837286-718D-440D-9257-FE1588BA4DDB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3E41C74D-8B05-4AD4-9A6B-E2CEF320C069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2D40A76-856F-4B9F-AC3D-7778B00A8EE8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1E66256-E455-4957-89E5-B26BA9991687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E3921DD-EA46-44D1-8A53-41C50072B8E6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002D767-3D4B-4021-B6E9-A65CCAD66E9B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B2B8161-0600-428D-8DFF-300560C7BE62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CBC0524-AA53-4250-8CB7-4E8A038D88C9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2620C75-36B4-4B17-995F-02D535400EAA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C4E974E-C9D4-4B38-B4F5-8C60FA1803AD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BA58F03-43C9-4C8A-AAAD-98D8DC63CA16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D264E53-5398-465F-9D1C-A87C4FB70F46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BA3412B-6697-48D6-8BD3-832891108E27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EA6E534-9587-49AC-A48F-32BD1BCF25D9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89D849C-99C0-426B-BB03-CA5C428F79A5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6171F0B-4AEE-4295-9FA0-D867792FD0FE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1B0D3B-C2D8-4E1C-A4F1-5A50791C15A5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0A46631-FB7E-4227-83AC-B3E142324075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9BB7A7B-B3DB-4833-8F3D-8EF0AE81F85F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20136A2-6BA1-4694-87F2-79BCC85C5CEC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54C61E9-B0E2-4270-9BB4-E8ED4CEDBE69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031BD5B-9784-4367-BDAD-D8B6E357CDFE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314BDF1-D069-47D0-8B1A-3D20C3FA4957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F8E750F-ACBB-44F0-AFF6-128EA1D99D22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E9868B4-5A7A-4796-86B4-22B048E2880D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4DEF7D7-24C4-417B-AE9D-CB4EA2634DA2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AE92239-18C6-4231-B4EA-4543ABDEE653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658758F-F3DF-4004-A78B-3FDAA4E0F872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B7C0A5D-5A92-40D1-AFA4-8F272B7C259A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59E6C28-03E7-41BB-9660-514C8403C689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2A29DDE-C62D-419C-8E2E-6E1990EA9F11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12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13.doc" TargetMode="Internal" /><Relationship Id="rId6" Type="http://schemas.openxmlformats.org/officeDocument/2006/relationships/image" Target="../media/image14.emf" /><Relationship Id="rId7" Type="http://schemas.openxmlformats.org/officeDocument/2006/relationships/tags" Target="../tags/tag10.xml" /><Relationship Id="rId8" Type="http://schemas.openxmlformats.org/officeDocument/2006/relationships/vmlDrawing" Target="../drawings/vmlDrawing6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7.v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14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15.doc" TargetMode="Internal" /><Relationship Id="rId6" Type="http://schemas.openxmlformats.org/officeDocument/2006/relationships/image" Target="../media/image15.emf" /><Relationship Id="rId7" Type="http://schemas.openxmlformats.org/officeDocument/2006/relationships/oleObject" Target="../embeddings/oleObject16.doc" TargetMode="Internal" /><Relationship Id="rId8" Type="http://schemas.openxmlformats.org/officeDocument/2006/relationships/image" Target="../media/image16.emf" /><Relationship Id="rId9" Type="http://schemas.openxmlformats.org/officeDocument/2006/relationships/tags" Target="../tags/tag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8.v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7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18.doc" TargetMode="Internal" /><Relationship Id="rId6" Type="http://schemas.openxmlformats.org/officeDocument/2006/relationships/image" Target="../media/image17.emf" /><Relationship Id="rId7" Type="http://schemas.openxmlformats.org/officeDocument/2006/relationships/oleObject" Target="../embeddings/oleObject19.doc" TargetMode="Internal" /><Relationship Id="rId8" Type="http://schemas.openxmlformats.org/officeDocument/2006/relationships/image" Target="../media/image18.emf" /><Relationship Id="rId9" Type="http://schemas.openxmlformats.org/officeDocument/2006/relationships/tags" Target="../tags/tag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1.emf" /><Relationship Id="rId11" Type="http://schemas.openxmlformats.org/officeDocument/2006/relationships/oleObject" Target="../embeddings/oleObject24.doc" TargetMode="Internal" /><Relationship Id="rId12" Type="http://schemas.openxmlformats.org/officeDocument/2006/relationships/image" Target="../media/image22.emf" /><Relationship Id="rId13" Type="http://schemas.openxmlformats.org/officeDocument/2006/relationships/tags" Target="../tags/tag13.xml" /><Relationship Id="rId14" Type="http://schemas.openxmlformats.org/officeDocument/2006/relationships/vmlDrawing" Target="../drawings/vmlDrawing9.v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20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21.doc" TargetMode="Internal" /><Relationship Id="rId6" Type="http://schemas.openxmlformats.org/officeDocument/2006/relationships/image" Target="../media/image19.emf" /><Relationship Id="rId7" Type="http://schemas.openxmlformats.org/officeDocument/2006/relationships/oleObject" Target="../embeddings/oleObject22.doc" TargetMode="Internal" /><Relationship Id="rId8" Type="http://schemas.openxmlformats.org/officeDocument/2006/relationships/image" Target="../media/image20.emf" /><Relationship Id="rId9" Type="http://schemas.openxmlformats.org/officeDocument/2006/relationships/oleObject" Target="../embeddings/oleObject23.doc" TargetMode="In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0.v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26.doc" TargetMode="Internal" /><Relationship Id="rId6" Type="http://schemas.openxmlformats.org/officeDocument/2006/relationships/image" Target="../media/image23.emf" /><Relationship Id="rId7" Type="http://schemas.openxmlformats.org/officeDocument/2006/relationships/oleObject" Target="../embeddings/oleObject27.doc" TargetMode="Internal" /><Relationship Id="rId8" Type="http://schemas.openxmlformats.org/officeDocument/2006/relationships/image" Target="../media/image24.emf" /><Relationship Id="rId9" Type="http://schemas.openxmlformats.org/officeDocument/2006/relationships/tags" Target="../tags/tag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7.emf" /><Relationship Id="rId11" Type="http://schemas.openxmlformats.org/officeDocument/2006/relationships/oleObject" Target="../embeddings/oleObject32.doc" TargetMode="Internal" /><Relationship Id="rId12" Type="http://schemas.openxmlformats.org/officeDocument/2006/relationships/image" Target="../media/image28.emf" /><Relationship Id="rId13" Type="http://schemas.openxmlformats.org/officeDocument/2006/relationships/tags" Target="../tags/tag15.xml" /><Relationship Id="rId14" Type="http://schemas.openxmlformats.org/officeDocument/2006/relationships/vmlDrawing" Target="../drawings/vmlDrawing11.v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29.doc" TargetMode="Internal" /><Relationship Id="rId6" Type="http://schemas.openxmlformats.org/officeDocument/2006/relationships/image" Target="../media/image25.emf" /><Relationship Id="rId7" Type="http://schemas.openxmlformats.org/officeDocument/2006/relationships/oleObject" Target="../embeddings/oleObject30.doc" TargetMode="Internal" /><Relationship Id="rId8" Type="http://schemas.openxmlformats.org/officeDocument/2006/relationships/image" Target="../media/image26.emf" /><Relationship Id="rId9" Type="http://schemas.openxmlformats.org/officeDocument/2006/relationships/oleObject" Target="../embeddings/oleObject31.doc" TargetMode="Interna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34.doc" TargetMode="Internal" /><Relationship Id="rId6" Type="http://schemas.openxmlformats.org/officeDocument/2006/relationships/image" Target="../media/image29.emf" /><Relationship Id="rId7" Type="http://schemas.openxmlformats.org/officeDocument/2006/relationships/tags" Target="../tags/tag16.xml" /><Relationship Id="rId8" Type="http://schemas.openxmlformats.org/officeDocument/2006/relationships/vmlDrawing" Target="../drawings/vmlDrawing12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36.doc" TargetMode="Internal" /><Relationship Id="rId6" Type="http://schemas.openxmlformats.org/officeDocument/2006/relationships/image" Target="../media/image30.emf" /><Relationship Id="rId7" Type="http://schemas.openxmlformats.org/officeDocument/2006/relationships/tags" Target="../tags/tag17.xml" /><Relationship Id="rId8" Type="http://schemas.openxmlformats.org/officeDocument/2006/relationships/vmlDrawing" Target="../drawings/vmlDrawing13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37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38.doc" TargetMode="Internal" /><Relationship Id="rId6" Type="http://schemas.openxmlformats.org/officeDocument/2006/relationships/image" Target="../media/image31.emf" /><Relationship Id="rId7" Type="http://schemas.openxmlformats.org/officeDocument/2006/relationships/tags" Target="../tags/tag18.xml" /><Relationship Id="rId8" Type="http://schemas.openxmlformats.org/officeDocument/2006/relationships/vmlDrawing" Target="../drawings/vmlDrawing14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5.v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39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40.doc" TargetMode="Internal" /><Relationship Id="rId6" Type="http://schemas.openxmlformats.org/officeDocument/2006/relationships/image" Target="../media/image32.emf" /><Relationship Id="rId7" Type="http://schemas.openxmlformats.org/officeDocument/2006/relationships/oleObject" Target="../embeddings/oleObject41.doc" TargetMode="Internal" /><Relationship Id="rId8" Type="http://schemas.openxmlformats.org/officeDocument/2006/relationships/image" Target="../media/image33.emf" /><Relationship Id="rId9" Type="http://schemas.openxmlformats.org/officeDocument/2006/relationships/tags" Target="../tags/tag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Relationship Id="rId4" Type="http://schemas.openxmlformats.org/officeDocument/2006/relationships/tags" Target="../tags/tag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6.v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43.doc" TargetMode="Internal" /><Relationship Id="rId6" Type="http://schemas.openxmlformats.org/officeDocument/2006/relationships/image" Target="../media/image34.emf" /><Relationship Id="rId7" Type="http://schemas.openxmlformats.org/officeDocument/2006/relationships/oleObject" Target="../embeddings/oleObject44.doc" TargetMode="Internal" /><Relationship Id="rId8" Type="http://schemas.openxmlformats.org/officeDocument/2006/relationships/image" Target="../media/image35.emf" /><Relationship Id="rId9" Type="http://schemas.openxmlformats.org/officeDocument/2006/relationships/tags" Target="../tags/tag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7.v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45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46.doc" TargetMode="Internal" /><Relationship Id="rId6" Type="http://schemas.openxmlformats.org/officeDocument/2006/relationships/image" Target="../media/image36.emf" /><Relationship Id="rId7" Type="http://schemas.openxmlformats.org/officeDocument/2006/relationships/oleObject" Target="../embeddings/oleObject47.doc" TargetMode="Internal" /><Relationship Id="rId8" Type="http://schemas.openxmlformats.org/officeDocument/2006/relationships/image" Target="../media/image37.emf" /><Relationship Id="rId9" Type="http://schemas.openxmlformats.org/officeDocument/2006/relationships/tags" Target="../tags/tag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48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49.doc" TargetMode="Internal" /><Relationship Id="rId6" Type="http://schemas.openxmlformats.org/officeDocument/2006/relationships/image" Target="../media/image38.emf" /><Relationship Id="rId7" Type="http://schemas.openxmlformats.org/officeDocument/2006/relationships/tags" Target="../tags/tag22.xml" /><Relationship Id="rId8" Type="http://schemas.openxmlformats.org/officeDocument/2006/relationships/vmlDrawing" Target="../drawings/vmlDrawing18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50.doc" TargetMode="Internal" /><Relationship Id="rId4" Type="http://schemas.openxmlformats.org/officeDocument/2006/relationships/image" Target="../media/image13.emf" /><Relationship Id="rId5" Type="http://schemas.openxmlformats.org/officeDocument/2006/relationships/oleObject" Target="../embeddings/oleObject51.doc" TargetMode="Internal" /><Relationship Id="rId6" Type="http://schemas.openxmlformats.org/officeDocument/2006/relationships/image" Target="../media/image39.emf" /><Relationship Id="rId7" Type="http://schemas.openxmlformats.org/officeDocument/2006/relationships/tags" Target="../tags/tag23.xml" /><Relationship Id="rId8" Type="http://schemas.openxmlformats.org/officeDocument/2006/relationships/vmlDrawing" Target="../drawings/vmlDrawing19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52.doc" TargetMode="Internal" /><Relationship Id="rId4" Type="http://schemas.openxmlformats.org/officeDocument/2006/relationships/image" Target="../media/image40.emf" /><Relationship Id="rId5" Type="http://schemas.openxmlformats.org/officeDocument/2006/relationships/oleObject" Target="../embeddings/oleObject53.doc" TargetMode="Internal" /><Relationship Id="rId6" Type="http://schemas.openxmlformats.org/officeDocument/2006/relationships/image" Target="../media/image41.emf" /><Relationship Id="rId7" Type="http://schemas.openxmlformats.org/officeDocument/2006/relationships/tags" Target="../tags/tag24.xml" /><Relationship Id="rId8" Type="http://schemas.openxmlformats.org/officeDocument/2006/relationships/vmlDrawing" Target="../drawings/vmlDrawing20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54.doc" TargetMode="Internal" /><Relationship Id="rId4" Type="http://schemas.openxmlformats.org/officeDocument/2006/relationships/image" Target="../media/image40.emf" /><Relationship Id="rId5" Type="http://schemas.openxmlformats.org/officeDocument/2006/relationships/oleObject" Target="../embeddings/oleObject55.doc" TargetMode="Internal" /><Relationship Id="rId6" Type="http://schemas.openxmlformats.org/officeDocument/2006/relationships/image" Target="../media/image42.emf" /><Relationship Id="rId7" Type="http://schemas.openxmlformats.org/officeDocument/2006/relationships/tags" Target="../tags/tag25.xml" /><Relationship Id="rId8" Type="http://schemas.openxmlformats.org/officeDocument/2006/relationships/vmlDrawing" Target="../drawings/vmlDrawing21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43.png" /><Relationship Id="rId4" Type="http://schemas.openxmlformats.org/officeDocument/2006/relationships/tags" Target="../tags/tag2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Relationship Id="rId4" Type="http://schemas.openxmlformats.org/officeDocument/2006/relationships/tags" Target="../tags/tag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tags" Target="../tags/tag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1.v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4.emf" /><Relationship Id="rId5" Type="http://schemas.openxmlformats.org/officeDocument/2006/relationships/oleObject" Target="../embeddings/oleObject2.doc" TargetMode="Internal" /><Relationship Id="rId6" Type="http://schemas.openxmlformats.org/officeDocument/2006/relationships/image" Target="../media/image5.emf" /><Relationship Id="rId7" Type="http://schemas.openxmlformats.org/officeDocument/2006/relationships/oleObject" Target="../embeddings/oleObject3.doc" TargetMode="Internal" /><Relationship Id="rId8" Type="http://schemas.openxmlformats.org/officeDocument/2006/relationships/image" Target="../media/image6.emf" /><Relationship Id="rId9" Type="http://schemas.openxmlformats.org/officeDocument/2006/relationships/tags" Target="../tags/tag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4.doc" TargetMode="Internal" /><Relationship Id="rId4" Type="http://schemas.openxmlformats.org/officeDocument/2006/relationships/image" Target="../media/image7.emf" /><Relationship Id="rId5" Type="http://schemas.openxmlformats.org/officeDocument/2006/relationships/oleObject" Target="../embeddings/oleObject5.doc" TargetMode="Internal" /><Relationship Id="rId6" Type="http://schemas.openxmlformats.org/officeDocument/2006/relationships/image" Target="../media/image8.emf" /><Relationship Id="rId7" Type="http://schemas.openxmlformats.org/officeDocument/2006/relationships/tags" Target="../tags/tag6.xml" /><Relationship Id="rId8" Type="http://schemas.openxmlformats.org/officeDocument/2006/relationships/vmlDrawing" Target="../drawings/vmlDrawing2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6.doc" TargetMode="Internal" /><Relationship Id="rId4" Type="http://schemas.openxmlformats.org/officeDocument/2006/relationships/image" Target="../media/image7.emf" /><Relationship Id="rId5" Type="http://schemas.openxmlformats.org/officeDocument/2006/relationships/oleObject" Target="../embeddings/oleObject7.doc" TargetMode="Internal" /><Relationship Id="rId6" Type="http://schemas.openxmlformats.org/officeDocument/2006/relationships/image" Target="../media/image9.emf" /><Relationship Id="rId7" Type="http://schemas.openxmlformats.org/officeDocument/2006/relationships/tags" Target="../tags/tag7.xml" /><Relationship Id="rId8" Type="http://schemas.openxmlformats.org/officeDocument/2006/relationships/vmlDrawing" Target="../drawings/vmlDrawing3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8.doc" TargetMode="Internal" /><Relationship Id="rId4" Type="http://schemas.openxmlformats.org/officeDocument/2006/relationships/image" Target="../media/image10.emf" /><Relationship Id="rId5" Type="http://schemas.openxmlformats.org/officeDocument/2006/relationships/oleObject" Target="../embeddings/oleObject9.doc" TargetMode="Internal" /><Relationship Id="rId6" Type="http://schemas.openxmlformats.org/officeDocument/2006/relationships/image" Target="../media/image11.emf" /><Relationship Id="rId7" Type="http://schemas.openxmlformats.org/officeDocument/2006/relationships/tags" Target="../tags/tag8.xml" /><Relationship Id="rId8" Type="http://schemas.openxmlformats.org/officeDocument/2006/relationships/vmlDrawing" Target="../drawings/vmlDrawing4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10.doc" TargetMode="Internal" /><Relationship Id="rId4" Type="http://schemas.openxmlformats.org/officeDocument/2006/relationships/image" Target="../media/image10.emf" /><Relationship Id="rId5" Type="http://schemas.openxmlformats.org/officeDocument/2006/relationships/oleObject" Target="../embeddings/oleObject11.doc" TargetMode="Internal" /><Relationship Id="rId6" Type="http://schemas.openxmlformats.org/officeDocument/2006/relationships/image" Target="../media/image12.emf" /><Relationship Id="rId7" Type="http://schemas.openxmlformats.org/officeDocument/2006/relationships/tags" Target="../tags/tag9.xml" /><Relationship Id="rId8" Type="http://schemas.openxmlformats.org/officeDocument/2006/relationships/vmlDrawing" Target="../drawings/vmlDrawing5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34925" y="3289300"/>
            <a:ext cx="9290050" cy="917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200">
                <a:solidFill>
                  <a:srgbClr val="808080"/>
                </a:solidFill>
                <a:latin typeface="宋体" pitchFamily="2" charset="-122"/>
              </a:rPr>
              <a:t>专题总结探究课</a:t>
            </a:r>
            <a:endParaRPr lang="zh-CN" altLang="en-US" sz="42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431925"/>
            <a:ext cx="9109075" cy="1841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 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有进化学的发展及研究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395"/>
          <p:cNvCxnSpPr/>
          <p:nvPr/>
        </p:nvCxnSpPr>
        <p:spPr>
          <a:xfrm>
            <a:off x="50800" y="3382963"/>
            <a:ext cx="9313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396"/>
          <p:cNvCxnSpPr/>
          <p:nvPr/>
        </p:nvCxnSpPr>
        <p:spPr>
          <a:xfrm>
            <a:off x="50800" y="4319588"/>
            <a:ext cx="9313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对象 1709057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对象 1709064"/>
          <p:cNvGraphicFramePr>
            <a:graphicFrameLocks noChangeAspect="1"/>
          </p:cNvGraphicFramePr>
          <p:nvPr/>
        </p:nvGraphicFramePr>
        <p:xfrm>
          <a:off x="498475" y="1689100"/>
          <a:ext cx="10526713" cy="3206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5" imgW="10526713" imgH="3206750" progId="Word.Document.8">
                  <p:embed/>
                </p:oleObj>
              </mc:Choice>
              <mc:Fallback>
                <p:oleObj r:id="rId5" imgW="10526713" imgH="3206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689100"/>
                        <a:ext cx="10526713" cy="3206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758209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对象 1758210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5" imgW="10526713" imgH="2074863" progId="Word.Document.8">
                  <p:embed/>
                </p:oleObj>
              </mc:Choice>
              <mc:Fallback>
                <p:oleObj r:id="rId5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对象 1758211"/>
          <p:cNvGraphicFramePr>
            <a:graphicFrameLocks noChangeAspect="1"/>
          </p:cNvGraphicFramePr>
          <p:nvPr/>
        </p:nvGraphicFramePr>
        <p:xfrm>
          <a:off x="488950" y="302418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7" imgW="10545763" imgH="1382712" progId="Word.Document.8">
                  <p:embed/>
                </p:oleObj>
              </mc:Choice>
              <mc:Fallback>
                <p:oleObj r:id="rId7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302418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760257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对象 1760258"/>
          <p:cNvGraphicFramePr>
            <a:graphicFrameLocks noChangeAspect="1"/>
          </p:cNvGraphicFramePr>
          <p:nvPr/>
        </p:nvGraphicFramePr>
        <p:xfrm>
          <a:off x="498475" y="1547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5" imgW="10526713" imgH="4148137" progId="Word.Document.8">
                  <p:embed/>
                </p:oleObj>
              </mc:Choice>
              <mc:Fallback>
                <p:oleObj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47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对象 1760259"/>
          <p:cNvGraphicFramePr>
            <a:graphicFrameLocks noChangeAspect="1"/>
          </p:cNvGraphicFramePr>
          <p:nvPr/>
        </p:nvGraphicFramePr>
        <p:xfrm>
          <a:off x="488950" y="2973388"/>
          <a:ext cx="1054576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7" imgW="10545763" imgH="2765425" progId="Word.Document.8">
                  <p:embed/>
                </p:oleObj>
              </mc:Choice>
              <mc:Fallback>
                <p:oleObj r:id="rId7" imgW="1054576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973388"/>
                        <a:ext cx="1054576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762305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4" name="对象 1762306"/>
          <p:cNvGraphicFramePr>
            <a:graphicFrameLocks noChangeAspect="1"/>
          </p:cNvGraphicFramePr>
          <p:nvPr/>
        </p:nvGraphicFramePr>
        <p:xfrm>
          <a:off x="498475" y="1549400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5" imgW="10526713" imgH="1382713" progId="Word.Document.8">
                  <p:embed/>
                </p:oleObj>
              </mc:Choice>
              <mc:Fallback>
                <p:oleObj r:id="rId5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49400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对象 1762307"/>
          <p:cNvGraphicFramePr>
            <a:graphicFrameLocks noChangeAspect="1"/>
          </p:cNvGraphicFramePr>
          <p:nvPr/>
        </p:nvGraphicFramePr>
        <p:xfrm>
          <a:off x="498475" y="2887663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887663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对象 1762308"/>
          <p:cNvGraphicFramePr>
            <a:graphicFrameLocks noChangeAspect="1"/>
          </p:cNvGraphicFramePr>
          <p:nvPr/>
        </p:nvGraphicFramePr>
        <p:xfrm>
          <a:off x="488950" y="2189163"/>
          <a:ext cx="1054576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9" imgW="10545763" imgH="690562" progId="Word.Document.8">
                  <p:embed/>
                </p:oleObj>
              </mc:Choice>
              <mc:Fallback>
                <p:oleObj r:id="rId9" imgW="1054576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2189163"/>
                        <a:ext cx="1054576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对象 1762309"/>
          <p:cNvGraphicFramePr>
            <a:graphicFrameLocks noChangeAspect="1"/>
          </p:cNvGraphicFramePr>
          <p:nvPr/>
        </p:nvGraphicFramePr>
        <p:xfrm>
          <a:off x="488950" y="421163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11" imgW="10545763" imgH="1382712" progId="Word.Document.8">
                  <p:embed/>
                </p:oleObj>
              </mc:Choice>
              <mc:Fallback>
                <p:oleObj r:id="rId11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" y="421163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764353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对象 1764354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5" imgW="10526713" imgH="2765425" progId="Word.Document.8">
                  <p:embed/>
                </p:oleObj>
              </mc:Choice>
              <mc:Fallback>
                <p:oleObj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对象 1764355"/>
          <p:cNvGraphicFramePr>
            <a:graphicFrameLocks noChangeAspect="1"/>
          </p:cNvGraphicFramePr>
          <p:nvPr/>
        </p:nvGraphicFramePr>
        <p:xfrm>
          <a:off x="488950" y="2627313"/>
          <a:ext cx="1054576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7" imgW="10545763" imgH="2074862" progId="Word.Document.8">
                  <p:embed/>
                </p:oleObj>
              </mc:Choice>
              <mc:Fallback>
                <p:oleObj r:id="rId7" imgW="1054576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627313"/>
                        <a:ext cx="1054576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766401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0" name="对象 1766402"/>
          <p:cNvGraphicFramePr>
            <a:graphicFrameLocks noChangeAspect="1"/>
          </p:cNvGraphicFramePr>
          <p:nvPr/>
        </p:nvGraphicFramePr>
        <p:xfrm>
          <a:off x="684213" y="1368425"/>
          <a:ext cx="10526712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5" imgW="10526712" imgH="2074863" progId="Word.Document.8">
                  <p:embed/>
                </p:oleObj>
              </mc:Choice>
              <mc:Fallback>
                <p:oleObj r:id="rId5" imgW="10526712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4213" y="1368425"/>
                        <a:ext cx="10526712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对象 1766403"/>
          <p:cNvGraphicFramePr>
            <a:graphicFrameLocks noChangeAspect="1"/>
          </p:cNvGraphicFramePr>
          <p:nvPr/>
        </p:nvGraphicFramePr>
        <p:xfrm>
          <a:off x="684213" y="3240088"/>
          <a:ext cx="10526712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7" imgW="10526712" imgH="2765425" progId="Word.Document.8">
                  <p:embed/>
                </p:oleObj>
              </mc:Choice>
              <mc:Fallback>
                <p:oleObj r:id="rId7" imgW="10526712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213" y="3240088"/>
                        <a:ext cx="10526712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对象 1766404"/>
          <p:cNvGraphicFramePr>
            <a:graphicFrameLocks noChangeAspect="1"/>
          </p:cNvGraphicFramePr>
          <p:nvPr/>
        </p:nvGraphicFramePr>
        <p:xfrm>
          <a:off x="488950" y="2620963"/>
          <a:ext cx="1054576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9" imgW="10545763" imgH="690562" progId="Word.Document.8">
                  <p:embed/>
                </p:oleObj>
              </mc:Choice>
              <mc:Fallback>
                <p:oleObj r:id="rId9" imgW="1054576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2620963"/>
                        <a:ext cx="1054576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对象 1766405"/>
          <p:cNvGraphicFramePr>
            <a:graphicFrameLocks noChangeAspect="1"/>
          </p:cNvGraphicFramePr>
          <p:nvPr/>
        </p:nvGraphicFramePr>
        <p:xfrm>
          <a:off x="488950" y="448627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11" imgW="10545763" imgH="1382713" progId="Word.Document.8">
                  <p:embed/>
                </p:oleObj>
              </mc:Choice>
              <mc:Fallback>
                <p:oleObj r:id="rId11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" y="448627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768449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对象 1768450"/>
          <p:cNvGraphicFramePr>
            <a:graphicFrameLocks noChangeAspect="1"/>
          </p:cNvGraphicFramePr>
          <p:nvPr/>
        </p:nvGraphicFramePr>
        <p:xfrm>
          <a:off x="498475" y="17272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5" imgW="10526713" imgH="3457575" progId="Word.Document.8">
                  <p:embed/>
                </p:oleObj>
              </mc:Choice>
              <mc:Fallback>
                <p:oleObj r:id="rId5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7272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770497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对象 1770498"/>
          <p:cNvGraphicFramePr>
            <a:graphicFrameLocks noChangeAspect="1"/>
          </p:cNvGraphicFramePr>
          <p:nvPr/>
        </p:nvGraphicFramePr>
        <p:xfrm>
          <a:off x="498475" y="1511300"/>
          <a:ext cx="10526713" cy="44942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5" imgW="10526713" imgH="4494213" progId="Word.Document.8">
                  <p:embed/>
                </p:oleObj>
              </mc:Choice>
              <mc:Fallback>
                <p:oleObj r:id="rId5" imgW="10526713" imgH="44942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4494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786881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对象 1786883"/>
          <p:cNvGraphicFramePr>
            <a:graphicFrameLocks noChangeAspect="1"/>
          </p:cNvGraphicFramePr>
          <p:nvPr/>
        </p:nvGraphicFramePr>
        <p:xfrm>
          <a:off x="4560888" y="1403350"/>
          <a:ext cx="2401887" cy="4148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5" imgW="2401887" imgH="4148138" progId="Word.Document.8">
                  <p:embed/>
                </p:oleObj>
              </mc:Choice>
              <mc:Fallback>
                <p:oleObj r:id="rId5" imgW="2401887" imgH="41481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0888" y="1403350"/>
                        <a:ext cx="2401887" cy="414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788929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2" name="对象 1788930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5" imgW="10526713" imgH="2765425" progId="Word.Document.8">
                  <p:embed/>
                </p:oleObj>
              </mc:Choice>
              <mc:Fallback>
                <p:oleObj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对象 1788931"/>
          <p:cNvGraphicFramePr>
            <a:graphicFrameLocks noChangeAspect="1"/>
          </p:cNvGraphicFramePr>
          <p:nvPr/>
        </p:nvGraphicFramePr>
        <p:xfrm>
          <a:off x="488950" y="3348038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7" imgW="10545763" imgH="1382712" progId="Word.Document.8">
                  <p:embed/>
                </p:oleObj>
              </mc:Choice>
              <mc:Fallback>
                <p:oleObj r:id="rId7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3348038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5" name="矩形 917572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知识体系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师生共同构建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6146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6147" name="图片 9175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8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790977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对象 1790978"/>
          <p:cNvGraphicFramePr>
            <a:graphicFrameLocks noChangeAspect="1"/>
          </p:cNvGraphicFramePr>
          <p:nvPr/>
        </p:nvGraphicFramePr>
        <p:xfrm>
          <a:off x="498475" y="1871663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5" imgW="10526713" imgH="3457575" progId="Word.Document.8">
                  <p:embed/>
                </p:oleObj>
              </mc:Choice>
              <mc:Fallback>
                <p:oleObj r:id="rId5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871663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对象 1790979"/>
          <p:cNvGraphicFramePr>
            <a:graphicFrameLocks noChangeAspect="1"/>
          </p:cNvGraphicFramePr>
          <p:nvPr/>
        </p:nvGraphicFramePr>
        <p:xfrm>
          <a:off x="488950" y="3205163"/>
          <a:ext cx="1054576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7" imgW="10545763" imgH="2074862" progId="Word.Document.8">
                  <p:embed/>
                </p:oleObj>
              </mc:Choice>
              <mc:Fallback>
                <p:oleObj r:id="rId7" imgW="1054576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3205163"/>
                        <a:ext cx="1054576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793025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对象 1793027"/>
          <p:cNvGraphicFramePr>
            <a:graphicFrameLocks noChangeAspect="1"/>
          </p:cNvGraphicFramePr>
          <p:nvPr/>
        </p:nvGraphicFramePr>
        <p:xfrm>
          <a:off x="498475" y="1547813"/>
          <a:ext cx="10526713" cy="37449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5" imgW="10526713" imgH="3744912" progId="Word.Document.8">
                  <p:embed/>
                </p:oleObj>
              </mc:Choice>
              <mc:Fallback>
                <p:oleObj r:id="rId5" imgW="10526713" imgH="37449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547813"/>
                        <a:ext cx="10526713" cy="3744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对象 1793028"/>
          <p:cNvGraphicFramePr>
            <a:graphicFrameLocks noChangeAspect="1"/>
          </p:cNvGraphicFramePr>
          <p:nvPr/>
        </p:nvGraphicFramePr>
        <p:xfrm>
          <a:off x="488950" y="3260725"/>
          <a:ext cx="10545763" cy="2139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7" imgW="10545763" imgH="2139950" progId="Word.Document.8">
                  <p:embed/>
                </p:oleObj>
              </mc:Choice>
              <mc:Fallback>
                <p:oleObj r:id="rId7" imgW="10545763" imgH="2139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3260725"/>
                        <a:ext cx="10545763" cy="2139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795073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对象 1795074"/>
          <p:cNvGraphicFramePr>
            <a:graphicFrameLocks noChangeAspect="1"/>
          </p:cNvGraphicFramePr>
          <p:nvPr/>
        </p:nvGraphicFramePr>
        <p:xfrm>
          <a:off x="498475" y="1316038"/>
          <a:ext cx="10526713" cy="48037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5" imgW="10526713" imgH="4803775" progId="Word.Document.8">
                  <p:embed/>
                </p:oleObj>
              </mc:Choice>
              <mc:Fallback>
                <p:oleObj r:id="rId5" imgW="10526713" imgH="48037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316038"/>
                        <a:ext cx="10526713" cy="480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797121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对象 1797122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5" imgW="10526713" imgH="1382713" progId="Word.Document.8">
                  <p:embed/>
                </p:oleObj>
              </mc:Choice>
              <mc:Fallback>
                <p:oleObj r:id="rId5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772545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对象 1772547"/>
          <p:cNvGraphicFramePr>
            <a:graphicFrameLocks noChangeAspect="1"/>
          </p:cNvGraphicFramePr>
          <p:nvPr/>
        </p:nvGraphicFramePr>
        <p:xfrm>
          <a:off x="498475" y="1468438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5" imgW="10526713" imgH="4148137" progId="Word.Document.8">
                  <p:embed/>
                </p:oleObj>
              </mc:Choice>
              <mc:Fallback>
                <p:oleObj r:id="rId5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468438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774593"/>
          <p:cNvGraphicFramePr>
            <a:graphicFrameLocks noChangeAspect="1"/>
          </p:cNvGraphicFramePr>
          <p:nvPr/>
        </p:nvGraphicFramePr>
        <p:xfrm>
          <a:off x="423863" y="830263"/>
          <a:ext cx="10709275" cy="5362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3" imgW="10709275" imgH="5362575" progId="Word.Document.8">
                  <p:embed/>
                </p:oleObj>
              </mc:Choice>
              <mc:Fallback>
                <p:oleObj r:id="rId3" imgW="10709275" imgH="5362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709275" cy="5362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对象 1774595"/>
          <p:cNvGraphicFramePr>
            <a:graphicFrameLocks noChangeAspect="1"/>
          </p:cNvGraphicFramePr>
          <p:nvPr/>
        </p:nvGraphicFramePr>
        <p:xfrm>
          <a:off x="500063" y="1476375"/>
          <a:ext cx="10520362" cy="4222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5" imgW="10520362" imgH="4222750" progId="Word.Document.8">
                  <p:embed/>
                </p:oleObj>
              </mc:Choice>
              <mc:Fallback>
                <p:oleObj r:id="rId5" imgW="10520362" imgH="4222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1476375"/>
                        <a:ext cx="10520362" cy="422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7" name="TextBox 37"/>
          <p:cNvSpPr/>
          <p:nvPr/>
        </p:nvSpPr>
        <p:spPr>
          <a:xfrm>
            <a:off x="2109788" y="2817813"/>
            <a:ext cx="6507162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4804" tIns="32403" rIns="64804" bIns="32403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646112"/>
            <a:r>
              <a:rPr lang="zh-CN" altLang="en-US" sz="4500" b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谢谢观看 </a:t>
            </a:r>
            <a:r>
              <a:rPr lang="en-US" altLang="zh-CN" sz="4500" b="0">
                <a:solidFill>
                  <a:srgbClr val="3D9593"/>
                </a:solidFill>
                <a:ea typeface="微软雅黑" panose="020b0503020204020204" pitchFamily="34" charset="-122"/>
                <a:sym typeface="Calibri" pitchFamily="34" charset="0"/>
              </a:rPr>
              <a:t>THANK YOU!</a:t>
            </a:r>
            <a:endParaRPr lang="en-US" altLang="zh-CN" sz="4500" b="0">
              <a:solidFill>
                <a:srgbClr val="3D9593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pic>
        <p:nvPicPr>
          <p:cNvPr id="5529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91800" y="10731500"/>
            <a:ext cx="317500" cy="2286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3" name="图片 1204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425" y="1584325"/>
            <a:ext cx="8885238" cy="3494088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1" name="矩形 1366017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项目探究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对接素养研讨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10242" name="直接连接符 1366018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10243" name="图片 13660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4" name="矩形 1366020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985101"/>
          <p:cNvGraphicFramePr>
            <a:graphicFrameLocks noChangeAspect="1"/>
          </p:cNvGraphicFramePr>
          <p:nvPr/>
        </p:nvGraphicFramePr>
        <p:xfrm>
          <a:off x="423863" y="1260475"/>
          <a:ext cx="10661650" cy="5297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61650" imgH="5297488" progId="Word.Document.8">
                  <p:embed/>
                </p:oleObj>
              </mc:Choice>
              <mc:Fallback>
                <p:oleObj r:id="rId3" imgW="10661650" imgH="52974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1260475"/>
                        <a:ext cx="10661650" cy="5297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对象 985102"/>
          <p:cNvGraphicFramePr>
            <a:graphicFrameLocks noChangeAspect="1"/>
          </p:cNvGraphicFramePr>
          <p:nvPr/>
        </p:nvGraphicFramePr>
        <p:xfrm>
          <a:off x="498475" y="677863"/>
          <a:ext cx="1052671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5" imgW="10526713" imgH="690562" progId="Word.Document.8">
                  <p:embed/>
                </p:oleObj>
              </mc:Choice>
              <mc:Fallback>
                <p:oleObj r:id="rId5" imgW="1052671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677863"/>
                        <a:ext cx="1052671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对象 985164"/>
          <p:cNvGraphicFramePr>
            <a:graphicFrameLocks noChangeAspect="1"/>
          </p:cNvGraphicFramePr>
          <p:nvPr/>
        </p:nvGraphicFramePr>
        <p:xfrm>
          <a:off x="498475" y="1936750"/>
          <a:ext cx="10526713" cy="4148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7" imgW="10526713" imgH="4148138" progId="Word.Document.8">
                  <p:embed/>
                </p:oleObj>
              </mc:Choice>
              <mc:Fallback>
                <p:oleObj r:id="rId7" imgW="10526713" imgH="41481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936750"/>
                        <a:ext cx="10526713" cy="414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对象 1778689"/>
          <p:cNvGraphicFramePr>
            <a:graphicFrameLocks noChangeAspect="1"/>
          </p:cNvGraphicFramePr>
          <p:nvPr/>
        </p:nvGraphicFramePr>
        <p:xfrm>
          <a:off x="423863" y="830263"/>
          <a:ext cx="10661650" cy="5297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661650" imgH="5297487" progId="Word.Document.8">
                  <p:embed/>
                </p:oleObj>
              </mc:Choice>
              <mc:Fallback>
                <p:oleObj r:id="rId3" imgW="10661650" imgH="5297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661650" cy="5297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对象 1778691"/>
          <p:cNvGraphicFramePr>
            <a:graphicFrameLocks noChangeAspect="1"/>
          </p:cNvGraphicFramePr>
          <p:nvPr/>
        </p:nvGraphicFramePr>
        <p:xfrm>
          <a:off x="498475" y="1647825"/>
          <a:ext cx="10526713" cy="4148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5" imgW="10526713" imgH="4148138" progId="Word.Document.8">
                  <p:embed/>
                </p:oleObj>
              </mc:Choice>
              <mc:Fallback>
                <p:oleObj r:id="rId5" imgW="10526713" imgH="41481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647825"/>
                        <a:ext cx="10526713" cy="414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784833"/>
          <p:cNvGraphicFramePr>
            <a:graphicFrameLocks noChangeAspect="1"/>
          </p:cNvGraphicFramePr>
          <p:nvPr/>
        </p:nvGraphicFramePr>
        <p:xfrm>
          <a:off x="423863" y="830263"/>
          <a:ext cx="10661650" cy="5297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3" imgW="10661650" imgH="5297487" progId="Word.Document.8">
                  <p:embed/>
                </p:oleObj>
              </mc:Choice>
              <mc:Fallback>
                <p:oleObj r:id="rId3" imgW="10661650" imgH="5297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661650" cy="5297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对象 1784835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5" imgW="10526713" imgH="2765425" progId="Word.Document.8">
                  <p:embed/>
                </p:oleObj>
              </mc:Choice>
              <mc:Fallback>
                <p:oleObj r:id="rId5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3" name="对象 1780737"/>
          <p:cNvGraphicFramePr>
            <a:graphicFrameLocks noChangeAspect="1"/>
          </p:cNvGraphicFramePr>
          <p:nvPr/>
        </p:nvGraphicFramePr>
        <p:xfrm>
          <a:off x="423863" y="830263"/>
          <a:ext cx="10661650" cy="5297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3" imgW="10661650" imgH="5297487" progId="Word.Document.8">
                  <p:embed/>
                </p:oleObj>
              </mc:Choice>
              <mc:Fallback>
                <p:oleObj r:id="rId3" imgW="10661650" imgH="5297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661650" cy="5297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" name="对象 1780738"/>
          <p:cNvGraphicFramePr>
            <a:graphicFrameLocks noChangeAspect="1"/>
          </p:cNvGraphicFramePr>
          <p:nvPr/>
        </p:nvGraphicFramePr>
        <p:xfrm>
          <a:off x="498475" y="1612900"/>
          <a:ext cx="10526713" cy="4148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5" imgW="10526713" imgH="4148138" progId="Word.Document.8">
                  <p:embed/>
                </p:oleObj>
              </mc:Choice>
              <mc:Fallback>
                <p:oleObj r:id="rId5" imgW="10526713" imgH="41481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1612900"/>
                        <a:ext cx="10526713" cy="414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1" name="对象 1782785"/>
          <p:cNvGraphicFramePr>
            <a:graphicFrameLocks noChangeAspect="1"/>
          </p:cNvGraphicFramePr>
          <p:nvPr/>
        </p:nvGraphicFramePr>
        <p:xfrm>
          <a:off x="423863" y="830263"/>
          <a:ext cx="10661650" cy="5297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10661650" imgH="5297487" progId="Word.Document.8">
                  <p:embed/>
                </p:oleObj>
              </mc:Choice>
              <mc:Fallback>
                <p:oleObj r:id="rId3" imgW="10661650" imgH="5297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830263"/>
                        <a:ext cx="10661650" cy="5297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2" name="对象 1782787"/>
          <p:cNvGraphicFramePr>
            <a:graphicFrameLocks noChangeAspect="1"/>
          </p:cNvGraphicFramePr>
          <p:nvPr/>
        </p:nvGraphicFramePr>
        <p:xfrm>
          <a:off x="500063" y="1403350"/>
          <a:ext cx="10520362" cy="4514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5" imgW="10520362" imgH="4514850" progId="Word.Document.8">
                  <p:embed/>
                </p:oleObj>
              </mc:Choice>
              <mc:Fallback>
                <p:oleObj r:id="rId5" imgW="10520362" imgH="4514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63" y="1403350"/>
                        <a:ext cx="10520362" cy="451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0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1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2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3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4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5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6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7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8.xml><?xml version="1.0" encoding="utf-8"?>
<p:tagLst xmlns:p="http://schemas.openxmlformats.org/presentationml/2006/main">
  <p:tag name="KSO_WM_TEMPLATE_CATEGORY" val="custom"/>
  <p:tag name="KSO_WM_TEMPLATE_INDEX" val="20185049"/>
</p:tagLst>
</file>

<file path=ppt/tags/tag19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0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1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2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3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4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5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6.xml><?xml version="1.0" encoding="utf-8"?>
<p:tagLst xmlns:p="http://schemas.openxmlformats.org/presentationml/2006/main">
  <p:tag name="KSO_WM_TEMPLATE_CATEGORY" val="custom"/>
  <p:tag name="KSO_WM_TEMPLATE_INDEX" val="20185049"/>
</p:tagLst>
</file>

<file path=ppt/tags/tag2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.xml><?xml version="1.0" encoding="utf-8"?>
<p:tagLst xmlns:p="http://schemas.openxmlformats.org/presentationml/2006/main">
  <p:tag name="KSO_WM_TEMPLATE_CATEGORY" val="custom"/>
  <p:tag name="KSO_WM_TEMPLATE_INDEX" val="20185049"/>
</p:tagLst>
</file>

<file path=ppt/tags/tag4.xml><?xml version="1.0" encoding="utf-8"?>
<p:tagLst xmlns:p="http://schemas.openxmlformats.org/presentationml/2006/main">
  <p:tag name="KSO_WM_TEMPLATE_CATEGORY" val="custom"/>
  <p:tag name="KSO_WM_TEMPLATE_INDEX" val="20185049"/>
</p:tagLst>
</file>

<file path=ppt/tags/tag5.xml><?xml version="1.0" encoding="utf-8"?>
<p:tagLst xmlns:p="http://schemas.openxmlformats.org/presentationml/2006/main">
  <p:tag name="KSO_WM_TEMPLATE_CATEGORY" val="custom"/>
  <p:tag name="KSO_WM_TEMPLATE_INDEX" val="20185049"/>
</p:tagLst>
</file>

<file path=ppt/tags/tag6.xml><?xml version="1.0" encoding="utf-8"?>
<p:tagLst xmlns:p="http://schemas.openxmlformats.org/presentationml/2006/main">
  <p:tag name="KSO_WM_TEMPLATE_CATEGORY" val="custom"/>
  <p:tag name="KSO_WM_TEMPLATE_INDEX" val="20185049"/>
</p:tagLst>
</file>

<file path=ppt/tags/tag7.xml><?xml version="1.0" encoding="utf-8"?>
<p:tagLst xmlns:p="http://schemas.openxmlformats.org/presentationml/2006/main">
  <p:tag name="KSO_WM_TEMPLATE_CATEGORY" val="custom"/>
  <p:tag name="KSO_WM_TEMPLATE_INDEX" val="20185049"/>
</p:tagLst>
</file>

<file path=ppt/tags/tag8.xml><?xml version="1.0" encoding="utf-8"?>
<p:tagLst xmlns:p="http://schemas.openxmlformats.org/presentationml/2006/main">
  <p:tag name="KSO_WM_TEMPLATE_CATEGORY" val="custom"/>
  <p:tag name="KSO_WM_TEMPLATE_INDEX" val="20185049"/>
</p:tagLst>
</file>

<file path=ppt/tags/tag9.xml><?xml version="1.0" encoding="utf-8"?>
<p:tagLst xmlns:p="http://schemas.openxmlformats.org/presentationml/2006/main">
  <p:tag name="KSO_WM_TEMPLATE_CATEGORY" val="custom"/>
  <p:tag name="KSO_WM_TEMPLATE_INDEX" val="20185049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5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2022-05-29T21:35:49.055</cp:lastPrinted>
  <dcterms:created xsi:type="dcterms:W3CDTF">2022-05-29T21:35:49Z</dcterms:created>
  <dcterms:modified xsi:type="dcterms:W3CDTF">2022-05-29T13:35:50Z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