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97" r:id="rId1"/>
  </p:sldMasterIdLst>
  <p:notesMasterIdLst>
    <p:notesMasterId r:id="rId2"/>
  </p:notesMasterIdLst>
  <p:handoutMasterIdLst>
    <p:handoutMasterId r:id="rId3"/>
  </p:handoutMasterIdLst>
  <p:sldIdLst>
    <p:sldId id="257" r:id="rId4"/>
    <p:sldId id="463" r:id="rId5"/>
    <p:sldId id="454" r:id="rId6"/>
    <p:sldId id="464" r:id="rId7"/>
    <p:sldId id="465" r:id="rId8"/>
    <p:sldId id="504" r:id="rId9"/>
    <p:sldId id="505" r:id="rId10"/>
    <p:sldId id="466" r:id="rId11"/>
    <p:sldId id="467" r:id="rId12"/>
    <p:sldId id="468" r:id="rId13"/>
    <p:sldId id="469" r:id="rId14"/>
    <p:sldId id="470" r:id="rId15"/>
    <p:sldId id="507" r:id="rId16"/>
    <p:sldId id="264" r:id="rId17"/>
    <p:sldId id="461" r:id="rId18"/>
    <p:sldId id="474" r:id="rId19"/>
    <p:sldId id="512" r:id="rId20"/>
    <p:sldId id="543" r:id="rId21"/>
    <p:sldId id="544" r:id="rId22"/>
    <p:sldId id="545" r:id="rId23"/>
    <p:sldId id="546" r:id="rId24"/>
    <p:sldId id="513" r:id="rId25"/>
    <p:sldId id="514" r:id="rId26"/>
    <p:sldId id="515" r:id="rId27"/>
    <p:sldId id="480" r:id="rId28"/>
    <p:sldId id="481" r:id="rId29"/>
    <p:sldId id="482" r:id="rId30"/>
    <p:sldId id="484" r:id="rId31"/>
    <p:sldId id="547" r:id="rId32"/>
    <p:sldId id="548" r:id="rId33"/>
    <p:sldId id="549" r:id="rId34"/>
    <p:sldId id="550" r:id="rId35"/>
    <p:sldId id="485" r:id="rId36"/>
    <p:sldId id="486" r:id="rId37"/>
    <p:sldId id="487" r:id="rId38"/>
    <p:sldId id="493" r:id="rId39"/>
    <p:sldId id="551" r:id="rId40"/>
    <p:sldId id="552" r:id="rId41"/>
    <p:sldId id="559" r:id="rId42"/>
    <p:sldId id="553" r:id="rId43"/>
    <p:sldId id="554" r:id="rId44"/>
    <p:sldId id="555" r:id="rId45"/>
    <p:sldId id="556" r:id="rId46"/>
    <p:sldId id="560" r:id="rId47"/>
    <p:sldId id="561" r:id="rId48"/>
    <p:sldId id="557" r:id="rId49"/>
    <p:sldId id="558" r:id="rId50"/>
  </p:sldIdLst>
  <p:sldSz cx="11522075" cy="6480175"/>
  <p:notesSz cx="6858000" cy="9144000"/>
  <p:custDataLst>
    <p:tags r:id="rId51"/>
  </p:custDataLst>
  <p:defaultTextStyle>
    <a:defPPr>
      <a:defRPr lang="zh-CN"/>
    </a:defPPr>
    <a:lvl1pPr marL="0" indent="0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5" autoAdjust="0"/>
    <p:restoredTop sz="99582" autoAdjust="0"/>
  </p:normalViewPr>
  <p:slideViewPr>
    <p:cSldViewPr>
      <p:cViewPr varScale="1">
        <p:scale>
          <a:sx n="93" d="100"/>
          <a:sy n="93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tags" Target="tags/tag48.xml" /><Relationship Id="rId52" Type="http://schemas.openxmlformats.org/officeDocument/2006/relationships/presProps" Target="presProps.xml" /><Relationship Id="rId53" Type="http://schemas.openxmlformats.org/officeDocument/2006/relationships/viewProps" Target="viewProps.xml" /><Relationship Id="rId54" Type="http://schemas.openxmlformats.org/officeDocument/2006/relationships/theme" Target="theme/theme1.xml" /><Relationship Id="rId55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Relationship Id="rId2" Type="http://schemas.openxmlformats.org/officeDocument/2006/relationships/image" Target="../media/image22.emf" /><Relationship Id="rId3" Type="http://schemas.openxmlformats.org/officeDocument/2006/relationships/image" Target="../media/image23.emf" /><Relationship Id="rId4" Type="http://schemas.openxmlformats.org/officeDocument/2006/relationships/image" Target="../media/image24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Relationship Id="rId2" Type="http://schemas.openxmlformats.org/officeDocument/2006/relationships/image" Target="../media/image26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Relationship Id="rId2" Type="http://schemas.openxmlformats.org/officeDocument/2006/relationships/image" Target="../media/image28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Relationship Id="rId2" Type="http://schemas.openxmlformats.org/officeDocument/2006/relationships/image" Target="../media/image3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Relationship Id="rId2" Type="http://schemas.openxmlformats.org/officeDocument/2006/relationships/image" Target="../media/image39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Relationship Id="rId2" Type="http://schemas.openxmlformats.org/officeDocument/2006/relationships/image" Target="../media/image41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8.emf" /><Relationship Id="rId2" Type="http://schemas.openxmlformats.org/officeDocument/2006/relationships/image" Target="../media/image59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0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1.emf" /><Relationship Id="rId2" Type="http://schemas.openxmlformats.org/officeDocument/2006/relationships/image" Target="../media/image62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Relationship Id="rId2" Type="http://schemas.openxmlformats.org/officeDocument/2006/relationships/image" Target="../media/image9.png" /><Relationship Id="rId3" Type="http://schemas.openxmlformats.org/officeDocument/2006/relationships/image" Target="../media/image10.png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Relationship Id="rId2" Type="http://schemas.openxmlformats.org/officeDocument/2006/relationships/image" Target="../media/image14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506E0B3-08D3-40C0-B4FD-772CD51006BA}" type="HH:mm:ss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192A3FE-4E45-465B-A885-A4E82769F491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1C667181-A1A1-42B6-9666-909CFE4F4679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B6EBAF0-8FB5-481E-BE87-96FA7B2CC4A8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C973536-8F48-4C67-98A4-DDFD31B5259B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5674868-200D-435B-AEBA-939694921A3A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108FD0E-9FBA-46F3-A430-73B30E12541B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734A1EF-2C90-48F9-89A5-BA11A7AAB6E1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48121F5-DBFF-46F1-8B03-2FD7EA01A25A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2CF800A-957E-447A-9F5B-E4AABB76C912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A9DDDBF-F127-41D0-957E-DA213A2F541D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C4C72A1-B4EE-465F-8C03-9EAED7D3F961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B2A553D-7CE0-4F8D-947D-AFFF7106B973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354DF7D-F484-4962-961D-9495BD5997E4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C86F786-DA66-49A5-89F5-27F63AB6837E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F4A89C5-2CA5-4B63-9146-8331ECD103D1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57A9D83-CE43-4855-B105-806BBD4E4EE0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5B8D8D7-9E5C-4FF6-A407-FA58E14DB510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A3E93B8-53C5-40C7-8377-6B8B23265441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71EF93B-A89D-414C-8715-0D1C217FF741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C8BD993-CC40-43D6-903C-221BC84BDB1F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521CF8B-75AC-459D-A58B-7ED2365E12CB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06A89E3-2CA8-4404-8FF6-28E65B83CA2E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2A1A450-624D-48FA-A33C-1A0B47486540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261EE4-1822-4C4D-886F-7727232D0C83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6B534A-1F0B-4555-A5D5-55165511B4CA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3E97A2E-5CAD-48B5-A3DE-7265562A6F49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3AB13F0-198F-437E-8BBA-0FA679E91F38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9F5815F-7665-4DB0-B81F-99DC79B85520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A4D07ED-4BD8-4BBB-A5A3-A56949BA25F9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241A84F-A5E3-40A5-A922-410B4C2C753C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F131194-438A-4370-AA3B-7D14285A4899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35BD821-9483-42D9-97AF-F80EAA548C1A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AD3A4C3-82F3-40F3-A859-E6732D9595FB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47D51CB-3E99-44C0-B71A-E63A41DF7512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70EB780-4DD0-4990-81D1-10B95DA1F1A0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E1396AC-B52C-465A-AE8D-BF336D284D29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E4DD155-9E38-4838-8B82-713EAE2C694D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2EC674E-AFE7-4936-839C-4FFB57A4011E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423ED8F-146A-4909-94BF-EB7C71C18132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1F64401-F2CA-4A62-9088-47A028C2603A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68F575D-98A1-4FA2-9B49-38FA1AB186A1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39FE9FF-5BD7-4A58-9A9F-003061E1DF5B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52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7A96599-2B66-45AA-A2C3-7B99002E276D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72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1D2FE01-723E-4E68-8982-FD43540B838C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93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6A7CB1-BE42-425F-B942-3C06230AC384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96CAB65-DD38-4198-84A0-49509600CF3A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5E8E86F-8903-4389-A08C-0F0767211D23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72573C0-0343-4EC5-AF9F-A62F63E6E012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E9524BE-390E-4315-B594-46748AF25878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7F37C03-6D12-4954-968F-4F8A5B305318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263" y="258763"/>
            <a:ext cx="10369550" cy="1081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263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D1906C-5FEC-4CA9-8162-162B28401C42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982A13-572A-4AD7-A478-BE851D4C7A00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1.doc" TargetMode="Internal" /><Relationship Id="rId5" Type="http://schemas.openxmlformats.org/officeDocument/2006/relationships/image" Target="../media/image15.emf" /><Relationship Id="rId6" Type="http://schemas.openxmlformats.org/officeDocument/2006/relationships/tags" Target="../tags/tag10.xml" /><Relationship Id="rId7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12.doc" TargetMode="Internal" /><Relationship Id="rId4" Type="http://schemas.openxmlformats.org/officeDocument/2006/relationships/image" Target="../media/image16.emf" /><Relationship Id="rId5" Type="http://schemas.openxmlformats.org/officeDocument/2006/relationships/tags" Target="../tags/tag11.xml" /><Relationship Id="rId6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3.doc" TargetMode="Internal" /><Relationship Id="rId4" Type="http://schemas.openxmlformats.org/officeDocument/2006/relationships/image" Target="../media/image17.emf" /><Relationship Id="rId5" Type="http://schemas.openxmlformats.org/officeDocument/2006/relationships/image" Target="../media/image13.jpeg" /><Relationship Id="rId6" Type="http://schemas.openxmlformats.org/officeDocument/2006/relationships/tags" Target="../tags/tag12.xml" /><Relationship Id="rId7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14.doc" TargetMode="Internal" /><Relationship Id="rId4" Type="http://schemas.openxmlformats.org/officeDocument/2006/relationships/image" Target="../media/image18.emf" /><Relationship Id="rId5" Type="http://schemas.openxmlformats.org/officeDocument/2006/relationships/tags" Target="../tags/tag13.xml" /><Relationship Id="rId6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.jpeg" /><Relationship Id="rId4" Type="http://schemas.openxmlformats.org/officeDocument/2006/relationships/slide" Target="slide15.xml" TargetMode="Internal" /><Relationship Id="rId5" Type="http://schemas.openxmlformats.org/officeDocument/2006/relationships/slide" Target="slide25.xml" TargetMode="Internal" /><Relationship Id="rId6" Type="http://schemas.openxmlformats.org/officeDocument/2006/relationships/tags" Target="../tags/tag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9.png" /><Relationship Id="rId4" Type="http://schemas.openxmlformats.org/officeDocument/2006/relationships/oleObject" Target="../embeddings/oleObject15.doc" TargetMode="Internal" /><Relationship Id="rId5" Type="http://schemas.openxmlformats.org/officeDocument/2006/relationships/image" Target="../media/image20.emf" /><Relationship Id="rId6" Type="http://schemas.openxmlformats.org/officeDocument/2006/relationships/tags" Target="../tags/tag15.xml" /><Relationship Id="rId7" Type="http://schemas.openxmlformats.org/officeDocument/2006/relationships/vmlDrawing" Target="../drawings/vmlDrawing12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4.emf" /><Relationship Id="rId11" Type="http://schemas.openxmlformats.org/officeDocument/2006/relationships/tags" Target="../tags/tag16.xml" /><Relationship Id="rId12" Type="http://schemas.openxmlformats.org/officeDocument/2006/relationships/vmlDrawing" Target="../drawings/vmlDrawing13.v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16.doc" TargetMode="Internal" /><Relationship Id="rId4" Type="http://schemas.openxmlformats.org/officeDocument/2006/relationships/image" Target="../media/image21.emf" /><Relationship Id="rId5" Type="http://schemas.openxmlformats.org/officeDocument/2006/relationships/oleObject" Target="../embeddings/oleObject17.doc" TargetMode="Internal" /><Relationship Id="rId6" Type="http://schemas.openxmlformats.org/officeDocument/2006/relationships/image" Target="../media/image22.emf" /><Relationship Id="rId7" Type="http://schemas.openxmlformats.org/officeDocument/2006/relationships/oleObject" Target="../embeddings/oleObject18.doc" TargetMode="Internal" /><Relationship Id="rId8" Type="http://schemas.openxmlformats.org/officeDocument/2006/relationships/image" Target="../media/image23.emf" /><Relationship Id="rId9" Type="http://schemas.openxmlformats.org/officeDocument/2006/relationships/oleObject" Target="../embeddings/oleObject19.doc" TargetMode="In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20.doc" TargetMode="Internal" /><Relationship Id="rId4" Type="http://schemas.openxmlformats.org/officeDocument/2006/relationships/image" Target="../media/image25.emf" /><Relationship Id="rId5" Type="http://schemas.openxmlformats.org/officeDocument/2006/relationships/oleObject" Target="../embeddings/oleObject21.doc" TargetMode="Internal" /><Relationship Id="rId6" Type="http://schemas.openxmlformats.org/officeDocument/2006/relationships/image" Target="../media/image26.emf" /><Relationship Id="rId7" Type="http://schemas.openxmlformats.org/officeDocument/2006/relationships/tags" Target="../tags/tag17.xml" /><Relationship Id="rId8" Type="http://schemas.openxmlformats.org/officeDocument/2006/relationships/vmlDrawing" Target="../drawings/vmlDrawing14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22.doc" TargetMode="Internal" /><Relationship Id="rId4" Type="http://schemas.openxmlformats.org/officeDocument/2006/relationships/image" Target="../media/image27.emf" /><Relationship Id="rId5" Type="http://schemas.openxmlformats.org/officeDocument/2006/relationships/oleObject" Target="../embeddings/oleObject23.doc" TargetMode="Internal" /><Relationship Id="rId6" Type="http://schemas.openxmlformats.org/officeDocument/2006/relationships/image" Target="../media/image28.emf" /><Relationship Id="rId7" Type="http://schemas.openxmlformats.org/officeDocument/2006/relationships/tags" Target="../tags/tag18.xml" /><Relationship Id="rId8" Type="http://schemas.openxmlformats.org/officeDocument/2006/relationships/vmlDrawing" Target="../drawings/vmlDrawing15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24.doc" TargetMode="Internal" /><Relationship Id="rId4" Type="http://schemas.openxmlformats.org/officeDocument/2006/relationships/image" Target="../media/image29.emf" /><Relationship Id="rId5" Type="http://schemas.openxmlformats.org/officeDocument/2006/relationships/tags" Target="../tags/tag19.xml" /><Relationship Id="rId6" Type="http://schemas.openxmlformats.org/officeDocument/2006/relationships/vmlDrawing" Target="../drawings/vmlDrawing16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oleObject" Target="../embeddings/oleObject25.doc" TargetMode="Internal" /><Relationship Id="rId4" Type="http://schemas.openxmlformats.org/officeDocument/2006/relationships/image" Target="../media/image30.emf" /><Relationship Id="rId5" Type="http://schemas.openxmlformats.org/officeDocument/2006/relationships/tags" Target="../tags/tag20.xml" /><Relationship Id="rId6" Type="http://schemas.openxmlformats.org/officeDocument/2006/relationships/vmlDrawing" Target="../drawings/vmlDrawing1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oleObject" Target="../embeddings/oleObject26.doc" TargetMode="Internal" /><Relationship Id="rId4" Type="http://schemas.openxmlformats.org/officeDocument/2006/relationships/image" Target="../media/image31.emf" /><Relationship Id="rId5" Type="http://schemas.openxmlformats.org/officeDocument/2006/relationships/tags" Target="../tags/tag21.xml" /><Relationship Id="rId6" Type="http://schemas.openxmlformats.org/officeDocument/2006/relationships/vmlDrawing" Target="../drawings/vmlDrawing18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3.jpeg" /><Relationship Id="rId4" Type="http://schemas.openxmlformats.org/officeDocument/2006/relationships/oleObject" Target="../embeddings/oleObject27.doc" TargetMode="Internal" /><Relationship Id="rId5" Type="http://schemas.openxmlformats.org/officeDocument/2006/relationships/image" Target="../media/image32.emf" /><Relationship Id="rId6" Type="http://schemas.openxmlformats.org/officeDocument/2006/relationships/oleObject" Target="../embeddings/oleObject28.doc" TargetMode="Internal" /><Relationship Id="rId7" Type="http://schemas.openxmlformats.org/officeDocument/2006/relationships/image" Target="../media/image33.emf" /><Relationship Id="rId8" Type="http://schemas.openxmlformats.org/officeDocument/2006/relationships/tags" Target="../tags/tag22.xml" /><Relationship Id="rId9" Type="http://schemas.openxmlformats.org/officeDocument/2006/relationships/vmlDrawing" Target="../drawings/vmlDrawing19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29.doc" TargetMode="Internal" /><Relationship Id="rId4" Type="http://schemas.openxmlformats.org/officeDocument/2006/relationships/image" Target="../media/image34.emf" /><Relationship Id="rId5" Type="http://schemas.openxmlformats.org/officeDocument/2006/relationships/image" Target="../media/image13.jpeg" /><Relationship Id="rId6" Type="http://schemas.openxmlformats.org/officeDocument/2006/relationships/tags" Target="../tags/tag23.xml" /><Relationship Id="rId7" Type="http://schemas.openxmlformats.org/officeDocument/2006/relationships/vmlDrawing" Target="../drawings/vmlDrawing2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30.doc" TargetMode="Internal" /><Relationship Id="rId4" Type="http://schemas.openxmlformats.org/officeDocument/2006/relationships/image" Target="../media/image35.emf" /><Relationship Id="rId5" Type="http://schemas.openxmlformats.org/officeDocument/2006/relationships/tags" Target="../tags/tag24.xml" /><Relationship Id="rId6" Type="http://schemas.openxmlformats.org/officeDocument/2006/relationships/vmlDrawing" Target="../drawings/vmlDrawing21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6.png" /><Relationship Id="rId4" Type="http://schemas.openxmlformats.org/officeDocument/2006/relationships/oleObject" Target="../embeddings/oleObject31.doc" TargetMode="Internal" /><Relationship Id="rId5" Type="http://schemas.openxmlformats.org/officeDocument/2006/relationships/image" Target="../media/image37.emf" /><Relationship Id="rId6" Type="http://schemas.openxmlformats.org/officeDocument/2006/relationships/tags" Target="../tags/tag25.xml" /><Relationship Id="rId7" Type="http://schemas.openxmlformats.org/officeDocument/2006/relationships/vmlDrawing" Target="../drawings/vmlDrawing22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oleObject" Target="../embeddings/oleObject32.doc" TargetMode="Internal" /><Relationship Id="rId4" Type="http://schemas.openxmlformats.org/officeDocument/2006/relationships/image" Target="../media/image38.emf" /><Relationship Id="rId5" Type="http://schemas.openxmlformats.org/officeDocument/2006/relationships/oleObject" Target="../embeddings/oleObject33.doc" TargetMode="Internal" /><Relationship Id="rId6" Type="http://schemas.openxmlformats.org/officeDocument/2006/relationships/image" Target="../media/image39.emf" /><Relationship Id="rId7" Type="http://schemas.openxmlformats.org/officeDocument/2006/relationships/tags" Target="../tags/tag26.xml" /><Relationship Id="rId8" Type="http://schemas.openxmlformats.org/officeDocument/2006/relationships/vmlDrawing" Target="../drawings/vmlDrawing23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oleObject" Target="../embeddings/oleObject34.doc" TargetMode="Internal" /><Relationship Id="rId4" Type="http://schemas.openxmlformats.org/officeDocument/2006/relationships/image" Target="../media/image40.emf" /><Relationship Id="rId5" Type="http://schemas.openxmlformats.org/officeDocument/2006/relationships/oleObject" Target="../embeddings/oleObject35.doc" TargetMode="Internal" /><Relationship Id="rId6" Type="http://schemas.openxmlformats.org/officeDocument/2006/relationships/image" Target="../media/image41.emf" /><Relationship Id="rId7" Type="http://schemas.openxmlformats.org/officeDocument/2006/relationships/tags" Target="../tags/tag27.xml" /><Relationship Id="rId8" Type="http://schemas.openxmlformats.org/officeDocument/2006/relationships/vmlDrawing" Target="../drawings/vmlDrawing24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oleObject" Target="../embeddings/oleObject36.doc" TargetMode="Internal" /><Relationship Id="rId4" Type="http://schemas.openxmlformats.org/officeDocument/2006/relationships/image" Target="../media/image42.emf" /><Relationship Id="rId5" Type="http://schemas.openxmlformats.org/officeDocument/2006/relationships/tags" Target="../tags/tag28.xml" /><Relationship Id="rId6" Type="http://schemas.openxmlformats.org/officeDocument/2006/relationships/vmlDrawing" Target="../drawings/vmlDrawing25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37.doc" TargetMode="Internal" /><Relationship Id="rId4" Type="http://schemas.openxmlformats.org/officeDocument/2006/relationships/image" Target="../media/image43.emf" /><Relationship Id="rId5" Type="http://schemas.openxmlformats.org/officeDocument/2006/relationships/tags" Target="../tags/tag29.xml" /><Relationship Id="rId6" Type="http://schemas.openxmlformats.org/officeDocument/2006/relationships/vmlDrawing" Target="../drawings/vmlDrawing26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oleObject" Target="../embeddings/oleObject38.doc" TargetMode="Internal" /><Relationship Id="rId4" Type="http://schemas.openxmlformats.org/officeDocument/2006/relationships/image" Target="../media/image44.emf" /><Relationship Id="rId5" Type="http://schemas.openxmlformats.org/officeDocument/2006/relationships/tags" Target="../tags/tag30.xml" /><Relationship Id="rId6" Type="http://schemas.openxmlformats.org/officeDocument/2006/relationships/vmlDrawing" Target="../drawings/vmlDrawing27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oleObject" Target="../embeddings/oleObject39.doc" TargetMode="Internal" /><Relationship Id="rId4" Type="http://schemas.openxmlformats.org/officeDocument/2006/relationships/image" Target="../media/image45.emf" /><Relationship Id="rId5" Type="http://schemas.openxmlformats.org/officeDocument/2006/relationships/image" Target="../media/image13.jpeg" /><Relationship Id="rId6" Type="http://schemas.openxmlformats.org/officeDocument/2006/relationships/tags" Target="../tags/tag31.xml" /><Relationship Id="rId7" Type="http://schemas.openxmlformats.org/officeDocument/2006/relationships/vmlDrawing" Target="../drawings/vmlDrawing28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oleObject" Target="../embeddings/oleObject40.doc" TargetMode="Internal" /><Relationship Id="rId4" Type="http://schemas.openxmlformats.org/officeDocument/2006/relationships/image" Target="../media/image46.emf" /><Relationship Id="rId5" Type="http://schemas.openxmlformats.org/officeDocument/2006/relationships/tags" Target="../tags/tag32.xml" /><Relationship Id="rId6" Type="http://schemas.openxmlformats.org/officeDocument/2006/relationships/vmlDrawing" Target="../drawings/vmlDrawing29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oleObject" Target="../embeddings/oleObject41.doc" TargetMode="Internal" /><Relationship Id="rId4" Type="http://schemas.openxmlformats.org/officeDocument/2006/relationships/image" Target="../media/image47.emf" /><Relationship Id="rId5" Type="http://schemas.openxmlformats.org/officeDocument/2006/relationships/image" Target="../media/image13.jpeg" /><Relationship Id="rId6" Type="http://schemas.openxmlformats.org/officeDocument/2006/relationships/tags" Target="../tags/tag33.xml" /><Relationship Id="rId7" Type="http://schemas.openxmlformats.org/officeDocument/2006/relationships/vmlDrawing" Target="../drawings/vmlDrawing30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oleObject" Target="../embeddings/oleObject42.doc" TargetMode="Internal" /><Relationship Id="rId4" Type="http://schemas.openxmlformats.org/officeDocument/2006/relationships/image" Target="../media/image48.emf" /><Relationship Id="rId5" Type="http://schemas.openxmlformats.org/officeDocument/2006/relationships/tags" Target="../tags/tag34.xml" /><Relationship Id="rId6" Type="http://schemas.openxmlformats.org/officeDocument/2006/relationships/vmlDrawing" Target="../drawings/vmlDrawing31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43.doc" TargetMode="Internal" /><Relationship Id="rId4" Type="http://schemas.openxmlformats.org/officeDocument/2006/relationships/image" Target="../media/image49.emf" /><Relationship Id="rId5" Type="http://schemas.openxmlformats.org/officeDocument/2006/relationships/tags" Target="../tags/tag35.xml" /><Relationship Id="rId6" Type="http://schemas.openxmlformats.org/officeDocument/2006/relationships/vmlDrawing" Target="../drawings/vmlDrawing32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.jpeg" /><Relationship Id="rId4" Type="http://schemas.openxmlformats.org/officeDocument/2006/relationships/tags" Target="../tags/tag36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3.vml" /><Relationship Id="rId2" Type="http://schemas.openxmlformats.org/officeDocument/2006/relationships/notesSlide" Target="../notesSlides/notesSlide37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44.doc" TargetMode="Internal" /><Relationship Id="rId8" Type="http://schemas.openxmlformats.org/officeDocument/2006/relationships/image" Target="../media/image50.emf" /><Relationship Id="rId9" Type="http://schemas.openxmlformats.org/officeDocument/2006/relationships/tags" Target="../tags/tag3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8.xml" /><Relationship Id="rId11" Type="http://schemas.openxmlformats.org/officeDocument/2006/relationships/vmlDrawing" Target="../drawings/vmlDrawing34.vml" /><Relationship Id="rId2" Type="http://schemas.openxmlformats.org/officeDocument/2006/relationships/notesSlide" Target="../notesSlides/notesSlide38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45.doc" TargetMode="Internal" /><Relationship Id="rId8" Type="http://schemas.openxmlformats.org/officeDocument/2006/relationships/image" Target="../media/image51.emf" /><Relationship Id="rId9" Type="http://schemas.openxmlformats.org/officeDocument/2006/relationships/image" Target="../media/image13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5.vml" /><Relationship Id="rId2" Type="http://schemas.openxmlformats.org/officeDocument/2006/relationships/notesSlide" Target="../notesSlides/notesSlide39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46.doc" TargetMode="Internal" /><Relationship Id="rId8" Type="http://schemas.openxmlformats.org/officeDocument/2006/relationships/image" Target="../media/image52.emf" /><Relationship Id="rId9" Type="http://schemas.openxmlformats.org/officeDocument/2006/relationships/tags" Target="../tags/tag3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2.doc" TargetMode="Internal" /><Relationship Id="rId5" Type="http://schemas.openxmlformats.org/officeDocument/2006/relationships/image" Target="../media/image5.emf" /><Relationship Id="rId6" Type="http://schemas.openxmlformats.org/officeDocument/2006/relationships/tags" Target="../tags/tag4.xml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0.xml" /><Relationship Id="rId11" Type="http://schemas.openxmlformats.org/officeDocument/2006/relationships/vmlDrawing" Target="../drawings/vmlDrawing36.vml" /><Relationship Id="rId2" Type="http://schemas.openxmlformats.org/officeDocument/2006/relationships/notesSlide" Target="../notesSlides/notesSlide40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47.doc" TargetMode="Internal" /><Relationship Id="rId8" Type="http://schemas.openxmlformats.org/officeDocument/2006/relationships/image" Target="../media/image53.emf" /><Relationship Id="rId9" Type="http://schemas.openxmlformats.org/officeDocument/2006/relationships/image" Target="../media/image13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7.vml" /><Relationship Id="rId2" Type="http://schemas.openxmlformats.org/officeDocument/2006/relationships/notesSlide" Target="../notesSlides/notesSlide41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48.doc" TargetMode="Internal" /><Relationship Id="rId8" Type="http://schemas.openxmlformats.org/officeDocument/2006/relationships/image" Target="../media/image54.emf" /><Relationship Id="rId9" Type="http://schemas.openxmlformats.org/officeDocument/2006/relationships/tags" Target="../tags/tag41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8.vml" /><Relationship Id="rId2" Type="http://schemas.openxmlformats.org/officeDocument/2006/relationships/notesSlide" Target="../notesSlides/notesSlide42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49.doc" TargetMode="Internal" /><Relationship Id="rId8" Type="http://schemas.openxmlformats.org/officeDocument/2006/relationships/image" Target="../media/image55.emf" /><Relationship Id="rId9" Type="http://schemas.openxmlformats.org/officeDocument/2006/relationships/tags" Target="../tags/tag4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9.vml" /><Relationship Id="rId2" Type="http://schemas.openxmlformats.org/officeDocument/2006/relationships/notesSlide" Target="../notesSlides/notesSlide43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50.doc" TargetMode="Internal" /><Relationship Id="rId8" Type="http://schemas.openxmlformats.org/officeDocument/2006/relationships/image" Target="../media/image56.emf" /><Relationship Id="rId9" Type="http://schemas.openxmlformats.org/officeDocument/2006/relationships/tags" Target="../tags/tag43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0.vml" /><Relationship Id="rId2" Type="http://schemas.openxmlformats.org/officeDocument/2006/relationships/notesSlide" Target="../notesSlides/notesSlide44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51.doc" TargetMode="Internal" /><Relationship Id="rId8" Type="http://schemas.openxmlformats.org/officeDocument/2006/relationships/image" Target="../media/image57.emf" /><Relationship Id="rId9" Type="http://schemas.openxmlformats.org/officeDocument/2006/relationships/tags" Target="../tags/tag44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9.emf" /><Relationship Id="rId11" Type="http://schemas.openxmlformats.org/officeDocument/2006/relationships/tags" Target="../tags/tag45.xml" /><Relationship Id="rId12" Type="http://schemas.openxmlformats.org/officeDocument/2006/relationships/vmlDrawing" Target="../drawings/vmlDrawing41.vml" /><Relationship Id="rId2" Type="http://schemas.openxmlformats.org/officeDocument/2006/relationships/notesSlide" Target="../notesSlides/notesSlide45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52.doc" TargetMode="Internal" /><Relationship Id="rId8" Type="http://schemas.openxmlformats.org/officeDocument/2006/relationships/image" Target="../media/image58.emf" /><Relationship Id="rId9" Type="http://schemas.openxmlformats.org/officeDocument/2006/relationships/oleObject" Target="../embeddings/oleObject53.doc" TargetMode="In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2.vml" /><Relationship Id="rId2" Type="http://schemas.openxmlformats.org/officeDocument/2006/relationships/notesSlide" Target="../notesSlides/notesSlide46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54.doc" TargetMode="Internal" /><Relationship Id="rId8" Type="http://schemas.openxmlformats.org/officeDocument/2006/relationships/image" Target="../media/image60.emf" /><Relationship Id="rId9" Type="http://schemas.openxmlformats.org/officeDocument/2006/relationships/tags" Target="../tags/tag46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2.emf" /><Relationship Id="rId11" Type="http://schemas.openxmlformats.org/officeDocument/2006/relationships/image" Target="../media/image63.png" /><Relationship Id="rId12" Type="http://schemas.openxmlformats.org/officeDocument/2006/relationships/tags" Target="../tags/tag47.xml" /><Relationship Id="rId13" Type="http://schemas.openxmlformats.org/officeDocument/2006/relationships/vmlDrawing" Target="../drawings/vmlDrawing43.vml" /><Relationship Id="rId2" Type="http://schemas.openxmlformats.org/officeDocument/2006/relationships/notesSlide" Target="../notesSlides/notesSlide47.xml" /><Relationship Id="rId3" Type="http://schemas.openxmlformats.org/officeDocument/2006/relationships/slide" Target="slide37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6.xml" TargetMode="Internal" /><Relationship Id="rId7" Type="http://schemas.openxmlformats.org/officeDocument/2006/relationships/oleObject" Target="../embeddings/oleObject55.doc" TargetMode="Internal" /><Relationship Id="rId8" Type="http://schemas.openxmlformats.org/officeDocument/2006/relationships/image" Target="../media/image61.emf" /><Relationship Id="rId9" Type="http://schemas.openxmlformats.org/officeDocument/2006/relationships/oleObject" Target="../embeddings/oleObject56.doc" TargetMode="In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3.doc" TargetMode="Internal" /><Relationship Id="rId5" Type="http://schemas.openxmlformats.org/officeDocument/2006/relationships/image" Target="../media/image6.emf" /><Relationship Id="rId6" Type="http://schemas.openxmlformats.org/officeDocument/2006/relationships/tags" Target="../tags/tag5.xml" /><Relationship Id="rId7" Type="http://schemas.openxmlformats.org/officeDocument/2006/relationships/vmlDrawing" Target="../drawings/vmlDrawing3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4.doc" TargetMode="Internal" /><Relationship Id="rId5" Type="http://schemas.openxmlformats.org/officeDocument/2006/relationships/image" Target="../media/image7.emf" /><Relationship Id="rId6" Type="http://schemas.openxmlformats.org/officeDocument/2006/relationships/tags" Target="../tags/tag6.xml" /><Relationship Id="rId7" Type="http://schemas.openxmlformats.org/officeDocument/2006/relationships/vmlDrawing" Target="../drawings/vmlDrawing4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.xml" /><Relationship Id="rId11" Type="http://schemas.openxmlformats.org/officeDocument/2006/relationships/vmlDrawing" Target="../drawings/vmlDrawing5.v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5.doc" TargetMode="Internal" /><Relationship Id="rId5" Type="http://schemas.openxmlformats.org/officeDocument/2006/relationships/image" Target="../media/image8.emf" /><Relationship Id="rId6" Type="http://schemas.openxmlformats.org/officeDocument/2006/relationships/oleObject" Target="../embeddings/oleObject6.bin" TargetMode="Internal" /><Relationship Id="rId7" Type="http://schemas.openxmlformats.org/officeDocument/2006/relationships/image" Target="../media/image9.png" /><Relationship Id="rId8" Type="http://schemas.openxmlformats.org/officeDocument/2006/relationships/oleObject" Target="../embeddings/oleObject7.bin" TargetMode="Internal" /><Relationship Id="rId9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8.doc" TargetMode="Internal" /><Relationship Id="rId5" Type="http://schemas.openxmlformats.org/officeDocument/2006/relationships/image" Target="../media/image11.emf" /><Relationship Id="rId6" Type="http://schemas.openxmlformats.org/officeDocument/2006/relationships/tags" Target="../tags/tag8.xml" /><Relationship Id="rId7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9.doc" TargetMode="Internal" /><Relationship Id="rId4" Type="http://schemas.openxmlformats.org/officeDocument/2006/relationships/image" Target="../media/image12.emf" /><Relationship Id="rId5" Type="http://schemas.openxmlformats.org/officeDocument/2006/relationships/image" Target="../media/image13.jpeg" /><Relationship Id="rId6" Type="http://schemas.openxmlformats.org/officeDocument/2006/relationships/oleObject" Target="../embeddings/oleObject10.doc" TargetMode="Internal" /><Relationship Id="rId7" Type="http://schemas.openxmlformats.org/officeDocument/2006/relationships/image" Target="../media/image14.emf" /><Relationship Id="rId8" Type="http://schemas.openxmlformats.org/officeDocument/2006/relationships/tags" Target="../tags/tag9.xml" /><Relationship Id="rId9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3171825"/>
            <a:ext cx="9271000" cy="1749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anose="02010600030101010101" pitchFamily="2" charset="-122"/>
              </a:rPr>
              <a:t>第一单元　有机化学的发展与应用</a:t>
            </a:r>
            <a:endParaRPr lang="zh-CN" altLang="zh-CN" sz="4200">
              <a:solidFill>
                <a:srgbClr val="808080"/>
              </a:solidFill>
              <a:latin typeface="宋体" panose="02010600030101010101" pitchFamily="2" charset="-122"/>
            </a:endParaRPr>
          </a:p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anose="02010600030101010101" pitchFamily="2" charset="-122"/>
              </a:rPr>
              <a:t>基础课时1　有机化学的发展与应用</a:t>
            </a:r>
            <a:endParaRPr lang="zh-CN" altLang="zh-CN" sz="4200">
              <a:solidFill>
                <a:srgbClr val="808080"/>
              </a:solidFill>
              <a:latin typeface="宋体" panose="02010600030101010101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368425"/>
            <a:ext cx="8662988" cy="1858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en-US" altLang="zh-CN" sz="4800">
                <a:solidFill>
                  <a:srgbClr val="4B576A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800">
                <a:solidFill>
                  <a:srgbClr val="4B576A"/>
                </a:solidFill>
                <a:latin typeface="微软雅黑" pitchFamily="34" charset="-122"/>
                <a:ea typeface="微软雅黑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4800">
                <a:solidFill>
                  <a:srgbClr val="4B576A"/>
                </a:solidFill>
                <a:latin typeface="微软雅黑" pitchFamily="34" charset="-122"/>
                <a:ea typeface="微软雅黑" pitchFamily="34" charset="-122"/>
              </a:rPr>
              <a:t>有进化学的发展及研究思路</a:t>
            </a:r>
            <a:endParaRPr lang="zh-CN" altLang="en-US" sz="4800">
              <a:solidFill>
                <a:srgbClr val="4B576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099" name="直接连接符 14408"/>
          <p:cNvCxnSpPr/>
          <p:nvPr/>
        </p:nvCxnSpPr>
        <p:spPr>
          <a:xfrm>
            <a:off x="50800" y="3265488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09"/>
          <p:cNvCxnSpPr/>
          <p:nvPr/>
        </p:nvCxnSpPr>
        <p:spPr>
          <a:xfrm>
            <a:off x="50800" y="5159375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图片 105369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2530" name="对象 1053699"/>
          <p:cNvGraphicFramePr>
            <a:graphicFrameLocks noChangeAspect="1"/>
          </p:cNvGraphicFramePr>
          <p:nvPr/>
        </p:nvGraphicFramePr>
        <p:xfrm>
          <a:off x="500063" y="923925"/>
          <a:ext cx="10415587" cy="4741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4" imgW="10415587" imgH="4741863" progId="Word.Document.8">
                  <p:embed/>
                </p:oleObj>
              </mc:Choice>
              <mc:Fallback>
                <p:oleObj r:id="rId4" imgW="10415587" imgH="4741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063" y="923925"/>
                        <a:ext cx="10415587" cy="4741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矩形 1053701"/>
          <p:cNvSpPr/>
          <p:nvPr/>
        </p:nvSpPr>
        <p:spPr>
          <a:xfrm>
            <a:off x="1089025" y="2022475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有机物</a:t>
            </a:r>
            <a:endParaRPr lang="zh-CN" altLang="en-US"/>
          </a:p>
        </p:txBody>
      </p:sp>
      <p:sp>
        <p:nvSpPr>
          <p:cNvPr id="22532" name="矩形 1053702"/>
          <p:cNvSpPr/>
          <p:nvPr/>
        </p:nvSpPr>
        <p:spPr>
          <a:xfrm>
            <a:off x="7561263" y="262731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糖类</a:t>
            </a:r>
            <a:endParaRPr lang="zh-CN" altLang="en-US"/>
          </a:p>
        </p:txBody>
      </p:sp>
      <p:sp>
        <p:nvSpPr>
          <p:cNvPr id="22533" name="矩形 1053703"/>
          <p:cNvSpPr/>
          <p:nvPr/>
        </p:nvSpPr>
        <p:spPr>
          <a:xfrm>
            <a:off x="8523288" y="25844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油脂</a:t>
            </a:r>
            <a:endParaRPr lang="zh-CN" altLang="en-US"/>
          </a:p>
        </p:txBody>
      </p:sp>
      <p:sp>
        <p:nvSpPr>
          <p:cNvPr id="22534" name="矩形 1053704"/>
          <p:cNvSpPr/>
          <p:nvPr/>
        </p:nvSpPr>
        <p:spPr>
          <a:xfrm>
            <a:off x="9555163" y="2584450"/>
            <a:ext cx="12557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蛋白质</a:t>
            </a:r>
            <a:endParaRPr lang="zh-CN" altLang="en-US"/>
          </a:p>
        </p:txBody>
      </p:sp>
      <p:sp>
        <p:nvSpPr>
          <p:cNvPr id="22535" name="矩形 1053705"/>
          <p:cNvSpPr/>
          <p:nvPr/>
        </p:nvSpPr>
        <p:spPr>
          <a:xfrm>
            <a:off x="377825" y="31940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石油</a:t>
            </a:r>
            <a:endParaRPr lang="zh-CN" altLang="en-US"/>
          </a:p>
        </p:txBody>
      </p:sp>
      <p:sp>
        <p:nvSpPr>
          <p:cNvPr id="22536" name="矩形 1053706"/>
          <p:cNvSpPr/>
          <p:nvPr/>
        </p:nvSpPr>
        <p:spPr>
          <a:xfrm>
            <a:off x="1454150" y="3194050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天然气</a:t>
            </a:r>
            <a:endParaRPr lang="zh-CN" altLang="en-US"/>
          </a:p>
        </p:txBody>
      </p:sp>
      <p:sp>
        <p:nvSpPr>
          <p:cNvPr id="22537" name="矩形 1053707"/>
          <p:cNvSpPr/>
          <p:nvPr/>
        </p:nvSpPr>
        <p:spPr>
          <a:xfrm>
            <a:off x="2836863" y="318928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天然橡胶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 fill="hold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 fill="hold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9"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2" grpId="0"/>
      <p:bldP spid="22532" grpId="1"/>
      <p:bldP spid="22533" grpId="0"/>
      <p:bldP spid="22533" grpId="1"/>
      <p:bldP spid="22534" grpId="0"/>
      <p:bldP spid="22534" grpId="1"/>
      <p:bldP spid="22535" grpId="0"/>
      <p:bldP spid="22535" grpId="1"/>
      <p:bldP spid="22536" grpId="0"/>
      <p:bldP spid="22536" grpId="1"/>
      <p:bldP spid="22537" grpId="0"/>
      <p:bldP spid="225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577" name="对象 1052674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5" name="对象 1051650"/>
          <p:cNvGraphicFramePr>
            <a:graphicFrameLocks noChangeAspect="1"/>
          </p:cNvGraphicFramePr>
          <p:nvPr/>
        </p:nvGraphicFramePr>
        <p:xfrm>
          <a:off x="498475" y="1150938"/>
          <a:ext cx="10526713" cy="4178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3" imgW="10526713" imgH="4178300" progId="Word.Document.8">
                  <p:embed/>
                </p:oleObj>
              </mc:Choice>
              <mc:Fallback>
                <p:oleObj r:id="rId3" imgW="10526713" imgH="4178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50938"/>
                        <a:ext cx="10526713" cy="4178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6" name="图片 1051651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8673" name="对象 1088513"/>
          <p:cNvGraphicFramePr>
            <a:graphicFrameLocks noChangeAspect="1"/>
          </p:cNvGraphicFramePr>
          <p:nvPr/>
        </p:nvGraphicFramePr>
        <p:xfrm>
          <a:off x="498475" y="912813"/>
          <a:ext cx="10526713" cy="4667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10526713" imgH="4667250" progId="Word.Document.8">
                  <p:embed/>
                </p:oleObj>
              </mc:Choice>
              <mc:Fallback>
                <p:oleObj r:id="rId3" imgW="10526713" imgH="4667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12813"/>
                        <a:ext cx="10526713" cy="4667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矩形 24675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关键能力</a:t>
            </a:r>
            <a:r>
              <a:rPr lang="en-US" altLang="zh-CN" sz="5000" b="0">
                <a:solidFill>
                  <a:schemeClr val="tx2"/>
                </a:solidFill>
                <a:latin typeface="宋体" panose="02010600030101010101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情境探究达成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30722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30723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4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  <p:sp>
        <p:nvSpPr>
          <p:cNvPr id="30725" name="矩形 24660"/>
          <p:cNvSpPr/>
          <p:nvPr/>
        </p:nvSpPr>
        <p:spPr>
          <a:xfrm>
            <a:off x="4264025" y="3430588"/>
            <a:ext cx="1357313" cy="885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学习任务</a:t>
            </a:r>
            <a:r>
              <a:rPr lang="en-US" altLang="zh-CN"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1</a:t>
            </a:r>
            <a:endParaRPr lang="en-US" altLang="zh-CN" sz="20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学习任务</a:t>
            </a:r>
            <a:r>
              <a:rPr lang="en-US" altLang="zh-CN"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2</a:t>
            </a:r>
            <a:endParaRPr lang="en-US" altLang="zh-CN" sz="20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4" grpId="0"/>
      <p:bldP spid="307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69" name="图片 964616" descr="C:/Users/Administrator/Downloads/Compressed/21-22同步新教材苏教版化学选择性必修3·S/21-22同步新教材苏教版化学选择性必修3·S/PPT课件/学习任务1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788" y="619125"/>
            <a:ext cx="726122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0" name="矩形 964615"/>
          <p:cNvSpPr/>
          <p:nvPr/>
        </p:nvSpPr>
        <p:spPr>
          <a:xfrm>
            <a:off x="1973263" y="755650"/>
            <a:ext cx="37560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有机化学的发展与应用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32771" name="对象 964617"/>
          <p:cNvGraphicFramePr>
            <a:graphicFrameLocks noChangeAspect="1"/>
          </p:cNvGraphicFramePr>
          <p:nvPr/>
        </p:nvGraphicFramePr>
        <p:xfrm>
          <a:off x="498475" y="1382713"/>
          <a:ext cx="10526713" cy="4432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4" imgW="10526713" imgH="4432300" progId="Word.Document.8">
                  <p:embed/>
                </p:oleObj>
              </mc:Choice>
              <mc:Fallback>
                <p:oleObj r:id="rId4" imgW="10526713" imgH="4432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382713"/>
                        <a:ext cx="10526713" cy="443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17" name="对象 1047553"/>
          <p:cNvGraphicFramePr>
            <a:graphicFrameLocks noChangeAspect="1"/>
          </p:cNvGraphicFramePr>
          <p:nvPr/>
        </p:nvGraphicFramePr>
        <p:xfrm>
          <a:off x="498475" y="876300"/>
          <a:ext cx="10526713" cy="23574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3" imgW="10526713" imgH="2357438" progId="Word.Document.8">
                  <p:embed/>
                </p:oleObj>
              </mc:Choice>
              <mc:Fallback>
                <p:oleObj r:id="rId3" imgW="10526713" imgH="23574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76300"/>
                        <a:ext cx="10526713" cy="2357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对象 1047554"/>
          <p:cNvGraphicFramePr>
            <a:graphicFrameLocks noChangeAspect="1"/>
          </p:cNvGraphicFramePr>
          <p:nvPr/>
        </p:nvGraphicFramePr>
        <p:xfrm>
          <a:off x="500063" y="3171825"/>
          <a:ext cx="10520362" cy="25447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5" imgW="10520362" imgH="2544763" progId="Word.Document.8">
                  <p:embed/>
                </p:oleObj>
              </mc:Choice>
              <mc:Fallback>
                <p:oleObj r:id="rId5" imgW="10520362" imgH="25447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3" y="3171825"/>
                        <a:ext cx="10520362" cy="2544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对象 1047555"/>
          <p:cNvGraphicFramePr>
            <a:graphicFrameLocks noChangeAspect="1"/>
          </p:cNvGraphicFramePr>
          <p:nvPr/>
        </p:nvGraphicFramePr>
        <p:xfrm>
          <a:off x="488950" y="2479675"/>
          <a:ext cx="10545763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7" imgW="10545763" imgH="690563" progId="Word.Document.8">
                  <p:embed/>
                </p:oleObj>
              </mc:Choice>
              <mc:Fallback>
                <p:oleObj r:id="rId7" imgW="10545763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479675"/>
                        <a:ext cx="10545763" cy="69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对象 1047556"/>
          <p:cNvGraphicFramePr>
            <a:graphicFrameLocks noChangeAspect="1"/>
          </p:cNvGraphicFramePr>
          <p:nvPr/>
        </p:nvGraphicFramePr>
        <p:xfrm>
          <a:off x="488950" y="4481513"/>
          <a:ext cx="10545763" cy="1333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9" imgW="10545763" imgH="1333500" progId="Word.Document.8">
                  <p:embed/>
                </p:oleObj>
              </mc:Choice>
              <mc:Fallback>
                <p:oleObj r:id="rId9" imgW="10545763" imgH="13335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4481513"/>
                        <a:ext cx="10545763" cy="1333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865" name="对象 1083393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对象 1083394"/>
          <p:cNvGraphicFramePr>
            <a:graphicFrameLocks noChangeAspect="1"/>
          </p:cNvGraphicFramePr>
          <p:nvPr/>
        </p:nvGraphicFramePr>
        <p:xfrm>
          <a:off x="488950" y="2627313"/>
          <a:ext cx="1054576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5" imgW="10545763" imgH="2765425" progId="Word.Document.8">
                  <p:embed/>
                </p:oleObj>
              </mc:Choice>
              <mc:Fallback>
                <p:oleObj r:id="rId5" imgW="1054576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627313"/>
                        <a:ext cx="1054576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8913" name="对象 1155073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对象 1155074"/>
          <p:cNvGraphicFramePr>
            <a:graphicFrameLocks noChangeAspect="1"/>
          </p:cNvGraphicFramePr>
          <p:nvPr/>
        </p:nvGraphicFramePr>
        <p:xfrm>
          <a:off x="488950" y="2584450"/>
          <a:ext cx="1054576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5" imgW="10545763" imgH="2765425" progId="Word.Document.8">
                  <p:embed/>
                </p:oleObj>
              </mc:Choice>
              <mc:Fallback>
                <p:oleObj r:id="rId5" imgW="1054576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584450"/>
                        <a:ext cx="1054576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0961" name="对象 1154050"/>
          <p:cNvGraphicFramePr>
            <a:graphicFrameLocks noChangeAspect="1"/>
          </p:cNvGraphicFramePr>
          <p:nvPr/>
        </p:nvGraphicFramePr>
        <p:xfrm>
          <a:off x="498475" y="947738"/>
          <a:ext cx="10526713" cy="47259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3" imgW="10526713" imgH="4725987" progId="Word.Document.8">
                  <p:embed/>
                </p:oleObj>
              </mc:Choice>
              <mc:Fallback>
                <p:oleObj r:id="rId3" imgW="10526713" imgH="47259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47738"/>
                        <a:ext cx="10526713" cy="4725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058818"/>
          <p:cNvGraphicFramePr>
            <a:graphicFrameLocks noChangeAspect="1"/>
          </p:cNvGraphicFramePr>
          <p:nvPr/>
        </p:nvGraphicFramePr>
        <p:xfrm>
          <a:off x="427038" y="1060450"/>
          <a:ext cx="10669587" cy="4359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69587" imgH="4359275" progId="Word.Document.8">
                  <p:embed/>
                </p:oleObj>
              </mc:Choice>
              <mc:Fallback>
                <p:oleObj r:id="rId3" imgW="10669587" imgH="4359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060450"/>
                        <a:ext cx="10669587" cy="435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09" name="对象 1153025"/>
          <p:cNvGraphicFramePr>
            <a:graphicFrameLocks noChangeAspect="1"/>
          </p:cNvGraphicFramePr>
          <p:nvPr/>
        </p:nvGraphicFramePr>
        <p:xfrm>
          <a:off x="498475" y="1071563"/>
          <a:ext cx="10526713" cy="4368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526713" imgH="4368800" progId="Word.Document.8">
                  <p:embed/>
                </p:oleObj>
              </mc:Choice>
              <mc:Fallback>
                <p:oleObj r:id="rId3" imgW="10526713" imgH="4368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71563"/>
                        <a:ext cx="10526713" cy="436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5057" name="对象 1152001"/>
          <p:cNvGraphicFramePr>
            <a:graphicFrameLocks noChangeAspect="1"/>
          </p:cNvGraphicFramePr>
          <p:nvPr/>
        </p:nvGraphicFramePr>
        <p:xfrm>
          <a:off x="498475" y="1023938"/>
          <a:ext cx="10526713" cy="4432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3" imgW="10526713" imgH="4432300" progId="Word.Document.8">
                  <p:embed/>
                </p:oleObj>
              </mc:Choice>
              <mc:Fallback>
                <p:oleObj r:id="rId3" imgW="10526713" imgH="4432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23938"/>
                        <a:ext cx="10526713" cy="443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105" name="图片 1082370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7106" name="对象 1082369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4" imgW="10526713" imgH="4840287" progId="Word.Document.8">
                  <p:embed/>
                </p:oleObj>
              </mc:Choice>
              <mc:Fallback>
                <p:oleObj r:id="rId4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对象 1082371"/>
          <p:cNvGraphicFramePr>
            <a:graphicFrameLocks noChangeAspect="1"/>
          </p:cNvGraphicFramePr>
          <p:nvPr/>
        </p:nvGraphicFramePr>
        <p:xfrm>
          <a:off x="488950" y="3614738"/>
          <a:ext cx="10545763" cy="207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6" imgW="10545763" imgH="2074862" progId="Word.Document.8">
                  <p:embed/>
                </p:oleObj>
              </mc:Choice>
              <mc:Fallback>
                <p:oleObj r:id="rId6" imgW="10545763" imgH="20748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950" y="3614738"/>
                        <a:ext cx="10545763" cy="207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081345"/>
          <p:cNvGraphicFramePr>
            <a:graphicFrameLocks noChangeAspect="1"/>
          </p:cNvGraphicFramePr>
          <p:nvPr/>
        </p:nvGraphicFramePr>
        <p:xfrm>
          <a:off x="498475" y="869950"/>
          <a:ext cx="10526713" cy="5178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3" imgW="10526713" imgH="5178425" progId="Word.Document.8">
                  <p:embed/>
                </p:oleObj>
              </mc:Choice>
              <mc:Fallback>
                <p:oleObj r:id="rId3" imgW="10526713" imgH="5178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69950"/>
                        <a:ext cx="10526713" cy="5178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4" name="图片 1081346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080321"/>
          <p:cNvGraphicFramePr>
            <a:graphicFrameLocks noChangeAspect="1"/>
          </p:cNvGraphicFramePr>
          <p:nvPr/>
        </p:nvGraphicFramePr>
        <p:xfrm>
          <a:off x="498475" y="1014413"/>
          <a:ext cx="10526713" cy="4451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3" imgW="10526713" imgH="4451350" progId="Word.Document.8">
                  <p:embed/>
                </p:oleObj>
              </mc:Choice>
              <mc:Fallback>
                <p:oleObj r:id="rId3" imgW="10526713" imgH="4451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14413"/>
                        <a:ext cx="10526713" cy="4451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49" name="图片 1041411" descr="C:/Users/Administrator/Downloads/Compressed/21-22同步新教材苏教版化学选择性必修3·S/21-22同步新教材苏教版化学选择性必修3·S/PPT课件/学习任务2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788" y="619125"/>
            <a:ext cx="726122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3250" name="矩形 1041410"/>
          <p:cNvSpPr/>
          <p:nvPr/>
        </p:nvSpPr>
        <p:spPr>
          <a:xfrm>
            <a:off x="1973263" y="755650"/>
            <a:ext cx="37560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有机物与无机物的比较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53251" name="对象 1041413"/>
          <p:cNvGraphicFramePr>
            <a:graphicFrameLocks noChangeAspect="1"/>
          </p:cNvGraphicFramePr>
          <p:nvPr/>
        </p:nvGraphicFramePr>
        <p:xfrm>
          <a:off x="498475" y="1371600"/>
          <a:ext cx="10526713" cy="3740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4" imgW="10526713" imgH="3740150" progId="Word.Document.8">
                  <p:embed/>
                </p:oleObj>
              </mc:Choice>
              <mc:Fallback>
                <p:oleObj r:id="rId4" imgW="10526713" imgH="3740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371600"/>
                        <a:ext cx="10526713" cy="374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5297" name="对象 1040388"/>
          <p:cNvGraphicFramePr>
            <a:graphicFrameLocks noChangeAspect="1"/>
          </p:cNvGraphicFramePr>
          <p:nvPr/>
        </p:nvGraphicFramePr>
        <p:xfrm>
          <a:off x="498475" y="1370013"/>
          <a:ext cx="10526713" cy="3740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3" imgW="10526713" imgH="3740150" progId="Word.Document.8">
                  <p:embed/>
                </p:oleObj>
              </mc:Choice>
              <mc:Fallback>
                <p:oleObj r:id="rId3" imgW="10526713" imgH="3740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370013"/>
                        <a:ext cx="10526713" cy="374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对象 1040389"/>
          <p:cNvGraphicFramePr>
            <a:graphicFrameLocks noChangeAspect="1"/>
          </p:cNvGraphicFramePr>
          <p:nvPr/>
        </p:nvGraphicFramePr>
        <p:xfrm>
          <a:off x="488950" y="3848100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5" imgW="10545763" imgH="1382713" progId="Word.Document.8">
                  <p:embed/>
                </p:oleObj>
              </mc:Choice>
              <mc:Fallback>
                <p:oleObj r:id="rId5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848100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7345" name="对象 1039361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对象 1039362"/>
          <p:cNvGraphicFramePr>
            <a:graphicFrameLocks noChangeAspect="1"/>
          </p:cNvGraphicFramePr>
          <p:nvPr/>
        </p:nvGraphicFramePr>
        <p:xfrm>
          <a:off x="488950" y="3052763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5" imgW="10545763" imgH="1382712" progId="Word.Document.8">
                  <p:embed/>
                </p:oleObj>
              </mc:Choice>
              <mc:Fallback>
                <p:oleObj r:id="rId5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052763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393" name="对象 1037313"/>
          <p:cNvGraphicFramePr>
            <a:graphicFrameLocks noChangeAspect="1"/>
          </p:cNvGraphicFramePr>
          <p:nvPr/>
        </p:nvGraphicFramePr>
        <p:xfrm>
          <a:off x="427038" y="658813"/>
          <a:ext cx="10669587" cy="5576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3" imgW="10669587" imgH="5576887" progId="Word.Document.8">
                  <p:embed/>
                </p:oleObj>
              </mc:Choice>
              <mc:Fallback>
                <p:oleObj r:id="rId3" imgW="10669587" imgH="5576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658813"/>
                        <a:ext cx="10669587" cy="557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41" name="对象 1150977"/>
          <p:cNvGraphicFramePr>
            <a:graphicFrameLocks noChangeAspect="1"/>
          </p:cNvGraphicFramePr>
          <p:nvPr/>
        </p:nvGraphicFramePr>
        <p:xfrm>
          <a:off x="427038" y="1627188"/>
          <a:ext cx="10669587" cy="3225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3" imgW="10669587" imgH="3225800" progId="Word.Document.8">
                  <p:embed/>
                </p:oleObj>
              </mc:Choice>
              <mc:Fallback>
                <p:oleObj r:id="rId3" imgW="10669587" imgH="3225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627188"/>
                        <a:ext cx="10669587" cy="322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必备知识</a:t>
            </a:r>
            <a:r>
              <a:rPr lang="en-US" altLang="zh-CN" sz="5000" b="0">
                <a:solidFill>
                  <a:schemeClr val="tx2"/>
                </a:solidFill>
                <a:latin typeface="宋体" panose="02010600030101010101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自主预习储备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489" name="对象 1149953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537" name="对象 1148930"/>
          <p:cNvGraphicFramePr>
            <a:graphicFrameLocks noChangeAspect="1"/>
          </p:cNvGraphicFramePr>
          <p:nvPr/>
        </p:nvGraphicFramePr>
        <p:xfrm>
          <a:off x="498475" y="679450"/>
          <a:ext cx="10526713" cy="5122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3" imgW="10526713" imgH="5122863" progId="Word.Document.8">
                  <p:embed/>
                </p:oleObj>
              </mc:Choice>
              <mc:Fallback>
                <p:oleObj r:id="rId3" imgW="10526713" imgH="5122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679450"/>
                        <a:ext cx="10526713" cy="5122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38" name="图片 1148931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585" name="对象 1147905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3" imgW="10526713" imgH="1382713" progId="Word.Document.8">
                  <p:embed/>
                </p:oleObj>
              </mc:Choice>
              <mc:Fallback>
                <p:oleObj r:id="rId3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9633" name="对象 1036289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4" name="图片 1036290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1681" name="对象 1035265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3729" name="对象 1034245"/>
          <p:cNvGraphicFramePr>
            <a:graphicFrameLocks noChangeAspect="1"/>
          </p:cNvGraphicFramePr>
          <p:nvPr/>
        </p:nvGraphicFramePr>
        <p:xfrm>
          <a:off x="498475" y="411163"/>
          <a:ext cx="10526713" cy="5657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3" imgW="10526713" imgH="5657850" progId="Word.Document.8">
                  <p:embed/>
                </p:oleObj>
              </mc:Choice>
              <mc:Fallback>
                <p:oleObj r:id="rId3" imgW="10526713" imgH="5657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411163"/>
                        <a:ext cx="10526713" cy="565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777" name="矩形 1006593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学习效果</a:t>
            </a:r>
            <a:r>
              <a:rPr lang="en-US" altLang="zh-CN" sz="5000" b="0">
                <a:solidFill>
                  <a:schemeClr val="tx2"/>
                </a:solidFill>
                <a:latin typeface="宋体" panose="02010600030101010101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75778" name="直接连接符 1006594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75779" name="图片 100659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5780" name="矩形 1006596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  <p:bldP spid="757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5" name="文本框 1199105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7826" name="文本框 1199106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7827" name="文本框 1199107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7828" name="文本框 1199108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77829" name="对象 1199109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873" name="文本框 1201153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4" name="文本框 1201154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5" name="文本框 1201155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6" name="文本框 1201156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79877" name="对象 1201157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7" imgW="10526713" imgH="2074863" progId="Word.Document.8">
                  <p:embed/>
                </p:oleObj>
              </mc:Choice>
              <mc:Fallback>
                <p:oleObj r:id="rId7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8" name="图片 1201159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21" name="文本框 1215489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2" name="文本框 1215490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3" name="文本框 1215491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4" name="文本框 1215492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1925" name="对象 1215493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7" imgW="10526713" imgH="4840287" progId="Word.Document.8">
                  <p:embed/>
                </p:oleObj>
              </mc:Choice>
              <mc:Fallback>
                <p:oleObj r:id="rId7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1" name="图片 1057794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0242" name="对象 1057795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0526713" imgH="4148137" progId="Word.Document.8">
                  <p:embed/>
                </p:oleObj>
              </mc:Choice>
              <mc:Fallback>
                <p:oleObj r:id="rId4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矩形 1057796"/>
          <p:cNvSpPr/>
          <p:nvPr/>
        </p:nvSpPr>
        <p:spPr>
          <a:xfrm>
            <a:off x="5199063" y="3848100"/>
            <a:ext cx="20589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贝采利乌斯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"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69" name="文本框 120320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0" name="文本框 120320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1" name="文本框 120320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2" name="文本框 120320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3973" name="对象 1203205"/>
          <p:cNvGraphicFramePr>
            <a:graphicFrameLocks noChangeAspect="1"/>
          </p:cNvGraphicFramePr>
          <p:nvPr/>
        </p:nvGraphicFramePr>
        <p:xfrm>
          <a:off x="498475" y="842963"/>
          <a:ext cx="10526713" cy="4794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7" imgW="10526713" imgH="4794250" progId="Word.Document.8">
                  <p:embed/>
                </p:oleObj>
              </mc:Choice>
              <mc:Fallback>
                <p:oleObj r:id="rId7" imgW="10526713" imgH="4794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42963"/>
                        <a:ext cx="10526713" cy="4794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4" name="图片 1203206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017" name="文本框 1205249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18" name="文本框 1205250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19" name="文本框 1205251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20" name="文本框 1205252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6021" name="对象 1205253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7" imgW="10526713" imgH="4148137" progId="Word.Document.8">
                  <p:embed/>
                </p:oleObj>
              </mc:Choice>
              <mc:Fallback>
                <p:oleObj r:id="rId7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065" name="文本框 1207297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6" name="文本框 1207298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7" name="文本框 1207299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8" name="文本框 1207300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8069" name="对象 1207301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7" imgW="10526713" imgH="4148137" progId="Word.Document.8">
                  <p:embed/>
                </p:oleObj>
              </mc:Choice>
              <mc:Fallback>
                <p:oleObj r:id="rId7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113" name="文本框 1209345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4" name="文本框 1209346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5" name="文本框 1209347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6" name="文本框 1209348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0117" name="对象 1209349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1" name="文本框 1217537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2" name="文本框 1217538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3" name="文本框 1217539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4" name="文本框 1217540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2165" name="对象 1217541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7" imgW="10526713" imgH="2074863" progId="Word.Document.8">
                  <p:embed/>
                </p:oleObj>
              </mc:Choice>
              <mc:Fallback>
                <p:oleObj r:id="rId7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209" name="文本框 1219585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0" name="文本框 1219586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1" name="文本框 1219587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2" name="文本框 1219588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4213" name="对象 1219590"/>
          <p:cNvGraphicFramePr>
            <a:graphicFrameLocks noChangeAspect="1"/>
          </p:cNvGraphicFramePr>
          <p:nvPr/>
        </p:nvGraphicFramePr>
        <p:xfrm>
          <a:off x="500063" y="1017588"/>
          <a:ext cx="10520362" cy="4430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7" imgW="10520362" imgH="4430712" progId="Word.Document.8">
                  <p:embed/>
                </p:oleObj>
              </mc:Choice>
              <mc:Fallback>
                <p:oleObj r:id="rId7" imgW="10520362" imgH="4430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063" y="1017588"/>
                        <a:ext cx="10520362" cy="4430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对象 1219591"/>
          <p:cNvGraphicFramePr>
            <a:graphicFrameLocks noChangeAspect="1"/>
          </p:cNvGraphicFramePr>
          <p:nvPr/>
        </p:nvGraphicFramePr>
        <p:xfrm>
          <a:off x="488950" y="4924425"/>
          <a:ext cx="10545763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9" imgW="10545763" imgH="690563" progId="Word.Document.8">
                  <p:embed/>
                </p:oleObj>
              </mc:Choice>
              <mc:Fallback>
                <p:oleObj r:id="rId9" imgW="10545763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4924425"/>
                        <a:ext cx="10545763" cy="69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257" name="文本框 121139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58" name="文本框 121139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59" name="文本框 121139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60" name="文本框 121139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6261" name="对象 1211397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305" name="文本框 121344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6" name="文本框 121344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7" name="文本框 121344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8" name="文本框 121344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8309" name="对象 1213445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对象 1213446"/>
          <p:cNvGraphicFramePr>
            <a:graphicFrameLocks noChangeAspect="1"/>
          </p:cNvGraphicFramePr>
          <p:nvPr/>
        </p:nvGraphicFramePr>
        <p:xfrm>
          <a:off x="488950" y="4457700"/>
          <a:ext cx="10545763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r:id="rId9" imgW="10545763" imgH="690563" progId="Word.Document.8">
                  <p:embed/>
                </p:oleObj>
              </mc:Choice>
              <mc:Fallback>
                <p:oleObj r:id="rId9" imgW="10545763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4457700"/>
                        <a:ext cx="10545763" cy="69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2115800" y="10655300"/>
            <a:ext cx="304800" cy="228600"/>
          </a:xfrm>
          <a:prstGeom prst="cube">
            <a:avLst/>
          </a:prstGeom>
        </p:spPr>
      </p:pic>
    </p:spTree>
    <p:custDataLst>
      <p:tags r:id="rId12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89" name="图片 1056769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2290" name="对象 1056770"/>
          <p:cNvGraphicFramePr>
            <a:graphicFrameLocks noChangeAspect="1"/>
          </p:cNvGraphicFramePr>
          <p:nvPr/>
        </p:nvGraphicFramePr>
        <p:xfrm>
          <a:off x="498475" y="119856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4" imgW="10526713" imgH="4148137" progId="Word.Document.8">
                  <p:embed/>
                </p:oleObj>
              </mc:Choice>
              <mc:Fallback>
                <p:oleObj r:id="rId4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19856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矩形 1056773"/>
          <p:cNvSpPr/>
          <p:nvPr/>
        </p:nvSpPr>
        <p:spPr>
          <a:xfrm>
            <a:off x="5518150" y="108743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维勒</a:t>
            </a:r>
            <a:endParaRPr lang="zh-CN" altLang="en-US"/>
          </a:p>
        </p:txBody>
      </p:sp>
      <p:sp>
        <p:nvSpPr>
          <p:cNvPr id="12292" name="矩形 1056775"/>
          <p:cNvSpPr/>
          <p:nvPr/>
        </p:nvSpPr>
        <p:spPr>
          <a:xfrm>
            <a:off x="471488" y="1789113"/>
            <a:ext cx="29384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 eaLnBrk="0" hangingPunct="0"/>
            <a:r>
              <a:rPr lang="zh-CN" altLang="en-US"/>
              <a:t>氰酸铵</a:t>
            </a:r>
            <a:r>
              <a:rPr lang="en-US" altLang="zh-CN"/>
              <a:t>(NH</a:t>
            </a:r>
            <a:r>
              <a:rPr lang="en-US" altLang="zh-CN" baseline="-30000"/>
              <a:t>4</a:t>
            </a:r>
            <a:r>
              <a:rPr lang="en-US" altLang="zh-CN"/>
              <a:t>CNO)</a:t>
            </a:r>
            <a:endParaRPr lang="en-US" altLang="zh-CN"/>
          </a:p>
        </p:txBody>
      </p:sp>
      <p:sp>
        <p:nvSpPr>
          <p:cNvPr id="12293" name="矩形 1056777"/>
          <p:cNvSpPr/>
          <p:nvPr/>
        </p:nvSpPr>
        <p:spPr>
          <a:xfrm>
            <a:off x="5667375" y="1743075"/>
            <a:ext cx="26828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 eaLnBrk="0" hangingPunct="0"/>
            <a:r>
              <a:rPr lang="zh-CN" altLang="en-US"/>
              <a:t>尿素</a:t>
            </a:r>
            <a:r>
              <a:rPr lang="en-US" altLang="zh-CN"/>
              <a:t>[CO(NH</a:t>
            </a:r>
            <a:r>
              <a:rPr lang="en-US" altLang="zh-CN" baseline="-30000"/>
              <a:t>2</a:t>
            </a:r>
            <a:r>
              <a:rPr lang="en-US" altLang="zh-CN"/>
              <a:t>)</a:t>
            </a:r>
            <a:r>
              <a:rPr lang="en-US" altLang="zh-CN" baseline="-30000"/>
              <a:t>2</a:t>
            </a:r>
            <a:r>
              <a:rPr lang="en-US" altLang="zh-CN"/>
              <a:t>]</a:t>
            </a:r>
            <a:endParaRPr lang="en-US" altLang="zh-CN"/>
          </a:p>
        </p:txBody>
      </p:sp>
      <p:sp>
        <p:nvSpPr>
          <p:cNvPr id="12294" name="矩形 1056778"/>
          <p:cNvSpPr/>
          <p:nvPr/>
        </p:nvSpPr>
        <p:spPr>
          <a:xfrm>
            <a:off x="3106738" y="4551363"/>
            <a:ext cx="23272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 eaLnBrk="0" hangingPunct="0"/>
            <a:r>
              <a:rPr lang="zh-CN" altLang="en-US"/>
              <a:t>结晶牛胰岛素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"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  <p:bldP spid="12292" grpId="0"/>
      <p:bldP spid="12292" grpId="1"/>
      <p:bldP spid="12293" grpId="0"/>
      <p:bldP spid="12293" grpId="1"/>
      <p:bldP spid="12294" grpId="0"/>
      <p:bldP spid="122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7" name="图片 109158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4338" name="对象 1091586"/>
          <p:cNvGraphicFramePr>
            <a:graphicFrameLocks noChangeAspect="1"/>
          </p:cNvGraphicFramePr>
          <p:nvPr/>
        </p:nvGraphicFramePr>
        <p:xfrm>
          <a:off x="498475" y="881063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4" imgW="10526713" imgH="4840287" progId="Word.Document.8">
                  <p:embed/>
                </p:oleObj>
              </mc:Choice>
              <mc:Fallback>
                <p:oleObj r:id="rId4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881063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矩形 1091588"/>
          <p:cNvSpPr/>
          <p:nvPr/>
        </p:nvSpPr>
        <p:spPr>
          <a:xfrm>
            <a:off x="6978650" y="2206625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双螺旋</a:t>
            </a:r>
            <a:endParaRPr lang="zh-CN" altLang="en-US"/>
          </a:p>
        </p:txBody>
      </p:sp>
      <p:sp>
        <p:nvSpPr>
          <p:cNvPr id="14340" name="矩形 1091589"/>
          <p:cNvSpPr/>
          <p:nvPr/>
        </p:nvSpPr>
        <p:spPr>
          <a:xfrm>
            <a:off x="3944938" y="42703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物理</a:t>
            </a:r>
            <a:endParaRPr lang="zh-CN" altLang="en-US"/>
          </a:p>
        </p:txBody>
      </p:sp>
      <p:sp>
        <p:nvSpPr>
          <p:cNvPr id="14341" name="矩形 1091590"/>
          <p:cNvSpPr/>
          <p:nvPr/>
        </p:nvSpPr>
        <p:spPr>
          <a:xfrm>
            <a:off x="5002213" y="42227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化学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"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14340" grpId="0"/>
      <p:bldP spid="14340" grpId="1"/>
      <p:bldP spid="14341" grpId="0"/>
      <p:bldP spid="143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5" name="图片 1090561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6386" name="对象 1090562"/>
          <p:cNvGraphicFramePr>
            <a:graphicFrameLocks noChangeAspect="1"/>
          </p:cNvGraphicFramePr>
          <p:nvPr/>
        </p:nvGraphicFramePr>
        <p:xfrm>
          <a:off x="3186113" y="2116138"/>
          <a:ext cx="5160962" cy="2249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4" imgW="5160962" imgH="2249487" progId="Word.Document.8">
                  <p:embed/>
                </p:oleObj>
              </mc:Choice>
              <mc:Fallback>
                <p:oleObj r:id="rId4" imgW="5160962" imgH="22494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6113" y="2116138"/>
                        <a:ext cx="5160962" cy="2249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矩形 1090563"/>
          <p:cNvSpPr/>
          <p:nvPr/>
        </p:nvSpPr>
        <p:spPr>
          <a:xfrm>
            <a:off x="5807075" y="2351088"/>
            <a:ext cx="515938" cy="32702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endParaRPr lang="zh-CN" altLang="en-US"/>
          </a:p>
        </p:txBody>
      </p:sp>
      <p:sp>
        <p:nvSpPr>
          <p:cNvPr id="16388" name="矩形 1090564"/>
          <p:cNvSpPr/>
          <p:nvPr/>
        </p:nvSpPr>
        <p:spPr>
          <a:xfrm>
            <a:off x="7475538" y="2959100"/>
            <a:ext cx="812800" cy="35718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endParaRPr lang="zh-CN" altLang="en-US"/>
          </a:p>
        </p:txBody>
      </p:sp>
      <p:graphicFrame>
        <p:nvGraphicFramePr>
          <p:cNvPr id="16389" name="对象 1090565"/>
          <p:cNvGraphicFramePr>
            <a:graphicFrameLocks noChangeAspect="1"/>
          </p:cNvGraphicFramePr>
          <p:nvPr/>
        </p:nvGraphicFramePr>
        <p:xfrm>
          <a:off x="5807075" y="2397125"/>
          <a:ext cx="468313" cy="2619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6" imgW="468313" imgH="261938" progId="Photoshop.Image.10">
                  <p:embed/>
                </p:oleObj>
              </mc:Choice>
              <mc:Fallback>
                <p:oleObj r:id="rId6" imgW="468313" imgH="261938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7075" y="2397125"/>
                        <a:ext cx="468313" cy="261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对象 1090566"/>
          <p:cNvGraphicFramePr>
            <a:graphicFrameLocks noChangeAspect="1"/>
          </p:cNvGraphicFramePr>
          <p:nvPr/>
        </p:nvGraphicFramePr>
        <p:xfrm>
          <a:off x="7464425" y="3006725"/>
          <a:ext cx="730250" cy="269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8" imgW="730250" imgH="269875" progId="Photoshop.Image.10">
                  <p:embed/>
                </p:oleObj>
              </mc:Choice>
              <mc:Fallback>
                <p:oleObj r:id="rId8" imgW="730250" imgH="269875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64425" y="3006725"/>
                        <a:ext cx="730250" cy="269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图片 105574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8434" name="对象 1055746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4" imgW="10526713" imgH="2765425" progId="Word.Document.8">
                  <p:embed/>
                </p:oleObj>
              </mc:Choice>
              <mc:Fallback>
                <p:oleObj r:id="rId4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矩形 1055748"/>
          <p:cNvSpPr/>
          <p:nvPr/>
        </p:nvSpPr>
        <p:spPr>
          <a:xfrm>
            <a:off x="369888" y="31416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甲醇</a:t>
            </a:r>
            <a:endParaRPr lang="zh-CN" altLang="en-US"/>
          </a:p>
        </p:txBody>
      </p:sp>
      <p:sp>
        <p:nvSpPr>
          <p:cNvPr id="18436" name="矩形 1055749"/>
          <p:cNvSpPr/>
          <p:nvPr/>
        </p:nvSpPr>
        <p:spPr>
          <a:xfrm>
            <a:off x="2127250" y="31432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乙醇</a:t>
            </a:r>
            <a:endParaRPr lang="zh-CN" altLang="en-US"/>
          </a:p>
        </p:txBody>
      </p:sp>
      <p:sp>
        <p:nvSpPr>
          <p:cNvPr id="18437" name="矩形 1055750"/>
          <p:cNvSpPr/>
          <p:nvPr/>
        </p:nvSpPr>
        <p:spPr>
          <a:xfrm>
            <a:off x="3241675" y="3802063"/>
            <a:ext cx="1255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zh-CN" altLang="en-US"/>
              <a:t>木质素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"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18436" grpId="0"/>
      <p:bldP spid="18436" grpId="1"/>
      <p:bldP spid="18437" grpId="0"/>
      <p:bldP spid="184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81" name="对象 1054722"/>
          <p:cNvGraphicFramePr>
            <a:graphicFrameLocks noChangeAspect="1"/>
          </p:cNvGraphicFramePr>
          <p:nvPr/>
        </p:nvGraphicFramePr>
        <p:xfrm>
          <a:off x="498475" y="806450"/>
          <a:ext cx="10526713" cy="21034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3" imgW="10526713" imgH="2103438" progId="Word.Document.8">
                  <p:embed/>
                </p:oleObj>
              </mc:Choice>
              <mc:Fallback>
                <p:oleObj r:id="rId3" imgW="10526713" imgH="21034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06450"/>
                        <a:ext cx="10526713" cy="2103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图片 1054723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0483" name="对象 1054724"/>
          <p:cNvGraphicFramePr>
            <a:graphicFrameLocks noChangeAspect="1"/>
          </p:cNvGraphicFramePr>
          <p:nvPr/>
        </p:nvGraphicFramePr>
        <p:xfrm>
          <a:off x="498475" y="2913063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6" imgW="10526713" imgH="2765425" progId="Word.Document.8">
                  <p:embed/>
                </p:oleObj>
              </mc:Choice>
              <mc:Fallback>
                <p:oleObj r:id="rId6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475" y="2913063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574"/>
</p:tagLst>
</file>

<file path=ppt/tags/tag10.xml><?xml version="1.0" encoding="utf-8"?>
<p:tagLst xmlns:p="http://schemas.openxmlformats.org/presentationml/2006/main">
  <p:tag name="KSO_WM_TEMPLATE_CATEGORY" val="custom"/>
  <p:tag name="KSO_WM_TEMPLATE_INDEX" val="160574"/>
</p:tagLst>
</file>

<file path=ppt/tags/tag11.xml><?xml version="1.0" encoding="utf-8"?>
<p:tagLst xmlns:p="http://schemas.openxmlformats.org/presentationml/2006/main">
  <p:tag name="KSO_WM_TEMPLATE_CATEGORY" val="custom"/>
  <p:tag name="KSO_WM_TEMPLATE_INDEX" val="160574"/>
</p:tagLst>
</file>

<file path=ppt/tags/tag12.xml><?xml version="1.0" encoding="utf-8"?>
<p:tagLst xmlns:p="http://schemas.openxmlformats.org/presentationml/2006/main">
  <p:tag name="KSO_WM_TEMPLATE_CATEGORY" val="custom"/>
  <p:tag name="KSO_WM_TEMPLATE_INDEX" val="160574"/>
</p:tagLst>
</file>

<file path=ppt/tags/tag13.xml><?xml version="1.0" encoding="utf-8"?>
<p:tagLst xmlns:p="http://schemas.openxmlformats.org/presentationml/2006/main">
  <p:tag name="KSO_WM_TEMPLATE_CATEGORY" val="custom"/>
  <p:tag name="KSO_WM_TEMPLATE_INDEX" val="160574"/>
</p:tagLst>
</file>

<file path=ppt/tags/tag14.xml><?xml version="1.0" encoding="utf-8"?>
<p:tagLst xmlns:p="http://schemas.openxmlformats.org/presentationml/2006/main">
  <p:tag name="KSO_WM_TEMPLATE_CATEGORY" val="custom"/>
  <p:tag name="KSO_WM_TEMPLATE_INDEX" val="160574"/>
</p:tagLst>
</file>

<file path=ppt/tags/tag15.xml><?xml version="1.0" encoding="utf-8"?>
<p:tagLst xmlns:p="http://schemas.openxmlformats.org/presentationml/2006/main">
  <p:tag name="KSO_WM_TEMPLATE_CATEGORY" val="custom"/>
  <p:tag name="KSO_WM_TEMPLATE_INDEX" val="160574"/>
</p:tagLst>
</file>

<file path=ppt/tags/tag16.xml><?xml version="1.0" encoding="utf-8"?>
<p:tagLst xmlns:p="http://schemas.openxmlformats.org/presentationml/2006/main">
  <p:tag name="KSO_WM_TEMPLATE_CATEGORY" val="custom"/>
  <p:tag name="KSO_WM_TEMPLATE_INDEX" val="160574"/>
</p:tagLst>
</file>

<file path=ppt/tags/tag17.xml><?xml version="1.0" encoding="utf-8"?>
<p:tagLst xmlns:p="http://schemas.openxmlformats.org/presentationml/2006/main">
  <p:tag name="KSO_WM_TEMPLATE_CATEGORY" val="custom"/>
  <p:tag name="KSO_WM_TEMPLATE_INDEX" val="160574"/>
</p:tagLst>
</file>

<file path=ppt/tags/tag18.xml><?xml version="1.0" encoding="utf-8"?>
<p:tagLst xmlns:p="http://schemas.openxmlformats.org/presentationml/2006/main">
  <p:tag name="KSO_WM_TEMPLATE_CATEGORY" val="custom"/>
  <p:tag name="KSO_WM_TEMPLATE_INDEX" val="160574"/>
</p:tagLst>
</file>

<file path=ppt/tags/tag19.xml><?xml version="1.0" encoding="utf-8"?>
<p:tagLst xmlns:p="http://schemas.openxmlformats.org/presentationml/2006/main">
  <p:tag name="KSO_WM_TEMPLATE_CATEGORY" val="custom"/>
  <p:tag name="KSO_WM_TEMPLATE_INDEX" val="160574"/>
</p:tagLst>
</file>

<file path=ppt/tags/tag2.xml><?xml version="1.0" encoding="utf-8"?>
<p:tagLst xmlns:p="http://schemas.openxmlformats.org/presentationml/2006/main">
  <p:tag name="KSO_WM_TEMPLATE_CATEGORY" val="custom"/>
  <p:tag name="KSO_WM_TEMPLATE_INDEX" val="160574"/>
</p:tagLst>
</file>

<file path=ppt/tags/tag20.xml><?xml version="1.0" encoding="utf-8"?>
<p:tagLst xmlns:p="http://schemas.openxmlformats.org/presentationml/2006/main">
  <p:tag name="KSO_WM_TEMPLATE_CATEGORY" val="custom"/>
  <p:tag name="KSO_WM_TEMPLATE_INDEX" val="160574"/>
</p:tagLst>
</file>

<file path=ppt/tags/tag21.xml><?xml version="1.0" encoding="utf-8"?>
<p:tagLst xmlns:p="http://schemas.openxmlformats.org/presentationml/2006/main">
  <p:tag name="KSO_WM_TEMPLATE_CATEGORY" val="custom"/>
  <p:tag name="KSO_WM_TEMPLATE_INDEX" val="160574"/>
</p:tagLst>
</file>

<file path=ppt/tags/tag22.xml><?xml version="1.0" encoding="utf-8"?>
<p:tagLst xmlns:p="http://schemas.openxmlformats.org/presentationml/2006/main">
  <p:tag name="KSO_WM_TEMPLATE_CATEGORY" val="custom"/>
  <p:tag name="KSO_WM_TEMPLATE_INDEX" val="160574"/>
</p:tagLst>
</file>

<file path=ppt/tags/tag23.xml><?xml version="1.0" encoding="utf-8"?>
<p:tagLst xmlns:p="http://schemas.openxmlformats.org/presentationml/2006/main">
  <p:tag name="KSO_WM_TEMPLATE_CATEGORY" val="custom"/>
  <p:tag name="KSO_WM_TEMPLATE_INDEX" val="160574"/>
</p:tagLst>
</file>

<file path=ppt/tags/tag24.xml><?xml version="1.0" encoding="utf-8"?>
<p:tagLst xmlns:p="http://schemas.openxmlformats.org/presentationml/2006/main">
  <p:tag name="KSO_WM_TEMPLATE_CATEGORY" val="custom"/>
  <p:tag name="KSO_WM_TEMPLATE_INDEX" val="160574"/>
</p:tagLst>
</file>

<file path=ppt/tags/tag25.xml><?xml version="1.0" encoding="utf-8"?>
<p:tagLst xmlns:p="http://schemas.openxmlformats.org/presentationml/2006/main">
  <p:tag name="KSO_WM_TEMPLATE_CATEGORY" val="custom"/>
  <p:tag name="KSO_WM_TEMPLATE_INDEX" val="160574"/>
</p:tagLst>
</file>

<file path=ppt/tags/tag26.xml><?xml version="1.0" encoding="utf-8"?>
<p:tagLst xmlns:p="http://schemas.openxmlformats.org/presentationml/2006/main">
  <p:tag name="KSO_WM_TEMPLATE_CATEGORY" val="custom"/>
  <p:tag name="KSO_WM_TEMPLATE_INDEX" val="160574"/>
</p:tagLst>
</file>

<file path=ppt/tags/tag27.xml><?xml version="1.0" encoding="utf-8"?>
<p:tagLst xmlns:p="http://schemas.openxmlformats.org/presentationml/2006/main">
  <p:tag name="KSO_WM_TEMPLATE_CATEGORY" val="custom"/>
  <p:tag name="KSO_WM_TEMPLATE_INDEX" val="160574"/>
</p:tagLst>
</file>

<file path=ppt/tags/tag28.xml><?xml version="1.0" encoding="utf-8"?>
<p:tagLst xmlns:p="http://schemas.openxmlformats.org/presentationml/2006/main">
  <p:tag name="KSO_WM_TEMPLATE_CATEGORY" val="custom"/>
  <p:tag name="KSO_WM_TEMPLATE_INDEX" val="160574"/>
</p:tagLst>
</file>

<file path=ppt/tags/tag29.xml><?xml version="1.0" encoding="utf-8"?>
<p:tagLst xmlns:p="http://schemas.openxmlformats.org/presentationml/2006/main">
  <p:tag name="KSO_WM_TEMPLATE_CATEGORY" val="custom"/>
  <p:tag name="KSO_WM_TEMPLATE_INDEX" val="160574"/>
</p:tagLst>
</file>

<file path=ppt/tags/tag3.xml><?xml version="1.0" encoding="utf-8"?>
<p:tagLst xmlns:p="http://schemas.openxmlformats.org/presentationml/2006/main">
  <p:tag name="KSO_WM_TEMPLATE_CATEGORY" val="custom"/>
  <p:tag name="KSO_WM_TEMPLATE_INDEX" val="160574"/>
</p:tagLst>
</file>

<file path=ppt/tags/tag30.xml><?xml version="1.0" encoding="utf-8"?>
<p:tagLst xmlns:p="http://schemas.openxmlformats.org/presentationml/2006/main">
  <p:tag name="KSO_WM_TEMPLATE_CATEGORY" val="custom"/>
  <p:tag name="KSO_WM_TEMPLATE_INDEX" val="160574"/>
</p:tagLst>
</file>

<file path=ppt/tags/tag31.xml><?xml version="1.0" encoding="utf-8"?>
<p:tagLst xmlns:p="http://schemas.openxmlformats.org/presentationml/2006/main">
  <p:tag name="KSO_WM_TEMPLATE_CATEGORY" val="custom"/>
  <p:tag name="KSO_WM_TEMPLATE_INDEX" val="160574"/>
</p:tagLst>
</file>

<file path=ppt/tags/tag32.xml><?xml version="1.0" encoding="utf-8"?>
<p:tagLst xmlns:p="http://schemas.openxmlformats.org/presentationml/2006/main">
  <p:tag name="KSO_WM_TEMPLATE_CATEGORY" val="custom"/>
  <p:tag name="KSO_WM_TEMPLATE_INDEX" val="160574"/>
</p:tagLst>
</file>

<file path=ppt/tags/tag33.xml><?xml version="1.0" encoding="utf-8"?>
<p:tagLst xmlns:p="http://schemas.openxmlformats.org/presentationml/2006/main">
  <p:tag name="KSO_WM_TEMPLATE_CATEGORY" val="custom"/>
  <p:tag name="KSO_WM_TEMPLATE_INDEX" val="160574"/>
</p:tagLst>
</file>

<file path=ppt/tags/tag34.xml><?xml version="1.0" encoding="utf-8"?>
<p:tagLst xmlns:p="http://schemas.openxmlformats.org/presentationml/2006/main">
  <p:tag name="KSO_WM_TEMPLATE_CATEGORY" val="custom"/>
  <p:tag name="KSO_WM_TEMPLATE_INDEX" val="160574"/>
</p:tagLst>
</file>

<file path=ppt/tags/tag35.xml><?xml version="1.0" encoding="utf-8"?>
<p:tagLst xmlns:p="http://schemas.openxmlformats.org/presentationml/2006/main">
  <p:tag name="KSO_WM_TEMPLATE_CATEGORY" val="custom"/>
  <p:tag name="KSO_WM_TEMPLATE_INDEX" val="160574"/>
</p:tagLst>
</file>

<file path=ppt/tags/tag36.xml><?xml version="1.0" encoding="utf-8"?>
<p:tagLst xmlns:p="http://schemas.openxmlformats.org/presentationml/2006/main">
  <p:tag name="KSO_WM_TEMPLATE_CATEGORY" val="custom"/>
  <p:tag name="KSO_WM_TEMPLATE_INDEX" val="160574"/>
</p:tagLst>
</file>

<file path=ppt/tags/tag37.xml><?xml version="1.0" encoding="utf-8"?>
<p:tagLst xmlns:p="http://schemas.openxmlformats.org/presentationml/2006/main">
  <p:tag name="KSO_WM_TEMPLATE_CATEGORY" val="custom"/>
  <p:tag name="KSO_WM_TEMPLATE_INDEX" val="160574"/>
</p:tagLst>
</file>

<file path=ppt/tags/tag38.xml><?xml version="1.0" encoding="utf-8"?>
<p:tagLst xmlns:p="http://schemas.openxmlformats.org/presentationml/2006/main">
  <p:tag name="KSO_WM_TEMPLATE_CATEGORY" val="custom"/>
  <p:tag name="KSO_WM_TEMPLATE_INDEX" val="160574"/>
</p:tagLst>
</file>

<file path=ppt/tags/tag39.xml><?xml version="1.0" encoding="utf-8"?>
<p:tagLst xmlns:p="http://schemas.openxmlformats.org/presentationml/2006/main">
  <p:tag name="KSO_WM_TEMPLATE_CATEGORY" val="custom"/>
  <p:tag name="KSO_WM_TEMPLATE_INDEX" val="160574"/>
</p:tagLst>
</file>

<file path=ppt/tags/tag4.xml><?xml version="1.0" encoding="utf-8"?>
<p:tagLst xmlns:p="http://schemas.openxmlformats.org/presentationml/2006/main">
  <p:tag name="KSO_WM_TEMPLATE_CATEGORY" val="custom"/>
  <p:tag name="KSO_WM_TEMPLATE_INDEX" val="160574"/>
</p:tagLst>
</file>

<file path=ppt/tags/tag40.xml><?xml version="1.0" encoding="utf-8"?>
<p:tagLst xmlns:p="http://schemas.openxmlformats.org/presentationml/2006/main">
  <p:tag name="KSO_WM_TEMPLATE_CATEGORY" val="custom"/>
  <p:tag name="KSO_WM_TEMPLATE_INDEX" val="160574"/>
</p:tagLst>
</file>

<file path=ppt/tags/tag41.xml><?xml version="1.0" encoding="utf-8"?>
<p:tagLst xmlns:p="http://schemas.openxmlformats.org/presentationml/2006/main">
  <p:tag name="KSO_WM_TEMPLATE_CATEGORY" val="custom"/>
  <p:tag name="KSO_WM_TEMPLATE_INDEX" val="160574"/>
</p:tagLst>
</file>

<file path=ppt/tags/tag42.xml><?xml version="1.0" encoding="utf-8"?>
<p:tagLst xmlns:p="http://schemas.openxmlformats.org/presentationml/2006/main">
  <p:tag name="KSO_WM_TEMPLATE_CATEGORY" val="custom"/>
  <p:tag name="KSO_WM_TEMPLATE_INDEX" val="160574"/>
</p:tagLst>
</file>

<file path=ppt/tags/tag43.xml><?xml version="1.0" encoding="utf-8"?>
<p:tagLst xmlns:p="http://schemas.openxmlformats.org/presentationml/2006/main">
  <p:tag name="KSO_WM_TEMPLATE_CATEGORY" val="custom"/>
  <p:tag name="KSO_WM_TEMPLATE_INDEX" val="160574"/>
</p:tagLst>
</file>

<file path=ppt/tags/tag44.xml><?xml version="1.0" encoding="utf-8"?>
<p:tagLst xmlns:p="http://schemas.openxmlformats.org/presentationml/2006/main">
  <p:tag name="KSO_WM_TEMPLATE_CATEGORY" val="custom"/>
  <p:tag name="KSO_WM_TEMPLATE_INDEX" val="160574"/>
</p:tagLst>
</file>

<file path=ppt/tags/tag45.xml><?xml version="1.0" encoding="utf-8"?>
<p:tagLst xmlns:p="http://schemas.openxmlformats.org/presentationml/2006/main">
  <p:tag name="KSO_WM_TEMPLATE_CATEGORY" val="custom"/>
  <p:tag name="KSO_WM_TEMPLATE_INDEX" val="160574"/>
</p:tagLst>
</file>

<file path=ppt/tags/tag46.xml><?xml version="1.0" encoding="utf-8"?>
<p:tagLst xmlns:p="http://schemas.openxmlformats.org/presentationml/2006/main">
  <p:tag name="KSO_WM_TEMPLATE_CATEGORY" val="custom"/>
  <p:tag name="KSO_WM_TEMPLATE_INDEX" val="160574"/>
</p:tagLst>
</file>

<file path=ppt/tags/tag47.xml><?xml version="1.0" encoding="utf-8"?>
<p:tagLst xmlns:p="http://schemas.openxmlformats.org/presentationml/2006/main">
  <p:tag name="KSO_WM_TEMPLATE_CATEGORY" val="custom"/>
  <p:tag name="KSO_WM_TEMPLATE_INDEX" val="160574"/>
</p:tagLst>
</file>

<file path=ppt/tags/tag4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5.xml><?xml version="1.0" encoding="utf-8"?>
<p:tagLst xmlns:p="http://schemas.openxmlformats.org/presentationml/2006/main">
  <p:tag name="KSO_WM_TEMPLATE_CATEGORY" val="custom"/>
  <p:tag name="KSO_WM_TEMPLATE_INDEX" val="160574"/>
</p:tagLst>
</file>

<file path=ppt/tags/tag6.xml><?xml version="1.0" encoding="utf-8"?>
<p:tagLst xmlns:p="http://schemas.openxmlformats.org/presentationml/2006/main">
  <p:tag name="KSO_WM_TEMPLATE_CATEGORY" val="custom"/>
  <p:tag name="KSO_WM_TEMPLATE_INDEX" val="160574"/>
</p:tagLst>
</file>

<file path=ppt/tags/tag7.xml><?xml version="1.0" encoding="utf-8"?>
<p:tagLst xmlns:p="http://schemas.openxmlformats.org/presentationml/2006/main">
  <p:tag name="KSO_WM_TEMPLATE_CATEGORY" val="custom"/>
  <p:tag name="KSO_WM_TEMPLATE_INDEX" val="160574"/>
</p:tagLst>
</file>

<file path=ppt/tags/tag8.xml><?xml version="1.0" encoding="utf-8"?>
<p:tagLst xmlns:p="http://schemas.openxmlformats.org/presentationml/2006/main">
  <p:tag name="KSO_WM_TEMPLATE_CATEGORY" val="custom"/>
  <p:tag name="KSO_WM_TEMPLATE_INDEX" val="160574"/>
</p:tagLst>
</file>

<file path=ppt/tags/tag9.xml><?xml version="1.0" encoding="utf-8"?>
<p:tagLst xmlns:p="http://schemas.openxmlformats.org/presentationml/2006/main">
  <p:tag name="KSO_WM_TEMPLATE_CATEGORY" val="custom"/>
  <p:tag name="KSO_WM_TEMPLATE_INDEX" val="160574"/>
</p:tagLst>
</file>

<file path=ppt/theme/theme1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75</Paragraphs>
  <Slides>47</Slides>
  <Notes>47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baseType="lpstr" size="57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2022-05-29T21:22:38.935</cp:lastPrinted>
  <dcterms:created xsi:type="dcterms:W3CDTF">2022-05-29T21:22:38Z</dcterms:created>
  <dcterms:modified xsi:type="dcterms:W3CDTF">2022-05-29T13:22:40Z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