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78" r:id="rId2"/>
  </p:sldMasterIdLst>
  <p:notesMasterIdLst>
    <p:notesMasterId r:id="rId3"/>
  </p:notesMasterIdLst>
  <p:handoutMasterIdLst>
    <p:handoutMasterId r:id="rId4"/>
  </p:handoutMasterIdLst>
  <p:sldIdLst>
    <p:sldId id="257" r:id="rId5"/>
    <p:sldId id="533" r:id="rId6"/>
    <p:sldId id="454" r:id="rId7"/>
    <p:sldId id="460" r:id="rId8"/>
    <p:sldId id="524" r:id="rId9"/>
    <p:sldId id="621" r:id="rId10"/>
    <p:sldId id="623" r:id="rId11"/>
    <p:sldId id="625" r:id="rId12"/>
    <p:sldId id="604" r:id="rId13"/>
    <p:sldId id="605" r:id="rId14"/>
    <p:sldId id="606" r:id="rId15"/>
    <p:sldId id="669" r:id="rId16"/>
    <p:sldId id="550" r:id="rId17"/>
    <p:sldId id="670" r:id="rId18"/>
    <p:sldId id="552" r:id="rId19"/>
    <p:sldId id="671" r:id="rId20"/>
    <p:sldId id="264" r:id="rId21"/>
    <p:sldId id="461" r:id="rId22"/>
    <p:sldId id="479" r:id="rId23"/>
    <p:sldId id="480" r:id="rId24"/>
    <p:sldId id="590" r:id="rId25"/>
    <p:sldId id="591" r:id="rId26"/>
    <p:sldId id="592" r:id="rId27"/>
    <p:sldId id="641" r:id="rId28"/>
    <p:sldId id="642" r:id="rId29"/>
    <p:sldId id="643" r:id="rId30"/>
    <p:sldId id="644" r:id="rId31"/>
    <p:sldId id="645" r:id="rId32"/>
    <p:sldId id="593" r:id="rId33"/>
    <p:sldId id="541" r:id="rId34"/>
    <p:sldId id="637" r:id="rId35"/>
    <p:sldId id="639" r:id="rId36"/>
    <p:sldId id="638" r:id="rId37"/>
    <p:sldId id="651" r:id="rId38"/>
    <p:sldId id="649" r:id="rId39"/>
    <p:sldId id="650" r:id="rId40"/>
    <p:sldId id="501" r:id="rId41"/>
    <p:sldId id="655" r:id="rId42"/>
    <p:sldId id="657" r:id="rId43"/>
    <p:sldId id="659" r:id="rId44"/>
    <p:sldId id="661" r:id="rId45"/>
    <p:sldId id="662" r:id="rId46"/>
    <p:sldId id="663" r:id="rId47"/>
    <p:sldId id="664" r:id="rId48"/>
  </p:sldIdLst>
  <p:sldSz cx="11522075" cy="6480175"/>
  <p:notesSz cx="6858000" cy="9144000"/>
  <p:custDataLst>
    <p:tags r:id="rId49"/>
  </p:custDataLst>
  <p:defaultTextStyle>
    <a:defPPr>
      <a:defRPr lang="zh-CN"/>
    </a:defPPr>
    <a:lvl1pPr marL="0" indent="0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commentAuthors.xml><?xml version="1.0" encoding="utf-8"?>
<p:cmAuthorLst xmlns:p="http://schemas.openxmlformats.org/presentationml/2006/main">
  <p:cmAuthor id="0" name="作者" initials="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9431" autoAdjust="0"/>
  </p:normalViewPr>
  <p:slideViewPr>
    <p:cSldViewPr>
      <p:cViewPr>
        <p:scale>
          <a:sx n="75" d="100"/>
          <a:sy n="75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tags" Target="tags/tag45.xml" /><Relationship Id="rId5" Type="http://schemas.openxmlformats.org/officeDocument/2006/relationships/slide" Target="slides/slide1.xml" /><Relationship Id="rId50" Type="http://schemas.openxmlformats.org/officeDocument/2006/relationships/presProps" Target="presProps.xml" /><Relationship Id="rId51" Type="http://schemas.openxmlformats.org/officeDocument/2006/relationships/viewProps" Target="viewProps.xml" /><Relationship Id="rId52" Type="http://schemas.openxmlformats.org/officeDocument/2006/relationships/theme" Target="theme/theme1.xml" /><Relationship Id="rId53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Relationship Id="rId2" Type="http://schemas.openxmlformats.org/officeDocument/2006/relationships/image" Target="../media/image22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Relationship Id="rId2" Type="http://schemas.openxmlformats.org/officeDocument/2006/relationships/image" Target="../media/image30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Relationship Id="rId2" Type="http://schemas.openxmlformats.org/officeDocument/2006/relationships/image" Target="../media/image3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Relationship Id="rId2" Type="http://schemas.openxmlformats.org/officeDocument/2006/relationships/image" Target="../media/image34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Relationship Id="rId2" Type="http://schemas.openxmlformats.org/officeDocument/2006/relationships/image" Target="../media/image50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Relationship Id="rId2" Type="http://schemas.openxmlformats.org/officeDocument/2006/relationships/image" Target="../media/image52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Relationship Id="rId2" Type="http://schemas.openxmlformats.org/officeDocument/2006/relationships/image" Target="../media/image54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Relationship Id="rId2" Type="http://schemas.openxmlformats.org/officeDocument/2006/relationships/image" Target="../media/image58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0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7B4FD4C-5AF8-45CA-A4B7-9756A3C76786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738D433-7781-4E0A-BF0B-6AC74EC996AD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3345EBBB-4844-4DD1-A472-A7DD843572DC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C1D7F8A-58A4-42BE-A1D3-C468EB6A6202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27A4D91-97CC-484C-A7DB-D7F5C857E24C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226476E-3653-444D-B182-AE422E875D7C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604D329-6BC0-49AB-95E7-2E61A6603FA9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69AD0DF-3E00-4F04-BDF8-174707D9B12E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9E70BF2-C1FB-4F2D-8DC1-90178AF40132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CA3EC9B-444C-4EFB-A82E-6C4E69A108EA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15C83D6-4690-4993-9C32-9FAA86E30D7D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DD4552A-F9EB-4F9A-8D18-57463E231EC7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185AB28-7AE6-4F68-B702-AEB43727D3FF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DEC1991-89E1-434D-B691-89C4886E329F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CA9A94B-1DB5-4AC7-9C24-C84E8E26A7AF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C5C85F9-F55A-4F9E-9D89-839564AB4CD2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D138299-9DF7-455C-80AC-FB67F265009B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4B732EA-B32A-4460-B8CE-063C20FDB3A1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297F36B-F37A-468E-8442-E09C2C668BF7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E96AF1E-DE8B-4F0F-A2DA-6182D57F7F2D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26DC650-A1BE-41A1-80D3-A17F4135EEEC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356B0F6-988A-4C06-AE94-635FDADEC37E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810872F-6CE3-48CA-8F4C-94CB591F1E48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FAE78B6-B114-49B3-8DC7-4E36939E76D0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47A1400-C198-4FF1-A761-10B03F34A357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47ACD6D-6438-4A84-AA8E-D63368E8D762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6140AAA-9F5D-4BFC-AEF8-D8C82D4AA331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0FB32E0-8AC7-46BE-8A3D-F8D889E8E1AF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6EDEFC6-608B-4082-AB50-12EED8A61DFC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5272165-20D9-47F7-81E9-F2479346200B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3286F5D-39CA-49D7-B02F-ED3C7C989B6E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92ED323-70E0-4BC7-AFEE-C46B5C098EE8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F8873E0-DE4E-42F2-944D-B74426DDA172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82CA6C3-314C-4610-8643-066F07C176B8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5AA86AC-F36E-4C32-B6A5-1863B89DED59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33585B5-BEB6-4A5E-AB9B-6E628C5119C7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DA51896-D5AC-44D0-B3A6-C1421A6841D7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D693AEC-29A7-4FFA-948D-D014D30AA6C8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0AC0D19-5217-4011-978B-CBAA809A7DEB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C050FF7-BA4C-4970-94A7-B31EA00751E1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5AFC9C9-5ECB-4D21-99E1-DB89099E0D23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318514D-FB32-44DB-800C-9BEA7ECA9F70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A1BBD6E-C580-4064-A36F-EFCCC3852555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A2A736E-F44F-4BBA-92D9-42B2A3580E97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46C481A-B6A3-488D-BAD4-077488AA563C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178E806-AC94-40D7-8375-CBD27DBDB6BF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CCFBB9E-352B-479C-9FDB-1299CAFB0E5A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FC5A95A-0BD4-485F-8E6C-BD84E2E29E1B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03F1C6-ABE8-429A-BA4D-1D1CCFC0455C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A2C6815-31F5-4541-95D9-68471BAE1B5D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4.doc" TargetMode="Internal" /><Relationship Id="rId5" Type="http://schemas.openxmlformats.org/officeDocument/2006/relationships/image" Target="../media/image17.emf" /><Relationship Id="rId6" Type="http://schemas.openxmlformats.org/officeDocument/2006/relationships/tags" Target="../tags/tag10.xml" /><Relationship Id="rId7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5.doc" TargetMode="Internal" /><Relationship Id="rId5" Type="http://schemas.openxmlformats.org/officeDocument/2006/relationships/image" Target="../media/image18.emf" /><Relationship Id="rId6" Type="http://schemas.openxmlformats.org/officeDocument/2006/relationships/tags" Target="../tags/tag11.xml" /><Relationship Id="rId7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6.doc" TargetMode="Internal" /><Relationship Id="rId4" Type="http://schemas.openxmlformats.org/officeDocument/2006/relationships/image" Target="../media/image19.emf" /><Relationship Id="rId5" Type="http://schemas.openxmlformats.org/officeDocument/2006/relationships/tags" Target="../tags/tag12.xml" /><Relationship Id="rId6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17.doc" TargetMode="Internal" /><Relationship Id="rId4" Type="http://schemas.openxmlformats.org/officeDocument/2006/relationships/image" Target="../media/image20.emf" /><Relationship Id="rId5" Type="http://schemas.openxmlformats.org/officeDocument/2006/relationships/tags" Target="../tags/tag13.xml" /><Relationship Id="rId6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8.doc" TargetMode="Internal" /><Relationship Id="rId5" Type="http://schemas.openxmlformats.org/officeDocument/2006/relationships/image" Target="../media/image21.emf" /><Relationship Id="rId6" Type="http://schemas.openxmlformats.org/officeDocument/2006/relationships/oleObject" Target="../embeddings/oleObject19.doc" TargetMode="Internal" /><Relationship Id="rId7" Type="http://schemas.openxmlformats.org/officeDocument/2006/relationships/image" Target="../media/image22.emf" /><Relationship Id="rId8" Type="http://schemas.openxmlformats.org/officeDocument/2006/relationships/tags" Target="../tags/tag14.xml" /><Relationship Id="rId9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20.doc" TargetMode="Internal" /><Relationship Id="rId4" Type="http://schemas.openxmlformats.org/officeDocument/2006/relationships/image" Target="../media/image23.emf" /><Relationship Id="rId5" Type="http://schemas.openxmlformats.org/officeDocument/2006/relationships/tags" Target="../tags/tag15.xml" /><Relationship Id="rId6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21.doc" TargetMode="Internal" /><Relationship Id="rId4" Type="http://schemas.openxmlformats.org/officeDocument/2006/relationships/image" Target="../media/image24.emf" /><Relationship Id="rId5" Type="http://schemas.openxmlformats.org/officeDocument/2006/relationships/tags" Target="../tags/tag16.xml" /><Relationship Id="rId6" Type="http://schemas.openxmlformats.org/officeDocument/2006/relationships/vmlDrawing" Target="../drawings/vmlDrawing1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.jpeg" /><Relationship Id="rId4" Type="http://schemas.openxmlformats.org/officeDocument/2006/relationships/slide" Target="slide18.xml" TargetMode="Internal" /><Relationship Id="rId5" Type="http://schemas.openxmlformats.org/officeDocument/2006/relationships/tags" Target="../tags/tag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5.png" /><Relationship Id="rId4" Type="http://schemas.openxmlformats.org/officeDocument/2006/relationships/oleObject" Target="../embeddings/oleObject22.doc" TargetMode="Internal" /><Relationship Id="rId5" Type="http://schemas.openxmlformats.org/officeDocument/2006/relationships/image" Target="../media/image26.emf" /><Relationship Id="rId6" Type="http://schemas.openxmlformats.org/officeDocument/2006/relationships/tags" Target="../tags/tag18.xml" /><Relationship Id="rId7" Type="http://schemas.openxmlformats.org/officeDocument/2006/relationships/vmlDrawing" Target="../drawings/vmlDrawing15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23.doc" TargetMode="Internal" /><Relationship Id="rId4" Type="http://schemas.openxmlformats.org/officeDocument/2006/relationships/image" Target="../media/image27.emf" /><Relationship Id="rId5" Type="http://schemas.openxmlformats.org/officeDocument/2006/relationships/tags" Target="../tags/tag19.xml" /><Relationship Id="rId6" Type="http://schemas.openxmlformats.org/officeDocument/2006/relationships/vmlDrawing" Target="../drawings/vmlDrawing16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24.doc" TargetMode="Internal" /><Relationship Id="rId4" Type="http://schemas.openxmlformats.org/officeDocument/2006/relationships/image" Target="../media/image28.emf" /><Relationship Id="rId5" Type="http://schemas.openxmlformats.org/officeDocument/2006/relationships/tags" Target="../tags/tag20.xml" /><Relationship Id="rId6" Type="http://schemas.openxmlformats.org/officeDocument/2006/relationships/vmlDrawing" Target="../drawings/vmlDrawing1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29.emf" /><Relationship Id="rId5" Type="http://schemas.openxmlformats.org/officeDocument/2006/relationships/oleObject" Target="../embeddings/oleObject26.doc" TargetMode="Internal" /><Relationship Id="rId6" Type="http://schemas.openxmlformats.org/officeDocument/2006/relationships/image" Target="../media/image30.emf" /><Relationship Id="rId7" Type="http://schemas.openxmlformats.org/officeDocument/2006/relationships/tags" Target="../tags/tag21.xml" /><Relationship Id="rId8" Type="http://schemas.openxmlformats.org/officeDocument/2006/relationships/vmlDrawing" Target="../drawings/vmlDrawing1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oleObject" Target="../embeddings/oleObject27.doc" TargetMode="Internal" /><Relationship Id="rId4" Type="http://schemas.openxmlformats.org/officeDocument/2006/relationships/image" Target="../media/image31.emf" /><Relationship Id="rId5" Type="http://schemas.openxmlformats.org/officeDocument/2006/relationships/oleObject" Target="../embeddings/oleObject28.doc" TargetMode="Internal" /><Relationship Id="rId6" Type="http://schemas.openxmlformats.org/officeDocument/2006/relationships/image" Target="../media/image32.emf" /><Relationship Id="rId7" Type="http://schemas.openxmlformats.org/officeDocument/2006/relationships/tags" Target="../tags/tag22.xml" /><Relationship Id="rId8" Type="http://schemas.openxmlformats.org/officeDocument/2006/relationships/vmlDrawing" Target="../drawings/vmlDrawing19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9.doc" TargetMode="Internal" /><Relationship Id="rId4" Type="http://schemas.openxmlformats.org/officeDocument/2006/relationships/image" Target="../media/image33.emf" /><Relationship Id="rId5" Type="http://schemas.openxmlformats.org/officeDocument/2006/relationships/oleObject" Target="../embeddings/oleObject30.doc" TargetMode="Internal" /><Relationship Id="rId6" Type="http://schemas.openxmlformats.org/officeDocument/2006/relationships/image" Target="../media/image34.emf" /><Relationship Id="rId7" Type="http://schemas.openxmlformats.org/officeDocument/2006/relationships/tags" Target="../tags/tag23.xml" /><Relationship Id="rId8" Type="http://schemas.openxmlformats.org/officeDocument/2006/relationships/vmlDrawing" Target="../drawings/vmlDrawing2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31.doc" TargetMode="Internal" /><Relationship Id="rId4" Type="http://schemas.openxmlformats.org/officeDocument/2006/relationships/image" Target="../media/image35.emf" /><Relationship Id="rId5" Type="http://schemas.openxmlformats.org/officeDocument/2006/relationships/tags" Target="../tags/tag24.xml" /><Relationship Id="rId6" Type="http://schemas.openxmlformats.org/officeDocument/2006/relationships/vmlDrawing" Target="../drawings/vmlDrawing21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32.doc" TargetMode="Internal" /><Relationship Id="rId4" Type="http://schemas.openxmlformats.org/officeDocument/2006/relationships/image" Target="../media/image36.emf" /><Relationship Id="rId5" Type="http://schemas.openxmlformats.org/officeDocument/2006/relationships/tags" Target="../tags/tag25.xml" /><Relationship Id="rId6" Type="http://schemas.openxmlformats.org/officeDocument/2006/relationships/vmlDrawing" Target="../drawings/vmlDrawing22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oleObject" Target="../embeddings/oleObject33.doc" TargetMode="Internal" /><Relationship Id="rId4" Type="http://schemas.openxmlformats.org/officeDocument/2006/relationships/image" Target="../media/image37.emf" /><Relationship Id="rId5" Type="http://schemas.openxmlformats.org/officeDocument/2006/relationships/tags" Target="../tags/tag26.xml" /><Relationship Id="rId6" Type="http://schemas.openxmlformats.org/officeDocument/2006/relationships/vmlDrawing" Target="../drawings/vmlDrawing2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38.emf" /><Relationship Id="rId5" Type="http://schemas.openxmlformats.org/officeDocument/2006/relationships/tags" Target="../tags/tag27.xml" /><Relationship Id="rId6" Type="http://schemas.openxmlformats.org/officeDocument/2006/relationships/vmlDrawing" Target="../drawings/vmlDrawing2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oleObject" Target="../embeddings/oleObject35.doc" TargetMode="Internal" /><Relationship Id="rId4" Type="http://schemas.openxmlformats.org/officeDocument/2006/relationships/image" Target="../media/image39.emf" /><Relationship Id="rId5" Type="http://schemas.openxmlformats.org/officeDocument/2006/relationships/tags" Target="../tags/tag28.xml" /><Relationship Id="rId6" Type="http://schemas.openxmlformats.org/officeDocument/2006/relationships/vmlDrawing" Target="../drawings/vmlDrawing25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36.doc" TargetMode="Internal" /><Relationship Id="rId4" Type="http://schemas.openxmlformats.org/officeDocument/2006/relationships/image" Target="../media/image40.emf" /><Relationship Id="rId5" Type="http://schemas.openxmlformats.org/officeDocument/2006/relationships/tags" Target="../tags/tag29.xml" /><Relationship Id="rId6" Type="http://schemas.openxmlformats.org/officeDocument/2006/relationships/vmlDrawing" Target="../drawings/vmlDrawing26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1.jpeg" /><Relationship Id="rId4" Type="http://schemas.openxmlformats.org/officeDocument/2006/relationships/oleObject" Target="../embeddings/oleObject37.doc" TargetMode="Internal" /><Relationship Id="rId5" Type="http://schemas.openxmlformats.org/officeDocument/2006/relationships/image" Target="../media/image42.emf" /><Relationship Id="rId6" Type="http://schemas.openxmlformats.org/officeDocument/2006/relationships/tags" Target="../tags/tag30.xml" /><Relationship Id="rId7" Type="http://schemas.openxmlformats.org/officeDocument/2006/relationships/vmlDrawing" Target="../drawings/vmlDrawing27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oleObject" Target="../embeddings/oleObject38.doc" TargetMode="Internal" /><Relationship Id="rId4" Type="http://schemas.openxmlformats.org/officeDocument/2006/relationships/image" Target="../media/image43.emf" /><Relationship Id="rId5" Type="http://schemas.openxmlformats.org/officeDocument/2006/relationships/tags" Target="../tags/tag31.xml" /><Relationship Id="rId6" Type="http://schemas.openxmlformats.org/officeDocument/2006/relationships/vmlDrawing" Target="../drawings/vmlDrawing28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41.jpeg" /><Relationship Id="rId4" Type="http://schemas.openxmlformats.org/officeDocument/2006/relationships/oleObject" Target="../embeddings/oleObject39.doc" TargetMode="Internal" /><Relationship Id="rId5" Type="http://schemas.openxmlformats.org/officeDocument/2006/relationships/image" Target="../media/image44.emf" /><Relationship Id="rId6" Type="http://schemas.openxmlformats.org/officeDocument/2006/relationships/tags" Target="../tags/tag32.xml" /><Relationship Id="rId7" Type="http://schemas.openxmlformats.org/officeDocument/2006/relationships/vmlDrawing" Target="../drawings/vmlDrawing29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40.doc" TargetMode="Internal" /><Relationship Id="rId4" Type="http://schemas.openxmlformats.org/officeDocument/2006/relationships/image" Target="../media/image45.emf" /><Relationship Id="rId5" Type="http://schemas.openxmlformats.org/officeDocument/2006/relationships/tags" Target="../tags/tag33.xml" /><Relationship Id="rId6" Type="http://schemas.openxmlformats.org/officeDocument/2006/relationships/vmlDrawing" Target="../drawings/vmlDrawing30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41.jpeg" /><Relationship Id="rId4" Type="http://schemas.openxmlformats.org/officeDocument/2006/relationships/oleObject" Target="../embeddings/oleObject41.doc" TargetMode="Internal" /><Relationship Id="rId5" Type="http://schemas.openxmlformats.org/officeDocument/2006/relationships/image" Target="../media/image46.emf" /><Relationship Id="rId6" Type="http://schemas.openxmlformats.org/officeDocument/2006/relationships/tags" Target="../tags/tag34.xml" /><Relationship Id="rId7" Type="http://schemas.openxmlformats.org/officeDocument/2006/relationships/vmlDrawing" Target="../drawings/vmlDrawing31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47.emf" /><Relationship Id="rId5" Type="http://schemas.openxmlformats.org/officeDocument/2006/relationships/tags" Target="../tags/tag35.xml" /><Relationship Id="rId6" Type="http://schemas.openxmlformats.org/officeDocument/2006/relationships/vmlDrawing" Target="../drawings/vmlDrawing3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oleObject" Target="../embeddings/oleObject43.doc" TargetMode="Internal" /><Relationship Id="rId4" Type="http://schemas.openxmlformats.org/officeDocument/2006/relationships/image" Target="../media/image48.emf" /><Relationship Id="rId5" Type="http://schemas.openxmlformats.org/officeDocument/2006/relationships/tags" Target="../tags/tag36.xml" /><Relationship Id="rId6" Type="http://schemas.openxmlformats.org/officeDocument/2006/relationships/vmlDrawing" Target="../drawings/vmlDrawing33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3.jpeg" /><Relationship Id="rId4" Type="http://schemas.openxmlformats.org/officeDocument/2006/relationships/tags" Target="../tags/tag3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9.emf" /><Relationship Id="rId11" Type="http://schemas.openxmlformats.org/officeDocument/2006/relationships/oleObject" Target="../embeddings/oleObject45.doc" TargetMode="Internal" /><Relationship Id="rId12" Type="http://schemas.openxmlformats.org/officeDocument/2006/relationships/image" Target="../media/image50.emf" /><Relationship Id="rId13" Type="http://schemas.openxmlformats.org/officeDocument/2006/relationships/tags" Target="../tags/tag38.xml" /><Relationship Id="rId14" Type="http://schemas.openxmlformats.org/officeDocument/2006/relationships/vmlDrawing" Target="../drawings/vmlDrawing34.vml" /><Relationship Id="rId2" Type="http://schemas.openxmlformats.org/officeDocument/2006/relationships/notesSlide" Target="../notesSlides/notesSlide38.xml" /><Relationship Id="rId3" Type="http://schemas.openxmlformats.org/officeDocument/2006/relationships/slide" Target="slide38.xml" TargetMode="Internal" /><Relationship Id="rId4" Type="http://schemas.openxmlformats.org/officeDocument/2006/relationships/slide" Target="slide40.xml" TargetMode="Internal" /><Relationship Id="rId5" Type="http://schemas.openxmlformats.org/officeDocument/2006/relationships/image" Target="../media/image41.jpeg" /><Relationship Id="rId6" Type="http://schemas.openxmlformats.org/officeDocument/2006/relationships/slide" Target="slide43.xml" TargetMode="Internal" /><Relationship Id="rId7" Type="http://schemas.openxmlformats.org/officeDocument/2006/relationships/slide" Target="slide39.xml" TargetMode="Internal" /><Relationship Id="rId8" Type="http://schemas.openxmlformats.org/officeDocument/2006/relationships/slide" Target="slide41.xml" TargetMode="Internal" /><Relationship Id="rId9" Type="http://schemas.openxmlformats.org/officeDocument/2006/relationships/oleObject" Target="../embeddings/oleObject44.doc" TargetMode="Interna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1.emf" /><Relationship Id="rId11" Type="http://schemas.openxmlformats.org/officeDocument/2006/relationships/oleObject" Target="../embeddings/oleObject47.doc" TargetMode="Internal" /><Relationship Id="rId12" Type="http://schemas.openxmlformats.org/officeDocument/2006/relationships/image" Target="../media/image52.emf" /><Relationship Id="rId13" Type="http://schemas.openxmlformats.org/officeDocument/2006/relationships/tags" Target="../tags/tag39.xml" /><Relationship Id="rId14" Type="http://schemas.openxmlformats.org/officeDocument/2006/relationships/vmlDrawing" Target="../drawings/vmlDrawing35.vml" /><Relationship Id="rId2" Type="http://schemas.openxmlformats.org/officeDocument/2006/relationships/notesSlide" Target="../notesSlides/notesSlide39.xml" /><Relationship Id="rId3" Type="http://schemas.openxmlformats.org/officeDocument/2006/relationships/slide" Target="slide39.xml" TargetMode="Internal" /><Relationship Id="rId4" Type="http://schemas.openxmlformats.org/officeDocument/2006/relationships/image" Target="../media/image41.jpeg" /><Relationship Id="rId5" Type="http://schemas.openxmlformats.org/officeDocument/2006/relationships/slide" Target="slide38.xml" TargetMode="Internal" /><Relationship Id="rId6" Type="http://schemas.openxmlformats.org/officeDocument/2006/relationships/slide" Target="slide40.xml" TargetMode="Internal" /><Relationship Id="rId7" Type="http://schemas.openxmlformats.org/officeDocument/2006/relationships/slide" Target="slide41.xml" TargetMode="Internal" /><Relationship Id="rId8" Type="http://schemas.openxmlformats.org/officeDocument/2006/relationships/slide" Target="slide43.xml" TargetMode="Internal" /><Relationship Id="rId9" Type="http://schemas.openxmlformats.org/officeDocument/2006/relationships/oleObject" Target="../embeddings/oleObject46.doc" TargetMode="In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2.doc" TargetMode="Internal" /><Relationship Id="rId5" Type="http://schemas.openxmlformats.org/officeDocument/2006/relationships/image" Target="../media/image5.emf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3.emf" /><Relationship Id="rId11" Type="http://schemas.openxmlformats.org/officeDocument/2006/relationships/oleObject" Target="../embeddings/oleObject49.doc" TargetMode="Internal" /><Relationship Id="rId12" Type="http://schemas.openxmlformats.org/officeDocument/2006/relationships/image" Target="../media/image54.emf" /><Relationship Id="rId13" Type="http://schemas.openxmlformats.org/officeDocument/2006/relationships/tags" Target="../tags/tag40.xml" /><Relationship Id="rId14" Type="http://schemas.openxmlformats.org/officeDocument/2006/relationships/vmlDrawing" Target="../drawings/vmlDrawing36.vml" /><Relationship Id="rId2" Type="http://schemas.openxmlformats.org/officeDocument/2006/relationships/notesSlide" Target="../notesSlides/notesSlide40.xml" /><Relationship Id="rId3" Type="http://schemas.openxmlformats.org/officeDocument/2006/relationships/slide" Target="slide40.xml" TargetMode="Internal" /><Relationship Id="rId4" Type="http://schemas.openxmlformats.org/officeDocument/2006/relationships/image" Target="../media/image41.jpeg" /><Relationship Id="rId5" Type="http://schemas.openxmlformats.org/officeDocument/2006/relationships/slide" Target="slide38.xml" TargetMode="Internal" /><Relationship Id="rId6" Type="http://schemas.openxmlformats.org/officeDocument/2006/relationships/slide" Target="slide39.xml" TargetMode="Internal" /><Relationship Id="rId7" Type="http://schemas.openxmlformats.org/officeDocument/2006/relationships/slide" Target="slide41.xml" TargetMode="Internal" /><Relationship Id="rId8" Type="http://schemas.openxmlformats.org/officeDocument/2006/relationships/slide" Target="slide43.xml" TargetMode="Internal" /><Relationship Id="rId9" Type="http://schemas.openxmlformats.org/officeDocument/2006/relationships/oleObject" Target="../embeddings/oleObject48.doc" TargetMode="Interna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5.emf" /><Relationship Id="rId11" Type="http://schemas.openxmlformats.org/officeDocument/2006/relationships/tags" Target="../tags/tag41.xml" /><Relationship Id="rId12" Type="http://schemas.openxmlformats.org/officeDocument/2006/relationships/vmlDrawing" Target="../drawings/vmlDrawing37.vml" /><Relationship Id="rId2" Type="http://schemas.openxmlformats.org/officeDocument/2006/relationships/notesSlide" Target="../notesSlides/notesSlide41.xml" /><Relationship Id="rId3" Type="http://schemas.openxmlformats.org/officeDocument/2006/relationships/slide" Target="slide41.xml" TargetMode="Internal" /><Relationship Id="rId4" Type="http://schemas.openxmlformats.org/officeDocument/2006/relationships/image" Target="../media/image41.jpeg" /><Relationship Id="rId5" Type="http://schemas.openxmlformats.org/officeDocument/2006/relationships/slide" Target="slide38.xml" TargetMode="Internal" /><Relationship Id="rId6" Type="http://schemas.openxmlformats.org/officeDocument/2006/relationships/slide" Target="slide39.xml" TargetMode="Internal" /><Relationship Id="rId7" Type="http://schemas.openxmlformats.org/officeDocument/2006/relationships/slide" Target="slide40.xml" TargetMode="Internal" /><Relationship Id="rId8" Type="http://schemas.openxmlformats.org/officeDocument/2006/relationships/slide" Target="slide43.xml" TargetMode="Internal" /><Relationship Id="rId9" Type="http://schemas.openxmlformats.org/officeDocument/2006/relationships/oleObject" Target="../embeddings/oleObject50.doc" TargetMode="Interna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.xml" /><Relationship Id="rId11" Type="http://schemas.openxmlformats.org/officeDocument/2006/relationships/vmlDrawing" Target="../drawings/vmlDrawing38.vml" /><Relationship Id="rId2" Type="http://schemas.openxmlformats.org/officeDocument/2006/relationships/notesSlide" Target="../notesSlides/notesSlide42.xml" /><Relationship Id="rId3" Type="http://schemas.openxmlformats.org/officeDocument/2006/relationships/slide" Target="slide41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39.xml" TargetMode="Internal" /><Relationship Id="rId6" Type="http://schemas.openxmlformats.org/officeDocument/2006/relationships/slide" Target="slide40.xml" TargetMode="Internal" /><Relationship Id="rId7" Type="http://schemas.openxmlformats.org/officeDocument/2006/relationships/slide" Target="slide43.xml" TargetMode="Internal" /><Relationship Id="rId8" Type="http://schemas.openxmlformats.org/officeDocument/2006/relationships/oleObject" Target="../embeddings/oleObject51.doc" TargetMode="Internal" /><Relationship Id="rId9" Type="http://schemas.openxmlformats.org/officeDocument/2006/relationships/image" Target="../media/image56.emf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7.emf" /><Relationship Id="rId11" Type="http://schemas.openxmlformats.org/officeDocument/2006/relationships/oleObject" Target="../embeddings/oleObject53.doc" TargetMode="Internal" /><Relationship Id="rId12" Type="http://schemas.openxmlformats.org/officeDocument/2006/relationships/image" Target="../media/image58.emf" /><Relationship Id="rId13" Type="http://schemas.openxmlformats.org/officeDocument/2006/relationships/image" Target="../media/image59.png" /><Relationship Id="rId14" Type="http://schemas.openxmlformats.org/officeDocument/2006/relationships/tags" Target="../tags/tag43.xml" /><Relationship Id="rId15" Type="http://schemas.openxmlformats.org/officeDocument/2006/relationships/vmlDrawing" Target="../drawings/vmlDrawing39.vml" /><Relationship Id="rId2" Type="http://schemas.openxmlformats.org/officeDocument/2006/relationships/notesSlide" Target="../notesSlides/notesSlide43.xml" /><Relationship Id="rId3" Type="http://schemas.openxmlformats.org/officeDocument/2006/relationships/slide" Target="slide39.xml" TargetMode="Internal" /><Relationship Id="rId4" Type="http://schemas.openxmlformats.org/officeDocument/2006/relationships/slide" Target="slide41.xml" TargetMode="Internal" /><Relationship Id="rId5" Type="http://schemas.openxmlformats.org/officeDocument/2006/relationships/slide" Target="slide43.xml" TargetMode="Internal" /><Relationship Id="rId6" Type="http://schemas.openxmlformats.org/officeDocument/2006/relationships/slide" Target="slide38.xml" TargetMode="Internal" /><Relationship Id="rId7" Type="http://schemas.openxmlformats.org/officeDocument/2006/relationships/slide" Target="slide40.xml" TargetMode="Internal" /><Relationship Id="rId8" Type="http://schemas.openxmlformats.org/officeDocument/2006/relationships/image" Target="../media/image41.jpeg" /><Relationship Id="rId9" Type="http://schemas.openxmlformats.org/officeDocument/2006/relationships/oleObject" Target="../embeddings/oleObject52.doc" TargetMode="Interna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1.png" /><Relationship Id="rId11" Type="http://schemas.openxmlformats.org/officeDocument/2006/relationships/tags" Target="../tags/tag44.xml" /><Relationship Id="rId12" Type="http://schemas.openxmlformats.org/officeDocument/2006/relationships/vmlDrawing" Target="../drawings/vmlDrawing40.vml" /><Relationship Id="rId2" Type="http://schemas.openxmlformats.org/officeDocument/2006/relationships/notesSlide" Target="../notesSlides/notesSlide44.xml" /><Relationship Id="rId3" Type="http://schemas.openxmlformats.org/officeDocument/2006/relationships/slide" Target="slide39.xml" TargetMode="Internal" /><Relationship Id="rId4" Type="http://schemas.openxmlformats.org/officeDocument/2006/relationships/slide" Target="slide41.xml" TargetMode="Internal" /><Relationship Id="rId5" Type="http://schemas.openxmlformats.org/officeDocument/2006/relationships/slide" Target="slide43.xml" TargetMode="Internal" /><Relationship Id="rId6" Type="http://schemas.openxmlformats.org/officeDocument/2006/relationships/slide" Target="slide38.xml" TargetMode="Internal" /><Relationship Id="rId7" Type="http://schemas.openxmlformats.org/officeDocument/2006/relationships/slide" Target="slide40.xml" TargetMode="Internal" /><Relationship Id="rId8" Type="http://schemas.openxmlformats.org/officeDocument/2006/relationships/oleObject" Target="../embeddings/oleObject54.doc" TargetMode="Internal" /><Relationship Id="rId9" Type="http://schemas.openxmlformats.org/officeDocument/2006/relationships/image" Target="../media/image60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6.bin" TargetMode="Internal" /><Relationship Id="rId11" Type="http://schemas.openxmlformats.org/officeDocument/2006/relationships/image" Target="../media/image9.png" /><Relationship Id="rId12" Type="http://schemas.openxmlformats.org/officeDocument/2006/relationships/oleObject" Target="../embeddings/oleObject7.bin" TargetMode="Internal" /><Relationship Id="rId13" Type="http://schemas.openxmlformats.org/officeDocument/2006/relationships/image" Target="../media/image10.png" /><Relationship Id="rId14" Type="http://schemas.openxmlformats.org/officeDocument/2006/relationships/oleObject" Target="../embeddings/oleObject8.bin" TargetMode="Internal" /><Relationship Id="rId15" Type="http://schemas.openxmlformats.org/officeDocument/2006/relationships/image" Target="../media/image11.png" /><Relationship Id="rId16" Type="http://schemas.openxmlformats.org/officeDocument/2006/relationships/oleObject" Target="../embeddings/oleObject9.bin" TargetMode="Internal" /><Relationship Id="rId17" Type="http://schemas.openxmlformats.org/officeDocument/2006/relationships/image" Target="../media/image12.png" /><Relationship Id="rId18" Type="http://schemas.openxmlformats.org/officeDocument/2006/relationships/tags" Target="../tags/tag5.xml" /><Relationship Id="rId19" Type="http://schemas.openxmlformats.org/officeDocument/2006/relationships/vmlDrawing" Target="../drawings/vmlDrawing3.v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3.doc" TargetMode="Internal" /><Relationship Id="rId5" Type="http://schemas.openxmlformats.org/officeDocument/2006/relationships/image" Target="../media/image6.emf" /><Relationship Id="rId6" Type="http://schemas.openxmlformats.org/officeDocument/2006/relationships/oleObject" Target="../embeddings/oleObject4.bin" TargetMode="Internal" /><Relationship Id="rId7" Type="http://schemas.openxmlformats.org/officeDocument/2006/relationships/image" Target="../media/image7.png" /><Relationship Id="rId8" Type="http://schemas.openxmlformats.org/officeDocument/2006/relationships/oleObject" Target="../embeddings/oleObject5.bin" TargetMode="Internal" /><Relationship Id="rId9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0.doc" TargetMode="Internal" /><Relationship Id="rId5" Type="http://schemas.openxmlformats.org/officeDocument/2006/relationships/image" Target="../media/image13.emf" /><Relationship Id="rId6" Type="http://schemas.openxmlformats.org/officeDocument/2006/relationships/tags" Target="../tags/tag6.xml" /><Relationship Id="rId7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1.doc" TargetMode="Internal" /><Relationship Id="rId5" Type="http://schemas.openxmlformats.org/officeDocument/2006/relationships/image" Target="../media/image14.emf" /><Relationship Id="rId6" Type="http://schemas.openxmlformats.org/officeDocument/2006/relationships/tags" Target="../tags/tag7.xml" /><Relationship Id="rId7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2.doc" TargetMode="Internal" /><Relationship Id="rId5" Type="http://schemas.openxmlformats.org/officeDocument/2006/relationships/image" Target="../media/image15.emf" /><Relationship Id="rId6" Type="http://schemas.openxmlformats.org/officeDocument/2006/relationships/tags" Target="../tags/tag8.xml" /><Relationship Id="rId7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3.doc" TargetMode="Internal" /><Relationship Id="rId5" Type="http://schemas.openxmlformats.org/officeDocument/2006/relationships/image" Target="../media/image16.emf" /><Relationship Id="rId6" Type="http://schemas.openxmlformats.org/officeDocument/2006/relationships/tags" Target="../tags/tag9.xml" /><Relationship Id="rId7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2808288"/>
            <a:ext cx="9074150" cy="877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en-US" sz="4000">
                <a:solidFill>
                  <a:srgbClr val="808080"/>
                </a:solidFill>
                <a:latin typeface="宋体" pitchFamily="2" charset="-122"/>
              </a:rPr>
              <a:t>第二单元　配合物的形成和应用</a:t>
            </a:r>
            <a:endParaRPr lang="zh-CN" altLang="en-US" sz="40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597025"/>
            <a:ext cx="9324975" cy="963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分子空间结构与物质性质</a:t>
            </a:r>
            <a:endParaRPr lang="en-US" altLang="zh-CN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24"/>
          <p:cNvCxnSpPr/>
          <p:nvPr/>
        </p:nvCxnSpPr>
        <p:spPr>
          <a:xfrm>
            <a:off x="50800" y="2857500"/>
            <a:ext cx="8734425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25"/>
          <p:cNvCxnSpPr/>
          <p:nvPr/>
        </p:nvCxnSpPr>
        <p:spPr>
          <a:xfrm>
            <a:off x="50800" y="3852863"/>
            <a:ext cx="8878888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13168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2530" name="对象 1316866"/>
          <p:cNvGraphicFramePr>
            <a:graphicFrameLocks noChangeAspect="1"/>
          </p:cNvGraphicFramePr>
          <p:nvPr/>
        </p:nvGraphicFramePr>
        <p:xfrm>
          <a:off x="508000" y="2547938"/>
          <a:ext cx="10507663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4" imgW="10507663" imgH="1385887" progId="Word.Document.8">
                  <p:embed/>
                </p:oleObj>
              </mc:Choice>
              <mc:Fallback>
                <p:oleObj r:id="rId4" imgW="10507663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2547938"/>
                        <a:ext cx="10507663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矩形 1316868"/>
          <p:cNvSpPr/>
          <p:nvPr/>
        </p:nvSpPr>
        <p:spPr>
          <a:xfrm>
            <a:off x="3657600" y="31496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颜色</a:t>
            </a:r>
            <a:endParaRPr lang="zh-CN" altLang="en-US"/>
          </a:p>
        </p:txBody>
      </p:sp>
      <p:sp>
        <p:nvSpPr>
          <p:cNvPr id="22532" name="矩形 1316869"/>
          <p:cNvSpPr/>
          <p:nvPr/>
        </p:nvSpPr>
        <p:spPr>
          <a:xfrm>
            <a:off x="4716463" y="31527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极性</a:t>
            </a:r>
            <a:endParaRPr lang="zh-CN" altLang="en-US"/>
          </a:p>
        </p:txBody>
      </p:sp>
      <p:sp>
        <p:nvSpPr>
          <p:cNvPr id="22533" name="矩形 1316870"/>
          <p:cNvSpPr/>
          <p:nvPr/>
        </p:nvSpPr>
        <p:spPr>
          <a:xfrm>
            <a:off x="5761038" y="3152775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溶解性</a:t>
            </a:r>
            <a:endParaRPr lang="zh-CN" altLang="en-US"/>
          </a:p>
        </p:txBody>
      </p:sp>
      <p:sp>
        <p:nvSpPr>
          <p:cNvPr id="22534" name="矩形 1316871"/>
          <p:cNvSpPr/>
          <p:nvPr/>
        </p:nvSpPr>
        <p:spPr>
          <a:xfrm>
            <a:off x="7167563" y="31289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活性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9"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2" grpId="0"/>
      <p:bldP spid="22532" grpId="1"/>
      <p:bldP spid="22533" grpId="0"/>
      <p:bldP spid="22533" grpId="1"/>
      <p:bldP spid="22534" grpId="0"/>
      <p:bldP spid="225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7" name="图片 131891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4578" name="对象 1318914"/>
          <p:cNvGraphicFramePr>
            <a:graphicFrameLocks noChangeAspect="1"/>
          </p:cNvGraphicFramePr>
          <p:nvPr/>
        </p:nvGraphicFramePr>
        <p:xfrm>
          <a:off x="434975" y="915988"/>
          <a:ext cx="10652125" cy="4648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4" imgW="10652125" imgH="4648200" progId="Word.Document.8">
                  <p:embed/>
                </p:oleObj>
              </mc:Choice>
              <mc:Fallback>
                <p:oleObj r:id="rId4" imgW="10652125" imgH="4648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975" y="915988"/>
                        <a:ext cx="10652125" cy="464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矩形 1318915"/>
          <p:cNvSpPr/>
          <p:nvPr/>
        </p:nvSpPr>
        <p:spPr>
          <a:xfrm>
            <a:off x="6156325" y="4592638"/>
            <a:ext cx="197008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深蓝色溶液</a:t>
            </a:r>
            <a:endParaRPr lang="zh-CN" altLang="en-US"/>
          </a:p>
        </p:txBody>
      </p:sp>
      <p:sp>
        <p:nvSpPr>
          <p:cNvPr id="24580" name="矩形 1318916"/>
          <p:cNvSpPr/>
          <p:nvPr/>
        </p:nvSpPr>
        <p:spPr>
          <a:xfrm>
            <a:off x="5473700" y="388778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蓝色沉淀</a:t>
            </a:r>
            <a:endParaRPr lang="zh-CN" altLang="en-US"/>
          </a:p>
        </p:txBody>
      </p:sp>
      <p:sp>
        <p:nvSpPr>
          <p:cNvPr id="24581" name="矩形 1318917"/>
          <p:cNvSpPr/>
          <p:nvPr/>
        </p:nvSpPr>
        <p:spPr>
          <a:xfrm>
            <a:off x="3648075" y="45815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溶解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7"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  <p:bldP spid="24580" grpId="0"/>
      <p:bldP spid="24580" grpId="1"/>
      <p:bldP spid="24581" grpId="0"/>
      <p:bldP spid="245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468418"/>
          <p:cNvGraphicFramePr>
            <a:graphicFrameLocks noChangeAspect="1"/>
          </p:cNvGraphicFramePr>
          <p:nvPr/>
        </p:nvGraphicFramePr>
        <p:xfrm>
          <a:off x="434975" y="2095500"/>
          <a:ext cx="10652125" cy="22891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3" imgW="10652125" imgH="2289175" progId="Word.Document.8">
                  <p:embed/>
                </p:oleObj>
              </mc:Choice>
              <mc:Fallback>
                <p:oleObj r:id="rId3" imgW="10652125" imgH="22891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2095500"/>
                        <a:ext cx="10652125" cy="2289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673" name="对象 1202178"/>
          <p:cNvGraphicFramePr>
            <a:graphicFrameLocks noChangeAspect="1"/>
          </p:cNvGraphicFramePr>
          <p:nvPr/>
        </p:nvGraphicFramePr>
        <p:xfrm>
          <a:off x="508000" y="1008063"/>
          <a:ext cx="10507663" cy="4883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3" imgW="10507663" imgH="4883150" progId="Word.Document.8">
                  <p:embed/>
                </p:oleObj>
              </mc:Choice>
              <mc:Fallback>
                <p:oleObj r:id="rId3" imgW="10507663" imgH="4883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008063"/>
                        <a:ext cx="10507663" cy="4883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矩形 1202179"/>
          <p:cNvSpPr/>
          <p:nvPr/>
        </p:nvSpPr>
        <p:spPr>
          <a:xfrm>
            <a:off x="10225088" y="17272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28675" name="矩形 1202180"/>
          <p:cNvSpPr/>
          <p:nvPr/>
        </p:nvSpPr>
        <p:spPr>
          <a:xfrm>
            <a:off x="10225088" y="2411413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28676" name="矩形 1202181"/>
          <p:cNvSpPr/>
          <p:nvPr/>
        </p:nvSpPr>
        <p:spPr>
          <a:xfrm>
            <a:off x="10225088" y="30607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28677" name="矩形 1202182"/>
          <p:cNvSpPr/>
          <p:nvPr/>
        </p:nvSpPr>
        <p:spPr>
          <a:xfrm>
            <a:off x="10225088" y="3744913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28678" name="矩形 1202183"/>
          <p:cNvSpPr/>
          <p:nvPr/>
        </p:nvSpPr>
        <p:spPr>
          <a:xfrm>
            <a:off x="10225088" y="5148263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1" name="图片 14704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0722" name="对象 1470466"/>
          <p:cNvGraphicFramePr>
            <a:graphicFrameLocks noChangeAspect="1"/>
          </p:cNvGraphicFramePr>
          <p:nvPr/>
        </p:nvGraphicFramePr>
        <p:xfrm>
          <a:off x="508000" y="720725"/>
          <a:ext cx="10494963" cy="5537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4" imgW="10494963" imgH="5537200" progId="Word.Document.8">
                  <p:embed/>
                </p:oleObj>
              </mc:Choice>
              <mc:Fallback>
                <p:oleObj r:id="rId4" imgW="10494963" imgH="5537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720725"/>
                        <a:ext cx="10494963" cy="553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矩形 1470468"/>
          <p:cNvSpPr/>
          <p:nvPr/>
        </p:nvSpPr>
        <p:spPr>
          <a:xfrm>
            <a:off x="4037013" y="4773613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浓氨水</a:t>
            </a:r>
            <a:endParaRPr lang="zh-CN" altLang="en-US"/>
          </a:p>
        </p:txBody>
      </p:sp>
      <p:graphicFrame>
        <p:nvGraphicFramePr>
          <p:cNvPr id="30724" name="对象 1470469"/>
          <p:cNvGraphicFramePr>
            <a:graphicFrameLocks noChangeAspect="1"/>
          </p:cNvGraphicFramePr>
          <p:nvPr/>
        </p:nvGraphicFramePr>
        <p:xfrm>
          <a:off x="7956550" y="1979613"/>
          <a:ext cx="914400" cy="5889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6" imgW="914400" imgH="588962" progId="Word.Document.8">
                  <p:embed/>
                </p:oleObj>
              </mc:Choice>
              <mc:Fallback>
                <p:oleObj r:id="rId6" imgW="914400" imgH="5889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550" y="1979613"/>
                        <a:ext cx="914400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矩形 1470470"/>
          <p:cNvSpPr/>
          <p:nvPr/>
        </p:nvSpPr>
        <p:spPr>
          <a:xfrm>
            <a:off x="1117600" y="33845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醛基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1"/>
                  </p:tgtEl>
                </p:cond>
              </p:nextCondLst>
            </p:seq>
          </p:childTnLst>
        </p:cTn>
      </p:par>
    </p:tnLst>
    <p:bldLst>
      <p:bldP spid="30723" grpId="0"/>
      <p:bldP spid="30723" grpId="1"/>
      <p:bldP spid="30725" grpId="0"/>
      <p:bldP spid="307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769" name="对象 1201155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472514"/>
          <p:cNvGraphicFramePr>
            <a:graphicFrameLocks noChangeAspect="1"/>
          </p:cNvGraphicFramePr>
          <p:nvPr/>
        </p:nvGraphicFramePr>
        <p:xfrm>
          <a:off x="508000" y="1006475"/>
          <a:ext cx="10494963" cy="4876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" imgW="10494963" imgH="4876800" progId="Word.Document.8">
                  <p:embed/>
                </p:oleObj>
              </mc:Choice>
              <mc:Fallback>
                <p:oleObj r:id="rId3" imgW="10494963" imgH="4876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006475"/>
                        <a:ext cx="10494963" cy="487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矩形 1472515"/>
          <p:cNvSpPr/>
          <p:nvPr/>
        </p:nvSpPr>
        <p:spPr>
          <a:xfrm>
            <a:off x="10225088" y="17272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34819" name="矩形 1472516"/>
          <p:cNvSpPr/>
          <p:nvPr/>
        </p:nvSpPr>
        <p:spPr>
          <a:xfrm>
            <a:off x="10225088" y="2376488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34820" name="矩形 1472517"/>
          <p:cNvSpPr/>
          <p:nvPr/>
        </p:nvSpPr>
        <p:spPr>
          <a:xfrm>
            <a:off x="10190163" y="3095625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34821" name="矩形 1472518"/>
          <p:cNvSpPr/>
          <p:nvPr/>
        </p:nvSpPr>
        <p:spPr>
          <a:xfrm>
            <a:off x="10225088" y="5148263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34822" name="矩形 1472519"/>
          <p:cNvSpPr/>
          <p:nvPr/>
        </p:nvSpPr>
        <p:spPr>
          <a:xfrm>
            <a:off x="10225088" y="376555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  <p:bldP spid="34821" grpId="0"/>
      <p:bldP spid="348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5" name="矩形 24675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关键能力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情境探究达成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36866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36867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6868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  <p:sp>
        <p:nvSpPr>
          <p:cNvPr id="36869" name="矩形 24660">
            <a:hlinkClick r:id="rId4" action="ppaction://hlinksldjump"/>
          </p:cNvPr>
          <p:cNvSpPr/>
          <p:nvPr/>
        </p:nvSpPr>
        <p:spPr>
          <a:xfrm>
            <a:off x="4264025" y="3430588"/>
            <a:ext cx="6832600" cy="488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>
              <a:lnSpc>
                <a:spcPct val="130000"/>
              </a:lnSpc>
            </a:pPr>
            <a:r>
              <a:rPr lang="zh-CN" altLang="en-US" sz="2000">
                <a:solidFill>
                  <a:srgbClr val="1569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</a:t>
            </a:r>
            <a:endParaRPr lang="en-US" altLang="zh-CN" sz="2000">
              <a:solidFill>
                <a:srgbClr val="1569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8" grpId="0"/>
      <p:bldP spid="368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3" name="图片 964631" descr="学习任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792163"/>
            <a:ext cx="8482012" cy="7667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4" name="矩形 964626"/>
          <p:cNvSpPr/>
          <p:nvPr/>
        </p:nvSpPr>
        <p:spPr>
          <a:xfrm>
            <a:off x="2490788" y="957263"/>
            <a:ext cx="59705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配位化合物的特点及形成条件分析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8915" name="对象 964632"/>
          <p:cNvGraphicFramePr>
            <a:graphicFrameLocks noChangeAspect="1"/>
          </p:cNvGraphicFramePr>
          <p:nvPr/>
        </p:nvGraphicFramePr>
        <p:xfrm>
          <a:off x="508000" y="1763713"/>
          <a:ext cx="10515600" cy="44497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4" imgW="10515600" imgH="4449762" progId="Word.Document.8">
                  <p:embed/>
                </p:oleObj>
              </mc:Choice>
              <mc:Fallback>
                <p:oleObj r:id="rId4" imgW="10515600" imgH="44497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763713"/>
                        <a:ext cx="10515600" cy="4449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61" name="对象 1060869"/>
          <p:cNvGraphicFramePr>
            <a:graphicFrameLocks noChangeAspect="1"/>
          </p:cNvGraphicFramePr>
          <p:nvPr/>
        </p:nvGraphicFramePr>
        <p:xfrm>
          <a:off x="508000" y="971550"/>
          <a:ext cx="10494963" cy="5253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3" imgW="10494963" imgH="5253038" progId="Word.Document.8">
                  <p:embed/>
                </p:oleObj>
              </mc:Choice>
              <mc:Fallback>
                <p:oleObj r:id="rId3" imgW="10494963" imgH="52530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971550"/>
                        <a:ext cx="10494963" cy="5253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159171"/>
          <p:cNvGraphicFramePr>
            <a:graphicFrameLocks noChangeAspect="1"/>
          </p:cNvGraphicFramePr>
          <p:nvPr/>
        </p:nvGraphicFramePr>
        <p:xfrm>
          <a:off x="434975" y="1331913"/>
          <a:ext cx="10652125" cy="43672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52125" imgH="4367212" progId="Word.Document.8">
                  <p:embed/>
                </p:oleObj>
              </mc:Choice>
              <mc:Fallback>
                <p:oleObj r:id="rId3" imgW="10652125" imgH="43672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1331913"/>
                        <a:ext cx="10652125" cy="4367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059845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057" name="对象 1286146"/>
          <p:cNvGraphicFramePr>
            <a:graphicFrameLocks noChangeAspect="1"/>
          </p:cNvGraphicFramePr>
          <p:nvPr/>
        </p:nvGraphicFramePr>
        <p:xfrm>
          <a:off x="508000" y="855663"/>
          <a:ext cx="10507663" cy="47704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507663" imgH="4770437" progId="Word.Document.8">
                  <p:embed/>
                </p:oleObj>
              </mc:Choice>
              <mc:Fallback>
                <p:oleObj r:id="rId3" imgW="10507663" imgH="47704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855663"/>
                        <a:ext cx="10507663" cy="4770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对象 1286147"/>
          <p:cNvGraphicFramePr>
            <a:graphicFrameLocks noChangeAspect="1"/>
          </p:cNvGraphicFramePr>
          <p:nvPr/>
        </p:nvGraphicFramePr>
        <p:xfrm>
          <a:off x="511175" y="3635375"/>
          <a:ext cx="10499725" cy="2078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5" imgW="10499725" imgH="2078038" progId="Word.Document.8">
                  <p:embed/>
                </p:oleObj>
              </mc:Choice>
              <mc:Fallback>
                <p:oleObj r:id="rId5" imgW="10499725" imgH="20780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3635375"/>
                        <a:ext cx="10499725" cy="2078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05" name="对象 1285122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3" imgW="10507663" imgH="2770187" progId="Word.Document.8">
                  <p:embed/>
                </p:oleObj>
              </mc:Choice>
              <mc:Fallback>
                <p:oleObj r:id="rId3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对象 1285123"/>
          <p:cNvGraphicFramePr>
            <a:graphicFrameLocks noChangeAspect="1"/>
          </p:cNvGraphicFramePr>
          <p:nvPr/>
        </p:nvGraphicFramePr>
        <p:xfrm>
          <a:off x="511175" y="3671888"/>
          <a:ext cx="10499725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5" imgW="10499725" imgH="1385887" progId="Word.Document.8">
                  <p:embed/>
                </p:oleObj>
              </mc:Choice>
              <mc:Fallback>
                <p:oleObj r:id="rId5" imgW="10499725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3671888"/>
                        <a:ext cx="10499725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284098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对象 1284099"/>
          <p:cNvGraphicFramePr>
            <a:graphicFrameLocks noChangeAspect="1"/>
          </p:cNvGraphicFramePr>
          <p:nvPr/>
        </p:nvGraphicFramePr>
        <p:xfrm>
          <a:off x="511175" y="3132138"/>
          <a:ext cx="10499725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5" imgW="10499725" imgH="2078037" progId="Word.Document.8">
                  <p:embed/>
                </p:oleObj>
              </mc:Choice>
              <mc:Fallback>
                <p:oleObj r:id="rId5" imgW="10499725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3132138"/>
                        <a:ext cx="10499725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416193"/>
          <p:cNvGraphicFramePr>
            <a:graphicFrameLocks noChangeAspect="1"/>
          </p:cNvGraphicFramePr>
          <p:nvPr/>
        </p:nvGraphicFramePr>
        <p:xfrm>
          <a:off x="508000" y="1508125"/>
          <a:ext cx="10507663" cy="34655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3" imgW="10507663" imgH="3465513" progId="Word.Document.8">
                  <p:embed/>
                </p:oleObj>
              </mc:Choice>
              <mc:Fallback>
                <p:oleObj r:id="rId3" imgW="10507663" imgH="34655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5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415169"/>
          <p:cNvGraphicFramePr>
            <a:graphicFrameLocks noChangeAspect="1"/>
          </p:cNvGraphicFramePr>
          <p:nvPr/>
        </p:nvGraphicFramePr>
        <p:xfrm>
          <a:off x="508000" y="8159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3" imgW="10507663" imgH="4848225" progId="Word.Document.8">
                  <p:embed/>
                </p:oleObj>
              </mc:Choice>
              <mc:Fallback>
                <p:oleObj r:id="rId3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8159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5297" name="对象 1414145"/>
          <p:cNvGraphicFramePr>
            <a:graphicFrameLocks noChangeAspect="1"/>
          </p:cNvGraphicFramePr>
          <p:nvPr/>
        </p:nvGraphicFramePr>
        <p:xfrm>
          <a:off x="508000" y="1260475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260475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7345" name="对象 1413121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393" name="对象 1412097"/>
          <p:cNvGraphicFramePr>
            <a:graphicFrameLocks noChangeAspect="1"/>
          </p:cNvGraphicFramePr>
          <p:nvPr/>
        </p:nvGraphicFramePr>
        <p:xfrm>
          <a:off x="508000" y="2201863"/>
          <a:ext cx="10507663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3" imgW="10507663" imgH="2078037" progId="Word.Document.8">
                  <p:embed/>
                </p:oleObj>
              </mc:Choice>
              <mc:Fallback>
                <p:oleObj r:id="rId3" imgW="10507663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201863"/>
                        <a:ext cx="10507663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283074"/>
          <p:cNvGraphicFramePr>
            <a:graphicFrameLocks noChangeAspect="1"/>
          </p:cNvGraphicFramePr>
          <p:nvPr/>
        </p:nvGraphicFramePr>
        <p:xfrm>
          <a:off x="508000" y="1152525"/>
          <a:ext cx="10507663" cy="4675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3" imgW="10507663" imgH="4675188" progId="Word.Document.8">
                  <p:embed/>
                </p:oleObj>
              </mc:Choice>
              <mc:Fallback>
                <p:oleObj r:id="rId3" imgW="10507663" imgH="46751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52525"/>
                        <a:ext cx="10507663" cy="4675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必备知识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自主预习储备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3489" name="图片 1169409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63490" name="对象 1169413"/>
          <p:cNvGraphicFramePr>
            <a:graphicFrameLocks noChangeAspect="1"/>
          </p:cNvGraphicFramePr>
          <p:nvPr/>
        </p:nvGraphicFramePr>
        <p:xfrm>
          <a:off x="508000" y="719138"/>
          <a:ext cx="10507663" cy="5462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4" imgW="10507663" imgH="5462587" progId="Word.Document.8">
                  <p:embed/>
                </p:oleObj>
              </mc:Choice>
              <mc:Fallback>
                <p:oleObj r:id="rId4" imgW="10507663" imgH="5462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719138"/>
                        <a:ext cx="10507663" cy="5462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537" name="对象 1382402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3" imgW="10507663" imgH="2770187" progId="Word.Document.8">
                  <p:embed/>
                </p:oleObj>
              </mc:Choice>
              <mc:Fallback>
                <p:oleObj r:id="rId3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7585" name="图片 1385473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67586" name="对象 1385474"/>
          <p:cNvGraphicFramePr>
            <a:graphicFrameLocks noChangeAspect="1"/>
          </p:cNvGraphicFramePr>
          <p:nvPr/>
        </p:nvGraphicFramePr>
        <p:xfrm>
          <a:off x="508000" y="989013"/>
          <a:ext cx="10507663" cy="450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4" imgW="10507663" imgH="4502150" progId="Word.Document.8">
                  <p:embed/>
                </p:oleObj>
              </mc:Choice>
              <mc:Fallback>
                <p:oleObj r:id="rId4" imgW="10507663" imgH="4502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989013"/>
                        <a:ext cx="10507663" cy="4502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418242"/>
          <p:cNvGraphicFramePr>
            <a:graphicFrameLocks noChangeAspect="1"/>
          </p:cNvGraphicFramePr>
          <p:nvPr/>
        </p:nvGraphicFramePr>
        <p:xfrm>
          <a:off x="508000" y="827088"/>
          <a:ext cx="10507663" cy="55419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3" imgW="10507663" imgH="5541962" progId="Word.Document.8">
                  <p:embed/>
                </p:oleObj>
              </mc:Choice>
              <mc:Fallback>
                <p:oleObj r:id="rId3" imgW="10507663" imgH="55419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827088"/>
                        <a:ext cx="10507663" cy="5541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681" name="图片 1398785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71682" name="对象 1398786"/>
          <p:cNvGraphicFramePr>
            <a:graphicFrameLocks noChangeAspect="1"/>
          </p:cNvGraphicFramePr>
          <p:nvPr/>
        </p:nvGraphicFramePr>
        <p:xfrm>
          <a:off x="508000" y="8159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4" imgW="10507663" imgH="4848225" progId="Word.Document.8">
                  <p:embed/>
                </p:oleObj>
              </mc:Choice>
              <mc:Fallback>
                <p:oleObj r:id="rId4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8159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408001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5777" name="对象 1406977"/>
          <p:cNvGraphicFramePr>
            <a:graphicFrameLocks noChangeAspect="1"/>
          </p:cNvGraphicFramePr>
          <p:nvPr/>
        </p:nvGraphicFramePr>
        <p:xfrm>
          <a:off x="508000" y="1260475"/>
          <a:ext cx="10507663" cy="4324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3" imgW="10507663" imgH="4324350" progId="Word.Document.8">
                  <p:embed/>
                </p:oleObj>
              </mc:Choice>
              <mc:Fallback>
                <p:oleObj r:id="rId3" imgW="10507663" imgH="4324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260475"/>
                        <a:ext cx="10507663" cy="432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5" name="矩形 1077249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学习效果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77826" name="直接连接符 1077250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77827" name="图片 1077251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7828" name="矩形 1077252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/>
      <p:bldP spid="778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873" name="文本框 1439745">
            <a:hlinkClick r:id="rId3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4" name="文本框 1439746">
            <a:hlinkClick r:id="rId4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79875" name="图片 1439747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9876" name="文本框 1439748">
            <a:hlinkClick r:id="rId6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7" name="文本框 1439749">
            <a:hlinkClick r:id="rId7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9878" name="文本框 1439750">
            <a:hlinkClick r:id="rId8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79879" name="对象 1439751"/>
          <p:cNvGraphicFramePr>
            <a:graphicFrameLocks noChangeAspect="1"/>
          </p:cNvGraphicFramePr>
          <p:nvPr/>
        </p:nvGraphicFramePr>
        <p:xfrm>
          <a:off x="508000" y="8159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9" imgW="10507663" imgH="4848225" progId="Word.Document.8">
                  <p:embed/>
                </p:oleObj>
              </mc:Choice>
              <mc:Fallback>
                <p:oleObj r:id="rId9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8159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对象 1439752"/>
          <p:cNvGraphicFramePr>
            <a:graphicFrameLocks noChangeAspect="1"/>
          </p:cNvGraphicFramePr>
          <p:nvPr/>
        </p:nvGraphicFramePr>
        <p:xfrm>
          <a:off x="511175" y="3563938"/>
          <a:ext cx="10499725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11" imgW="10499725" imgH="2078037" progId="Word.Document.8">
                  <p:embed/>
                </p:oleObj>
              </mc:Choice>
              <mc:Fallback>
                <p:oleObj r:id="rId11" imgW="10499725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175" y="3563938"/>
                        <a:ext cx="10499725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21" name="文本框 1443841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1922" name="图片 1443842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23" name="文本框 1443843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4" name="文本框 1443844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5" name="文本框 1443845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6" name="文本框 1443846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1927" name="对象 1443847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9" imgW="10507663" imgH="4156075" progId="Word.Document.8">
                  <p:embed/>
                </p:oleObj>
              </mc:Choice>
              <mc:Fallback>
                <p:oleObj r:id="rId9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对象 1443848"/>
          <p:cNvGraphicFramePr>
            <a:graphicFrameLocks noChangeAspect="1"/>
          </p:cNvGraphicFramePr>
          <p:nvPr/>
        </p:nvGraphicFramePr>
        <p:xfrm>
          <a:off x="511175" y="3276600"/>
          <a:ext cx="10499725" cy="2078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11" imgW="10499725" imgH="2078038" progId="Word.Document.8">
                  <p:embed/>
                </p:oleObj>
              </mc:Choice>
              <mc:Fallback>
                <p:oleObj r:id="rId11" imgW="10499725" imgH="20780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175" y="3276600"/>
                        <a:ext cx="10499725" cy="2078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1" name="图片 960520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0242" name="对象 960522"/>
          <p:cNvGraphicFramePr>
            <a:graphicFrameLocks noChangeAspect="1"/>
          </p:cNvGraphicFramePr>
          <p:nvPr/>
        </p:nvGraphicFramePr>
        <p:xfrm>
          <a:off x="508000" y="1503363"/>
          <a:ext cx="10494963" cy="3454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0494963" imgH="3454400" progId="Word.Document.8">
                  <p:embed/>
                </p:oleObj>
              </mc:Choice>
              <mc:Fallback>
                <p:oleObj r:id="rId4" imgW="10494963" imgH="3454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03363"/>
                        <a:ext cx="10494963" cy="345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矩形 960523"/>
          <p:cNvSpPr/>
          <p:nvPr/>
        </p:nvSpPr>
        <p:spPr>
          <a:xfrm>
            <a:off x="9721850" y="3455988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配位键</a:t>
            </a:r>
            <a:endParaRPr lang="zh-CN" altLang="en-US"/>
          </a:p>
        </p:txBody>
      </p:sp>
      <p:sp>
        <p:nvSpPr>
          <p:cNvPr id="10244" name="矩形 960524"/>
          <p:cNvSpPr/>
          <p:nvPr/>
        </p:nvSpPr>
        <p:spPr>
          <a:xfrm>
            <a:off x="1489075" y="3455988"/>
            <a:ext cx="23272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提供孤电子对</a:t>
            </a:r>
            <a:endParaRPr lang="zh-CN" altLang="en-US"/>
          </a:p>
        </p:txBody>
      </p:sp>
      <p:sp>
        <p:nvSpPr>
          <p:cNvPr id="10245" name="矩形 960525"/>
          <p:cNvSpPr/>
          <p:nvPr/>
        </p:nvSpPr>
        <p:spPr>
          <a:xfrm>
            <a:off x="5413375" y="3455988"/>
            <a:ext cx="23272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接受孤电子对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"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10244" grpId="0"/>
      <p:bldP spid="10244" grpId="1"/>
      <p:bldP spid="10245" grpId="0"/>
      <p:bldP spid="1024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69" name="文本框 1447937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3970" name="图片 1447938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3971" name="文本框 1447939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2" name="文本框 1447940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3" name="文本框 1447941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3974" name="文本框 1447942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3975" name="对象 1447943"/>
          <p:cNvGraphicFramePr>
            <a:graphicFrameLocks noChangeAspect="1"/>
          </p:cNvGraphicFramePr>
          <p:nvPr/>
        </p:nvGraphicFramePr>
        <p:xfrm>
          <a:off x="508000" y="8159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9" imgW="10507663" imgH="4848225" progId="Word.Document.8">
                  <p:embed/>
                </p:oleObj>
              </mc:Choice>
              <mc:Fallback>
                <p:oleObj r:id="rId9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8159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对象 1447944"/>
          <p:cNvGraphicFramePr>
            <a:graphicFrameLocks noChangeAspect="1"/>
          </p:cNvGraphicFramePr>
          <p:nvPr/>
        </p:nvGraphicFramePr>
        <p:xfrm>
          <a:off x="511175" y="3024188"/>
          <a:ext cx="10499725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11" imgW="10499725" imgH="2770187" progId="Word.Document.8">
                  <p:embed/>
                </p:oleObj>
              </mc:Choice>
              <mc:Fallback>
                <p:oleObj r:id="rId11" imgW="10499725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175" y="3024188"/>
                        <a:ext cx="10499725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7" name="文本框 1452033">
            <a:hlinkClick r:id="rId3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6018" name="图片 1452034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6019" name="文本框 1452035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0" name="文本框 1452036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1" name="文本框 1452037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6022" name="文本框 1452038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6023" name="对象 1452039"/>
          <p:cNvGraphicFramePr>
            <a:graphicFrameLocks noChangeAspect="1"/>
          </p:cNvGraphicFramePr>
          <p:nvPr/>
        </p:nvGraphicFramePr>
        <p:xfrm>
          <a:off x="508000" y="1631950"/>
          <a:ext cx="10507663" cy="3216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9" imgW="10507663" imgH="3216275" progId="Word.Document.8">
                  <p:embed/>
                </p:oleObj>
              </mc:Choice>
              <mc:Fallback>
                <p:oleObj r:id="rId9" imgW="10507663" imgH="3216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631950"/>
                        <a:ext cx="10507663" cy="3216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065" name="文本框 1454081">
            <a:hlinkClick r:id="rId3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6" name="文本框 1454082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7" name="文本框 1454083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8" name="文本框 1454084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8069" name="文本框 1454085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88070" name="对象 1454086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8" imgW="10507663" imgH="3463925" progId="Word.Document.8">
                  <p:embed/>
                </p:oleObj>
              </mc:Choice>
              <mc:Fallback>
                <p:oleObj r:id="rId8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113" name="文本框 1456129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4" name="文本框 1456130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5" name="文本框 1456131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6" name="文本框 1456132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0117" name="文本框 1456133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0118" name="图片 1456134" descr="解析答案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90119" name="对象 1456135"/>
          <p:cNvGraphicFramePr>
            <a:graphicFrameLocks noChangeAspect="1"/>
          </p:cNvGraphicFramePr>
          <p:nvPr/>
        </p:nvGraphicFramePr>
        <p:xfrm>
          <a:off x="508000" y="1152525"/>
          <a:ext cx="10507663" cy="4597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9" imgW="10507663" imgH="4597400" progId="Word.Document.8">
                  <p:embed/>
                </p:oleObj>
              </mc:Choice>
              <mc:Fallback>
                <p:oleObj r:id="rId9" imgW="10507663" imgH="4597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152525"/>
                        <a:ext cx="10507663" cy="459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对象 1456136"/>
          <p:cNvGraphicFramePr>
            <a:graphicFrameLocks noChangeAspect="1"/>
          </p:cNvGraphicFramePr>
          <p:nvPr/>
        </p:nvGraphicFramePr>
        <p:xfrm>
          <a:off x="508000" y="3132138"/>
          <a:ext cx="10507663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11" imgW="10507663" imgH="1385887" progId="Word.Document.8">
                  <p:embed/>
                </p:oleObj>
              </mc:Choice>
              <mc:Fallback>
                <p:oleObj r:id="rId11" imgW="10507663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000" y="3132138"/>
                        <a:ext cx="10507663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21" name="图片 14561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5113" y="1979613"/>
            <a:ext cx="2600325" cy="30099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1" name="文本框 1458177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2" name="文本框 1458178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3" name="文本框 1458179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4" name="文本框 1458180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2165" name="文本框 1458181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92166" name="对象 1458182"/>
          <p:cNvGraphicFramePr>
            <a:graphicFrameLocks noChangeAspect="1"/>
          </p:cNvGraphicFramePr>
          <p:nvPr/>
        </p:nvGraphicFramePr>
        <p:xfrm>
          <a:off x="508000" y="2201863"/>
          <a:ext cx="10507663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8" imgW="10507663" imgH="2078037" progId="Word.Document.8">
                  <p:embed/>
                </p:oleObj>
              </mc:Choice>
              <mc:Fallback>
                <p:oleObj r:id="rId8" imgW="10507663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2201863"/>
                        <a:ext cx="10507663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1252200" y="11976100"/>
            <a:ext cx="330200" cy="254000"/>
          </a:xfrm>
          <a:prstGeom prst="cube">
            <a:avLst/>
          </a:prstGeom>
        </p:spPr>
      </p:pic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89" name="图片 11376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2290" name="对象 1137667"/>
          <p:cNvGraphicFramePr>
            <a:graphicFrameLocks noChangeAspect="1"/>
          </p:cNvGraphicFramePr>
          <p:nvPr/>
        </p:nvGraphicFramePr>
        <p:xfrm>
          <a:off x="508000" y="1628775"/>
          <a:ext cx="10507663" cy="32242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4" imgW="10507663" imgH="3224213" progId="Word.Document.8">
                  <p:embed/>
                </p:oleObj>
              </mc:Choice>
              <mc:Fallback>
                <p:oleObj r:id="rId4" imgW="10507663" imgH="32242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628775"/>
                        <a:ext cx="10507663" cy="3224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对象 1137668"/>
          <p:cNvGraphicFramePr>
            <a:graphicFrameLocks noChangeAspect="1"/>
          </p:cNvGraphicFramePr>
          <p:nvPr/>
        </p:nvGraphicFramePr>
        <p:xfrm>
          <a:off x="1800225" y="2268538"/>
          <a:ext cx="5976938" cy="3565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6" imgW="5976938" imgH="3565525" progId="Photoshop.Image.13">
                  <p:embed/>
                </p:oleObj>
              </mc:Choice>
              <mc:Fallback>
                <p:oleObj r:id="rId6" imgW="5976938" imgH="3565525" progId="Photoshop.Image.1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0225" y="2268538"/>
                        <a:ext cx="5976938" cy="3565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对象 1137669"/>
          <p:cNvGraphicFramePr>
            <a:graphicFrameLocks noChangeAspect="1"/>
          </p:cNvGraphicFramePr>
          <p:nvPr/>
        </p:nvGraphicFramePr>
        <p:xfrm>
          <a:off x="5761038" y="2519363"/>
          <a:ext cx="639762" cy="3762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8" imgW="639762" imgH="376237" progId="Photoshop.Image.13">
                  <p:embed/>
                </p:oleObj>
              </mc:Choice>
              <mc:Fallback>
                <p:oleObj r:id="rId8" imgW="639762" imgH="376237" progId="Photoshop.Image.1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61038" y="2519363"/>
                        <a:ext cx="639762" cy="376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对象 1137670"/>
          <p:cNvGraphicFramePr>
            <a:graphicFrameLocks noChangeAspect="1"/>
          </p:cNvGraphicFramePr>
          <p:nvPr/>
        </p:nvGraphicFramePr>
        <p:xfrm>
          <a:off x="5905500" y="3216275"/>
          <a:ext cx="1727200" cy="3952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10" imgW="1727200" imgH="395288" progId="Photoshop.Image.13">
                  <p:embed/>
                </p:oleObj>
              </mc:Choice>
              <mc:Fallback>
                <p:oleObj r:id="rId10" imgW="1727200" imgH="395288" progId="Photoshop.Image.1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5500" y="3216275"/>
                        <a:ext cx="1727200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对象 1137671"/>
          <p:cNvGraphicFramePr>
            <a:graphicFrameLocks noChangeAspect="1"/>
          </p:cNvGraphicFramePr>
          <p:nvPr/>
        </p:nvGraphicFramePr>
        <p:xfrm>
          <a:off x="5905500" y="3924300"/>
          <a:ext cx="800100" cy="381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12" imgW="800100" imgH="381000" progId="Photoshop.Image.13">
                  <p:embed/>
                </p:oleObj>
              </mc:Choice>
              <mc:Fallback>
                <p:oleObj r:id="rId12" imgW="800100" imgH="381000" progId="Photoshop.Image.1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05500" y="3924300"/>
                        <a:ext cx="8001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对象 1137672"/>
          <p:cNvGraphicFramePr>
            <a:graphicFrameLocks noChangeAspect="1"/>
          </p:cNvGraphicFramePr>
          <p:nvPr/>
        </p:nvGraphicFramePr>
        <p:xfrm>
          <a:off x="5905500" y="4600575"/>
          <a:ext cx="1439863" cy="401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14" imgW="1439863" imgH="401638" progId="Photoshop.Image.13">
                  <p:embed/>
                </p:oleObj>
              </mc:Choice>
              <mc:Fallback>
                <p:oleObj r:id="rId14" imgW="1439863" imgH="401638" progId="Photoshop.Image.1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05500" y="4600575"/>
                        <a:ext cx="1439863" cy="401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对象 1137673"/>
          <p:cNvGraphicFramePr>
            <a:graphicFrameLocks noChangeAspect="1"/>
          </p:cNvGraphicFramePr>
          <p:nvPr/>
        </p:nvGraphicFramePr>
        <p:xfrm>
          <a:off x="6013450" y="5292725"/>
          <a:ext cx="280988" cy="3508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16" imgW="280988" imgH="350838" progId="Photoshop.Image.13">
                  <p:embed/>
                </p:oleObj>
              </mc:Choice>
              <mc:Fallback>
                <p:oleObj r:id="rId16" imgW="280988" imgH="350838" progId="Photoshop.Image.1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13450" y="5292725"/>
                        <a:ext cx="280988" cy="350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7" name="图片 134963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4338" name="对象 1349634"/>
          <p:cNvGraphicFramePr>
            <a:graphicFrameLocks noChangeAspect="1"/>
          </p:cNvGraphicFramePr>
          <p:nvPr/>
        </p:nvGraphicFramePr>
        <p:xfrm>
          <a:off x="508000" y="974725"/>
          <a:ext cx="10494963" cy="4846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4" imgW="10494963" imgH="4846638" progId="Word.Document.8">
                  <p:embed/>
                </p:oleObj>
              </mc:Choice>
              <mc:Fallback>
                <p:oleObj r:id="rId4" imgW="10494963" imgH="48466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974725"/>
                        <a:ext cx="10494963" cy="4846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矩形 1349636"/>
          <p:cNvSpPr/>
          <p:nvPr/>
        </p:nvSpPr>
        <p:spPr>
          <a:xfrm>
            <a:off x="4397375" y="1554163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配位键</a:t>
            </a:r>
            <a:endParaRPr lang="zh-CN" altLang="en-US"/>
          </a:p>
        </p:txBody>
      </p:sp>
      <p:sp>
        <p:nvSpPr>
          <p:cNvPr id="14340" name="矩形 1349637"/>
          <p:cNvSpPr/>
          <p:nvPr/>
        </p:nvSpPr>
        <p:spPr>
          <a:xfrm>
            <a:off x="2630488" y="22653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分子</a:t>
            </a:r>
            <a:endParaRPr lang="zh-CN" altLang="en-US"/>
          </a:p>
        </p:txBody>
      </p:sp>
      <p:sp>
        <p:nvSpPr>
          <p:cNvPr id="14341" name="矩形 1349638"/>
          <p:cNvSpPr/>
          <p:nvPr/>
        </p:nvSpPr>
        <p:spPr>
          <a:xfrm>
            <a:off x="5040313" y="226853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离子</a:t>
            </a:r>
            <a:endParaRPr lang="zh-CN" altLang="en-US"/>
          </a:p>
        </p:txBody>
      </p:sp>
      <p:sp>
        <p:nvSpPr>
          <p:cNvPr id="14342" name="矩形 1349639"/>
          <p:cNvSpPr/>
          <p:nvPr/>
        </p:nvSpPr>
        <p:spPr>
          <a:xfrm>
            <a:off x="4217988" y="4356100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空轨道</a:t>
            </a:r>
            <a:endParaRPr lang="zh-CN" altLang="en-US"/>
          </a:p>
        </p:txBody>
      </p:sp>
      <p:sp>
        <p:nvSpPr>
          <p:cNvPr id="14343" name="矩形 1349640"/>
          <p:cNvSpPr/>
          <p:nvPr/>
        </p:nvSpPr>
        <p:spPr>
          <a:xfrm>
            <a:off x="436563" y="501967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孤电子对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"/>
                  </p:tgtEl>
                </p:cond>
              </p:nextCondLst>
            </p:seq>
          </p:childTnLst>
        </p:cTn>
      </p:par>
    </p:tnLst>
    <p:bldLst>
      <p:bldP spid="14339" grpId="0"/>
      <p:bldP spid="14339" grpId="1"/>
      <p:bldP spid="14340" grpId="0"/>
      <p:bldP spid="14340" grpId="1"/>
      <p:bldP spid="14341" grpId="0"/>
      <p:bldP spid="14341" grpId="1"/>
      <p:bldP spid="14342" grpId="0"/>
      <p:bldP spid="14342" grpId="1"/>
      <p:bldP spid="14343" grpId="0"/>
      <p:bldP spid="143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5" name="图片 135270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6386" name="对象 1352706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10507663" imgH="3463925" progId="Word.Document.8">
                  <p:embed/>
                </p:oleObj>
              </mc:Choice>
              <mc:Fallback>
                <p:oleObj r:id="rId4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矩形 1352707"/>
          <p:cNvSpPr/>
          <p:nvPr/>
        </p:nvSpPr>
        <p:spPr>
          <a:xfrm>
            <a:off x="6373813" y="28082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原子</a:t>
            </a:r>
            <a:endParaRPr lang="zh-CN" altLang="en-US"/>
          </a:p>
        </p:txBody>
      </p:sp>
      <p:sp>
        <p:nvSpPr>
          <p:cNvPr id="16388" name="矩形 1352708"/>
          <p:cNvSpPr/>
          <p:nvPr/>
        </p:nvSpPr>
        <p:spPr>
          <a:xfrm>
            <a:off x="6229350" y="210820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孤电子对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/>
      <p:bldP spid="1638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图片 135577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8434" name="对象 1355778"/>
          <p:cNvGraphicFramePr>
            <a:graphicFrameLocks noChangeAspect="1"/>
          </p:cNvGraphicFramePr>
          <p:nvPr/>
        </p:nvGraphicFramePr>
        <p:xfrm>
          <a:off x="508000" y="1858963"/>
          <a:ext cx="10506075" cy="40036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4" imgW="10506075" imgH="4003675" progId="Word.Document.8">
                  <p:embed/>
                </p:oleObj>
              </mc:Choice>
              <mc:Fallback>
                <p:oleObj r:id="rId4" imgW="10506075" imgH="40036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858963"/>
                        <a:ext cx="10506075" cy="4003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矩形 1355779"/>
          <p:cNvSpPr/>
          <p:nvPr/>
        </p:nvSpPr>
        <p:spPr>
          <a:xfrm>
            <a:off x="5761038" y="3852863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空轨道</a:t>
            </a:r>
            <a:endParaRPr lang="zh-CN" altLang="en-US"/>
          </a:p>
        </p:txBody>
      </p:sp>
      <p:sp>
        <p:nvSpPr>
          <p:cNvPr id="18436" name="矩形 1355780"/>
          <p:cNvSpPr/>
          <p:nvPr/>
        </p:nvSpPr>
        <p:spPr>
          <a:xfrm>
            <a:off x="1476375" y="2468563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配位体</a:t>
            </a:r>
            <a:endParaRPr lang="zh-CN" altLang="en-US"/>
          </a:p>
        </p:txBody>
      </p:sp>
      <p:sp>
        <p:nvSpPr>
          <p:cNvPr id="18437" name="矩形 1355781"/>
          <p:cNvSpPr/>
          <p:nvPr/>
        </p:nvSpPr>
        <p:spPr>
          <a:xfrm>
            <a:off x="4003675" y="24685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孤电子对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"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8436" grpId="0"/>
      <p:bldP spid="18436" grpId="1"/>
      <p:bldP spid="18437" grpId="0"/>
      <p:bldP spid="184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1" name="图片 131481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0482" name="对象 1314818"/>
          <p:cNvGraphicFramePr>
            <a:graphicFrameLocks noChangeAspect="1"/>
          </p:cNvGraphicFramePr>
          <p:nvPr/>
        </p:nvGraphicFramePr>
        <p:xfrm>
          <a:off x="508000" y="974725"/>
          <a:ext cx="10494963" cy="4613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4" imgW="10494963" imgH="4613275" progId="Word.Document.8">
                  <p:embed/>
                </p:oleObj>
              </mc:Choice>
              <mc:Fallback>
                <p:oleObj r:id="rId4" imgW="10494963" imgH="4613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974725"/>
                        <a:ext cx="10494963" cy="461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矩形 1314819"/>
          <p:cNvSpPr/>
          <p:nvPr/>
        </p:nvSpPr>
        <p:spPr>
          <a:xfrm>
            <a:off x="3276600" y="297338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排列方式</a:t>
            </a:r>
            <a:endParaRPr lang="zh-CN" altLang="en-US"/>
          </a:p>
        </p:txBody>
      </p:sp>
      <p:sp>
        <p:nvSpPr>
          <p:cNvPr id="20484" name="矩形 1314820"/>
          <p:cNvSpPr/>
          <p:nvPr/>
        </p:nvSpPr>
        <p:spPr>
          <a:xfrm>
            <a:off x="4684713" y="2268538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配位体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1"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  <p:bldP spid="20484" grpId="0"/>
      <p:bldP spid="20484" grpId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0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1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2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3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4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5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6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7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8.xml><?xml version="1.0" encoding="utf-8"?>
<p:tagLst xmlns:p="http://schemas.openxmlformats.org/presentationml/2006/main">
  <p:tag name="KSO_WM_TEMPLATE_CATEGORY" val="custom"/>
  <p:tag name="KSO_WM_TEMPLATE_INDEX" val="20191773"/>
</p:tagLst>
</file>

<file path=ppt/tags/tag19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0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1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2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3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4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5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6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7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8.xml><?xml version="1.0" encoding="utf-8"?>
<p:tagLst xmlns:p="http://schemas.openxmlformats.org/presentationml/2006/main">
  <p:tag name="KSO_WM_TEMPLATE_CATEGORY" val="custom"/>
  <p:tag name="KSO_WM_TEMPLATE_INDEX" val="20191773"/>
</p:tagLst>
</file>

<file path=ppt/tags/tag29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0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1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2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3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4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5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6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7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8.xml><?xml version="1.0" encoding="utf-8"?>
<p:tagLst xmlns:p="http://schemas.openxmlformats.org/presentationml/2006/main">
  <p:tag name="KSO_WM_TEMPLATE_CATEGORY" val="custom"/>
  <p:tag name="KSO_WM_TEMPLATE_INDEX" val="20191773"/>
</p:tagLst>
</file>

<file path=ppt/tags/tag39.xml><?xml version="1.0" encoding="utf-8"?>
<p:tagLst xmlns:p="http://schemas.openxmlformats.org/presentationml/2006/main">
  <p:tag name="KSO_WM_TEMPLATE_CATEGORY" val="custom"/>
  <p:tag name="KSO_WM_TEMPLATE_INDEX" val="20191773"/>
</p:tagLst>
</file>

<file path=ppt/tags/tag4.xml><?xml version="1.0" encoding="utf-8"?>
<p:tagLst xmlns:p="http://schemas.openxmlformats.org/presentationml/2006/main">
  <p:tag name="KSO_WM_TEMPLATE_CATEGORY" val="custom"/>
  <p:tag name="KSO_WM_TEMPLATE_INDEX" val="20191773"/>
</p:tagLst>
</file>

<file path=ppt/tags/tag40.xml><?xml version="1.0" encoding="utf-8"?>
<p:tagLst xmlns:p="http://schemas.openxmlformats.org/presentationml/2006/main">
  <p:tag name="KSO_WM_TEMPLATE_CATEGORY" val="custom"/>
  <p:tag name="KSO_WM_TEMPLATE_INDEX" val="20191773"/>
</p:tagLst>
</file>

<file path=ppt/tags/tag41.xml><?xml version="1.0" encoding="utf-8"?>
<p:tagLst xmlns:p="http://schemas.openxmlformats.org/presentationml/2006/main">
  <p:tag name="KSO_WM_TEMPLATE_CATEGORY" val="custom"/>
  <p:tag name="KSO_WM_TEMPLATE_INDEX" val="20191773"/>
</p:tagLst>
</file>

<file path=ppt/tags/tag42.xml><?xml version="1.0" encoding="utf-8"?>
<p:tagLst xmlns:p="http://schemas.openxmlformats.org/presentationml/2006/main">
  <p:tag name="KSO_WM_TEMPLATE_CATEGORY" val="custom"/>
  <p:tag name="KSO_WM_TEMPLATE_INDEX" val="20191773"/>
</p:tagLst>
</file>

<file path=ppt/tags/tag43.xml><?xml version="1.0" encoding="utf-8"?>
<p:tagLst xmlns:p="http://schemas.openxmlformats.org/presentationml/2006/main">
  <p:tag name="KSO_WM_TEMPLATE_CATEGORY" val="custom"/>
  <p:tag name="KSO_WM_TEMPLATE_INDEX" val="20191773"/>
</p:tagLst>
</file>

<file path=ppt/tags/tag44.xml><?xml version="1.0" encoding="utf-8"?>
<p:tagLst xmlns:p="http://schemas.openxmlformats.org/presentationml/2006/main">
  <p:tag name="KSO_WM_TEMPLATE_CATEGORY" val="custom"/>
  <p:tag name="KSO_WM_TEMPLATE_INDEX" val="20191773"/>
</p:tagLst>
</file>

<file path=ppt/tags/tag4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5.xml><?xml version="1.0" encoding="utf-8"?>
<p:tagLst xmlns:p="http://schemas.openxmlformats.org/presentationml/2006/main">
  <p:tag name="KSO_WM_TEMPLATE_CATEGORY" val="custom"/>
  <p:tag name="KSO_WM_TEMPLATE_INDEX" val="20191773"/>
</p:tagLst>
</file>

<file path=ppt/tags/tag6.xml><?xml version="1.0" encoding="utf-8"?>
<p:tagLst xmlns:p="http://schemas.openxmlformats.org/presentationml/2006/main">
  <p:tag name="KSO_WM_TEMPLATE_CATEGORY" val="custom"/>
  <p:tag name="KSO_WM_TEMPLATE_INDEX" val="20191773"/>
</p:tagLst>
</file>

<file path=ppt/tags/tag7.xml><?xml version="1.0" encoding="utf-8"?>
<p:tagLst xmlns:p="http://schemas.openxmlformats.org/presentationml/2006/main">
  <p:tag name="KSO_WM_TEMPLATE_CATEGORY" val="custom"/>
  <p:tag name="KSO_WM_TEMPLATE_INDEX" val="20191773"/>
</p:tagLst>
</file>

<file path=ppt/tags/tag8.xml><?xml version="1.0" encoding="utf-8"?>
<p:tagLst xmlns:p="http://schemas.openxmlformats.org/presentationml/2006/main">
  <p:tag name="KSO_WM_TEMPLATE_CATEGORY" val="custom"/>
  <p:tag name="KSO_WM_TEMPLATE_INDEX" val="20191773"/>
</p:tagLst>
</file>

<file path=ppt/tags/tag9.xml><?xml version="1.0" encoding="utf-8"?>
<p:tagLst xmlns:p="http://schemas.openxmlformats.org/presentationml/2006/main">
  <p:tag name="KSO_WM_TEMPLATE_CATEGORY" val="custom"/>
  <p:tag name="KSO_WM_TEMPLATE_INDEX" val="20191773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79</Paragraphs>
  <Slides>44</Slides>
  <Notes>44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baseType="lpstr" size="54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2022-05-28T15:29:17.279</cp:lastPrinted>
  <dcterms:created xsi:type="dcterms:W3CDTF">2022-05-28T15:29:17Z</dcterms:created>
  <dcterms:modified xsi:type="dcterms:W3CDTF">2022-05-28T07:29:19Z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