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2.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12.xml"/><Relationship Id="rId4" Type="http://schemas.openxmlformats.org/officeDocument/2006/relationships/image" Target="../media/image2.wmf"/><Relationship Id="rId3" Type="http://schemas.openxmlformats.org/officeDocument/2006/relationships/oleObject" Target="../embeddings/oleObject3.bin"/><Relationship Id="rId2" Type="http://schemas.openxmlformats.org/officeDocument/2006/relationships/image" Target="../media/image1.wmf"/><Relationship Id="rId1"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12.xml"/><Relationship Id="rId4" Type="http://schemas.openxmlformats.org/officeDocument/2006/relationships/image" Target="../media/image2.wmf"/><Relationship Id="rId3" Type="http://schemas.openxmlformats.org/officeDocument/2006/relationships/oleObject" Target="../embeddings/oleObject5.bin"/><Relationship Id="rId2" Type="http://schemas.openxmlformats.org/officeDocument/2006/relationships/image" Target="../media/image1.wmf"/><Relationship Id="rId1"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12.xml"/><Relationship Id="rId3" Type="http://schemas.openxmlformats.org/officeDocument/2006/relationships/oleObject" Target="../embeddings/oleObject7.bin"/><Relationship Id="rId2" Type="http://schemas.openxmlformats.org/officeDocument/2006/relationships/image" Target="../media/image1.wmf"/><Relationship Id="rId1"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6" Type="http://schemas.openxmlformats.org/officeDocument/2006/relationships/vmlDrawing" Target="../drawings/vmlDrawing5.vml"/><Relationship Id="rId5" Type="http://schemas.openxmlformats.org/officeDocument/2006/relationships/slideLayout" Target="../slideLayouts/slideLayout12.xml"/><Relationship Id="rId4" Type="http://schemas.openxmlformats.org/officeDocument/2006/relationships/oleObject" Target="../embeddings/oleObject10.bin"/><Relationship Id="rId3" Type="http://schemas.openxmlformats.org/officeDocument/2006/relationships/oleObject" Target="../embeddings/oleObject9.bin"/><Relationship Id="rId2" Type="http://schemas.openxmlformats.org/officeDocument/2006/relationships/image" Target="../media/image1.wmf"/><Relationship Id="rId1"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142850" y="1505933"/>
            <a:ext cx="5626861" cy="1649169"/>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pPr algn="ctr">
              <a:lnSpc>
                <a:spcPct val="150000"/>
              </a:lnSpc>
            </a:pPr>
            <a:r>
              <a:rPr lang="zh-CN" altLang="en-US" sz="3600" b="1">
                <a:latin typeface="Times New Roman" panose="02020603050405020304" pitchFamily="18" charset="0"/>
                <a:cs typeface="Times New Roman" panose="02020603050405020304" pitchFamily="18" charset="0"/>
              </a:rPr>
              <a:t>专题</a:t>
            </a:r>
            <a:r>
              <a:rPr lang="en-US" altLang="zh-CN" sz="3600" b="1">
                <a:latin typeface="Times New Roman" panose="02020603050405020304" pitchFamily="18" charset="0"/>
                <a:cs typeface="Times New Roman" panose="02020603050405020304" pitchFamily="18" charset="0"/>
              </a:rPr>
              <a:t>3 </a:t>
            </a:r>
            <a:r>
              <a:rPr lang="zh-CN" altLang="en-US" sz="3600" b="1">
                <a:latin typeface="Times New Roman" panose="02020603050405020304" pitchFamily="18" charset="0"/>
                <a:cs typeface="Times New Roman" panose="02020603050405020304" pitchFamily="18" charset="0"/>
              </a:rPr>
              <a:t>水溶液中的离子反应</a:t>
            </a:r>
            <a:endParaRPr lang="en-US" altLang="zh-CN" sz="3600" b="1">
              <a:latin typeface="Times New Roman" panose="02020603050405020304" pitchFamily="18" charset="0"/>
              <a:cs typeface="Times New Roman" panose="02020603050405020304" pitchFamily="18" charset="0"/>
            </a:endParaRPr>
          </a:p>
          <a:p>
            <a:pPr algn="ctr">
              <a:lnSpc>
                <a:spcPct val="150000"/>
              </a:lnSpc>
            </a:pPr>
            <a:r>
              <a:rPr lang="zh-CN" altLang="en-US" sz="3600" b="1">
                <a:latin typeface="Times New Roman" panose="02020603050405020304" pitchFamily="18" charset="0"/>
                <a:cs typeface="Times New Roman" panose="02020603050405020304" pitchFamily="18" charset="0"/>
              </a:rPr>
              <a:t>第三单元  盐类的水解</a:t>
            </a:r>
            <a:endParaRPr lang="zh-CN" altLang="en-US" sz="3600" b="1">
              <a:latin typeface="Times New Roman" panose="02020603050405020304" pitchFamily="18" charset="0"/>
              <a:cs typeface="Times New Roman" panose="02020603050405020304" pitchFamily="18" charset="0"/>
            </a:endParaRPr>
          </a:p>
        </p:txBody>
      </p:sp>
      <p:sp>
        <p:nvSpPr>
          <p:cNvPr id="6" name="文本框 5"/>
          <p:cNvSpPr txBox="1"/>
          <p:nvPr/>
        </p:nvSpPr>
        <p:spPr>
          <a:xfrm>
            <a:off x="3012628" y="4098466"/>
            <a:ext cx="5626861"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sz="6000">
                <a:solidFill>
                  <a:srgbClr val="7030A0"/>
                </a:solidFill>
                <a:latin typeface="Times New Roman" panose="02020603050405020304" pitchFamily="18" charset="0"/>
                <a:ea typeface="华文行楷" panose="02010800040101010101" pitchFamily="2" charset="-122"/>
                <a:cs typeface="Times New Roman" panose="02020603050405020304" pitchFamily="18" charset="0"/>
              </a:rPr>
              <a:t>盐类水解的原理</a:t>
            </a:r>
            <a:endParaRPr lang="zh-CN" altLang="en-US" sz="6000">
              <a:solidFill>
                <a:srgbClr val="7030A0"/>
              </a:solidFill>
              <a:latin typeface="Times New Roman" panose="02020603050405020304" pitchFamily="18" charset="0"/>
              <a:ea typeface="华文行楷" panose="02010800040101010101" pitchFamily="2" charset="-122"/>
              <a:cs typeface="Times New Roman" panose="02020603050405020304"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out)">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69789" y="1223190"/>
            <a:ext cx="3509294" cy="461665"/>
          </a:xfrm>
          <a:prstGeom prst="rect">
            <a:avLst/>
          </a:prstGeom>
          <a:noFill/>
        </p:spPr>
        <p:txBody>
          <a:bodyPr wrap="none" rtlCol="0">
            <a:spAutoFit/>
          </a:bodyPr>
          <a:lstStyle/>
          <a:p>
            <a:r>
              <a:rPr lang="en-US" altLang="zh-CN" sz="2400" b="1">
                <a:latin typeface="Times New Roman" panose="02020603050405020304" pitchFamily="18" charset="0"/>
                <a:cs typeface="Times New Roman" panose="02020603050405020304" pitchFamily="18" charset="0"/>
              </a:rPr>
              <a:t>2.</a:t>
            </a:r>
            <a:r>
              <a:rPr lang="zh-CN" altLang="en-US" sz="2400" b="1">
                <a:latin typeface="Times New Roman" panose="02020603050405020304" pitchFamily="18" charset="0"/>
                <a:cs typeface="Times New Roman" panose="02020603050405020304" pitchFamily="18" charset="0"/>
              </a:rPr>
              <a:t>盐类水解有哪些特点？</a:t>
            </a:r>
            <a:endParaRPr lang="zh-CN" altLang="en-US" sz="2400" b="1">
              <a:latin typeface="Times New Roman" panose="02020603050405020304" pitchFamily="18" charset="0"/>
              <a:cs typeface="Times New Roman" panose="02020603050405020304" pitchFamily="18" charset="0"/>
            </a:endParaRPr>
          </a:p>
        </p:txBody>
      </p:sp>
      <p:sp>
        <p:nvSpPr>
          <p:cNvPr id="4" name="文本框 3"/>
          <p:cNvSpPr txBox="1"/>
          <p:nvPr/>
        </p:nvSpPr>
        <p:spPr>
          <a:xfrm>
            <a:off x="1491259" y="1744756"/>
            <a:ext cx="6588323" cy="1684244"/>
          </a:xfrm>
          <a:prstGeom prst="rect">
            <a:avLst/>
          </a:prstGeom>
          <a:noFill/>
        </p:spPr>
        <p:txBody>
          <a:bodyPr wrap="square">
            <a:spAutoFit/>
          </a:bodyPr>
          <a:lstStyle/>
          <a:p>
            <a:pPr>
              <a:lnSpc>
                <a:spcPct val="150000"/>
              </a:lnSpc>
            </a:pPr>
            <a:r>
              <a:rPr lang="zh-CN" altLang="en-US" sz="2400" b="1">
                <a:solidFill>
                  <a:srgbClr val="0000CC"/>
                </a:solidFill>
                <a:latin typeface="Times New Roman" panose="02020603050405020304" pitchFamily="18" charset="0"/>
                <a:cs typeface="Times New Roman" panose="02020603050405020304" pitchFamily="18" charset="0"/>
              </a:rPr>
              <a:t>①与酸碱中和反应互为可逆反应，是吸热反应。</a:t>
            </a:r>
            <a:endParaRPr lang="zh-CN" altLang="en-US" sz="2400" b="1">
              <a:solidFill>
                <a:srgbClr val="0000CC"/>
              </a:solidFill>
              <a:latin typeface="Times New Roman" panose="02020603050405020304" pitchFamily="18" charset="0"/>
              <a:cs typeface="Times New Roman" panose="02020603050405020304" pitchFamily="18" charset="0"/>
            </a:endParaRPr>
          </a:p>
          <a:p>
            <a:pPr>
              <a:lnSpc>
                <a:spcPct val="150000"/>
              </a:lnSpc>
            </a:pPr>
            <a:r>
              <a:rPr lang="zh-CN" altLang="en-US" sz="2400" b="1">
                <a:solidFill>
                  <a:srgbClr val="0000CC"/>
                </a:solidFill>
                <a:latin typeface="Times New Roman" panose="02020603050405020304" pitchFamily="18" charset="0"/>
                <a:cs typeface="Times New Roman" panose="02020603050405020304" pitchFamily="18" charset="0"/>
              </a:rPr>
              <a:t>②一般情况下，盐类水解程度极其微弱。</a:t>
            </a:r>
            <a:endParaRPr lang="zh-CN" altLang="en-US" sz="2400" b="1">
              <a:solidFill>
                <a:srgbClr val="0000CC"/>
              </a:solidFill>
              <a:latin typeface="Times New Roman" panose="02020603050405020304" pitchFamily="18" charset="0"/>
              <a:cs typeface="Times New Roman" panose="02020603050405020304" pitchFamily="18" charset="0"/>
            </a:endParaRPr>
          </a:p>
          <a:p>
            <a:pPr>
              <a:lnSpc>
                <a:spcPct val="150000"/>
              </a:lnSpc>
            </a:pPr>
            <a:r>
              <a:rPr lang="zh-CN" altLang="en-US" sz="2400" b="1">
                <a:solidFill>
                  <a:srgbClr val="0000CC"/>
                </a:solidFill>
                <a:latin typeface="Times New Roman" panose="02020603050405020304" pitchFamily="18" charset="0"/>
                <a:cs typeface="Times New Roman" panose="02020603050405020304" pitchFamily="18" charset="0"/>
              </a:rPr>
              <a:t>③符合化学平衡移动的原理。</a:t>
            </a:r>
            <a:endParaRPr lang="zh-CN" altLang="en-US" sz="2400" b="1">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19782" y="1837015"/>
            <a:ext cx="5288162" cy="461665"/>
          </a:xfrm>
          <a:prstGeom prst="rect">
            <a:avLst/>
          </a:prstGeom>
          <a:noFill/>
        </p:spPr>
        <p:txBody>
          <a:bodyPr wrap="square">
            <a:spAutoFit/>
          </a:bodyPr>
          <a:lstStyle/>
          <a:p>
            <a:r>
              <a:rPr lang="zh-CN" altLang="en-US" sz="2400" b="1">
                <a:solidFill>
                  <a:srgbClr val="C00000"/>
                </a:solidFill>
              </a:rPr>
              <a:t>请列举常见的弱酸根离子和弱碱离子</a:t>
            </a:r>
            <a:endParaRPr lang="zh-CN" altLang="en-US" sz="2400" b="1">
              <a:solidFill>
                <a:srgbClr val="C00000"/>
              </a:solidFill>
            </a:endParaRPr>
          </a:p>
        </p:txBody>
      </p:sp>
      <p:sp>
        <p:nvSpPr>
          <p:cNvPr id="3" name="文本框 2"/>
          <p:cNvSpPr txBox="1"/>
          <p:nvPr/>
        </p:nvSpPr>
        <p:spPr>
          <a:xfrm>
            <a:off x="1627881" y="2380831"/>
            <a:ext cx="9560125" cy="1684244"/>
          </a:xfrm>
          <a:prstGeom prst="rect">
            <a:avLst/>
          </a:prstGeom>
          <a:noFill/>
        </p:spPr>
        <p:txBody>
          <a:bodyPr wrap="square">
            <a:spAutoFit/>
          </a:bodyPr>
          <a:lstStyle/>
          <a:p>
            <a:pPr>
              <a:lnSpc>
                <a:spcPct val="150000"/>
              </a:lnSpc>
            </a:pPr>
            <a:r>
              <a:rPr lang="zh-CN" altLang="en-US" sz="2400" b="1">
                <a:solidFill>
                  <a:srgbClr val="0000CC"/>
                </a:solidFill>
                <a:latin typeface="Times New Roman" panose="02020603050405020304" pitchFamily="18" charset="0"/>
                <a:cs typeface="Times New Roman" panose="02020603050405020304" pitchFamily="18" charset="0"/>
              </a:rPr>
              <a:t>常见的弱酸根离子：</a:t>
            </a:r>
            <a:r>
              <a:rPr lang="en-US" altLang="zh-CN" sz="2400" b="1">
                <a:solidFill>
                  <a:srgbClr val="0000CC"/>
                </a:solidFill>
                <a:latin typeface="Times New Roman" panose="02020603050405020304" pitchFamily="18" charset="0"/>
                <a:cs typeface="Times New Roman" panose="02020603050405020304" pitchFamily="18" charset="0"/>
              </a:rPr>
              <a:t>CO</a:t>
            </a:r>
            <a:r>
              <a:rPr lang="en-US" altLang="zh-CN" sz="2400" b="1" baseline="-25000">
                <a:solidFill>
                  <a:srgbClr val="0000CC"/>
                </a:solidFill>
                <a:latin typeface="Times New Roman" panose="02020603050405020304" pitchFamily="18" charset="0"/>
                <a:cs typeface="Times New Roman" panose="02020603050405020304" pitchFamily="18" charset="0"/>
              </a:rPr>
              <a:t>3</a:t>
            </a:r>
            <a:r>
              <a:rPr lang="en-US" altLang="zh-CN" sz="2400" b="1" baseline="30000">
                <a:solidFill>
                  <a:srgbClr val="0000CC"/>
                </a:solidFill>
                <a:latin typeface="Times New Roman" panose="02020603050405020304" pitchFamily="18" charset="0"/>
                <a:cs typeface="Times New Roman" panose="02020603050405020304" pitchFamily="18" charset="0"/>
              </a:rPr>
              <a:t>2-</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HCO</a:t>
            </a:r>
            <a:r>
              <a:rPr lang="en-US" altLang="zh-CN" sz="2400" b="1" baseline="-25000">
                <a:solidFill>
                  <a:srgbClr val="0000CC"/>
                </a:solidFill>
                <a:latin typeface="Times New Roman" panose="02020603050405020304" pitchFamily="18" charset="0"/>
                <a:cs typeface="Times New Roman" panose="02020603050405020304" pitchFamily="18" charset="0"/>
              </a:rPr>
              <a:t>3</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SO</a:t>
            </a:r>
            <a:r>
              <a:rPr lang="en-US" altLang="zh-CN" sz="2400" b="1" baseline="-25000">
                <a:solidFill>
                  <a:srgbClr val="0000CC"/>
                </a:solidFill>
                <a:latin typeface="Times New Roman" panose="02020603050405020304" pitchFamily="18" charset="0"/>
                <a:cs typeface="Times New Roman" panose="02020603050405020304" pitchFamily="18" charset="0"/>
              </a:rPr>
              <a:t>3</a:t>
            </a:r>
            <a:r>
              <a:rPr lang="en-US" altLang="zh-CN" sz="2400" b="1" baseline="30000">
                <a:solidFill>
                  <a:srgbClr val="0000CC"/>
                </a:solidFill>
                <a:latin typeface="Times New Roman" panose="02020603050405020304" pitchFamily="18" charset="0"/>
                <a:cs typeface="Times New Roman" panose="02020603050405020304" pitchFamily="18" charset="0"/>
              </a:rPr>
              <a:t>2-</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CH</a:t>
            </a:r>
            <a:r>
              <a:rPr lang="en-US" altLang="zh-CN" sz="2400" b="1" baseline="-25000">
                <a:solidFill>
                  <a:srgbClr val="0000CC"/>
                </a:solidFill>
                <a:latin typeface="Times New Roman" panose="02020603050405020304" pitchFamily="18" charset="0"/>
                <a:cs typeface="Times New Roman" panose="02020603050405020304" pitchFamily="18" charset="0"/>
              </a:rPr>
              <a:t>3</a:t>
            </a:r>
            <a:r>
              <a:rPr lang="en-US" altLang="zh-CN" sz="2400" b="1">
                <a:solidFill>
                  <a:srgbClr val="0000CC"/>
                </a:solidFill>
                <a:latin typeface="Times New Roman" panose="02020603050405020304" pitchFamily="18" charset="0"/>
                <a:cs typeface="Times New Roman" panose="02020603050405020304" pitchFamily="18" charset="0"/>
              </a:rPr>
              <a:t>COO</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AlO</a:t>
            </a:r>
            <a:r>
              <a:rPr lang="en-US" altLang="zh-CN" sz="2400" b="1" baseline="-25000">
                <a:solidFill>
                  <a:srgbClr val="0000CC"/>
                </a:solidFill>
                <a:latin typeface="Times New Roman" panose="02020603050405020304" pitchFamily="18" charset="0"/>
                <a:cs typeface="Times New Roman" panose="02020603050405020304" pitchFamily="18" charset="0"/>
              </a:rPr>
              <a:t>2</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S</a:t>
            </a:r>
            <a:r>
              <a:rPr lang="en-US" altLang="zh-CN" sz="2400" b="1" baseline="30000">
                <a:solidFill>
                  <a:srgbClr val="0000CC"/>
                </a:solidFill>
                <a:latin typeface="Times New Roman" panose="02020603050405020304" pitchFamily="18" charset="0"/>
                <a:cs typeface="Times New Roman" panose="02020603050405020304" pitchFamily="18" charset="0"/>
              </a:rPr>
              <a:t>2-</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HS</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F</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err="1">
                <a:solidFill>
                  <a:srgbClr val="0000CC"/>
                </a:solidFill>
                <a:latin typeface="Times New Roman" panose="02020603050405020304" pitchFamily="18" charset="0"/>
                <a:cs typeface="Times New Roman" panose="02020603050405020304" pitchFamily="18" charset="0"/>
              </a:rPr>
              <a:t>ClO</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、其他有机酸根离子等。</a:t>
            </a:r>
            <a:endParaRPr lang="zh-CN" altLang="en-US" sz="2400" b="1">
              <a:solidFill>
                <a:srgbClr val="0000CC"/>
              </a:solidFill>
              <a:latin typeface="Times New Roman" panose="02020603050405020304" pitchFamily="18" charset="0"/>
              <a:cs typeface="Times New Roman" panose="02020603050405020304" pitchFamily="18" charset="0"/>
            </a:endParaRPr>
          </a:p>
          <a:p>
            <a:pPr>
              <a:lnSpc>
                <a:spcPct val="150000"/>
              </a:lnSpc>
            </a:pPr>
            <a:r>
              <a:rPr lang="zh-CN" altLang="en-US" sz="2400" b="1">
                <a:solidFill>
                  <a:srgbClr val="0000CC"/>
                </a:solidFill>
                <a:latin typeface="Times New Roman" panose="02020603050405020304" pitchFamily="18" charset="0"/>
                <a:cs typeface="Times New Roman" panose="02020603050405020304" pitchFamily="18" charset="0"/>
              </a:rPr>
              <a:t>常见的弱碱离子：</a:t>
            </a:r>
            <a:r>
              <a:rPr lang="en-US" altLang="zh-CN" sz="2400" b="1">
                <a:solidFill>
                  <a:srgbClr val="0000CC"/>
                </a:solidFill>
                <a:latin typeface="Times New Roman" panose="02020603050405020304" pitchFamily="18" charset="0"/>
                <a:cs typeface="Times New Roman" panose="02020603050405020304" pitchFamily="18" charset="0"/>
              </a:rPr>
              <a:t>NH</a:t>
            </a:r>
            <a:r>
              <a:rPr lang="en-US" altLang="zh-CN" sz="2400" b="1" baseline="-25000">
                <a:solidFill>
                  <a:srgbClr val="0000CC"/>
                </a:solidFill>
                <a:latin typeface="Times New Roman" panose="02020603050405020304" pitchFamily="18" charset="0"/>
                <a:cs typeface="Times New Roman" panose="02020603050405020304" pitchFamily="18" charset="0"/>
              </a:rPr>
              <a:t>4</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Al</a:t>
            </a:r>
            <a:r>
              <a:rPr lang="en-US" altLang="zh-CN" sz="2400" b="1" baseline="30000">
                <a:solidFill>
                  <a:srgbClr val="0000CC"/>
                </a:solidFill>
                <a:latin typeface="Times New Roman" panose="02020603050405020304" pitchFamily="18" charset="0"/>
                <a:cs typeface="Times New Roman" panose="02020603050405020304" pitchFamily="18" charset="0"/>
              </a:rPr>
              <a:t>3+</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Fe</a:t>
            </a:r>
            <a:r>
              <a:rPr lang="en-US" altLang="zh-CN" sz="2400" b="1" baseline="30000">
                <a:solidFill>
                  <a:srgbClr val="0000CC"/>
                </a:solidFill>
                <a:latin typeface="Times New Roman" panose="02020603050405020304" pitchFamily="18" charset="0"/>
                <a:cs typeface="Times New Roman" panose="02020603050405020304" pitchFamily="18" charset="0"/>
              </a:rPr>
              <a:t>2+</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Fe</a:t>
            </a:r>
            <a:r>
              <a:rPr lang="en-US" altLang="zh-CN" sz="2400" b="1" baseline="30000">
                <a:solidFill>
                  <a:srgbClr val="0000CC"/>
                </a:solidFill>
                <a:latin typeface="Times New Roman" panose="02020603050405020304" pitchFamily="18" charset="0"/>
                <a:cs typeface="Times New Roman" panose="02020603050405020304" pitchFamily="18" charset="0"/>
              </a:rPr>
              <a:t>3+</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Cu</a:t>
            </a:r>
            <a:r>
              <a:rPr lang="en-US" altLang="zh-CN" sz="2400" b="1" baseline="30000">
                <a:solidFill>
                  <a:srgbClr val="0000CC"/>
                </a:solidFill>
                <a:latin typeface="Times New Roman" panose="02020603050405020304" pitchFamily="18" charset="0"/>
                <a:cs typeface="Times New Roman" panose="02020603050405020304" pitchFamily="18" charset="0"/>
              </a:rPr>
              <a:t>2+</a:t>
            </a:r>
            <a:r>
              <a:rPr lang="zh-CN" altLang="en-US" sz="2400" b="1">
                <a:solidFill>
                  <a:srgbClr val="0000CC"/>
                </a:solidFill>
                <a:latin typeface="Times New Roman" panose="02020603050405020304" pitchFamily="18" charset="0"/>
                <a:cs typeface="Times New Roman" panose="02020603050405020304" pitchFamily="18" charset="0"/>
              </a:rPr>
              <a:t>、</a:t>
            </a:r>
            <a:r>
              <a:rPr lang="en-US" altLang="zh-CN" sz="2400" b="1">
                <a:solidFill>
                  <a:srgbClr val="0000CC"/>
                </a:solidFill>
                <a:latin typeface="Times New Roman" panose="02020603050405020304" pitchFamily="18" charset="0"/>
                <a:cs typeface="Times New Roman" panose="02020603050405020304" pitchFamily="18" charset="0"/>
              </a:rPr>
              <a:t>Ag</a:t>
            </a:r>
            <a:r>
              <a:rPr lang="en-US" altLang="zh-CN" sz="2400" b="1" baseline="30000">
                <a:solidFill>
                  <a:srgbClr val="0000CC"/>
                </a:solidFill>
                <a:latin typeface="Times New Roman" panose="02020603050405020304" pitchFamily="18" charset="0"/>
                <a:cs typeface="Times New Roman" panose="02020603050405020304" pitchFamily="18" charset="0"/>
              </a:rPr>
              <a:t>+</a:t>
            </a:r>
            <a:r>
              <a:rPr lang="zh-CN" altLang="en-US" sz="2400" b="1">
                <a:solidFill>
                  <a:srgbClr val="0000CC"/>
                </a:solidFill>
                <a:latin typeface="Times New Roman" panose="02020603050405020304" pitchFamily="18" charset="0"/>
                <a:cs typeface="Times New Roman" panose="02020603050405020304" pitchFamily="18" charset="0"/>
              </a:rPr>
              <a:t>等。     </a:t>
            </a:r>
            <a:endParaRPr lang="zh-CN" altLang="en-US" sz="2400" b="1">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19795" y="1208365"/>
            <a:ext cx="155912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zh-CN" altLang="en-US" sz="2400" b="1">
                <a:solidFill>
                  <a:srgbClr val="990000"/>
                </a:solidFill>
                <a:effectLst>
                  <a:outerShdw blurRad="38100" dist="38100" dir="2700000" algn="tl">
                    <a:srgbClr val="C0C0C0"/>
                  </a:outerShdw>
                </a:effectLst>
              </a:rPr>
              <a:t>课堂练习</a:t>
            </a:r>
            <a:endParaRPr lang="zh-CN" altLang="en-US" sz="2400"/>
          </a:p>
        </p:txBody>
      </p:sp>
      <p:sp>
        <p:nvSpPr>
          <p:cNvPr id="4" name="文本框 3"/>
          <p:cNvSpPr txBox="1"/>
          <p:nvPr/>
        </p:nvSpPr>
        <p:spPr>
          <a:xfrm>
            <a:off x="1334094" y="1733047"/>
            <a:ext cx="8888611" cy="2342244"/>
          </a:xfrm>
          <a:prstGeom prst="rect">
            <a:avLst/>
          </a:prstGeom>
          <a:noFill/>
        </p:spPr>
        <p:txBody>
          <a:bodyPr wrap="square">
            <a:spAutoFit/>
          </a:bodyPr>
          <a:lstStyle/>
          <a:p>
            <a:pPr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．下列关于盐溶液呈酸碱性的说法错误的是</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indent="266700"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．盐溶液呈酸碱性的原因是破坏了水的电离平衡</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indent="266700"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NH</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Cl</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溶液呈酸性是由于溶液中</a:t>
            </a:r>
            <a:r>
              <a:rPr lang="en-US" altLang="zh-CN" sz="2000" b="1" i="1" kern="100">
                <a:effectLst/>
                <a:latin typeface="Times New Roman" panose="02020603050405020304" pitchFamily="18" charset="0"/>
                <a:ea typeface="宋体" panose="02010600030101010101" pitchFamily="2" charset="-122"/>
                <a:cs typeface="Courier New" panose="02070309020205020404" pitchFamily="49" charset="0"/>
              </a:rPr>
              <a:t>c</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(H</a:t>
            </a:r>
            <a:r>
              <a:rPr lang="zh-CN" altLang="zh-CN" sz="2000" b="1" kern="100" baseline="300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)&gt;</a:t>
            </a:r>
            <a:r>
              <a:rPr lang="en-US" altLang="zh-CN" sz="2000" b="1" i="1" kern="100">
                <a:effectLst/>
                <a:latin typeface="Times New Roman" panose="02020603050405020304" pitchFamily="18" charset="0"/>
                <a:ea typeface="宋体" panose="02010600030101010101" pitchFamily="2" charset="-122"/>
                <a:cs typeface="Courier New" panose="02070309020205020404" pitchFamily="49" charset="0"/>
              </a:rPr>
              <a:t>c</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(OH</a:t>
            </a:r>
            <a:r>
              <a:rPr lang="zh-CN" altLang="zh-CN" sz="2000" b="1" kern="100" baseline="300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indent="266700"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．在</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CH</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COONa</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溶液中，由水电离的</a:t>
            </a:r>
            <a:r>
              <a:rPr lang="en-US" altLang="zh-CN" sz="2000" b="1" i="1" kern="100">
                <a:effectLst/>
                <a:latin typeface="Times New Roman" panose="02020603050405020304" pitchFamily="18" charset="0"/>
                <a:ea typeface="宋体" panose="02010600030101010101" pitchFamily="2" charset="-122"/>
                <a:cs typeface="Courier New" panose="02070309020205020404" pitchFamily="49" charset="0"/>
              </a:rPr>
              <a:t>c</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(OH</a:t>
            </a:r>
            <a:r>
              <a:rPr lang="zh-CN" altLang="zh-CN" sz="2000" b="1" kern="100" baseline="300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b="1" i="1" kern="100">
                <a:effectLst/>
                <a:latin typeface="Times New Roman" panose="02020603050405020304" pitchFamily="18" charset="0"/>
                <a:ea typeface="宋体" panose="02010600030101010101" pitchFamily="2" charset="-122"/>
                <a:cs typeface="Courier New" panose="02070309020205020404" pitchFamily="49" charset="0"/>
              </a:rPr>
              <a:t>c</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(H</a:t>
            </a:r>
            <a:r>
              <a:rPr lang="zh-CN" altLang="zh-CN" sz="2000" b="1" kern="100" baseline="300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indent="266700"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．水电离出的</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H</a:t>
            </a:r>
            <a:r>
              <a:rPr lang="zh-CN" altLang="zh-CN" sz="2000" b="1" kern="100" baseline="300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OH</a:t>
            </a:r>
            <a:r>
              <a:rPr lang="zh-CN" altLang="zh-CN" sz="2000" b="1" kern="100" baseline="300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与盐中弱离子结合，造成盐溶液呈酸碱性</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文本框 5"/>
          <p:cNvSpPr txBox="1"/>
          <p:nvPr/>
        </p:nvSpPr>
        <p:spPr>
          <a:xfrm>
            <a:off x="1534121" y="4265891"/>
            <a:ext cx="1344811" cy="369332"/>
          </a:xfrm>
          <a:prstGeom prst="rect">
            <a:avLst/>
          </a:prstGeom>
          <a:noFill/>
        </p:spPr>
        <p:txBody>
          <a:bodyPr wrap="square">
            <a:spAutoFit/>
          </a:bodyPr>
          <a:lstStyle/>
          <a:p>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答案：</a:t>
            </a:r>
            <a:r>
              <a:rPr lang="en-US" altLang="zh-CN" sz="1800" b="1" kern="100">
                <a:solidFill>
                  <a:srgbClr val="FF0000"/>
                </a:solidFill>
                <a:effectLst/>
                <a:latin typeface="Times New Roman" panose="02020603050405020304" pitchFamily="18" charset="0"/>
                <a:ea typeface="宋体" panose="02010600030101010101" pitchFamily="2" charset="-122"/>
              </a:rPr>
              <a:t>C</a:t>
            </a:r>
            <a:endParaRPr lang="zh-CN" altLang="en-US" b="1"/>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91207" y="1828032"/>
            <a:ext cx="8231387" cy="1418915"/>
          </a:xfrm>
          <a:prstGeom prst="rect">
            <a:avLst/>
          </a:prstGeom>
          <a:noFill/>
        </p:spPr>
        <p:txBody>
          <a:bodyPr wrap="square">
            <a:spAutoFit/>
          </a:bodyPr>
          <a:lstStyle/>
          <a:p>
            <a:pPr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．在水中加入下列物质，可使水的电离平衡正向移动，且所得溶液呈酸性的是</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marL="269240"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NaCl  	B</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SO</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	</a:t>
            </a:r>
            <a:r>
              <a:rPr lang="pl-PL" altLang="zh-CN" sz="2000" b="1" kern="10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pl-PL" altLang="zh-CN" sz="2000" b="1" kern="100">
                <a:effectLst/>
                <a:latin typeface="Times New Roman" panose="02020603050405020304" pitchFamily="18" charset="0"/>
                <a:ea typeface="宋体" panose="02010600030101010101" pitchFamily="2" charset="-122"/>
                <a:cs typeface="Courier New" panose="02070309020205020404" pitchFamily="49" charset="0"/>
              </a:rPr>
              <a:t>Na</a:t>
            </a:r>
            <a:r>
              <a:rPr lang="pl-PL"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2</a:t>
            </a:r>
            <a:r>
              <a:rPr lang="pl-PL" altLang="zh-CN" sz="2000" b="1" kern="100">
                <a:effectLst/>
                <a:latin typeface="Times New Roman" panose="02020603050405020304" pitchFamily="18" charset="0"/>
                <a:ea typeface="宋体" panose="02010600030101010101" pitchFamily="2" charset="-122"/>
                <a:cs typeface="Courier New" panose="02070309020205020404" pitchFamily="49" charset="0"/>
              </a:rPr>
              <a:t>CO</a:t>
            </a:r>
            <a:r>
              <a:rPr lang="pl-PL"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3</a:t>
            </a:r>
            <a:r>
              <a:rPr lang="pl-PL" altLang="zh-CN" sz="2000" b="1" kern="100">
                <a:effectLst/>
                <a:latin typeface="Times New Roman" panose="02020603050405020304" pitchFamily="18" charset="0"/>
                <a:ea typeface="宋体" panose="02010600030101010101" pitchFamily="2" charset="-122"/>
                <a:cs typeface="Courier New" panose="02070309020205020404" pitchFamily="49" charset="0"/>
              </a:rPr>
              <a:t>  	D</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pl-PL" altLang="zh-CN" sz="2000" b="1" kern="100">
                <a:effectLst/>
                <a:latin typeface="Times New Roman" panose="02020603050405020304" pitchFamily="18" charset="0"/>
                <a:ea typeface="宋体" panose="02010600030101010101" pitchFamily="2" charset="-122"/>
                <a:cs typeface="Courier New" panose="02070309020205020404" pitchFamily="49" charset="0"/>
              </a:rPr>
              <a:t>NH</a:t>
            </a:r>
            <a:r>
              <a:rPr lang="pl-PL"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a:t>
            </a:r>
            <a:r>
              <a:rPr lang="pl-PL" altLang="zh-CN" sz="2000" b="1" kern="100">
                <a:effectLst/>
                <a:latin typeface="Times New Roman" panose="02020603050405020304" pitchFamily="18" charset="0"/>
                <a:ea typeface="宋体" panose="02010600030101010101" pitchFamily="2" charset="-122"/>
                <a:cs typeface="Courier New" panose="02070309020205020404" pitchFamily="49" charset="0"/>
              </a:rPr>
              <a:t>Cl</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文本框 4"/>
          <p:cNvSpPr txBox="1"/>
          <p:nvPr/>
        </p:nvSpPr>
        <p:spPr>
          <a:xfrm>
            <a:off x="1162644" y="3429000"/>
            <a:ext cx="7967067" cy="1706878"/>
          </a:xfrm>
          <a:prstGeom prst="rect">
            <a:avLst/>
          </a:prstGeom>
          <a:noFill/>
        </p:spPr>
        <p:txBody>
          <a:bodyPr wrap="square">
            <a:spAutoFit/>
          </a:bodyPr>
          <a:lstStyle/>
          <a:p>
            <a:pPr algn="just">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答案：</a:t>
            </a:r>
            <a:r>
              <a:rPr lang="en-US" altLang="zh-CN" sz="1800" b="1" kern="100">
                <a:solidFill>
                  <a:srgbClr val="FF0000"/>
                </a:solidFill>
                <a:effectLst/>
                <a:latin typeface="Times New Roman" panose="02020603050405020304" pitchFamily="18" charset="0"/>
                <a:ea typeface="宋体" panose="02010600030101010101" pitchFamily="2" charset="-122"/>
                <a:cs typeface="Courier New" panose="02070309020205020404" pitchFamily="49" charset="0"/>
              </a:rPr>
              <a:t>D</a:t>
            </a:r>
            <a:endParaRPr lang="zh-CN" altLang="zh-CN" sz="1800" b="1" kern="100">
              <a:effectLst/>
              <a:latin typeface="宋体" panose="02010600030101010101" pitchFamily="2" charset="-122"/>
              <a:ea typeface="宋体" panose="02010600030101010101" pitchFamily="2" charset="-122"/>
              <a:cs typeface="Courier New" panose="02070309020205020404" pitchFamily="49" charset="0"/>
            </a:endParaRPr>
          </a:p>
          <a:p>
            <a:pPr>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1800" b="1" kern="100">
                <a:solidFill>
                  <a:srgbClr val="FF0000"/>
                </a:solidFill>
                <a:effectLst/>
                <a:latin typeface="Times New Roman" panose="02020603050405020304" pitchFamily="18" charset="0"/>
                <a:ea typeface="宋体" panose="02010600030101010101" pitchFamily="2" charset="-122"/>
              </a:rPr>
              <a:t>A</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项，</a:t>
            </a:r>
            <a:r>
              <a:rPr lang="en-US" altLang="zh-CN" sz="1800" b="1" kern="100">
                <a:solidFill>
                  <a:srgbClr val="FF0000"/>
                </a:solidFill>
                <a:effectLst/>
                <a:latin typeface="Times New Roman" panose="02020603050405020304" pitchFamily="18" charset="0"/>
                <a:ea typeface="宋体" panose="02010600030101010101" pitchFamily="2" charset="-122"/>
              </a:rPr>
              <a:t>NaCl</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对水的电离平衡无影响，溶液呈中性；</a:t>
            </a:r>
            <a:r>
              <a:rPr lang="en-US" altLang="zh-CN" sz="1800" b="1" kern="100">
                <a:solidFill>
                  <a:srgbClr val="FF0000"/>
                </a:solidFill>
                <a:effectLst/>
                <a:latin typeface="Times New Roman" panose="02020603050405020304" pitchFamily="18" charset="0"/>
                <a:ea typeface="宋体" panose="02010600030101010101" pitchFamily="2" charset="-122"/>
              </a:rPr>
              <a:t>B</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项，</a:t>
            </a:r>
            <a:r>
              <a:rPr lang="en-US" altLang="zh-CN" sz="1800" b="1" kern="100">
                <a:solidFill>
                  <a:srgbClr val="FF0000"/>
                </a:solidFill>
                <a:effectLst/>
                <a:latin typeface="Times New Roman" panose="02020603050405020304" pitchFamily="18" charset="0"/>
                <a:ea typeface="宋体" panose="02010600030101010101" pitchFamily="2" charset="-122"/>
              </a:rPr>
              <a:t>H</a:t>
            </a:r>
            <a:r>
              <a:rPr lang="en-US" altLang="zh-CN" sz="1800" b="1" kern="100" baseline="-25000">
                <a:solidFill>
                  <a:srgbClr val="FF0000"/>
                </a:solidFill>
                <a:effectLst/>
                <a:latin typeface="Times New Roman" panose="02020603050405020304" pitchFamily="18" charset="0"/>
                <a:ea typeface="宋体" panose="02010600030101010101" pitchFamily="2" charset="-122"/>
              </a:rPr>
              <a:t>2</a:t>
            </a:r>
            <a:r>
              <a:rPr lang="en-US" altLang="zh-CN" sz="1800" b="1" kern="100">
                <a:solidFill>
                  <a:srgbClr val="FF0000"/>
                </a:solidFill>
                <a:effectLst/>
                <a:latin typeface="Times New Roman" panose="02020603050405020304" pitchFamily="18" charset="0"/>
                <a:ea typeface="宋体" panose="02010600030101010101" pitchFamily="2" charset="-122"/>
              </a:rPr>
              <a:t>SO</a:t>
            </a:r>
            <a:r>
              <a:rPr lang="en-US" altLang="zh-CN" sz="1800" b="1" kern="100" baseline="-25000">
                <a:solidFill>
                  <a:srgbClr val="FF0000"/>
                </a:solidFill>
                <a:effectLst/>
                <a:latin typeface="Times New Roman" panose="02020603050405020304" pitchFamily="18" charset="0"/>
                <a:ea typeface="宋体" panose="02010600030101010101" pitchFamily="2" charset="-122"/>
              </a:rPr>
              <a:t>4</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中</a:t>
            </a:r>
            <a:r>
              <a:rPr lang="en-US" altLang="zh-CN" sz="1800" b="1" kern="100">
                <a:solidFill>
                  <a:srgbClr val="FF0000"/>
                </a:solidFill>
                <a:effectLst/>
                <a:latin typeface="Times New Roman" panose="02020603050405020304" pitchFamily="18" charset="0"/>
                <a:ea typeface="宋体" panose="02010600030101010101" pitchFamily="2" charset="-122"/>
              </a:rPr>
              <a:t>H</a:t>
            </a:r>
            <a:r>
              <a:rPr lang="zh-CN" altLang="zh-CN" sz="1800" b="1" kern="100" baseline="300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抑制水电离，且溶液呈酸性；</a:t>
            </a:r>
            <a:r>
              <a:rPr lang="en-US" altLang="zh-CN" sz="1800" b="1" kern="100">
                <a:solidFill>
                  <a:srgbClr val="FF0000"/>
                </a:solidFill>
                <a:effectLst/>
                <a:latin typeface="Times New Roman" panose="02020603050405020304" pitchFamily="18" charset="0"/>
                <a:ea typeface="宋体" panose="02010600030101010101" pitchFamily="2" charset="-122"/>
              </a:rPr>
              <a:t>C</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项，</a:t>
            </a:r>
            <a:r>
              <a:rPr lang="en-US" altLang="zh-CN" sz="1800" b="1" kern="100">
                <a:solidFill>
                  <a:srgbClr val="FF0000"/>
                </a:solidFill>
                <a:effectLst/>
                <a:latin typeface="Times New Roman" panose="02020603050405020304" pitchFamily="18" charset="0"/>
                <a:ea typeface="宋体" panose="02010600030101010101" pitchFamily="2" charset="-122"/>
              </a:rPr>
              <a:t>Na</a:t>
            </a:r>
            <a:r>
              <a:rPr lang="en-US" altLang="zh-CN" sz="1800" b="1" kern="100" baseline="-25000">
                <a:solidFill>
                  <a:srgbClr val="FF0000"/>
                </a:solidFill>
                <a:effectLst/>
                <a:latin typeface="Times New Roman" panose="02020603050405020304" pitchFamily="18" charset="0"/>
                <a:ea typeface="宋体" panose="02010600030101010101" pitchFamily="2" charset="-122"/>
              </a:rPr>
              <a:t>2</a:t>
            </a:r>
            <a:r>
              <a:rPr lang="en-US" altLang="zh-CN" sz="1800" b="1" kern="100">
                <a:solidFill>
                  <a:srgbClr val="FF0000"/>
                </a:solidFill>
                <a:effectLst/>
                <a:latin typeface="Times New Roman" panose="02020603050405020304" pitchFamily="18" charset="0"/>
                <a:ea typeface="宋体" panose="02010600030101010101" pitchFamily="2" charset="-122"/>
              </a:rPr>
              <a:t>CO</a:t>
            </a:r>
            <a:r>
              <a:rPr lang="en-US" altLang="zh-CN" sz="1800" b="1" kern="100" baseline="-25000">
                <a:solidFill>
                  <a:srgbClr val="FF0000"/>
                </a:solidFill>
                <a:effectLst/>
                <a:latin typeface="Times New Roman" panose="02020603050405020304" pitchFamily="18" charset="0"/>
                <a:ea typeface="宋体" panose="02010600030101010101" pitchFamily="2" charset="-122"/>
              </a:rPr>
              <a:t>3</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水解促进水电离，溶液呈碱性；</a:t>
            </a:r>
            <a:r>
              <a:rPr lang="en-US" altLang="zh-CN" sz="1800" b="1" kern="100">
                <a:solidFill>
                  <a:srgbClr val="FF0000"/>
                </a:solidFill>
                <a:effectLst/>
                <a:latin typeface="Times New Roman" panose="02020603050405020304" pitchFamily="18" charset="0"/>
                <a:ea typeface="宋体" panose="02010600030101010101" pitchFamily="2" charset="-122"/>
              </a:rPr>
              <a:t>D</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项，</a:t>
            </a:r>
            <a:r>
              <a:rPr lang="en-US" altLang="zh-CN" sz="1800" b="1" kern="100">
                <a:solidFill>
                  <a:srgbClr val="FF0000"/>
                </a:solidFill>
                <a:effectLst/>
                <a:latin typeface="Times New Roman" panose="02020603050405020304" pitchFamily="18" charset="0"/>
                <a:ea typeface="宋体" panose="02010600030101010101" pitchFamily="2" charset="-122"/>
              </a:rPr>
              <a:t>NH</a:t>
            </a:r>
            <a:r>
              <a:rPr lang="en-US" altLang="zh-CN" sz="1800" b="1" kern="100" baseline="-25000">
                <a:solidFill>
                  <a:srgbClr val="FF0000"/>
                </a:solidFill>
                <a:effectLst/>
                <a:latin typeface="Times New Roman" panose="02020603050405020304" pitchFamily="18" charset="0"/>
                <a:ea typeface="宋体" panose="02010600030101010101" pitchFamily="2" charset="-122"/>
              </a:rPr>
              <a:t>4</a:t>
            </a:r>
            <a:r>
              <a:rPr lang="en-US" altLang="zh-CN" sz="1800" b="1" kern="100">
                <a:solidFill>
                  <a:srgbClr val="FF0000"/>
                </a:solidFill>
                <a:effectLst/>
                <a:latin typeface="Times New Roman" panose="02020603050405020304" pitchFamily="18" charset="0"/>
                <a:ea typeface="宋体" panose="02010600030101010101" pitchFamily="2" charset="-122"/>
              </a:rPr>
              <a:t>Cl</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水解促进水电离，溶液呈酸性。</a:t>
            </a:r>
            <a:endParaRPr lang="zh-CN" altLang="en-US" b="1"/>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26926" y="810236"/>
            <a:ext cx="10931724" cy="3732945"/>
          </a:xfrm>
          <a:prstGeom prst="rect">
            <a:avLst/>
          </a:prstGeom>
          <a:noFill/>
        </p:spPr>
        <p:txBody>
          <a:bodyPr wrap="square">
            <a:spAutoFit/>
          </a:bodyPr>
          <a:lstStyle/>
          <a:p>
            <a:pPr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．有下列五种盐溶液：</a:t>
            </a: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①</a:t>
            </a:r>
            <a:r>
              <a:rPr lang="en-US" altLang="zh-CN" sz="2000" b="1" kern="100" err="1">
                <a:effectLst/>
                <a:latin typeface="Times New Roman" panose="02020603050405020304" pitchFamily="18" charset="0"/>
                <a:ea typeface="宋体" panose="02010600030101010101" pitchFamily="2" charset="-122"/>
                <a:cs typeface="Courier New" panose="02070309020205020404" pitchFamily="49" charset="0"/>
              </a:rPr>
              <a:t>NaClO</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②</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(NH</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SO</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③</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Na</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CO</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④</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AlCl</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⑤</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KNO</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pP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回答下列问题：</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不能破坏水的电离平衡的是</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，溶液呈酸性的是</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pH&gt;7</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的是</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写出下列盐类水解的离子方程式：</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marL="269240" algn="just">
              <a:lnSpc>
                <a:spcPct val="150000"/>
              </a:lnSpc>
            </a:pP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①</a:t>
            </a:r>
            <a:r>
              <a:rPr lang="en-US" altLang="zh-CN" sz="2000" b="1" kern="100" err="1">
                <a:effectLst/>
                <a:latin typeface="Times New Roman" panose="02020603050405020304" pitchFamily="18" charset="0"/>
                <a:ea typeface="宋体" panose="02010600030101010101" pitchFamily="2" charset="-122"/>
                <a:cs typeface="Courier New" panose="02070309020205020404" pitchFamily="49" charset="0"/>
              </a:rPr>
              <a:t>NaClO</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______________________________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marL="269240" algn="just">
              <a:lnSpc>
                <a:spcPct val="150000"/>
              </a:lnSpc>
            </a:pP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②</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(NH</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SO</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______________________________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b="1" kern="100">
              <a:effectLst/>
              <a:latin typeface="宋体" panose="02010600030101010101" pitchFamily="2" charset="-122"/>
              <a:ea typeface="宋体" panose="02010600030101010101" pitchFamily="2" charset="-122"/>
              <a:cs typeface="Courier New" panose="02070309020205020404" pitchFamily="49" charset="0"/>
            </a:endParaRPr>
          </a:p>
          <a:p>
            <a:pPr marL="269240" algn="just">
              <a:lnSpc>
                <a:spcPct val="150000"/>
              </a:lnSpc>
            </a:pPr>
            <a:r>
              <a:rPr lang="zh-CN" altLang="zh-CN" sz="2000" b="1" kern="100">
                <a:effectLst/>
                <a:latin typeface="宋体" panose="02010600030101010101" pitchFamily="2" charset="-122"/>
                <a:ea typeface="宋体" panose="02010600030101010101" pitchFamily="2" charset="-122"/>
                <a:cs typeface="宋体" panose="02010600030101010101" pitchFamily="2" charset="-122"/>
              </a:rPr>
              <a:t>③</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Na</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CO</a:t>
            </a:r>
            <a:r>
              <a:rPr lang="en-US" altLang="zh-CN" sz="2000" b="1" kern="100" baseline="-2500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______________________________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Courier New" panose="02070309020205020404" pitchFamily="49" charset="0"/>
              </a:rPr>
              <a:t>______________________________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endParaRPr>
          </a:p>
          <a:p>
            <a:pPr marL="269240" algn="just">
              <a:lnSpc>
                <a:spcPct val="150000"/>
              </a:lnSpc>
            </a:pPr>
            <a:r>
              <a:rPr lang="zh-CN" altLang="zh-CN" sz="2000" b="1" kern="100">
                <a:effectLst/>
                <a:latin typeface="Times New Roman" panose="02020603050405020304" pitchFamily="18" charset="0"/>
                <a:ea typeface="宋体" panose="02010600030101010101" pitchFamily="2" charset="-122"/>
                <a:cs typeface="宋体" panose="02010600030101010101" pitchFamily="2" charset="-122"/>
              </a:rPr>
              <a:t>④</a:t>
            </a:r>
            <a:r>
              <a:rPr lang="en-US" altLang="zh-CN" sz="2000" b="1" kern="100">
                <a:effectLst/>
                <a:latin typeface="Times New Roman" panose="02020603050405020304" pitchFamily="18" charset="0"/>
                <a:ea typeface="宋体" panose="02010600030101010101" pitchFamily="2" charset="-122"/>
              </a:rPr>
              <a:t>AlCl</a:t>
            </a:r>
            <a:r>
              <a:rPr lang="en-US" altLang="zh-CN" sz="2000" b="1" kern="100" baseline="-25000">
                <a:effectLst/>
                <a:latin typeface="Times New Roman" panose="02020603050405020304" pitchFamily="18" charset="0"/>
                <a:ea typeface="宋体" panose="02010600030101010101" pitchFamily="2" charset="-122"/>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rPr>
              <a:t>______________________________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sz="2000" b="1"/>
          </a:p>
        </p:txBody>
      </p:sp>
      <p:pic>
        <p:nvPicPr>
          <p:cNvPr id="10" name="图片 9"/>
          <p:cNvPicPr>
            <a:picLocks noChangeAspect="1"/>
          </p:cNvPicPr>
          <p:nvPr/>
        </p:nvPicPr>
        <p:blipFill>
          <a:blip r:embed="rId1"/>
          <a:srcRect r="33144" b="6110"/>
          <a:stretch>
            <a:fillRect/>
          </a:stretch>
        </p:blipFill>
        <p:spPr>
          <a:xfrm>
            <a:off x="1325117" y="4666679"/>
            <a:ext cx="6693801" cy="1598391"/>
          </a:xfrm>
          <a:prstGeom prst="rect">
            <a:avLst/>
          </a:prstGeom>
        </p:spPr>
      </p:pic>
      <p:pic>
        <p:nvPicPr>
          <p:cNvPr id="11" name="New picture"/>
          <p:cNvPicPr/>
          <p:nvPr/>
        </p:nvPicPr>
        <p:blipFill>
          <a:blip r:embed="rId2"/>
          <a:stretch>
            <a:fillRect/>
          </a:stretch>
        </p:blipFill>
        <p:spPr>
          <a:xfrm>
            <a:off x="11061700" y="12433300"/>
            <a:ext cx="317500" cy="228600"/>
          </a:xfrm>
          <a:prstGeom prst="cube">
            <a:avLst/>
          </a:prstGeom>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76907" y="1743554"/>
            <a:ext cx="8851106" cy="1952842"/>
          </a:xfrm>
          <a:prstGeom prst="rect">
            <a:avLst/>
          </a:prstGeom>
          <a:noFill/>
        </p:spPr>
        <p:txBody>
          <a:bodyPr wrap="square" rtlCol="0">
            <a:spAutoFit/>
          </a:bodyPr>
          <a:lstStyle/>
          <a:p>
            <a:pPr>
              <a:lnSpc>
                <a:spcPct val="150000"/>
              </a:lnSpc>
            </a:pPr>
            <a:r>
              <a:rPr lang="en-US" altLang="zh-CN" sz="2800" kern="100">
                <a:latin typeface="华文细黑" panose="02010600040101010101" pitchFamily="2" charset="-122"/>
                <a:ea typeface="华文细黑" panose="02010600040101010101" pitchFamily="2" charset="-122"/>
                <a:cs typeface="Times New Roman" panose="02020603050405020304" pitchFamily="18" charset="0"/>
              </a:rPr>
              <a:t>1</a:t>
            </a:r>
            <a:r>
              <a:rPr lang="zh-CN" altLang="en-US" sz="2800" kern="100">
                <a:latin typeface="华文细黑" panose="02010600040101010101" pitchFamily="2" charset="-122"/>
                <a:ea typeface="华文细黑" panose="02010600040101010101" pitchFamily="2" charset="-122"/>
                <a:cs typeface="Times New Roman" panose="02020603050405020304" pitchFamily="18" charset="0"/>
              </a:rPr>
              <a:t>．理解盐类水解的实质。</a:t>
            </a:r>
            <a:endParaRPr lang="zh-CN" altLang="en-US" sz="2800" kern="100">
              <a:latin typeface="华文细黑" panose="02010600040101010101" pitchFamily="2" charset="-122"/>
              <a:ea typeface="华文细黑" panose="02010600040101010101" pitchFamily="2" charset="-122"/>
              <a:cs typeface="Times New Roman" panose="02020603050405020304" pitchFamily="18" charset="0"/>
            </a:endParaRPr>
          </a:p>
          <a:p>
            <a:pPr>
              <a:lnSpc>
                <a:spcPct val="150000"/>
              </a:lnSpc>
            </a:pPr>
            <a:r>
              <a:rPr lang="en-US" altLang="zh-CN" sz="2800" kern="100">
                <a:latin typeface="华文细黑" panose="02010600040101010101" pitchFamily="2" charset="-122"/>
                <a:ea typeface="华文细黑" panose="02010600040101010101" pitchFamily="2" charset="-122"/>
                <a:cs typeface="Times New Roman" panose="02020603050405020304" pitchFamily="18" charset="0"/>
              </a:rPr>
              <a:t>2</a:t>
            </a:r>
            <a:r>
              <a:rPr lang="zh-CN" altLang="en-US" sz="2800" kern="100">
                <a:latin typeface="华文细黑" panose="02010600040101010101" pitchFamily="2" charset="-122"/>
                <a:ea typeface="华文细黑" panose="02010600040101010101" pitchFamily="2" charset="-122"/>
                <a:cs typeface="Times New Roman" panose="02020603050405020304" pitchFamily="18" charset="0"/>
              </a:rPr>
              <a:t>．能运用盐类水解的规律判断盐溶液的酸碱性。</a:t>
            </a:r>
            <a:endParaRPr lang="zh-CN" altLang="en-US" sz="2800" kern="100">
              <a:latin typeface="华文细黑" panose="02010600040101010101" pitchFamily="2" charset="-122"/>
              <a:ea typeface="华文细黑" panose="02010600040101010101" pitchFamily="2" charset="-122"/>
              <a:cs typeface="Times New Roman" panose="02020603050405020304" pitchFamily="18" charset="0"/>
            </a:endParaRPr>
          </a:p>
          <a:p>
            <a:pPr>
              <a:lnSpc>
                <a:spcPct val="150000"/>
              </a:lnSpc>
            </a:pPr>
            <a:r>
              <a:rPr lang="en-US" altLang="zh-CN" sz="2800" kern="100">
                <a:latin typeface="华文细黑" panose="02010600040101010101" pitchFamily="2" charset="-122"/>
                <a:ea typeface="华文细黑" panose="02010600040101010101" pitchFamily="2" charset="-122"/>
                <a:cs typeface="Times New Roman" panose="02020603050405020304" pitchFamily="18" charset="0"/>
              </a:rPr>
              <a:t>3</a:t>
            </a:r>
            <a:r>
              <a:rPr lang="zh-CN" altLang="en-US" sz="2800" kern="100">
                <a:latin typeface="华文细黑" panose="02010600040101010101" pitchFamily="2" charset="-122"/>
                <a:ea typeface="华文细黑" panose="02010600040101010101" pitchFamily="2" charset="-122"/>
                <a:cs typeface="Times New Roman" panose="02020603050405020304" pitchFamily="18" charset="0"/>
              </a:rPr>
              <a:t>．能够正确书写盐类水解的离子方程式。</a:t>
            </a:r>
            <a:endParaRPr lang="zh-CN" altLang="en-US" sz="2800" kern="100">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6" name="文本框 5"/>
          <p:cNvSpPr txBox="1"/>
          <p:nvPr/>
        </p:nvSpPr>
        <p:spPr>
          <a:xfrm>
            <a:off x="976907" y="774851"/>
            <a:ext cx="2423518" cy="746743"/>
          </a:xfrm>
          <a:prstGeom prst="rect">
            <a:avLst/>
          </a:prstGeom>
          <a:noFill/>
        </p:spPr>
        <p:txBody>
          <a:bodyPr wrap="square">
            <a:spAutoFit/>
          </a:bodyPr>
          <a:lstStyle/>
          <a:p>
            <a:pPr marL="0" marR="0" lvl="0" indent="0" algn="ctr" defTabSz="914400" rtl="0" eaLnBrk="1" fontAlgn="auto" latinLnBrk="0" hangingPunct="1">
              <a:lnSpc>
                <a:spcPct val="150000"/>
              </a:lnSpc>
              <a:spcBef>
                <a:spcPct val="0"/>
              </a:spcBef>
              <a:spcAft>
                <a:spcPct val="0"/>
              </a:spcAft>
              <a:buClrTx/>
              <a:buSzTx/>
              <a:buFontTx/>
              <a:buNone/>
              <a:tabLst>
                <a:tab pos="5941060" algn="l"/>
              </a:tabLst>
              <a:defRPr/>
            </a:pPr>
            <a:r>
              <a:rPr kumimoji="0" lang="zh-CN" altLang="zh-CN" sz="3200" b="0" i="0" u="none" strike="noStrike" kern="100" cap="none" spc="0" normalizeH="0" baseline="0" noProof="0">
                <a:ln>
                  <a:noFill/>
                </a:ln>
                <a:solidFill>
                  <a:srgbClr val="FF0000"/>
                </a:solidFill>
                <a:effectLst/>
                <a:uLnTx/>
                <a:uFillTx/>
                <a:latin typeface="Times New Roman" panose="02020603050405020304" pitchFamily="18" charset="0"/>
                <a:ea typeface="黑体" panose="02010609060101010101" pitchFamily="49" charset="-122"/>
                <a:cs typeface="Times New Roman" panose="02020603050405020304" pitchFamily="18" charset="0"/>
              </a:rPr>
              <a:t>【学习目标】</a:t>
            </a:r>
            <a:endParaRPr kumimoji="0" lang="zh-CN" altLang="zh-CN" sz="3200" b="0" i="0" u="none" strike="noStrike" kern="100" cap="none" spc="0" normalizeH="0" baseline="0" noProof="0">
              <a:ln>
                <a:noFill/>
              </a:ln>
              <a:solidFill>
                <a:srgbClr val="FF0000"/>
              </a:solidFill>
              <a:effectLst/>
              <a:uLnTx/>
              <a:uFillTx/>
              <a:latin typeface="Calibri" panose="020F0502020204030204" charset="0"/>
              <a:ea typeface="宋体" panose="02010600030101010101" pitchFamily="2" charset="-122"/>
              <a:cs typeface="Times New Roman" panose="02020603050405020304"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19795" y="1208365"/>
            <a:ext cx="155912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zh-CN" altLang="en-US" sz="2400" b="1">
                <a:solidFill>
                  <a:srgbClr val="990000"/>
                </a:solidFill>
                <a:effectLst>
                  <a:outerShdw blurRad="38100" dist="38100" dir="2700000" algn="tl">
                    <a:srgbClr val="C0C0C0"/>
                  </a:outerShdw>
                </a:effectLst>
              </a:rPr>
              <a:t>实验探究</a:t>
            </a:r>
            <a:endParaRPr lang="zh-CN" altLang="en-US" sz="2400"/>
          </a:p>
        </p:txBody>
      </p:sp>
      <p:sp>
        <p:nvSpPr>
          <p:cNvPr id="4" name="文本框 3"/>
          <p:cNvSpPr txBox="1"/>
          <p:nvPr/>
        </p:nvSpPr>
        <p:spPr>
          <a:xfrm>
            <a:off x="1357312" y="1807368"/>
            <a:ext cx="7036594" cy="1684244"/>
          </a:xfrm>
          <a:prstGeom prst="rect">
            <a:avLst/>
          </a:prstGeom>
          <a:noFill/>
        </p:spPr>
        <p:txBody>
          <a:bodyPr wrap="square" rtlCol="0">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1.</a:t>
            </a:r>
            <a:r>
              <a:rPr lang="zh-CN" altLang="en-US" sz="2400" b="1">
                <a:latin typeface="Times New Roman" panose="02020603050405020304" pitchFamily="18" charset="0"/>
                <a:cs typeface="Times New Roman" panose="02020603050405020304" pitchFamily="18" charset="0"/>
              </a:rPr>
              <a:t>根据形成该盐的酸和碱的强弱，对盐分类填空。</a:t>
            </a:r>
            <a:endParaRPr lang="en-US" altLang="zh-CN" sz="2400" b="1">
              <a:latin typeface="Times New Roman" panose="02020603050405020304" pitchFamily="18" charset="0"/>
              <a:cs typeface="Times New Roman" panose="02020603050405020304" pitchFamily="18" charset="0"/>
            </a:endParaRPr>
          </a:p>
          <a:p>
            <a:pPr>
              <a:lnSpc>
                <a:spcPct val="150000"/>
              </a:lnSpc>
            </a:pPr>
            <a:r>
              <a:rPr lang="en-US" altLang="zh-CN" sz="2400" b="1">
                <a:latin typeface="Times New Roman" panose="02020603050405020304" pitchFamily="18" charset="0"/>
                <a:cs typeface="Times New Roman" panose="02020603050405020304" pitchFamily="18" charset="0"/>
              </a:rPr>
              <a:t>2.</a:t>
            </a:r>
            <a:r>
              <a:rPr lang="zh-CN" altLang="en-US" sz="2400" b="1">
                <a:latin typeface="Times New Roman" panose="02020603050405020304" pitchFamily="18" charset="0"/>
                <a:cs typeface="Times New Roman" panose="02020603050405020304" pitchFamily="18" charset="0"/>
              </a:rPr>
              <a:t>如何测定下列盐溶液的酸碱性？</a:t>
            </a:r>
            <a:endParaRPr lang="en-US" altLang="zh-CN" sz="2400" b="1">
              <a:latin typeface="Times New Roman" panose="02020603050405020304" pitchFamily="18" charset="0"/>
              <a:cs typeface="Times New Roman" panose="02020603050405020304" pitchFamily="18" charset="0"/>
            </a:endParaRPr>
          </a:p>
          <a:p>
            <a:pPr>
              <a:lnSpc>
                <a:spcPct val="150000"/>
              </a:lnSpc>
            </a:pPr>
            <a:r>
              <a:rPr lang="en-US" altLang="zh-CN" sz="2400" b="1">
                <a:latin typeface="Times New Roman" panose="02020603050405020304" pitchFamily="18" charset="0"/>
                <a:cs typeface="Times New Roman" panose="02020603050405020304" pitchFamily="18" charset="0"/>
              </a:rPr>
              <a:t>3.</a:t>
            </a:r>
            <a:r>
              <a:rPr lang="zh-CN" altLang="en-US" sz="2400" b="1">
                <a:latin typeface="Times New Roman" panose="02020603050405020304" pitchFamily="18" charset="0"/>
                <a:cs typeface="Times New Roman" panose="02020603050405020304" pitchFamily="18" charset="0"/>
              </a:rPr>
              <a:t>选择合适的实验方法测定下列盐溶液的酸碱性。</a:t>
            </a:r>
            <a:endParaRPr lang="zh-CN" altLang="en-US" sz="2400" b="1">
              <a:latin typeface="Times New Roman" panose="02020603050405020304" pitchFamily="18" charset="0"/>
              <a:cs typeface="Times New Roman" panose="02020603050405020304" pitchFamily="18" charset="0"/>
            </a:endParaRPr>
          </a:p>
        </p:txBody>
      </p:sp>
      <p:graphicFrame>
        <p:nvGraphicFramePr>
          <p:cNvPr id="6" name="表格 5"/>
          <p:cNvGraphicFramePr>
            <a:graphicFrameLocks noGrp="1"/>
          </p:cNvGraphicFramePr>
          <p:nvPr/>
        </p:nvGraphicFramePr>
        <p:xfrm>
          <a:off x="1219795" y="3614738"/>
          <a:ext cx="10515601" cy="1471584"/>
        </p:xfrm>
        <a:graphic>
          <a:graphicData uri="http://schemas.openxmlformats.org/drawingml/2006/table">
            <a:tbl>
              <a:tblPr firstRow="1" bandRow="1"/>
              <a:tblGrid>
                <a:gridCol w="1929468"/>
                <a:gridCol w="1668890"/>
                <a:gridCol w="1851891"/>
                <a:gridCol w="1462020"/>
                <a:gridCol w="1862042"/>
                <a:gridCol w="1741290"/>
              </a:tblGrid>
              <a:tr h="469565">
                <a:tc>
                  <a:txBody>
                    <a:bodyPr wrap="square"/>
                    <a:lstStyle>
                      <a:lvl1pPr marL="0" algn="l" defTabSz="914400" rtl="0" eaLnBrk="1" latinLnBrk="0" hangingPunct="1">
                        <a:defRPr sz="1800" b="1" kern="1200">
                          <a:solidFill>
                            <a:schemeClr val="lt1"/>
                          </a:solidFill>
                          <a:latin typeface="Arial" panose="020B0604020202020204"/>
                          <a:ea typeface="宋体" panose="02010600030101010101" pitchFamily="2" charset="-122"/>
                        </a:defRPr>
                      </a:lvl1pPr>
                      <a:lvl2pPr marL="457200" algn="l" defTabSz="914400" rtl="0" eaLnBrk="1" latinLnBrk="0" hangingPunct="1">
                        <a:defRPr sz="1800" b="1" kern="1200">
                          <a:solidFill>
                            <a:schemeClr val="lt1"/>
                          </a:solidFill>
                          <a:latin typeface="Arial" panose="020B0604020202020204"/>
                          <a:ea typeface="宋体" panose="02010600030101010101" pitchFamily="2" charset="-122"/>
                        </a:defRPr>
                      </a:lvl2pPr>
                      <a:lvl3pPr marL="914400" algn="l" defTabSz="914400" rtl="0" eaLnBrk="1" latinLnBrk="0" hangingPunct="1">
                        <a:defRPr sz="1800" b="1" kern="1200">
                          <a:solidFill>
                            <a:schemeClr val="lt1"/>
                          </a:solidFill>
                          <a:latin typeface="Arial" panose="020B0604020202020204"/>
                          <a:ea typeface="宋体" panose="02010600030101010101" pitchFamily="2" charset="-122"/>
                        </a:defRPr>
                      </a:lvl3pPr>
                      <a:lvl4pPr marL="1371600" algn="l" defTabSz="914400" rtl="0" eaLnBrk="1" latinLnBrk="0" hangingPunct="1">
                        <a:defRPr sz="1800" b="1" kern="1200">
                          <a:solidFill>
                            <a:schemeClr val="lt1"/>
                          </a:solidFill>
                          <a:latin typeface="Arial" panose="020B0604020202020204"/>
                          <a:ea typeface="宋体" panose="02010600030101010101" pitchFamily="2" charset="-122"/>
                        </a:defRPr>
                      </a:lvl4pPr>
                      <a:lvl5pPr marL="1828800" algn="l" defTabSz="914400" rtl="0" eaLnBrk="1" latinLnBrk="0" hangingPunct="1">
                        <a:defRPr sz="1800" b="1" kern="1200">
                          <a:solidFill>
                            <a:schemeClr val="lt1"/>
                          </a:solidFill>
                          <a:latin typeface="Arial" panose="020B0604020202020204"/>
                          <a:ea typeface="宋体" panose="02010600030101010101" pitchFamily="2" charset="-122"/>
                        </a:defRPr>
                      </a:lvl5pPr>
                      <a:lvl6pPr marL="2286000" algn="l" defTabSz="914400" rtl="0" eaLnBrk="1" latinLnBrk="0" hangingPunct="1">
                        <a:defRPr sz="1800" b="1" kern="1200">
                          <a:solidFill>
                            <a:schemeClr val="lt1"/>
                          </a:solidFill>
                          <a:latin typeface="Arial" panose="020B0604020202020204"/>
                          <a:ea typeface="宋体" panose="02010600030101010101" pitchFamily="2" charset="-122"/>
                        </a:defRPr>
                      </a:lvl6pPr>
                      <a:lvl7pPr marL="2743200" algn="l" defTabSz="914400" rtl="0" eaLnBrk="1" latinLnBrk="0" hangingPunct="1">
                        <a:defRPr sz="1800" b="1" kern="1200">
                          <a:solidFill>
                            <a:schemeClr val="lt1"/>
                          </a:solidFill>
                          <a:latin typeface="Arial" panose="020B0604020202020204"/>
                          <a:ea typeface="宋体" panose="02010600030101010101" pitchFamily="2" charset="-122"/>
                        </a:defRPr>
                      </a:lvl7pPr>
                      <a:lvl8pPr marL="3200400" algn="l" defTabSz="914400" rtl="0" eaLnBrk="1" latinLnBrk="0" hangingPunct="1">
                        <a:defRPr sz="1800" b="1" kern="1200">
                          <a:solidFill>
                            <a:schemeClr val="lt1"/>
                          </a:solidFill>
                          <a:latin typeface="Arial" panose="020B0604020202020204"/>
                          <a:ea typeface="宋体" panose="02010600030101010101" pitchFamily="2" charset="-122"/>
                        </a:defRPr>
                      </a:lvl8pPr>
                      <a:lvl9pPr marL="3657600" algn="l" defTabSz="914400" rtl="0" eaLnBrk="1" latinLnBrk="0" hangingPunct="1">
                        <a:defRPr sz="1800" b="1" kern="1200">
                          <a:solidFill>
                            <a:schemeClr val="lt1"/>
                          </a:solidFill>
                          <a:latin typeface="Arial" panose="020B0604020202020204"/>
                          <a:ea typeface="宋体" panose="02010600030101010101" pitchFamily="2" charset="-122"/>
                        </a:defRPr>
                      </a:lvl9pPr>
                    </a:lstStyle>
                    <a:p>
                      <a:pPr algn="ctr"/>
                      <a:r>
                        <a:rPr lang="zh-CN" altLang="en-US" sz="2000" b="1">
                          <a:solidFill>
                            <a:schemeClr val="tx1"/>
                          </a:solidFill>
                          <a:latin typeface="Times New Roman" panose="02020603050405020304" pitchFamily="18" charset="0"/>
                          <a:cs typeface="Times New Roman" panose="02020603050405020304" pitchFamily="18" charset="0"/>
                        </a:rPr>
                        <a:t>盐</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wrap="square"/>
                    <a:lstStyle>
                      <a:lvl1pPr marL="0" algn="l" defTabSz="914400" rtl="0" eaLnBrk="1" latinLnBrk="0" hangingPunct="1">
                        <a:defRPr sz="1800" b="1" kern="1200">
                          <a:solidFill>
                            <a:schemeClr val="lt1"/>
                          </a:solidFill>
                          <a:latin typeface="Arial" panose="020B0604020202020204"/>
                          <a:ea typeface="宋体" panose="02010600030101010101" pitchFamily="2" charset="-122"/>
                        </a:defRPr>
                      </a:lvl1pPr>
                      <a:lvl2pPr marL="457200" algn="l" defTabSz="914400" rtl="0" eaLnBrk="1" latinLnBrk="0" hangingPunct="1">
                        <a:defRPr sz="1800" b="1" kern="1200">
                          <a:solidFill>
                            <a:schemeClr val="lt1"/>
                          </a:solidFill>
                          <a:latin typeface="Arial" panose="020B0604020202020204"/>
                          <a:ea typeface="宋体" panose="02010600030101010101" pitchFamily="2" charset="-122"/>
                        </a:defRPr>
                      </a:lvl2pPr>
                      <a:lvl3pPr marL="914400" algn="l" defTabSz="914400" rtl="0" eaLnBrk="1" latinLnBrk="0" hangingPunct="1">
                        <a:defRPr sz="1800" b="1" kern="1200">
                          <a:solidFill>
                            <a:schemeClr val="lt1"/>
                          </a:solidFill>
                          <a:latin typeface="Arial" panose="020B0604020202020204"/>
                          <a:ea typeface="宋体" panose="02010600030101010101" pitchFamily="2" charset="-122"/>
                        </a:defRPr>
                      </a:lvl3pPr>
                      <a:lvl4pPr marL="1371600" algn="l" defTabSz="914400" rtl="0" eaLnBrk="1" latinLnBrk="0" hangingPunct="1">
                        <a:defRPr sz="1800" b="1" kern="1200">
                          <a:solidFill>
                            <a:schemeClr val="lt1"/>
                          </a:solidFill>
                          <a:latin typeface="Arial" panose="020B0604020202020204"/>
                          <a:ea typeface="宋体" panose="02010600030101010101" pitchFamily="2" charset="-122"/>
                        </a:defRPr>
                      </a:lvl4pPr>
                      <a:lvl5pPr marL="1828800" algn="l" defTabSz="914400" rtl="0" eaLnBrk="1" latinLnBrk="0" hangingPunct="1">
                        <a:defRPr sz="1800" b="1" kern="1200">
                          <a:solidFill>
                            <a:schemeClr val="lt1"/>
                          </a:solidFill>
                          <a:latin typeface="Arial" panose="020B0604020202020204"/>
                          <a:ea typeface="宋体" panose="02010600030101010101" pitchFamily="2" charset="-122"/>
                        </a:defRPr>
                      </a:lvl5pPr>
                      <a:lvl6pPr marL="2286000" algn="l" defTabSz="914400" rtl="0" eaLnBrk="1" latinLnBrk="0" hangingPunct="1">
                        <a:defRPr sz="1800" b="1" kern="1200">
                          <a:solidFill>
                            <a:schemeClr val="lt1"/>
                          </a:solidFill>
                          <a:latin typeface="Arial" panose="020B0604020202020204"/>
                          <a:ea typeface="宋体" panose="02010600030101010101" pitchFamily="2" charset="-122"/>
                        </a:defRPr>
                      </a:lvl6pPr>
                      <a:lvl7pPr marL="2743200" algn="l" defTabSz="914400" rtl="0" eaLnBrk="1" latinLnBrk="0" hangingPunct="1">
                        <a:defRPr sz="1800" b="1" kern="1200">
                          <a:solidFill>
                            <a:schemeClr val="lt1"/>
                          </a:solidFill>
                          <a:latin typeface="Arial" panose="020B0604020202020204"/>
                          <a:ea typeface="宋体" panose="02010600030101010101" pitchFamily="2" charset="-122"/>
                        </a:defRPr>
                      </a:lvl7pPr>
                      <a:lvl8pPr marL="3200400" algn="l" defTabSz="914400" rtl="0" eaLnBrk="1" latinLnBrk="0" hangingPunct="1">
                        <a:defRPr sz="1800" b="1" kern="1200">
                          <a:solidFill>
                            <a:schemeClr val="lt1"/>
                          </a:solidFill>
                          <a:latin typeface="Arial" panose="020B0604020202020204"/>
                          <a:ea typeface="宋体" panose="02010600030101010101" pitchFamily="2" charset="-122"/>
                        </a:defRPr>
                      </a:lvl8pPr>
                      <a:lvl9pPr marL="3657600" algn="l" defTabSz="914400" rtl="0" eaLnBrk="1" latinLnBrk="0" hangingPunct="1">
                        <a:defRPr sz="1800" b="1" kern="1200">
                          <a:solidFill>
                            <a:schemeClr val="lt1"/>
                          </a:solidFill>
                          <a:latin typeface="Arial" panose="020B0604020202020204"/>
                          <a:ea typeface="宋体" panose="02010600030101010101" pitchFamily="2" charset="-122"/>
                        </a:defRPr>
                      </a:lvl9pPr>
                    </a:lstStyle>
                    <a:p>
                      <a:pPr algn="ctr"/>
                      <a:r>
                        <a:rPr lang="en-US" altLang="zh-CN" sz="2000" b="1">
                          <a:solidFill>
                            <a:schemeClr val="tx1"/>
                          </a:solidFill>
                          <a:latin typeface="Times New Roman" panose="02020603050405020304" pitchFamily="18" charset="0"/>
                          <a:cs typeface="Times New Roman" panose="02020603050405020304" pitchFamily="18" charset="0"/>
                        </a:rPr>
                        <a:t>NaCl</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wrap="square"/>
                    <a:lstStyle>
                      <a:lvl1pPr marL="0" algn="l" defTabSz="914400" rtl="0" eaLnBrk="1" latinLnBrk="0" hangingPunct="1">
                        <a:defRPr sz="1800" b="1" kern="1200">
                          <a:solidFill>
                            <a:schemeClr val="lt1"/>
                          </a:solidFill>
                          <a:latin typeface="Arial" panose="020B0604020202020204"/>
                          <a:ea typeface="宋体" panose="02010600030101010101" pitchFamily="2" charset="-122"/>
                        </a:defRPr>
                      </a:lvl1pPr>
                      <a:lvl2pPr marL="457200" algn="l" defTabSz="914400" rtl="0" eaLnBrk="1" latinLnBrk="0" hangingPunct="1">
                        <a:defRPr sz="1800" b="1" kern="1200">
                          <a:solidFill>
                            <a:schemeClr val="lt1"/>
                          </a:solidFill>
                          <a:latin typeface="Arial" panose="020B0604020202020204"/>
                          <a:ea typeface="宋体" panose="02010600030101010101" pitchFamily="2" charset="-122"/>
                        </a:defRPr>
                      </a:lvl2pPr>
                      <a:lvl3pPr marL="914400" algn="l" defTabSz="914400" rtl="0" eaLnBrk="1" latinLnBrk="0" hangingPunct="1">
                        <a:defRPr sz="1800" b="1" kern="1200">
                          <a:solidFill>
                            <a:schemeClr val="lt1"/>
                          </a:solidFill>
                          <a:latin typeface="Arial" panose="020B0604020202020204"/>
                          <a:ea typeface="宋体" panose="02010600030101010101" pitchFamily="2" charset="-122"/>
                        </a:defRPr>
                      </a:lvl3pPr>
                      <a:lvl4pPr marL="1371600" algn="l" defTabSz="914400" rtl="0" eaLnBrk="1" latinLnBrk="0" hangingPunct="1">
                        <a:defRPr sz="1800" b="1" kern="1200">
                          <a:solidFill>
                            <a:schemeClr val="lt1"/>
                          </a:solidFill>
                          <a:latin typeface="Arial" panose="020B0604020202020204"/>
                          <a:ea typeface="宋体" panose="02010600030101010101" pitchFamily="2" charset="-122"/>
                        </a:defRPr>
                      </a:lvl4pPr>
                      <a:lvl5pPr marL="1828800" algn="l" defTabSz="914400" rtl="0" eaLnBrk="1" latinLnBrk="0" hangingPunct="1">
                        <a:defRPr sz="1800" b="1" kern="1200">
                          <a:solidFill>
                            <a:schemeClr val="lt1"/>
                          </a:solidFill>
                          <a:latin typeface="Arial" panose="020B0604020202020204"/>
                          <a:ea typeface="宋体" panose="02010600030101010101" pitchFamily="2" charset="-122"/>
                        </a:defRPr>
                      </a:lvl5pPr>
                      <a:lvl6pPr marL="2286000" algn="l" defTabSz="914400" rtl="0" eaLnBrk="1" latinLnBrk="0" hangingPunct="1">
                        <a:defRPr sz="1800" b="1" kern="1200">
                          <a:solidFill>
                            <a:schemeClr val="lt1"/>
                          </a:solidFill>
                          <a:latin typeface="Arial" panose="020B0604020202020204"/>
                          <a:ea typeface="宋体" panose="02010600030101010101" pitchFamily="2" charset="-122"/>
                        </a:defRPr>
                      </a:lvl6pPr>
                      <a:lvl7pPr marL="2743200" algn="l" defTabSz="914400" rtl="0" eaLnBrk="1" latinLnBrk="0" hangingPunct="1">
                        <a:defRPr sz="1800" b="1" kern="1200">
                          <a:solidFill>
                            <a:schemeClr val="lt1"/>
                          </a:solidFill>
                          <a:latin typeface="Arial" panose="020B0604020202020204"/>
                          <a:ea typeface="宋体" panose="02010600030101010101" pitchFamily="2" charset="-122"/>
                        </a:defRPr>
                      </a:lvl7pPr>
                      <a:lvl8pPr marL="3200400" algn="l" defTabSz="914400" rtl="0" eaLnBrk="1" latinLnBrk="0" hangingPunct="1">
                        <a:defRPr sz="1800" b="1" kern="1200">
                          <a:solidFill>
                            <a:schemeClr val="lt1"/>
                          </a:solidFill>
                          <a:latin typeface="Arial" panose="020B0604020202020204"/>
                          <a:ea typeface="宋体" panose="02010600030101010101" pitchFamily="2" charset="-122"/>
                        </a:defRPr>
                      </a:lvl8pPr>
                      <a:lvl9pPr marL="3657600" algn="l" defTabSz="914400" rtl="0" eaLnBrk="1" latinLnBrk="0" hangingPunct="1">
                        <a:defRPr sz="1800" b="1" kern="1200">
                          <a:solidFill>
                            <a:schemeClr val="lt1"/>
                          </a:solidFill>
                          <a:latin typeface="Arial" panose="020B0604020202020204"/>
                          <a:ea typeface="宋体" panose="02010600030101010101" pitchFamily="2" charset="-122"/>
                        </a:defRPr>
                      </a:lvl9pPr>
                    </a:lstStyle>
                    <a:p>
                      <a:pPr algn="ctr"/>
                      <a:r>
                        <a:rPr lang="en-US" altLang="zh-CN" sz="2000" b="1">
                          <a:solidFill>
                            <a:schemeClr val="tx1"/>
                          </a:solidFill>
                          <a:latin typeface="Times New Roman" panose="02020603050405020304" pitchFamily="18" charset="0"/>
                          <a:cs typeface="Times New Roman" panose="02020603050405020304" pitchFamily="18" charset="0"/>
                        </a:rPr>
                        <a:t>Na</a:t>
                      </a:r>
                      <a:r>
                        <a:rPr lang="en-US" altLang="zh-CN" sz="2000" b="1" baseline="-30000">
                          <a:solidFill>
                            <a:schemeClr val="tx1"/>
                          </a:solidFill>
                          <a:latin typeface="Times New Roman" panose="02020603050405020304" pitchFamily="18" charset="0"/>
                          <a:cs typeface="Times New Roman" panose="02020603050405020304" pitchFamily="18" charset="0"/>
                        </a:rPr>
                        <a:t>2</a:t>
                      </a:r>
                      <a:r>
                        <a:rPr lang="en-US" altLang="zh-CN" sz="2000" b="1">
                          <a:solidFill>
                            <a:schemeClr val="tx1"/>
                          </a:solidFill>
                          <a:latin typeface="Times New Roman" panose="02020603050405020304" pitchFamily="18" charset="0"/>
                          <a:cs typeface="Times New Roman" panose="02020603050405020304" pitchFamily="18" charset="0"/>
                        </a:rPr>
                        <a:t>CO</a:t>
                      </a:r>
                      <a:r>
                        <a:rPr lang="en-US" altLang="zh-CN" sz="2000" b="1" baseline="-30000">
                          <a:solidFill>
                            <a:schemeClr val="tx1"/>
                          </a:solidFill>
                          <a:latin typeface="Times New Roman" panose="02020603050405020304" pitchFamily="18" charset="0"/>
                          <a:cs typeface="Times New Roman" panose="02020603050405020304" pitchFamily="18" charset="0"/>
                        </a:rPr>
                        <a:t>3</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wrap="square"/>
                    <a:lstStyle>
                      <a:lvl1pPr marL="0" algn="l" defTabSz="914400" rtl="0" eaLnBrk="1" latinLnBrk="0" hangingPunct="1">
                        <a:defRPr sz="1800" b="1" kern="1200">
                          <a:solidFill>
                            <a:schemeClr val="lt1"/>
                          </a:solidFill>
                          <a:latin typeface="Arial" panose="020B0604020202020204"/>
                          <a:ea typeface="宋体" panose="02010600030101010101" pitchFamily="2" charset="-122"/>
                        </a:defRPr>
                      </a:lvl1pPr>
                      <a:lvl2pPr marL="457200" algn="l" defTabSz="914400" rtl="0" eaLnBrk="1" latinLnBrk="0" hangingPunct="1">
                        <a:defRPr sz="1800" b="1" kern="1200">
                          <a:solidFill>
                            <a:schemeClr val="lt1"/>
                          </a:solidFill>
                          <a:latin typeface="Arial" panose="020B0604020202020204"/>
                          <a:ea typeface="宋体" panose="02010600030101010101" pitchFamily="2" charset="-122"/>
                        </a:defRPr>
                      </a:lvl2pPr>
                      <a:lvl3pPr marL="914400" algn="l" defTabSz="914400" rtl="0" eaLnBrk="1" latinLnBrk="0" hangingPunct="1">
                        <a:defRPr sz="1800" b="1" kern="1200">
                          <a:solidFill>
                            <a:schemeClr val="lt1"/>
                          </a:solidFill>
                          <a:latin typeface="Arial" panose="020B0604020202020204"/>
                          <a:ea typeface="宋体" panose="02010600030101010101" pitchFamily="2" charset="-122"/>
                        </a:defRPr>
                      </a:lvl3pPr>
                      <a:lvl4pPr marL="1371600" algn="l" defTabSz="914400" rtl="0" eaLnBrk="1" latinLnBrk="0" hangingPunct="1">
                        <a:defRPr sz="1800" b="1" kern="1200">
                          <a:solidFill>
                            <a:schemeClr val="lt1"/>
                          </a:solidFill>
                          <a:latin typeface="Arial" panose="020B0604020202020204"/>
                          <a:ea typeface="宋体" panose="02010600030101010101" pitchFamily="2" charset="-122"/>
                        </a:defRPr>
                      </a:lvl4pPr>
                      <a:lvl5pPr marL="1828800" algn="l" defTabSz="914400" rtl="0" eaLnBrk="1" latinLnBrk="0" hangingPunct="1">
                        <a:defRPr sz="1800" b="1" kern="1200">
                          <a:solidFill>
                            <a:schemeClr val="lt1"/>
                          </a:solidFill>
                          <a:latin typeface="Arial" panose="020B0604020202020204"/>
                          <a:ea typeface="宋体" panose="02010600030101010101" pitchFamily="2" charset="-122"/>
                        </a:defRPr>
                      </a:lvl5pPr>
                      <a:lvl6pPr marL="2286000" algn="l" defTabSz="914400" rtl="0" eaLnBrk="1" latinLnBrk="0" hangingPunct="1">
                        <a:defRPr sz="1800" b="1" kern="1200">
                          <a:solidFill>
                            <a:schemeClr val="lt1"/>
                          </a:solidFill>
                          <a:latin typeface="Arial" panose="020B0604020202020204"/>
                          <a:ea typeface="宋体" panose="02010600030101010101" pitchFamily="2" charset="-122"/>
                        </a:defRPr>
                      </a:lvl6pPr>
                      <a:lvl7pPr marL="2743200" algn="l" defTabSz="914400" rtl="0" eaLnBrk="1" latinLnBrk="0" hangingPunct="1">
                        <a:defRPr sz="1800" b="1" kern="1200">
                          <a:solidFill>
                            <a:schemeClr val="lt1"/>
                          </a:solidFill>
                          <a:latin typeface="Arial" panose="020B0604020202020204"/>
                          <a:ea typeface="宋体" panose="02010600030101010101" pitchFamily="2" charset="-122"/>
                        </a:defRPr>
                      </a:lvl7pPr>
                      <a:lvl8pPr marL="3200400" algn="l" defTabSz="914400" rtl="0" eaLnBrk="1" latinLnBrk="0" hangingPunct="1">
                        <a:defRPr sz="1800" b="1" kern="1200">
                          <a:solidFill>
                            <a:schemeClr val="lt1"/>
                          </a:solidFill>
                          <a:latin typeface="Arial" panose="020B0604020202020204"/>
                          <a:ea typeface="宋体" panose="02010600030101010101" pitchFamily="2" charset="-122"/>
                        </a:defRPr>
                      </a:lvl8pPr>
                      <a:lvl9pPr marL="3657600" algn="l" defTabSz="914400" rtl="0" eaLnBrk="1" latinLnBrk="0" hangingPunct="1">
                        <a:defRPr sz="1800" b="1" kern="1200">
                          <a:solidFill>
                            <a:schemeClr val="lt1"/>
                          </a:solidFill>
                          <a:latin typeface="Arial" panose="020B0604020202020204"/>
                          <a:ea typeface="宋体" panose="02010600030101010101" pitchFamily="2" charset="-122"/>
                        </a:defRPr>
                      </a:lvl9pPr>
                    </a:lstStyle>
                    <a:p>
                      <a:pPr algn="ctr"/>
                      <a:r>
                        <a:rPr lang="en-US" altLang="zh-CN" sz="2000" b="1">
                          <a:solidFill>
                            <a:schemeClr val="tx1"/>
                          </a:solidFill>
                          <a:latin typeface="Times New Roman" panose="02020603050405020304" pitchFamily="18" charset="0"/>
                          <a:cs typeface="Times New Roman" panose="02020603050405020304" pitchFamily="18" charset="0"/>
                        </a:rPr>
                        <a:t>NH</a:t>
                      </a:r>
                      <a:r>
                        <a:rPr lang="en-US" altLang="zh-CN" sz="2000" b="1" baseline="-25000">
                          <a:solidFill>
                            <a:schemeClr val="tx1"/>
                          </a:solidFill>
                          <a:latin typeface="Times New Roman" panose="02020603050405020304" pitchFamily="18" charset="0"/>
                          <a:cs typeface="Times New Roman" panose="02020603050405020304" pitchFamily="18" charset="0"/>
                        </a:rPr>
                        <a:t>4</a:t>
                      </a:r>
                      <a:r>
                        <a:rPr lang="en-US" altLang="zh-CN" sz="2000" b="1">
                          <a:solidFill>
                            <a:schemeClr val="tx1"/>
                          </a:solidFill>
                          <a:latin typeface="Times New Roman" panose="02020603050405020304" pitchFamily="18" charset="0"/>
                          <a:cs typeface="Times New Roman" panose="02020603050405020304" pitchFamily="18" charset="0"/>
                        </a:rPr>
                        <a:t>Cl</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wrap="square"/>
                    <a:lstStyle>
                      <a:lvl1pPr marL="0" algn="l" defTabSz="914400" rtl="0" eaLnBrk="1" latinLnBrk="0" hangingPunct="1">
                        <a:defRPr sz="1800" b="1" kern="1200">
                          <a:solidFill>
                            <a:schemeClr val="lt1"/>
                          </a:solidFill>
                          <a:latin typeface="Arial" panose="020B0604020202020204"/>
                          <a:ea typeface="宋体" panose="02010600030101010101" pitchFamily="2" charset="-122"/>
                        </a:defRPr>
                      </a:lvl1pPr>
                      <a:lvl2pPr marL="457200" algn="l" defTabSz="914400" rtl="0" eaLnBrk="1" latinLnBrk="0" hangingPunct="1">
                        <a:defRPr sz="1800" b="1" kern="1200">
                          <a:solidFill>
                            <a:schemeClr val="lt1"/>
                          </a:solidFill>
                          <a:latin typeface="Arial" panose="020B0604020202020204"/>
                          <a:ea typeface="宋体" panose="02010600030101010101" pitchFamily="2" charset="-122"/>
                        </a:defRPr>
                      </a:lvl2pPr>
                      <a:lvl3pPr marL="914400" algn="l" defTabSz="914400" rtl="0" eaLnBrk="1" latinLnBrk="0" hangingPunct="1">
                        <a:defRPr sz="1800" b="1" kern="1200">
                          <a:solidFill>
                            <a:schemeClr val="lt1"/>
                          </a:solidFill>
                          <a:latin typeface="Arial" panose="020B0604020202020204"/>
                          <a:ea typeface="宋体" panose="02010600030101010101" pitchFamily="2" charset="-122"/>
                        </a:defRPr>
                      </a:lvl3pPr>
                      <a:lvl4pPr marL="1371600" algn="l" defTabSz="914400" rtl="0" eaLnBrk="1" latinLnBrk="0" hangingPunct="1">
                        <a:defRPr sz="1800" b="1" kern="1200">
                          <a:solidFill>
                            <a:schemeClr val="lt1"/>
                          </a:solidFill>
                          <a:latin typeface="Arial" panose="020B0604020202020204"/>
                          <a:ea typeface="宋体" panose="02010600030101010101" pitchFamily="2" charset="-122"/>
                        </a:defRPr>
                      </a:lvl4pPr>
                      <a:lvl5pPr marL="1828800" algn="l" defTabSz="914400" rtl="0" eaLnBrk="1" latinLnBrk="0" hangingPunct="1">
                        <a:defRPr sz="1800" b="1" kern="1200">
                          <a:solidFill>
                            <a:schemeClr val="lt1"/>
                          </a:solidFill>
                          <a:latin typeface="Arial" panose="020B0604020202020204"/>
                          <a:ea typeface="宋体" panose="02010600030101010101" pitchFamily="2" charset="-122"/>
                        </a:defRPr>
                      </a:lvl5pPr>
                      <a:lvl6pPr marL="2286000" algn="l" defTabSz="914400" rtl="0" eaLnBrk="1" latinLnBrk="0" hangingPunct="1">
                        <a:defRPr sz="1800" b="1" kern="1200">
                          <a:solidFill>
                            <a:schemeClr val="lt1"/>
                          </a:solidFill>
                          <a:latin typeface="Arial" panose="020B0604020202020204"/>
                          <a:ea typeface="宋体" panose="02010600030101010101" pitchFamily="2" charset="-122"/>
                        </a:defRPr>
                      </a:lvl6pPr>
                      <a:lvl7pPr marL="2743200" algn="l" defTabSz="914400" rtl="0" eaLnBrk="1" latinLnBrk="0" hangingPunct="1">
                        <a:defRPr sz="1800" b="1" kern="1200">
                          <a:solidFill>
                            <a:schemeClr val="lt1"/>
                          </a:solidFill>
                          <a:latin typeface="Arial" panose="020B0604020202020204"/>
                          <a:ea typeface="宋体" panose="02010600030101010101" pitchFamily="2" charset="-122"/>
                        </a:defRPr>
                      </a:lvl7pPr>
                      <a:lvl8pPr marL="3200400" algn="l" defTabSz="914400" rtl="0" eaLnBrk="1" latinLnBrk="0" hangingPunct="1">
                        <a:defRPr sz="1800" b="1" kern="1200">
                          <a:solidFill>
                            <a:schemeClr val="lt1"/>
                          </a:solidFill>
                          <a:latin typeface="Arial" panose="020B0604020202020204"/>
                          <a:ea typeface="宋体" panose="02010600030101010101" pitchFamily="2" charset="-122"/>
                        </a:defRPr>
                      </a:lvl8pPr>
                      <a:lvl9pPr marL="3657600" algn="l" defTabSz="914400" rtl="0" eaLnBrk="1" latinLnBrk="0" hangingPunct="1">
                        <a:defRPr sz="1800" b="1" kern="1200">
                          <a:solidFill>
                            <a:schemeClr val="lt1"/>
                          </a:solidFill>
                          <a:latin typeface="Arial" panose="020B0604020202020204"/>
                          <a:ea typeface="宋体" panose="02010600030101010101" pitchFamily="2" charset="-122"/>
                        </a:defRPr>
                      </a:lvl9pPr>
                    </a:lstStyle>
                    <a:p>
                      <a:pPr algn="ctr"/>
                      <a:r>
                        <a:rPr lang="en-US" altLang="zh-CN" sz="2000" b="1">
                          <a:solidFill>
                            <a:schemeClr val="tx1"/>
                          </a:solidFill>
                          <a:latin typeface="Times New Roman" panose="02020603050405020304" pitchFamily="18" charset="0"/>
                          <a:cs typeface="Times New Roman" panose="02020603050405020304" pitchFamily="18" charset="0"/>
                        </a:rPr>
                        <a:t>CH</a:t>
                      </a:r>
                      <a:r>
                        <a:rPr lang="en-US" altLang="zh-CN" sz="2000" b="1" baseline="-25000">
                          <a:solidFill>
                            <a:schemeClr val="tx1"/>
                          </a:solidFill>
                          <a:latin typeface="Times New Roman" panose="02020603050405020304" pitchFamily="18" charset="0"/>
                          <a:cs typeface="Times New Roman" panose="02020603050405020304" pitchFamily="18" charset="0"/>
                        </a:rPr>
                        <a:t>3</a:t>
                      </a:r>
                      <a:r>
                        <a:rPr lang="en-US" altLang="zh-CN" sz="2000" b="1">
                          <a:solidFill>
                            <a:schemeClr val="tx1"/>
                          </a:solidFill>
                          <a:latin typeface="Times New Roman" panose="02020603050405020304" pitchFamily="18" charset="0"/>
                          <a:cs typeface="Times New Roman" panose="02020603050405020304" pitchFamily="18" charset="0"/>
                        </a:rPr>
                        <a:t>COONa</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wrap="square"/>
                    <a:lstStyle>
                      <a:lvl1pPr marL="0" algn="l" defTabSz="914400" rtl="0" eaLnBrk="1" latinLnBrk="0" hangingPunct="1">
                        <a:defRPr sz="1800" b="1" kern="1200">
                          <a:solidFill>
                            <a:schemeClr val="lt1"/>
                          </a:solidFill>
                          <a:latin typeface="Arial" panose="020B0604020202020204"/>
                          <a:ea typeface="宋体" panose="02010600030101010101" pitchFamily="2" charset="-122"/>
                        </a:defRPr>
                      </a:lvl1pPr>
                      <a:lvl2pPr marL="457200" algn="l" defTabSz="914400" rtl="0" eaLnBrk="1" latinLnBrk="0" hangingPunct="1">
                        <a:defRPr sz="1800" b="1" kern="1200">
                          <a:solidFill>
                            <a:schemeClr val="lt1"/>
                          </a:solidFill>
                          <a:latin typeface="Arial" panose="020B0604020202020204"/>
                          <a:ea typeface="宋体" panose="02010600030101010101" pitchFamily="2" charset="-122"/>
                        </a:defRPr>
                      </a:lvl2pPr>
                      <a:lvl3pPr marL="914400" algn="l" defTabSz="914400" rtl="0" eaLnBrk="1" latinLnBrk="0" hangingPunct="1">
                        <a:defRPr sz="1800" b="1" kern="1200">
                          <a:solidFill>
                            <a:schemeClr val="lt1"/>
                          </a:solidFill>
                          <a:latin typeface="Arial" panose="020B0604020202020204"/>
                          <a:ea typeface="宋体" panose="02010600030101010101" pitchFamily="2" charset="-122"/>
                        </a:defRPr>
                      </a:lvl3pPr>
                      <a:lvl4pPr marL="1371600" algn="l" defTabSz="914400" rtl="0" eaLnBrk="1" latinLnBrk="0" hangingPunct="1">
                        <a:defRPr sz="1800" b="1" kern="1200">
                          <a:solidFill>
                            <a:schemeClr val="lt1"/>
                          </a:solidFill>
                          <a:latin typeface="Arial" panose="020B0604020202020204"/>
                          <a:ea typeface="宋体" panose="02010600030101010101" pitchFamily="2" charset="-122"/>
                        </a:defRPr>
                      </a:lvl4pPr>
                      <a:lvl5pPr marL="1828800" algn="l" defTabSz="914400" rtl="0" eaLnBrk="1" latinLnBrk="0" hangingPunct="1">
                        <a:defRPr sz="1800" b="1" kern="1200">
                          <a:solidFill>
                            <a:schemeClr val="lt1"/>
                          </a:solidFill>
                          <a:latin typeface="Arial" panose="020B0604020202020204"/>
                          <a:ea typeface="宋体" panose="02010600030101010101" pitchFamily="2" charset="-122"/>
                        </a:defRPr>
                      </a:lvl5pPr>
                      <a:lvl6pPr marL="2286000" algn="l" defTabSz="914400" rtl="0" eaLnBrk="1" latinLnBrk="0" hangingPunct="1">
                        <a:defRPr sz="1800" b="1" kern="1200">
                          <a:solidFill>
                            <a:schemeClr val="lt1"/>
                          </a:solidFill>
                          <a:latin typeface="Arial" panose="020B0604020202020204"/>
                          <a:ea typeface="宋体" panose="02010600030101010101" pitchFamily="2" charset="-122"/>
                        </a:defRPr>
                      </a:lvl6pPr>
                      <a:lvl7pPr marL="2743200" algn="l" defTabSz="914400" rtl="0" eaLnBrk="1" latinLnBrk="0" hangingPunct="1">
                        <a:defRPr sz="1800" b="1" kern="1200">
                          <a:solidFill>
                            <a:schemeClr val="lt1"/>
                          </a:solidFill>
                          <a:latin typeface="Arial" panose="020B0604020202020204"/>
                          <a:ea typeface="宋体" panose="02010600030101010101" pitchFamily="2" charset="-122"/>
                        </a:defRPr>
                      </a:lvl7pPr>
                      <a:lvl8pPr marL="3200400" algn="l" defTabSz="914400" rtl="0" eaLnBrk="1" latinLnBrk="0" hangingPunct="1">
                        <a:defRPr sz="1800" b="1" kern="1200">
                          <a:solidFill>
                            <a:schemeClr val="lt1"/>
                          </a:solidFill>
                          <a:latin typeface="Arial" panose="020B0604020202020204"/>
                          <a:ea typeface="宋体" panose="02010600030101010101" pitchFamily="2" charset="-122"/>
                        </a:defRPr>
                      </a:lvl8pPr>
                      <a:lvl9pPr marL="3657600" algn="l" defTabSz="914400" rtl="0" eaLnBrk="1" latinLnBrk="0" hangingPunct="1">
                        <a:defRPr sz="1800" b="1" kern="1200">
                          <a:solidFill>
                            <a:schemeClr val="lt1"/>
                          </a:solidFill>
                          <a:latin typeface="Arial" panose="020B0604020202020204"/>
                          <a:ea typeface="宋体" panose="02010600030101010101" pitchFamily="2" charset="-122"/>
                        </a:defRPr>
                      </a:lvl9pPr>
                    </a:lstStyle>
                    <a:p>
                      <a:pPr marL="0" marR="0" indent="0" algn="ctr" defTabSz="914400" rtl="0" eaLnBrk="1" fontAlgn="auto" latinLnBrk="0" hangingPunct="1">
                        <a:lnSpc>
                          <a:spcPct val="100000"/>
                        </a:lnSpc>
                        <a:spcBef>
                          <a:spcPct val="0"/>
                        </a:spcBef>
                        <a:spcAft>
                          <a:spcPct val="0"/>
                        </a:spcAft>
                        <a:buClrTx/>
                        <a:buSzTx/>
                        <a:buFontTx/>
                        <a:buNone/>
                        <a:defRPr/>
                      </a:pPr>
                      <a:r>
                        <a:rPr lang="en-US" altLang="zh-CN" sz="2000" b="1">
                          <a:solidFill>
                            <a:schemeClr val="tx1"/>
                          </a:solidFill>
                          <a:latin typeface="Times New Roman" panose="02020603050405020304" pitchFamily="18" charset="0"/>
                          <a:cs typeface="Times New Roman" panose="02020603050405020304" pitchFamily="18" charset="0"/>
                        </a:rPr>
                        <a:t>AlCl</a:t>
                      </a:r>
                      <a:r>
                        <a:rPr lang="en-US" altLang="zh-CN" sz="2000" b="1" baseline="-30000">
                          <a:solidFill>
                            <a:schemeClr val="tx1"/>
                          </a:solidFill>
                          <a:latin typeface="Times New Roman" panose="02020603050405020304" pitchFamily="18" charset="0"/>
                          <a:cs typeface="Times New Roman" panose="02020603050405020304" pitchFamily="18" charset="0"/>
                        </a:rPr>
                        <a:t>3</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r>
              <a:tr h="487439">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r>
                        <a:rPr lang="zh-CN" altLang="en-US" sz="2000" b="1">
                          <a:solidFill>
                            <a:schemeClr val="tx1"/>
                          </a:solidFill>
                          <a:latin typeface="Times New Roman" panose="02020603050405020304" pitchFamily="18" charset="0"/>
                          <a:cs typeface="Times New Roman" panose="02020603050405020304" pitchFamily="18" charset="0"/>
                        </a:rPr>
                        <a:t>盐的分类</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514580">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r>
                        <a:rPr lang="zh-CN" altLang="en-US" sz="2000" b="1">
                          <a:solidFill>
                            <a:schemeClr val="tx1"/>
                          </a:solidFill>
                          <a:latin typeface="Times New Roman" panose="02020603050405020304" pitchFamily="18" charset="0"/>
                          <a:cs typeface="Times New Roman" panose="02020603050405020304" pitchFamily="18" charset="0"/>
                        </a:rPr>
                        <a:t>溶液的酸碱性</a:t>
                      </a: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wrap="square"/>
                    <a:lstStyle>
                      <a:lvl1pPr marL="0" algn="l" defTabSz="914400" rtl="0" eaLnBrk="1" latinLnBrk="0" hangingPunct="1">
                        <a:defRPr sz="1800" kern="1200">
                          <a:solidFill>
                            <a:schemeClr val="dk1"/>
                          </a:solidFill>
                          <a:latin typeface="Arial" panose="020B0604020202020204"/>
                          <a:ea typeface="宋体" panose="02010600030101010101" pitchFamily="2" charset="-122"/>
                        </a:defRPr>
                      </a:lvl1pPr>
                      <a:lvl2pPr marL="457200" algn="l" defTabSz="914400" rtl="0" eaLnBrk="1" latinLnBrk="0" hangingPunct="1">
                        <a:defRPr sz="1800" kern="1200">
                          <a:solidFill>
                            <a:schemeClr val="dk1"/>
                          </a:solidFill>
                          <a:latin typeface="Arial" panose="020B0604020202020204"/>
                          <a:ea typeface="宋体" panose="02010600030101010101" pitchFamily="2" charset="-122"/>
                        </a:defRPr>
                      </a:lvl2pPr>
                      <a:lvl3pPr marL="914400" algn="l" defTabSz="914400" rtl="0" eaLnBrk="1" latinLnBrk="0" hangingPunct="1">
                        <a:defRPr sz="1800" kern="1200">
                          <a:solidFill>
                            <a:schemeClr val="dk1"/>
                          </a:solidFill>
                          <a:latin typeface="Arial" panose="020B0604020202020204"/>
                          <a:ea typeface="宋体" panose="02010600030101010101" pitchFamily="2" charset="-122"/>
                        </a:defRPr>
                      </a:lvl3pPr>
                      <a:lvl4pPr marL="1371600" algn="l" defTabSz="914400" rtl="0" eaLnBrk="1" latinLnBrk="0" hangingPunct="1">
                        <a:defRPr sz="1800" kern="1200">
                          <a:solidFill>
                            <a:schemeClr val="dk1"/>
                          </a:solidFill>
                          <a:latin typeface="Arial" panose="020B0604020202020204"/>
                          <a:ea typeface="宋体" panose="02010600030101010101" pitchFamily="2" charset="-122"/>
                        </a:defRPr>
                      </a:lvl4pPr>
                      <a:lvl5pPr marL="1828800" algn="l" defTabSz="914400" rtl="0" eaLnBrk="1" latinLnBrk="0" hangingPunct="1">
                        <a:defRPr sz="1800" kern="1200">
                          <a:solidFill>
                            <a:schemeClr val="dk1"/>
                          </a:solidFill>
                          <a:latin typeface="Arial" panose="020B0604020202020204"/>
                          <a:ea typeface="宋体" panose="02010600030101010101" pitchFamily="2" charset="-122"/>
                        </a:defRPr>
                      </a:lvl5pPr>
                      <a:lvl6pPr marL="2286000" algn="l" defTabSz="914400" rtl="0" eaLnBrk="1" latinLnBrk="0" hangingPunct="1">
                        <a:defRPr sz="1800" kern="1200">
                          <a:solidFill>
                            <a:schemeClr val="dk1"/>
                          </a:solidFill>
                          <a:latin typeface="Arial" panose="020B0604020202020204"/>
                          <a:ea typeface="宋体" panose="02010600030101010101" pitchFamily="2" charset="-122"/>
                        </a:defRPr>
                      </a:lvl6pPr>
                      <a:lvl7pPr marL="2743200" algn="l" defTabSz="914400" rtl="0" eaLnBrk="1" latinLnBrk="0" hangingPunct="1">
                        <a:defRPr sz="1800" kern="1200">
                          <a:solidFill>
                            <a:schemeClr val="dk1"/>
                          </a:solidFill>
                          <a:latin typeface="Arial" panose="020B0604020202020204"/>
                          <a:ea typeface="宋体" panose="02010600030101010101" pitchFamily="2" charset="-122"/>
                        </a:defRPr>
                      </a:lvl7pPr>
                      <a:lvl8pPr marL="3200400" algn="l" defTabSz="914400" rtl="0" eaLnBrk="1" latinLnBrk="0" hangingPunct="1">
                        <a:defRPr sz="1800" kern="1200">
                          <a:solidFill>
                            <a:schemeClr val="dk1"/>
                          </a:solidFill>
                          <a:latin typeface="Arial" panose="020B0604020202020204"/>
                          <a:ea typeface="宋体" panose="02010600030101010101" pitchFamily="2" charset="-122"/>
                        </a:defRPr>
                      </a:lvl8pPr>
                      <a:lvl9pPr marL="3657600" algn="l" defTabSz="914400" rtl="0" eaLnBrk="1" latinLnBrk="0" hangingPunct="1">
                        <a:defRPr sz="1800" kern="1200">
                          <a:solidFill>
                            <a:schemeClr val="dk1"/>
                          </a:solidFill>
                          <a:latin typeface="Arial" panose="020B0604020202020204"/>
                          <a:ea typeface="宋体" panose="02010600030101010101" pitchFamily="2" charset="-122"/>
                        </a:defRPr>
                      </a:lvl9pPr>
                    </a:lstStyle>
                    <a:p>
                      <a:pPr algn="ctr"/>
                      <a:endParaRPr lang="zh-CN" altLang="en-US" sz="2000" b="1">
                        <a:solidFill>
                          <a:schemeClr val="tx1"/>
                        </a:solidFill>
                        <a:latin typeface="Times New Roman" panose="02020603050405020304" pitchFamily="18" charset="0"/>
                        <a:cs typeface="Times New Roman" panose="02020603050405020304" pitchFamily="18" charset="0"/>
                      </a:endParaRPr>
                    </a:p>
                  </a:txBody>
                  <a:tcPr vert="horz">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
        <p:nvSpPr>
          <p:cNvPr id="7" name="Text Box 72"/>
          <p:cNvSpPr txBox="1">
            <a:spLocks noChangeArrowheads="1"/>
          </p:cNvSpPr>
          <p:nvPr/>
        </p:nvSpPr>
        <p:spPr bwMode="auto">
          <a:xfrm>
            <a:off x="3238503" y="4153557"/>
            <a:ext cx="14851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b="1">
                <a:solidFill>
                  <a:srgbClr val="0000CC"/>
                </a:solidFill>
              </a:rPr>
              <a:t>强酸强碱盐</a:t>
            </a:r>
            <a:endParaRPr lang="zh-CN" altLang="en-US" sz="2000" b="1">
              <a:solidFill>
                <a:srgbClr val="0000CC"/>
              </a:solidFill>
            </a:endParaRPr>
          </a:p>
        </p:txBody>
      </p:sp>
      <p:sp>
        <p:nvSpPr>
          <p:cNvPr id="8" name="Text Box 73"/>
          <p:cNvSpPr txBox="1">
            <a:spLocks noChangeArrowheads="1"/>
          </p:cNvSpPr>
          <p:nvPr/>
        </p:nvSpPr>
        <p:spPr bwMode="auto">
          <a:xfrm>
            <a:off x="5004407" y="4153557"/>
            <a:ext cx="15597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b="1">
                <a:solidFill>
                  <a:srgbClr val="0000CC"/>
                </a:solidFill>
              </a:rPr>
              <a:t>弱酸强碱盐</a:t>
            </a:r>
            <a:endParaRPr lang="zh-CN" altLang="en-US" sz="2000" b="1">
              <a:solidFill>
                <a:srgbClr val="0000CC"/>
              </a:solidFill>
            </a:endParaRPr>
          </a:p>
        </p:txBody>
      </p:sp>
      <p:sp>
        <p:nvSpPr>
          <p:cNvPr id="9" name="Text Box 74"/>
          <p:cNvSpPr txBox="1">
            <a:spLocks noChangeArrowheads="1"/>
          </p:cNvSpPr>
          <p:nvPr/>
        </p:nvSpPr>
        <p:spPr bwMode="auto">
          <a:xfrm>
            <a:off x="6661546" y="4143676"/>
            <a:ext cx="16136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b="1">
                <a:solidFill>
                  <a:srgbClr val="0000CC"/>
                </a:solidFill>
              </a:rPr>
              <a:t>强酸弱碱盐</a:t>
            </a:r>
            <a:endParaRPr lang="zh-CN" altLang="en-US" sz="2000" b="1">
              <a:solidFill>
                <a:srgbClr val="0000CC"/>
              </a:solidFill>
            </a:endParaRPr>
          </a:p>
        </p:txBody>
      </p:sp>
      <p:sp>
        <p:nvSpPr>
          <p:cNvPr id="10" name="Text Box 75"/>
          <p:cNvSpPr txBox="1">
            <a:spLocks noChangeArrowheads="1"/>
          </p:cNvSpPr>
          <p:nvPr/>
        </p:nvSpPr>
        <p:spPr bwMode="auto">
          <a:xfrm>
            <a:off x="8372660" y="4143676"/>
            <a:ext cx="1727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000" b="1">
                <a:solidFill>
                  <a:srgbClr val="0000CC"/>
                </a:solidFill>
              </a:rPr>
              <a:t>弱酸强碱盐</a:t>
            </a:r>
            <a:endParaRPr lang="zh-CN" altLang="en-US" sz="2000" b="1">
              <a:solidFill>
                <a:srgbClr val="0000CC"/>
              </a:solidFill>
            </a:endParaRPr>
          </a:p>
        </p:txBody>
      </p:sp>
      <p:sp>
        <p:nvSpPr>
          <p:cNvPr id="11" name="Text Box 76"/>
          <p:cNvSpPr txBox="1">
            <a:spLocks noChangeArrowheads="1"/>
          </p:cNvSpPr>
          <p:nvPr/>
        </p:nvSpPr>
        <p:spPr bwMode="auto">
          <a:xfrm>
            <a:off x="10099860" y="4161061"/>
            <a:ext cx="16136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b="1">
                <a:solidFill>
                  <a:srgbClr val="0000CC"/>
                </a:solidFill>
              </a:rPr>
              <a:t>强酸弱碱盐</a:t>
            </a:r>
            <a:endParaRPr lang="zh-CN" altLang="en-US" sz="2000" b="1">
              <a:solidFill>
                <a:srgbClr val="0000CC"/>
              </a:solidFill>
            </a:endParaRPr>
          </a:p>
        </p:txBody>
      </p:sp>
      <p:sp>
        <p:nvSpPr>
          <p:cNvPr id="12" name="Text Box 47"/>
          <p:cNvSpPr txBox="1">
            <a:spLocks noChangeArrowheads="1"/>
          </p:cNvSpPr>
          <p:nvPr/>
        </p:nvSpPr>
        <p:spPr bwMode="auto">
          <a:xfrm>
            <a:off x="3703358" y="4671883"/>
            <a:ext cx="743985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b="1">
                <a:solidFill>
                  <a:srgbClr val="FF0000"/>
                </a:solidFill>
              </a:rPr>
              <a:t>中性                 碱性                         酸性                 碱性                      酸性</a:t>
            </a:r>
            <a:endParaRPr lang="zh-CN" altLang="en-US" sz="2000" b="1">
              <a:solidFill>
                <a:srgbClr val="FF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slide(fromBottom)">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slide(fromBottom)">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lide(fromBottom)">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slide(fromBottom)">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lide(fromBottom)">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randombar(horizontal)">
                                      <p:cBhvr>
                                        <p:cTn id="45" dur="500"/>
                                        <p:tgtEl>
                                          <p:spTgt spid="4">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randombar(horizontal)">
                                      <p:cBhvr>
                                        <p:cTn id="50" dur="500"/>
                                        <p:tgtEl>
                                          <p:spTgt spid="4">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slide(fromBottom)">
                                      <p:cBhvr>
                                        <p:cTn id="5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uiExpand="1" build="p"/>
      <p:bldP spid="7" grpId="0" bldLvl="0" animBg="1"/>
      <p:bldP spid="8" grpId="0" bldLvl="0" animBg="1"/>
      <p:bldP spid="9" grpId="0" bldLvl="0" animBg="1"/>
      <p:bldP spid="10" grpId="0" bldLvl="0" animBg="1"/>
      <p:bldP spid="11" grpId="0" bldLvl="0" animBg="1"/>
      <p:bldP spid="1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19795" y="1208365"/>
            <a:ext cx="155912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zh-CN" altLang="en-US" sz="2400" b="1">
                <a:solidFill>
                  <a:srgbClr val="990000"/>
                </a:solidFill>
                <a:effectLst>
                  <a:outerShdw blurRad="38100" dist="38100" dir="2700000" algn="tl">
                    <a:srgbClr val="C0C0C0"/>
                  </a:outerShdw>
                </a:effectLst>
              </a:rPr>
              <a:t>交流讨论</a:t>
            </a:r>
            <a:endParaRPr lang="zh-CN" altLang="en-US" sz="2400"/>
          </a:p>
        </p:txBody>
      </p:sp>
      <p:sp>
        <p:nvSpPr>
          <p:cNvPr id="4" name="文本框 3"/>
          <p:cNvSpPr txBox="1"/>
          <p:nvPr/>
        </p:nvSpPr>
        <p:spPr>
          <a:xfrm>
            <a:off x="1219795" y="1868893"/>
            <a:ext cx="9595843" cy="1130246"/>
          </a:xfrm>
          <a:prstGeom prst="rect">
            <a:avLst/>
          </a:prstGeom>
          <a:noFill/>
        </p:spPr>
        <p:txBody>
          <a:bodyPr wrap="square">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1.</a:t>
            </a:r>
            <a:r>
              <a:rPr lang="zh-CN" altLang="en-US" sz="2400" b="1">
                <a:latin typeface="Times New Roman" panose="02020603050405020304" pitchFamily="18" charset="0"/>
                <a:cs typeface="Times New Roman" panose="02020603050405020304" pitchFamily="18" charset="0"/>
              </a:rPr>
              <a:t>将</a:t>
            </a:r>
            <a:r>
              <a:rPr lang="en-US" altLang="zh-CN" sz="2400" b="1">
                <a:latin typeface="Times New Roman" panose="02020603050405020304" pitchFamily="18" charset="0"/>
                <a:cs typeface="Times New Roman" panose="02020603050405020304" pitchFamily="18" charset="0"/>
              </a:rPr>
              <a:t>NaCl</a:t>
            </a:r>
            <a:r>
              <a:rPr lang="zh-CN" altLang="en-US" sz="2400" b="1">
                <a:latin typeface="Times New Roman" panose="02020603050405020304" pitchFamily="18" charset="0"/>
                <a:cs typeface="Times New Roman" panose="02020603050405020304" pitchFamily="18" charset="0"/>
              </a:rPr>
              <a:t>溶解在水中，分析发生了哪些过程？是否对水的电离平衡产生影响？</a:t>
            </a:r>
            <a:endParaRPr lang="zh-CN" altLang="en-US" sz="2400" b="1">
              <a:latin typeface="Times New Roman" panose="02020603050405020304" pitchFamily="18" charset="0"/>
              <a:cs typeface="Times New Roman" panose="02020603050405020304" pitchFamily="18" charset="0"/>
            </a:endParaRPr>
          </a:p>
        </p:txBody>
      </p:sp>
      <p:grpSp>
        <p:nvGrpSpPr>
          <p:cNvPr id="10" name="组合 9"/>
          <p:cNvGrpSpPr/>
          <p:nvPr/>
        </p:nvGrpSpPr>
        <p:grpSpPr>
          <a:xfrm>
            <a:off x="2237954" y="3066812"/>
            <a:ext cx="3842719" cy="461665"/>
            <a:chOff x="2237954" y="3066812"/>
            <a:chExt cx="3842719" cy="461665"/>
          </a:xfrm>
        </p:grpSpPr>
        <p:sp>
          <p:nvSpPr>
            <p:cNvPr id="5" name="文本框 4"/>
            <p:cNvSpPr txBox="1"/>
            <p:nvPr/>
          </p:nvSpPr>
          <p:spPr>
            <a:xfrm>
              <a:off x="2237954" y="3066812"/>
              <a:ext cx="3842719"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H</a:t>
              </a:r>
              <a:r>
                <a:rPr lang="en-US" altLang="zh-CN" sz="2400" b="1" baseline="-25000">
                  <a:solidFill>
                    <a:srgbClr val="0000FF"/>
                  </a:solidFill>
                  <a:latin typeface="Times New Roman" panose="02020603050405020304" pitchFamily="18" charset="0"/>
                  <a:cs typeface="Times New Roman" panose="02020603050405020304" pitchFamily="18" charset="0"/>
                </a:rPr>
                <a:t>2</a:t>
              </a:r>
              <a:r>
                <a:rPr lang="en-US" altLang="zh-CN" sz="2400" b="1">
                  <a:solidFill>
                    <a:srgbClr val="0000FF"/>
                  </a:solidFill>
                  <a:latin typeface="Times New Roman" panose="02020603050405020304" pitchFamily="18" charset="0"/>
                  <a:cs typeface="Times New Roman" panose="02020603050405020304" pitchFamily="18" charset="0"/>
                </a:rPr>
                <a:t>O          H</a:t>
              </a:r>
              <a:r>
                <a:rPr lang="en-US" altLang="zh-CN" sz="2400" b="1" baseline="30000">
                  <a:solidFill>
                    <a:srgbClr val="0000FF"/>
                  </a:solidFill>
                  <a:latin typeface="Times New Roman" panose="02020603050405020304" pitchFamily="18" charset="0"/>
                  <a:cs typeface="Times New Roman" panose="02020603050405020304" pitchFamily="18" charset="0"/>
                </a:rPr>
                <a:t>+</a:t>
              </a:r>
              <a:r>
                <a:rPr lang="en-US" altLang="zh-CN" sz="2400" b="1">
                  <a:solidFill>
                    <a:srgbClr val="0000FF"/>
                  </a:solidFill>
                  <a:latin typeface="Times New Roman" panose="02020603050405020304" pitchFamily="18" charset="0"/>
                  <a:cs typeface="Times New Roman" panose="02020603050405020304" pitchFamily="18" charset="0"/>
                </a:rPr>
                <a:t>        +        OH</a:t>
              </a:r>
              <a:r>
                <a:rPr lang="en-US" altLang="zh-CN" sz="2400" b="1" baseline="30000">
                  <a:solidFill>
                    <a:srgbClr val="0000FF"/>
                  </a:solidFill>
                  <a:latin typeface="Times New Roman" panose="02020603050405020304" pitchFamily="18" charset="0"/>
                  <a:cs typeface="Times New Roman" panose="02020603050405020304" pitchFamily="18" charset="0"/>
                </a:rPr>
                <a:t>-</a:t>
              </a:r>
              <a:endParaRPr lang="zh-CN" altLang="en-US" sz="2400" b="1" baseline="30000">
                <a:solidFill>
                  <a:srgbClr val="0000FF"/>
                </a:solidFill>
                <a:latin typeface="Times New Roman" panose="02020603050405020304" pitchFamily="18" charset="0"/>
                <a:cs typeface="Times New Roman" panose="02020603050405020304" pitchFamily="18" charset="0"/>
              </a:endParaRPr>
            </a:p>
          </p:txBody>
        </p:sp>
        <p:graphicFrame>
          <p:nvGraphicFramePr>
            <p:cNvPr id="6" name="对象 5"/>
            <p:cNvGraphicFramePr>
              <a:graphicFrameLocks noChangeAspect="1"/>
            </p:cNvGraphicFramePr>
            <p:nvPr/>
          </p:nvGraphicFramePr>
          <p:xfrm>
            <a:off x="2978230" y="3212307"/>
            <a:ext cx="582362" cy="216693"/>
          </p:xfrm>
          <a:graphic>
            <a:graphicData uri="http://schemas.openxmlformats.org/presentationml/2006/ole">
              <mc:AlternateContent xmlns:mc="http://schemas.openxmlformats.org/markup-compatibility/2006">
                <mc:Choice xmlns:v="urn:schemas-microsoft-com:vml" Requires="v">
                  <p:oleObj spid="_x0000_s1038" name="BMP 图像" r:id="rId1" imgW="409575" imgH="152400" progId="Paint.Picture">
                    <p:embed/>
                  </p:oleObj>
                </mc:Choice>
                <mc:Fallback>
                  <p:oleObj name="BMP 图像" r:id="rId1" imgW="409575" imgH="152400" progId="Paint.Picture">
                    <p:embed/>
                    <p:pic>
                      <p:nvPicPr>
                        <p:cNvPr id="0" name="OLE substitute image"/>
                        <p:cNvPicPr/>
                        <p:nvPr/>
                      </p:nvPicPr>
                      <p:blipFill>
                        <a:blip r:embed="rId2"/>
                        <a:stretch>
                          <a:fillRect/>
                        </a:stretch>
                      </p:blipFill>
                      <p:spPr>
                        <a:xfrm>
                          <a:off x="2978230" y="3212307"/>
                          <a:ext cx="582362" cy="216693"/>
                        </a:xfrm>
                        <a:prstGeom prst="rect">
                          <a:avLst/>
                        </a:prstGeom>
                      </p:spPr>
                    </p:pic>
                  </p:oleObj>
                </mc:Fallback>
              </mc:AlternateContent>
            </a:graphicData>
          </a:graphic>
        </p:graphicFrame>
      </p:grpSp>
      <p:sp>
        <p:nvSpPr>
          <p:cNvPr id="7" name="文本框 6"/>
          <p:cNvSpPr txBox="1"/>
          <p:nvPr/>
        </p:nvSpPr>
        <p:spPr>
          <a:xfrm>
            <a:off x="2237954" y="3673972"/>
            <a:ext cx="3797835"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NaCl=== Na</a:t>
            </a:r>
            <a:r>
              <a:rPr lang="en-US" altLang="zh-CN" sz="2400" b="1" baseline="30000">
                <a:solidFill>
                  <a:srgbClr val="0000FF"/>
                </a:solidFill>
                <a:latin typeface="Times New Roman" panose="02020603050405020304" pitchFamily="18" charset="0"/>
                <a:cs typeface="Times New Roman" panose="02020603050405020304" pitchFamily="18" charset="0"/>
              </a:rPr>
              <a:t>+ </a:t>
            </a:r>
            <a:r>
              <a:rPr lang="en-US" altLang="zh-CN" sz="2400" b="1">
                <a:solidFill>
                  <a:srgbClr val="0000FF"/>
                </a:solidFill>
                <a:latin typeface="Times New Roman" panose="02020603050405020304" pitchFamily="18" charset="0"/>
                <a:cs typeface="Times New Roman" panose="02020603050405020304" pitchFamily="18" charset="0"/>
              </a:rPr>
              <a:t>      +          Cl</a:t>
            </a:r>
            <a:r>
              <a:rPr lang="en-US" altLang="zh-CN" sz="2400" b="1" baseline="30000">
                <a:solidFill>
                  <a:srgbClr val="0000FF"/>
                </a:solidFill>
                <a:latin typeface="Times New Roman" panose="02020603050405020304" pitchFamily="18" charset="0"/>
                <a:cs typeface="Times New Roman" panose="02020603050405020304" pitchFamily="18" charset="0"/>
              </a:rPr>
              <a:t>-</a:t>
            </a:r>
            <a:endParaRPr lang="zh-CN" altLang="en-US" sz="2400" b="1" baseline="30000">
              <a:solidFill>
                <a:srgbClr val="0000FF"/>
              </a:solidFill>
              <a:latin typeface="Times New Roman" panose="02020603050405020304" pitchFamily="18" charset="0"/>
              <a:cs typeface="Times New Roman" panose="02020603050405020304" pitchFamily="18" charset="0"/>
            </a:endParaRPr>
          </a:p>
        </p:txBody>
      </p:sp>
      <p:sp>
        <p:nvSpPr>
          <p:cNvPr id="8" name="文本框 7"/>
          <p:cNvSpPr txBox="1"/>
          <p:nvPr/>
        </p:nvSpPr>
        <p:spPr>
          <a:xfrm>
            <a:off x="1219795" y="4281132"/>
            <a:ext cx="9073318" cy="1130246"/>
          </a:xfrm>
          <a:prstGeom prst="rect">
            <a:avLst/>
          </a:prstGeom>
          <a:noFill/>
        </p:spPr>
        <p:txBody>
          <a:bodyPr wrap="none" rtlCol="0">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Na</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是强碱离子，不与</a:t>
            </a:r>
            <a:r>
              <a:rPr lang="en-US" altLang="zh-CN" sz="2400" b="1">
                <a:latin typeface="Times New Roman" panose="02020603050405020304" pitchFamily="18" charset="0"/>
                <a:cs typeface="Times New Roman" panose="02020603050405020304" pitchFamily="18" charset="0"/>
              </a:rPr>
              <a:t>OH</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结合；</a:t>
            </a:r>
            <a:r>
              <a:rPr lang="en-US" altLang="zh-CN" sz="2400" b="1">
                <a:latin typeface="Times New Roman" panose="02020603050405020304" pitchFamily="18" charset="0"/>
                <a:cs typeface="Times New Roman" panose="02020603050405020304" pitchFamily="18" charset="0"/>
              </a:rPr>
              <a:t>Cl</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是强酸根离子，不与</a:t>
            </a:r>
            <a:r>
              <a:rPr lang="en-US" altLang="zh-CN" sz="2400" b="1">
                <a:latin typeface="Times New Roman" panose="02020603050405020304" pitchFamily="18" charset="0"/>
                <a:cs typeface="Times New Roman" panose="02020603050405020304" pitchFamily="18" charset="0"/>
              </a:rPr>
              <a:t>H</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结合；</a:t>
            </a:r>
            <a:endParaRPr lang="en-US" altLang="zh-CN" sz="2400" b="1">
              <a:latin typeface="Times New Roman" panose="02020603050405020304" pitchFamily="18" charset="0"/>
              <a:cs typeface="Times New Roman" panose="02020603050405020304" pitchFamily="18" charset="0"/>
            </a:endParaRPr>
          </a:p>
          <a:p>
            <a:pPr>
              <a:lnSpc>
                <a:spcPct val="150000"/>
              </a:lnSpc>
            </a:pPr>
            <a:r>
              <a:rPr lang="zh-CN" altLang="en-US" sz="2400" b="1">
                <a:latin typeface="Times New Roman" panose="02020603050405020304" pitchFamily="18" charset="0"/>
                <a:cs typeface="Times New Roman" panose="02020603050405020304" pitchFamily="18" charset="0"/>
              </a:rPr>
              <a:t>对水的电离平衡无影响。</a:t>
            </a:r>
            <a:endParaRPr lang="zh-CN" altLang="en-US" sz="2400" b="1">
              <a:latin typeface="Times New Roman" panose="02020603050405020304" pitchFamily="18" charset="0"/>
              <a:cs typeface="Times New Roman" panose="02020603050405020304" pitchFamily="18" charset="0"/>
            </a:endParaRPr>
          </a:p>
        </p:txBody>
      </p:sp>
      <p:sp>
        <p:nvSpPr>
          <p:cNvPr id="9" name="文本框 8"/>
          <p:cNvSpPr txBox="1"/>
          <p:nvPr/>
        </p:nvSpPr>
        <p:spPr>
          <a:xfrm>
            <a:off x="1219795" y="5556873"/>
            <a:ext cx="5134739" cy="461665"/>
          </a:xfrm>
          <a:prstGeom prst="rect">
            <a:avLst/>
          </a:prstGeom>
          <a:noFill/>
        </p:spPr>
        <p:txBody>
          <a:bodyPr wrap="none" rtlCol="0">
            <a:spAutoFit/>
          </a:bodyPr>
          <a:lstStyle/>
          <a:p>
            <a:r>
              <a:rPr lang="zh-CN" altLang="en-US" sz="2400" b="1">
                <a:solidFill>
                  <a:srgbClr val="C00000"/>
                </a:solidFill>
              </a:rPr>
              <a:t>强酸强碱盐溶于水后，溶液显中性。</a:t>
            </a:r>
            <a:endParaRPr lang="zh-CN" altLang="en-US" sz="2400" b="1">
              <a:solidFill>
                <a:srgbClr val="C0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15806" y="672511"/>
            <a:ext cx="9595843" cy="1130246"/>
          </a:xfrm>
          <a:prstGeom prst="rect">
            <a:avLst/>
          </a:prstGeom>
          <a:noFill/>
        </p:spPr>
        <p:txBody>
          <a:bodyPr wrap="square">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2.</a:t>
            </a:r>
            <a:r>
              <a:rPr lang="zh-CN" altLang="en-US" sz="2400" b="1">
                <a:latin typeface="Times New Roman" panose="02020603050405020304" pitchFamily="18" charset="0"/>
                <a:cs typeface="Times New Roman" panose="02020603050405020304" pitchFamily="18" charset="0"/>
              </a:rPr>
              <a:t>将</a:t>
            </a:r>
            <a:r>
              <a:rPr lang="en-US" altLang="zh-CN" sz="2400" b="1">
                <a:latin typeface="Times New Roman" panose="02020603050405020304" pitchFamily="18" charset="0"/>
                <a:cs typeface="Times New Roman" panose="02020603050405020304" pitchFamily="18" charset="0"/>
              </a:rPr>
              <a:t>NH</a:t>
            </a:r>
            <a:r>
              <a:rPr lang="en-US" altLang="zh-CN" sz="2400" b="1" baseline="-25000">
                <a:latin typeface="Times New Roman" panose="02020603050405020304" pitchFamily="18" charset="0"/>
                <a:cs typeface="Times New Roman" panose="02020603050405020304" pitchFamily="18" charset="0"/>
              </a:rPr>
              <a:t>4</a:t>
            </a:r>
            <a:r>
              <a:rPr lang="en-US" altLang="zh-CN" sz="2400" b="1">
                <a:latin typeface="Times New Roman" panose="02020603050405020304" pitchFamily="18" charset="0"/>
                <a:cs typeface="Times New Roman" panose="02020603050405020304" pitchFamily="18" charset="0"/>
              </a:rPr>
              <a:t>Cl</a:t>
            </a:r>
            <a:r>
              <a:rPr lang="zh-CN" altLang="en-US" sz="2400" b="1">
                <a:latin typeface="Times New Roman" panose="02020603050405020304" pitchFamily="18" charset="0"/>
                <a:cs typeface="Times New Roman" panose="02020603050405020304" pitchFamily="18" charset="0"/>
              </a:rPr>
              <a:t>溶解在水中，分析发生了哪些过程？是否对水的电离平衡产生影响？</a:t>
            </a:r>
            <a:endParaRPr lang="zh-CN" altLang="en-US" sz="2400" b="1">
              <a:latin typeface="Times New Roman" panose="02020603050405020304" pitchFamily="18" charset="0"/>
              <a:cs typeface="Times New Roman" panose="02020603050405020304" pitchFamily="18" charset="0"/>
            </a:endParaRPr>
          </a:p>
        </p:txBody>
      </p:sp>
      <p:grpSp>
        <p:nvGrpSpPr>
          <p:cNvPr id="6" name="组合 5"/>
          <p:cNvGrpSpPr/>
          <p:nvPr/>
        </p:nvGrpSpPr>
        <p:grpSpPr>
          <a:xfrm>
            <a:off x="1766467" y="2163619"/>
            <a:ext cx="4073551" cy="461665"/>
            <a:chOff x="1887911" y="3020869"/>
            <a:chExt cx="4073551" cy="461665"/>
          </a:xfrm>
        </p:grpSpPr>
        <p:sp>
          <p:nvSpPr>
            <p:cNvPr id="3" name="文本框 2"/>
            <p:cNvSpPr txBox="1"/>
            <p:nvPr/>
          </p:nvSpPr>
          <p:spPr>
            <a:xfrm>
              <a:off x="1887911" y="3020869"/>
              <a:ext cx="4073551"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H</a:t>
              </a:r>
              <a:r>
                <a:rPr lang="en-US" altLang="zh-CN" sz="2400" b="1" baseline="-25000">
                  <a:solidFill>
                    <a:srgbClr val="0000FF"/>
                  </a:solidFill>
                  <a:latin typeface="Times New Roman" panose="02020603050405020304" pitchFamily="18" charset="0"/>
                  <a:cs typeface="Times New Roman" panose="02020603050405020304" pitchFamily="18" charset="0"/>
                </a:rPr>
                <a:t>2</a:t>
              </a:r>
              <a:r>
                <a:rPr lang="en-US" altLang="zh-CN" sz="2400" b="1">
                  <a:solidFill>
                    <a:srgbClr val="0000FF"/>
                  </a:solidFill>
                  <a:latin typeface="Times New Roman" panose="02020603050405020304" pitchFamily="18" charset="0"/>
                  <a:cs typeface="Times New Roman" panose="02020603050405020304" pitchFamily="18" charset="0"/>
                </a:rPr>
                <a:t>O             H</a:t>
              </a:r>
              <a:r>
                <a:rPr lang="en-US" altLang="zh-CN" sz="2400" b="1" baseline="30000">
                  <a:solidFill>
                    <a:srgbClr val="0000FF"/>
                  </a:solidFill>
                  <a:latin typeface="Times New Roman" panose="02020603050405020304" pitchFamily="18" charset="0"/>
                  <a:cs typeface="Times New Roman" panose="02020603050405020304" pitchFamily="18" charset="0"/>
                </a:rPr>
                <a:t>+</a:t>
              </a:r>
              <a:r>
                <a:rPr lang="en-US" altLang="zh-CN" sz="2400" b="1">
                  <a:solidFill>
                    <a:srgbClr val="0000FF"/>
                  </a:solidFill>
                  <a:latin typeface="Times New Roman" panose="02020603050405020304" pitchFamily="18" charset="0"/>
                  <a:cs typeface="Times New Roman" panose="02020603050405020304" pitchFamily="18" charset="0"/>
                </a:rPr>
                <a:t>        +        OH</a:t>
              </a:r>
              <a:r>
                <a:rPr lang="en-US" altLang="zh-CN" sz="2400" b="1" baseline="30000">
                  <a:solidFill>
                    <a:srgbClr val="0000FF"/>
                  </a:solidFill>
                  <a:latin typeface="Times New Roman" panose="02020603050405020304" pitchFamily="18" charset="0"/>
                  <a:cs typeface="Times New Roman" panose="02020603050405020304" pitchFamily="18" charset="0"/>
                </a:rPr>
                <a:t>-</a:t>
              </a:r>
              <a:endParaRPr lang="zh-CN" altLang="en-US" sz="2400" b="1" baseline="30000">
                <a:solidFill>
                  <a:srgbClr val="0000FF"/>
                </a:solidFill>
                <a:latin typeface="Times New Roman" panose="02020603050405020304" pitchFamily="18" charset="0"/>
                <a:cs typeface="Times New Roman" panose="02020603050405020304" pitchFamily="18" charset="0"/>
              </a:endParaRPr>
            </a:p>
          </p:txBody>
        </p:sp>
        <p:graphicFrame>
          <p:nvGraphicFramePr>
            <p:cNvPr id="4" name="对象 3"/>
            <p:cNvGraphicFramePr>
              <a:graphicFrameLocks noChangeAspect="1"/>
            </p:cNvGraphicFramePr>
            <p:nvPr/>
          </p:nvGraphicFramePr>
          <p:xfrm>
            <a:off x="2799637" y="3182615"/>
            <a:ext cx="582362" cy="216693"/>
          </p:xfrm>
          <a:graphic>
            <a:graphicData uri="http://schemas.openxmlformats.org/presentationml/2006/ole">
              <mc:AlternateContent xmlns:mc="http://schemas.openxmlformats.org/markup-compatibility/2006">
                <mc:Choice xmlns:v="urn:schemas-microsoft-com:vml" Requires="v">
                  <p:oleObj spid="_x0000_s1039" name="BMP 图像" r:id="rId1" imgW="409575" imgH="152400" progId="Paint.Picture">
                    <p:embed/>
                  </p:oleObj>
                </mc:Choice>
                <mc:Fallback>
                  <p:oleObj name="BMP 图像" r:id="rId1" imgW="409575" imgH="152400" progId="Paint.Picture">
                    <p:embed/>
                    <p:pic>
                      <p:nvPicPr>
                        <p:cNvPr id="0" name="OLE substitute image"/>
                        <p:cNvPicPr/>
                        <p:nvPr/>
                      </p:nvPicPr>
                      <p:blipFill>
                        <a:blip r:embed="rId2"/>
                        <a:stretch>
                          <a:fillRect/>
                        </a:stretch>
                      </p:blipFill>
                      <p:spPr>
                        <a:xfrm>
                          <a:off x="2799637" y="3182615"/>
                          <a:ext cx="582362" cy="216693"/>
                        </a:xfrm>
                        <a:prstGeom prst="rect">
                          <a:avLst/>
                        </a:prstGeom>
                      </p:spPr>
                    </p:pic>
                  </p:oleObj>
                </mc:Fallback>
              </mc:AlternateContent>
            </a:graphicData>
          </a:graphic>
        </p:graphicFrame>
      </p:grpSp>
      <p:sp>
        <p:nvSpPr>
          <p:cNvPr id="5" name="文本框 4"/>
          <p:cNvSpPr txBox="1"/>
          <p:nvPr/>
        </p:nvSpPr>
        <p:spPr>
          <a:xfrm>
            <a:off x="1716461" y="2942229"/>
            <a:ext cx="4378122"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NH</a:t>
            </a:r>
            <a:r>
              <a:rPr lang="en-US" altLang="zh-CN" sz="2400" b="1" baseline="-25000">
                <a:solidFill>
                  <a:srgbClr val="0000FF"/>
                </a:solidFill>
                <a:latin typeface="Times New Roman" panose="02020603050405020304" pitchFamily="18" charset="0"/>
                <a:cs typeface="Times New Roman" panose="02020603050405020304" pitchFamily="18" charset="0"/>
              </a:rPr>
              <a:t>4</a:t>
            </a:r>
            <a:r>
              <a:rPr lang="en-US" altLang="zh-CN" sz="2400" b="1">
                <a:solidFill>
                  <a:srgbClr val="0000FF"/>
                </a:solidFill>
                <a:latin typeface="Times New Roman" panose="02020603050405020304" pitchFamily="18" charset="0"/>
                <a:cs typeface="Times New Roman" panose="02020603050405020304" pitchFamily="18" charset="0"/>
              </a:rPr>
              <a:t>Cl ===  Cl</a:t>
            </a:r>
            <a:r>
              <a:rPr lang="en-US" altLang="zh-CN" sz="2400" b="1" baseline="30000">
                <a:solidFill>
                  <a:srgbClr val="0000FF"/>
                </a:solidFill>
                <a:latin typeface="Times New Roman" panose="02020603050405020304" pitchFamily="18" charset="0"/>
                <a:cs typeface="Times New Roman" panose="02020603050405020304" pitchFamily="18" charset="0"/>
              </a:rPr>
              <a:t>- </a:t>
            </a:r>
            <a:r>
              <a:rPr lang="en-US" altLang="zh-CN" sz="2400" b="1">
                <a:solidFill>
                  <a:srgbClr val="0000FF"/>
                </a:solidFill>
                <a:latin typeface="Times New Roman" panose="02020603050405020304" pitchFamily="18" charset="0"/>
                <a:cs typeface="Times New Roman" panose="02020603050405020304" pitchFamily="18" charset="0"/>
              </a:rPr>
              <a:t>      +         NH</a:t>
            </a:r>
            <a:r>
              <a:rPr lang="en-US" altLang="zh-CN" sz="2400" b="1" baseline="-25000">
                <a:solidFill>
                  <a:srgbClr val="0000FF"/>
                </a:solidFill>
                <a:latin typeface="Times New Roman" panose="02020603050405020304" pitchFamily="18" charset="0"/>
                <a:cs typeface="Times New Roman" panose="02020603050405020304" pitchFamily="18" charset="0"/>
              </a:rPr>
              <a:t>4</a:t>
            </a:r>
            <a:r>
              <a:rPr lang="en-US" altLang="zh-CN" sz="2400" b="1" baseline="30000">
                <a:solidFill>
                  <a:srgbClr val="0000FF"/>
                </a:solidFill>
                <a:latin typeface="Times New Roman" panose="02020603050405020304" pitchFamily="18" charset="0"/>
                <a:cs typeface="Times New Roman" panose="02020603050405020304" pitchFamily="18" charset="0"/>
              </a:rPr>
              <a:t>+</a:t>
            </a:r>
            <a:endParaRPr lang="zh-CN" altLang="en-US" sz="2400" b="1" baseline="30000">
              <a:solidFill>
                <a:srgbClr val="0000FF"/>
              </a:solidFill>
              <a:latin typeface="Times New Roman" panose="02020603050405020304" pitchFamily="18" charset="0"/>
              <a:cs typeface="Times New Roman" panose="02020603050405020304" pitchFamily="18" charset="0"/>
            </a:endParaRPr>
          </a:p>
        </p:txBody>
      </p:sp>
      <p:sp>
        <p:nvSpPr>
          <p:cNvPr id="7" name="文本框 6"/>
          <p:cNvSpPr txBox="1"/>
          <p:nvPr/>
        </p:nvSpPr>
        <p:spPr>
          <a:xfrm>
            <a:off x="5257800" y="2542058"/>
            <a:ext cx="359394"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a:t>
            </a:r>
            <a:endParaRPr lang="zh-CN" altLang="en-US" sz="2400" b="1">
              <a:solidFill>
                <a:srgbClr val="0000FF"/>
              </a:solidFill>
              <a:latin typeface="Times New Roman" panose="02020603050405020304" pitchFamily="18" charset="0"/>
              <a:cs typeface="Times New Roman" panose="02020603050405020304" pitchFamily="18" charset="0"/>
            </a:endParaRPr>
          </a:p>
        </p:txBody>
      </p:sp>
      <p:graphicFrame>
        <p:nvGraphicFramePr>
          <p:cNvPr id="9" name="对象 8"/>
          <p:cNvGraphicFramePr>
            <a:graphicFrameLocks noChangeAspect="1"/>
          </p:cNvGraphicFramePr>
          <p:nvPr/>
        </p:nvGraphicFramePr>
        <p:xfrm>
          <a:off x="5328753" y="3403894"/>
          <a:ext cx="217488" cy="584200"/>
        </p:xfrm>
        <a:graphic>
          <a:graphicData uri="http://schemas.openxmlformats.org/presentationml/2006/ole">
            <mc:AlternateContent xmlns:mc="http://schemas.openxmlformats.org/markup-compatibility/2006">
              <mc:Choice xmlns:v="urn:schemas-microsoft-com:vml" Requires="v">
                <p:oleObj spid="_x0000_s1040" name="BMP 图像" r:id="rId3" imgW="152400" imgH="409575" progId="Paint.Picture">
                  <p:embed/>
                </p:oleObj>
              </mc:Choice>
              <mc:Fallback>
                <p:oleObj name="BMP 图像" r:id="rId3" imgW="152400" imgH="409575" progId="Paint.Picture">
                  <p:embed/>
                  <p:pic>
                    <p:nvPicPr>
                      <p:cNvPr id="0" name="OLE substitute image"/>
                      <p:cNvPicPr/>
                      <p:nvPr/>
                    </p:nvPicPr>
                    <p:blipFill>
                      <a:blip r:embed="rId4"/>
                      <a:stretch>
                        <a:fillRect/>
                      </a:stretch>
                    </p:blipFill>
                    <p:spPr>
                      <a:xfrm>
                        <a:off x="5328753" y="3403894"/>
                        <a:ext cx="217488" cy="584200"/>
                      </a:xfrm>
                      <a:prstGeom prst="rect">
                        <a:avLst/>
                      </a:prstGeom>
                    </p:spPr>
                  </p:pic>
                </p:oleObj>
              </mc:Fallback>
            </mc:AlternateContent>
          </a:graphicData>
        </a:graphic>
      </p:graphicFrame>
      <p:sp>
        <p:nvSpPr>
          <p:cNvPr id="10" name="文本框 9"/>
          <p:cNvSpPr txBox="1"/>
          <p:nvPr/>
        </p:nvSpPr>
        <p:spPr>
          <a:xfrm>
            <a:off x="4830340" y="3988094"/>
            <a:ext cx="1431802"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NH</a:t>
            </a:r>
            <a:r>
              <a:rPr lang="en-US" altLang="zh-CN" sz="2400" b="1" baseline="-25000">
                <a:solidFill>
                  <a:srgbClr val="0000FF"/>
                </a:solidFill>
                <a:latin typeface="Times New Roman" panose="02020603050405020304" pitchFamily="18" charset="0"/>
                <a:cs typeface="Times New Roman" panose="02020603050405020304" pitchFamily="18" charset="0"/>
              </a:rPr>
              <a:t>3</a:t>
            </a:r>
            <a:r>
              <a:rPr lang="en-US" altLang="zh-CN" sz="2400" b="1">
                <a:solidFill>
                  <a:srgbClr val="0000FF"/>
                </a:solidFill>
                <a:latin typeface="Times New Roman" panose="02020603050405020304" pitchFamily="18" charset="0"/>
                <a:cs typeface="Times New Roman" panose="02020603050405020304" pitchFamily="18" charset="0"/>
              </a:rPr>
              <a:t>·H</a:t>
            </a:r>
            <a:r>
              <a:rPr lang="en-US" altLang="zh-CN" sz="2400" b="1" baseline="-25000">
                <a:solidFill>
                  <a:srgbClr val="0000FF"/>
                </a:solidFill>
                <a:latin typeface="Times New Roman" panose="02020603050405020304" pitchFamily="18" charset="0"/>
                <a:cs typeface="Times New Roman" panose="02020603050405020304" pitchFamily="18" charset="0"/>
              </a:rPr>
              <a:t>2</a:t>
            </a:r>
            <a:r>
              <a:rPr lang="en-US" altLang="zh-CN" sz="2400" b="1">
                <a:solidFill>
                  <a:srgbClr val="0000FF"/>
                </a:solidFill>
                <a:latin typeface="Times New Roman" panose="02020603050405020304" pitchFamily="18" charset="0"/>
                <a:cs typeface="Times New Roman" panose="02020603050405020304" pitchFamily="18" charset="0"/>
              </a:rPr>
              <a:t>O</a:t>
            </a:r>
            <a:endParaRPr lang="zh-CN" altLang="en-US" sz="2400" b="1">
              <a:solidFill>
                <a:srgbClr val="0000FF"/>
              </a:solidFill>
              <a:latin typeface="Times New Roman" panose="02020603050405020304" pitchFamily="18" charset="0"/>
              <a:cs typeface="Times New Roman" panose="02020603050405020304" pitchFamily="18" charset="0"/>
            </a:endParaRPr>
          </a:p>
        </p:txBody>
      </p:sp>
      <p:sp>
        <p:nvSpPr>
          <p:cNvPr id="11" name="矩形 10"/>
          <p:cNvSpPr/>
          <p:nvPr/>
        </p:nvSpPr>
        <p:spPr>
          <a:xfrm>
            <a:off x="4830340" y="2163619"/>
            <a:ext cx="1431802" cy="245838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800590" y="2141889"/>
            <a:ext cx="4206601" cy="1130246"/>
          </a:xfrm>
          <a:prstGeom prst="rect">
            <a:avLst/>
          </a:prstGeom>
          <a:noFill/>
        </p:spPr>
        <p:txBody>
          <a:bodyPr wrap="none" rtlCol="0">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OH</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与</a:t>
            </a:r>
            <a:r>
              <a:rPr lang="en-US" altLang="zh-CN" sz="2400" b="1">
                <a:latin typeface="Times New Roman" panose="02020603050405020304" pitchFamily="18" charset="0"/>
                <a:cs typeface="Times New Roman" panose="02020603050405020304" pitchFamily="18" charset="0"/>
              </a:rPr>
              <a:t>NH</a:t>
            </a:r>
            <a:r>
              <a:rPr lang="en-US" altLang="zh-CN" sz="2400" b="1" baseline="-25000">
                <a:latin typeface="Times New Roman" panose="02020603050405020304" pitchFamily="18" charset="0"/>
                <a:cs typeface="Times New Roman" panose="02020603050405020304" pitchFamily="18" charset="0"/>
              </a:rPr>
              <a:t>4</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结合成</a:t>
            </a:r>
            <a:r>
              <a:rPr lang="en-US" altLang="zh-CN" sz="2400" b="1">
                <a:latin typeface="Times New Roman" panose="02020603050405020304" pitchFamily="18" charset="0"/>
                <a:cs typeface="Times New Roman" panose="02020603050405020304" pitchFamily="18" charset="0"/>
              </a:rPr>
              <a:t>NH</a:t>
            </a:r>
            <a:r>
              <a:rPr lang="en-US" altLang="zh-CN" sz="2400" b="1" baseline="-25000">
                <a:latin typeface="Times New Roman" panose="02020603050405020304" pitchFamily="18" charset="0"/>
                <a:cs typeface="Times New Roman" panose="02020603050405020304" pitchFamily="18" charset="0"/>
              </a:rPr>
              <a:t>3</a:t>
            </a:r>
            <a:r>
              <a:rPr lang="en-US" altLang="zh-CN" sz="2400" b="1">
                <a:latin typeface="Times New Roman" panose="02020603050405020304" pitchFamily="18" charset="0"/>
                <a:cs typeface="Times New Roman" panose="02020603050405020304" pitchFamily="18" charset="0"/>
              </a:rPr>
              <a:t>·H</a:t>
            </a:r>
            <a:r>
              <a:rPr lang="en-US" altLang="zh-CN" sz="2400" b="1" baseline="-25000">
                <a:latin typeface="Times New Roman" panose="02020603050405020304" pitchFamily="18" charset="0"/>
                <a:cs typeface="Times New Roman" panose="02020603050405020304" pitchFamily="18" charset="0"/>
              </a:rPr>
              <a:t>2</a:t>
            </a:r>
            <a:r>
              <a:rPr lang="en-US" altLang="zh-CN" sz="2400" b="1">
                <a:latin typeface="Times New Roman" panose="02020603050405020304" pitchFamily="18" charset="0"/>
                <a:cs typeface="Times New Roman" panose="02020603050405020304" pitchFamily="18" charset="0"/>
              </a:rPr>
              <a:t>O</a:t>
            </a:r>
            <a:r>
              <a:rPr lang="zh-CN" altLang="en-US" sz="2400" b="1">
                <a:latin typeface="Times New Roman" panose="02020603050405020304" pitchFamily="18" charset="0"/>
                <a:cs typeface="Times New Roman" panose="02020603050405020304" pitchFamily="18" charset="0"/>
              </a:rPr>
              <a:t>，</a:t>
            </a:r>
            <a:endParaRPr lang="en-US" altLang="zh-CN" sz="2400" b="1">
              <a:latin typeface="Times New Roman" panose="02020603050405020304" pitchFamily="18" charset="0"/>
              <a:cs typeface="Times New Roman" panose="02020603050405020304" pitchFamily="18" charset="0"/>
            </a:endParaRPr>
          </a:p>
          <a:p>
            <a:pPr>
              <a:lnSpc>
                <a:spcPct val="150000"/>
              </a:lnSpc>
            </a:pPr>
            <a:r>
              <a:rPr lang="en-US" altLang="zh-CN" sz="2400" b="1">
                <a:latin typeface="Times New Roman" panose="02020603050405020304" pitchFamily="18" charset="0"/>
                <a:cs typeface="Times New Roman" panose="02020603050405020304" pitchFamily="18" charset="0"/>
              </a:rPr>
              <a:t>c(H</a:t>
            </a:r>
            <a:r>
              <a:rPr lang="en-US" altLang="zh-CN" sz="2400" b="1" baseline="30000">
                <a:latin typeface="Times New Roman" panose="02020603050405020304" pitchFamily="18" charset="0"/>
                <a:cs typeface="Times New Roman" panose="02020603050405020304" pitchFamily="18" charset="0"/>
              </a:rPr>
              <a:t>+</a:t>
            </a:r>
            <a:r>
              <a:rPr lang="en-US" altLang="zh-CN" sz="2400" b="1">
                <a:latin typeface="Times New Roman" panose="02020603050405020304" pitchFamily="18" charset="0"/>
                <a:cs typeface="Times New Roman" panose="02020603050405020304" pitchFamily="18" charset="0"/>
              </a:rPr>
              <a:t>)&gt;c(OH</a:t>
            </a:r>
            <a:r>
              <a:rPr lang="en-US" altLang="zh-CN" sz="2400" b="1" baseline="30000">
                <a:latin typeface="Times New Roman" panose="02020603050405020304" pitchFamily="18" charset="0"/>
                <a:cs typeface="Times New Roman" panose="02020603050405020304" pitchFamily="18" charset="0"/>
              </a:rPr>
              <a:t>-</a:t>
            </a:r>
            <a:r>
              <a:rPr lang="en-US" altLang="zh-CN" sz="2400" b="1">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，溶液显酸性</a:t>
            </a:r>
            <a:endParaRPr lang="zh-CN" altLang="en-US" sz="2400" b="1">
              <a:latin typeface="Times New Roman" panose="02020603050405020304" pitchFamily="18" charset="0"/>
              <a:cs typeface="Times New Roman" panose="02020603050405020304" pitchFamily="18" charset="0"/>
            </a:endParaRPr>
          </a:p>
        </p:txBody>
      </p:sp>
      <p:sp>
        <p:nvSpPr>
          <p:cNvPr id="13" name="文本框 12"/>
          <p:cNvSpPr txBox="1"/>
          <p:nvPr/>
        </p:nvSpPr>
        <p:spPr>
          <a:xfrm>
            <a:off x="1337249" y="4938951"/>
            <a:ext cx="5134739" cy="461665"/>
          </a:xfrm>
          <a:prstGeom prst="rect">
            <a:avLst/>
          </a:prstGeom>
          <a:noFill/>
        </p:spPr>
        <p:txBody>
          <a:bodyPr wrap="none" rtlCol="0">
            <a:spAutoFit/>
          </a:bodyPr>
          <a:lstStyle/>
          <a:p>
            <a:r>
              <a:rPr lang="zh-CN" altLang="en-US" sz="2400" b="1">
                <a:solidFill>
                  <a:srgbClr val="C00000"/>
                </a:solidFill>
              </a:rPr>
              <a:t>强酸弱碱盐溶于水后，溶液显酸性。</a:t>
            </a:r>
            <a:endParaRPr lang="zh-CN" altLang="en-US" sz="2400" b="1">
              <a:solidFill>
                <a:srgbClr val="C0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randombar(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randombar(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randombar(horizontal)">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10" grpId="0"/>
      <p:bldP spid="11" grpId="0" bldLvl="0" animBg="1"/>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94212" y="687651"/>
            <a:ext cx="9595843" cy="1130246"/>
          </a:xfrm>
          <a:prstGeom prst="rect">
            <a:avLst/>
          </a:prstGeom>
          <a:noFill/>
        </p:spPr>
        <p:txBody>
          <a:bodyPr wrap="square">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3.</a:t>
            </a:r>
            <a:r>
              <a:rPr lang="zh-CN" altLang="en-US" sz="2400" b="1">
                <a:latin typeface="Times New Roman" panose="02020603050405020304" pitchFamily="18" charset="0"/>
                <a:cs typeface="Times New Roman" panose="02020603050405020304" pitchFamily="18" charset="0"/>
              </a:rPr>
              <a:t>将</a:t>
            </a:r>
            <a:r>
              <a:rPr lang="en-US" altLang="zh-CN" sz="2400" b="1">
                <a:latin typeface="Times New Roman" panose="02020603050405020304" pitchFamily="18" charset="0"/>
                <a:cs typeface="Times New Roman" panose="02020603050405020304" pitchFamily="18" charset="0"/>
              </a:rPr>
              <a:t>CH</a:t>
            </a:r>
            <a:r>
              <a:rPr lang="en-US" altLang="zh-CN" sz="2400" b="1" baseline="-25000">
                <a:latin typeface="Times New Roman" panose="02020603050405020304" pitchFamily="18" charset="0"/>
                <a:cs typeface="Times New Roman" panose="02020603050405020304" pitchFamily="18" charset="0"/>
              </a:rPr>
              <a:t>3</a:t>
            </a:r>
            <a:r>
              <a:rPr lang="en-US" altLang="zh-CN" sz="2400" b="1">
                <a:latin typeface="Times New Roman" panose="02020603050405020304" pitchFamily="18" charset="0"/>
                <a:cs typeface="Times New Roman" panose="02020603050405020304" pitchFamily="18" charset="0"/>
              </a:rPr>
              <a:t>COONa</a:t>
            </a:r>
            <a:r>
              <a:rPr lang="zh-CN" altLang="en-US" sz="2400" b="1">
                <a:latin typeface="Times New Roman" panose="02020603050405020304" pitchFamily="18" charset="0"/>
                <a:cs typeface="Times New Roman" panose="02020603050405020304" pitchFamily="18" charset="0"/>
              </a:rPr>
              <a:t>溶解在水中，分析发生了哪些过程？是否对水的电离平衡产生影响？</a:t>
            </a:r>
            <a:endParaRPr lang="zh-CN" altLang="en-US" sz="2400" b="1">
              <a:latin typeface="Times New Roman" panose="02020603050405020304" pitchFamily="18" charset="0"/>
              <a:cs typeface="Times New Roman" panose="02020603050405020304" pitchFamily="18" charset="0"/>
            </a:endParaRPr>
          </a:p>
        </p:txBody>
      </p:sp>
      <p:grpSp>
        <p:nvGrpSpPr>
          <p:cNvPr id="3" name="组合 2"/>
          <p:cNvGrpSpPr/>
          <p:nvPr/>
        </p:nvGrpSpPr>
        <p:grpSpPr>
          <a:xfrm>
            <a:off x="1837904" y="2185050"/>
            <a:ext cx="4842992" cy="461665"/>
            <a:chOff x="1887911" y="3020869"/>
            <a:chExt cx="4842992" cy="461665"/>
          </a:xfrm>
        </p:grpSpPr>
        <p:sp>
          <p:nvSpPr>
            <p:cNvPr id="4" name="文本框 3"/>
            <p:cNvSpPr txBox="1"/>
            <p:nvPr/>
          </p:nvSpPr>
          <p:spPr>
            <a:xfrm>
              <a:off x="1887911" y="3020869"/>
              <a:ext cx="4842992"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H</a:t>
              </a:r>
              <a:r>
                <a:rPr lang="en-US" altLang="zh-CN" sz="2400" b="1" baseline="-25000">
                  <a:solidFill>
                    <a:srgbClr val="0000FF"/>
                  </a:solidFill>
                  <a:latin typeface="Times New Roman" panose="02020603050405020304" pitchFamily="18" charset="0"/>
                  <a:cs typeface="Times New Roman" panose="02020603050405020304" pitchFamily="18" charset="0"/>
                </a:rPr>
                <a:t>2</a:t>
              </a:r>
              <a:r>
                <a:rPr lang="en-US" altLang="zh-CN" sz="2400" b="1">
                  <a:solidFill>
                    <a:srgbClr val="0000FF"/>
                  </a:solidFill>
                  <a:latin typeface="Times New Roman" panose="02020603050405020304" pitchFamily="18" charset="0"/>
                  <a:cs typeface="Times New Roman" panose="02020603050405020304" pitchFamily="18" charset="0"/>
                </a:rPr>
                <a:t>O                     H</a:t>
              </a:r>
              <a:r>
                <a:rPr lang="en-US" altLang="zh-CN" sz="2400" b="1" baseline="30000">
                  <a:solidFill>
                    <a:srgbClr val="0000FF"/>
                  </a:solidFill>
                  <a:latin typeface="Times New Roman" panose="02020603050405020304" pitchFamily="18" charset="0"/>
                  <a:cs typeface="Times New Roman" panose="02020603050405020304" pitchFamily="18" charset="0"/>
                </a:rPr>
                <a:t>+</a:t>
              </a:r>
              <a:r>
                <a:rPr lang="en-US" altLang="zh-CN" sz="2400" b="1">
                  <a:solidFill>
                    <a:srgbClr val="0000FF"/>
                  </a:solidFill>
                  <a:latin typeface="Times New Roman" panose="02020603050405020304" pitchFamily="18" charset="0"/>
                  <a:cs typeface="Times New Roman" panose="02020603050405020304" pitchFamily="18" charset="0"/>
                </a:rPr>
                <a:t>             +     OH</a:t>
              </a:r>
              <a:r>
                <a:rPr lang="en-US" altLang="zh-CN" sz="2400" b="1" baseline="30000">
                  <a:solidFill>
                    <a:srgbClr val="0000FF"/>
                  </a:solidFill>
                  <a:latin typeface="Times New Roman" panose="02020603050405020304" pitchFamily="18" charset="0"/>
                  <a:cs typeface="Times New Roman" panose="02020603050405020304" pitchFamily="18" charset="0"/>
                </a:rPr>
                <a:t>-</a:t>
              </a:r>
              <a:endParaRPr lang="zh-CN" altLang="en-US" sz="2400" b="1" baseline="30000">
                <a:solidFill>
                  <a:srgbClr val="0000FF"/>
                </a:solidFill>
                <a:latin typeface="Times New Roman" panose="02020603050405020304" pitchFamily="18" charset="0"/>
                <a:cs typeface="Times New Roman" panose="02020603050405020304" pitchFamily="18" charset="0"/>
              </a:endParaRPr>
            </a:p>
          </p:txBody>
        </p:sp>
        <p:graphicFrame>
          <p:nvGraphicFramePr>
            <p:cNvPr id="5" name="对象 4"/>
            <p:cNvGraphicFramePr>
              <a:graphicFrameLocks noChangeAspect="1"/>
            </p:cNvGraphicFramePr>
            <p:nvPr/>
          </p:nvGraphicFramePr>
          <p:xfrm>
            <a:off x="2799637" y="3182615"/>
            <a:ext cx="582362" cy="216693"/>
          </p:xfrm>
          <a:graphic>
            <a:graphicData uri="http://schemas.openxmlformats.org/presentationml/2006/ole">
              <mc:AlternateContent xmlns:mc="http://schemas.openxmlformats.org/markup-compatibility/2006">
                <mc:Choice xmlns:v="urn:schemas-microsoft-com:vml" Requires="v">
                  <p:oleObj spid="_x0000_s1041" name="BMP 图像" r:id="rId1" imgW="409575" imgH="152400" progId="Paint.Picture">
                    <p:embed/>
                  </p:oleObj>
                </mc:Choice>
                <mc:Fallback>
                  <p:oleObj name="BMP 图像" r:id="rId1" imgW="409575" imgH="152400" progId="Paint.Picture">
                    <p:embed/>
                    <p:pic>
                      <p:nvPicPr>
                        <p:cNvPr id="0" name="OLE substitute image"/>
                        <p:cNvPicPr/>
                        <p:nvPr/>
                      </p:nvPicPr>
                      <p:blipFill>
                        <a:blip r:embed="rId2"/>
                        <a:stretch>
                          <a:fillRect/>
                        </a:stretch>
                      </p:blipFill>
                      <p:spPr>
                        <a:xfrm>
                          <a:off x="2799637" y="3182615"/>
                          <a:ext cx="582362" cy="216693"/>
                        </a:xfrm>
                        <a:prstGeom prst="rect">
                          <a:avLst/>
                        </a:prstGeom>
                      </p:spPr>
                    </p:pic>
                  </p:oleObj>
                </mc:Fallback>
              </mc:AlternateContent>
            </a:graphicData>
          </a:graphic>
        </p:graphicFrame>
      </p:grpSp>
      <p:sp>
        <p:nvSpPr>
          <p:cNvPr id="6" name="文本框 5"/>
          <p:cNvSpPr txBox="1"/>
          <p:nvPr/>
        </p:nvSpPr>
        <p:spPr>
          <a:xfrm>
            <a:off x="1044205" y="2952568"/>
            <a:ext cx="5671745"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CH</a:t>
            </a:r>
            <a:r>
              <a:rPr lang="en-US" altLang="zh-CN" sz="2400" b="1" baseline="-25000">
                <a:solidFill>
                  <a:srgbClr val="0000FF"/>
                </a:solidFill>
                <a:latin typeface="Times New Roman" panose="02020603050405020304" pitchFamily="18" charset="0"/>
                <a:cs typeface="Times New Roman" panose="02020603050405020304" pitchFamily="18" charset="0"/>
              </a:rPr>
              <a:t>3</a:t>
            </a:r>
            <a:r>
              <a:rPr lang="en-US" altLang="zh-CN" sz="2400" b="1">
                <a:solidFill>
                  <a:srgbClr val="0000FF"/>
                </a:solidFill>
                <a:latin typeface="Times New Roman" panose="02020603050405020304" pitchFamily="18" charset="0"/>
                <a:cs typeface="Times New Roman" panose="02020603050405020304" pitchFamily="18" charset="0"/>
              </a:rPr>
              <a:t>COONa ===     CH</a:t>
            </a:r>
            <a:r>
              <a:rPr lang="en-US" altLang="zh-CN" sz="2400" b="1" baseline="-25000">
                <a:solidFill>
                  <a:srgbClr val="0000FF"/>
                </a:solidFill>
                <a:latin typeface="Times New Roman" panose="02020603050405020304" pitchFamily="18" charset="0"/>
                <a:cs typeface="Times New Roman" panose="02020603050405020304" pitchFamily="18" charset="0"/>
              </a:rPr>
              <a:t>3</a:t>
            </a:r>
            <a:r>
              <a:rPr lang="en-US" altLang="zh-CN" sz="2400" b="1">
                <a:solidFill>
                  <a:srgbClr val="0000FF"/>
                </a:solidFill>
                <a:latin typeface="Times New Roman" panose="02020603050405020304" pitchFamily="18" charset="0"/>
                <a:cs typeface="Times New Roman" panose="02020603050405020304" pitchFamily="18" charset="0"/>
              </a:rPr>
              <a:t>COO</a:t>
            </a:r>
            <a:r>
              <a:rPr lang="en-US" altLang="zh-CN" sz="2400" b="1" baseline="30000">
                <a:solidFill>
                  <a:srgbClr val="0000FF"/>
                </a:solidFill>
                <a:latin typeface="Times New Roman" panose="02020603050405020304" pitchFamily="18" charset="0"/>
                <a:cs typeface="Times New Roman" panose="02020603050405020304" pitchFamily="18" charset="0"/>
              </a:rPr>
              <a:t>- </a:t>
            </a:r>
            <a:r>
              <a:rPr lang="en-US" altLang="zh-CN" sz="2400" b="1">
                <a:solidFill>
                  <a:srgbClr val="0000FF"/>
                </a:solidFill>
                <a:latin typeface="Times New Roman" panose="02020603050405020304" pitchFamily="18" charset="0"/>
                <a:cs typeface="Times New Roman" panose="02020603050405020304" pitchFamily="18" charset="0"/>
              </a:rPr>
              <a:t>    +      Na</a:t>
            </a:r>
            <a:r>
              <a:rPr lang="en-US" altLang="zh-CN" sz="2400" b="1" baseline="30000">
                <a:solidFill>
                  <a:srgbClr val="0000FF"/>
                </a:solidFill>
                <a:latin typeface="Times New Roman" panose="02020603050405020304" pitchFamily="18" charset="0"/>
                <a:cs typeface="Times New Roman" panose="02020603050405020304" pitchFamily="18" charset="0"/>
              </a:rPr>
              <a:t>+</a:t>
            </a:r>
            <a:endParaRPr lang="zh-CN" altLang="en-US" sz="2400" b="1" baseline="30000">
              <a:solidFill>
                <a:srgbClr val="0000FF"/>
              </a:solidFill>
              <a:latin typeface="Times New Roman" panose="02020603050405020304" pitchFamily="18" charset="0"/>
              <a:cs typeface="Times New Roman" panose="02020603050405020304" pitchFamily="18" charset="0"/>
            </a:endParaRPr>
          </a:p>
        </p:txBody>
      </p:sp>
      <p:sp>
        <p:nvSpPr>
          <p:cNvPr id="7" name="文本框 6"/>
          <p:cNvSpPr txBox="1"/>
          <p:nvPr/>
        </p:nvSpPr>
        <p:spPr>
          <a:xfrm>
            <a:off x="4024374" y="2527157"/>
            <a:ext cx="349324" cy="461665"/>
          </a:xfrm>
          <a:prstGeom prst="rect">
            <a:avLst/>
          </a:prstGeom>
          <a:noFill/>
        </p:spPr>
        <p:txBody>
          <a:bodyPr wrap="squar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a:t>
            </a:r>
            <a:endParaRPr lang="zh-CN" altLang="en-US" sz="2400" b="1">
              <a:solidFill>
                <a:srgbClr val="0000FF"/>
              </a:solidFill>
              <a:latin typeface="Times New Roman" panose="02020603050405020304" pitchFamily="18" charset="0"/>
              <a:cs typeface="Times New Roman" panose="02020603050405020304" pitchFamily="18" charset="0"/>
            </a:endParaRPr>
          </a:p>
        </p:txBody>
      </p:sp>
      <p:graphicFrame>
        <p:nvGraphicFramePr>
          <p:cNvPr id="8" name="对象 7"/>
          <p:cNvGraphicFramePr>
            <a:graphicFrameLocks noChangeAspect="1"/>
          </p:cNvGraphicFramePr>
          <p:nvPr/>
        </p:nvGraphicFramePr>
        <p:xfrm>
          <a:off x="4150656" y="3511132"/>
          <a:ext cx="217488" cy="584200"/>
        </p:xfrm>
        <a:graphic>
          <a:graphicData uri="http://schemas.openxmlformats.org/presentationml/2006/ole">
            <mc:AlternateContent xmlns:mc="http://schemas.openxmlformats.org/markup-compatibility/2006">
              <mc:Choice xmlns:v="urn:schemas-microsoft-com:vml" Requires="v">
                <p:oleObj spid="_x0000_s1042" name="BMP 图像" r:id="rId3" imgW="152400" imgH="409575" progId="Paint.Picture">
                  <p:embed/>
                </p:oleObj>
              </mc:Choice>
              <mc:Fallback>
                <p:oleObj name="BMP 图像" r:id="rId3" imgW="152400" imgH="409575" progId="Paint.Picture">
                  <p:embed/>
                  <p:pic>
                    <p:nvPicPr>
                      <p:cNvPr id="0" name="OLE substitute image"/>
                      <p:cNvPicPr/>
                      <p:nvPr/>
                    </p:nvPicPr>
                    <p:blipFill>
                      <a:blip r:embed="rId4"/>
                      <a:stretch>
                        <a:fillRect/>
                      </a:stretch>
                    </p:blipFill>
                    <p:spPr>
                      <a:xfrm>
                        <a:off x="4150656" y="3511132"/>
                        <a:ext cx="217488" cy="584200"/>
                      </a:xfrm>
                      <a:prstGeom prst="rect">
                        <a:avLst/>
                      </a:prstGeom>
                    </p:spPr>
                  </p:pic>
                </p:oleObj>
              </mc:Fallback>
            </mc:AlternateContent>
          </a:graphicData>
        </a:graphic>
      </p:graphicFrame>
      <p:sp>
        <p:nvSpPr>
          <p:cNvPr id="9" name="文本框 8"/>
          <p:cNvSpPr txBox="1"/>
          <p:nvPr/>
        </p:nvSpPr>
        <p:spPr>
          <a:xfrm>
            <a:off x="3450705" y="4095332"/>
            <a:ext cx="1739579" cy="461665"/>
          </a:xfrm>
          <a:prstGeom prst="rect">
            <a:avLst/>
          </a:prstGeom>
          <a:noFill/>
        </p:spPr>
        <p:txBody>
          <a:bodyPr wrap="none" rtlCol="0">
            <a:spAutoFit/>
          </a:bodyPr>
          <a:lstStyle/>
          <a:p>
            <a:r>
              <a:rPr lang="en-US" altLang="zh-CN" sz="2400" b="1">
                <a:solidFill>
                  <a:srgbClr val="0000FF"/>
                </a:solidFill>
                <a:latin typeface="Times New Roman" panose="02020603050405020304" pitchFamily="18" charset="0"/>
                <a:cs typeface="Times New Roman" panose="02020603050405020304" pitchFamily="18" charset="0"/>
              </a:rPr>
              <a:t>CH</a:t>
            </a:r>
            <a:r>
              <a:rPr lang="en-US" altLang="zh-CN" sz="2400" b="1" baseline="-25000">
                <a:solidFill>
                  <a:srgbClr val="0000FF"/>
                </a:solidFill>
                <a:latin typeface="Times New Roman" panose="02020603050405020304" pitchFamily="18" charset="0"/>
                <a:cs typeface="Times New Roman" panose="02020603050405020304" pitchFamily="18" charset="0"/>
              </a:rPr>
              <a:t>3</a:t>
            </a:r>
            <a:r>
              <a:rPr lang="en-US" altLang="zh-CN" sz="2400" b="1">
                <a:solidFill>
                  <a:srgbClr val="0000FF"/>
                </a:solidFill>
                <a:latin typeface="Times New Roman" panose="02020603050405020304" pitchFamily="18" charset="0"/>
                <a:cs typeface="Times New Roman" panose="02020603050405020304" pitchFamily="18" charset="0"/>
              </a:rPr>
              <a:t>COOH</a:t>
            </a:r>
            <a:endParaRPr lang="zh-CN" altLang="en-US" sz="2400" b="1">
              <a:solidFill>
                <a:srgbClr val="0000FF"/>
              </a:solidFill>
              <a:latin typeface="Times New Roman" panose="02020603050405020304" pitchFamily="18" charset="0"/>
              <a:cs typeface="Times New Roman" panose="02020603050405020304" pitchFamily="18" charset="0"/>
            </a:endParaRPr>
          </a:p>
        </p:txBody>
      </p:sp>
      <p:sp>
        <p:nvSpPr>
          <p:cNvPr id="10" name="矩形 9"/>
          <p:cNvSpPr/>
          <p:nvPr/>
        </p:nvSpPr>
        <p:spPr>
          <a:xfrm>
            <a:off x="3450705" y="2179799"/>
            <a:ext cx="1739578" cy="245838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7018821" y="2081592"/>
            <a:ext cx="5027338" cy="1130246"/>
          </a:xfrm>
          <a:prstGeom prst="rect">
            <a:avLst/>
          </a:prstGeom>
          <a:noFill/>
        </p:spPr>
        <p:txBody>
          <a:bodyPr wrap="none" rtlCol="0">
            <a:spAutoFit/>
          </a:bodyPr>
          <a:lstStyle/>
          <a:p>
            <a:pPr>
              <a:lnSpc>
                <a:spcPct val="150000"/>
              </a:lnSpc>
            </a:pPr>
            <a:r>
              <a:rPr lang="en-US" altLang="zh-CN" sz="2400" b="1">
                <a:latin typeface="Times New Roman" panose="02020603050405020304" pitchFamily="18" charset="0"/>
                <a:cs typeface="Times New Roman" panose="02020603050405020304" pitchFamily="18" charset="0"/>
              </a:rPr>
              <a:t>H</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与</a:t>
            </a:r>
            <a:r>
              <a:rPr lang="en-US" altLang="zh-CN" sz="2400" b="1">
                <a:latin typeface="Times New Roman" panose="02020603050405020304" pitchFamily="18" charset="0"/>
                <a:cs typeface="Times New Roman" panose="02020603050405020304" pitchFamily="18" charset="0"/>
              </a:rPr>
              <a:t>CH</a:t>
            </a:r>
            <a:r>
              <a:rPr lang="en-US" altLang="zh-CN" sz="2400" b="1" baseline="-25000">
                <a:latin typeface="Times New Roman" panose="02020603050405020304" pitchFamily="18" charset="0"/>
                <a:cs typeface="Times New Roman" panose="02020603050405020304" pitchFamily="18" charset="0"/>
              </a:rPr>
              <a:t>3</a:t>
            </a:r>
            <a:r>
              <a:rPr lang="en-US" altLang="zh-CN" sz="2400" b="1">
                <a:latin typeface="Times New Roman" panose="02020603050405020304" pitchFamily="18" charset="0"/>
                <a:cs typeface="Times New Roman" panose="02020603050405020304" pitchFamily="18" charset="0"/>
              </a:rPr>
              <a:t>COO</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结合成</a:t>
            </a:r>
            <a:r>
              <a:rPr lang="en-US" altLang="zh-CN" sz="2400" b="1">
                <a:latin typeface="Times New Roman" panose="02020603050405020304" pitchFamily="18" charset="0"/>
                <a:cs typeface="Times New Roman" panose="02020603050405020304" pitchFamily="18" charset="0"/>
              </a:rPr>
              <a:t>CH</a:t>
            </a:r>
            <a:r>
              <a:rPr lang="en-US" altLang="zh-CN" sz="2400" b="1" baseline="-25000">
                <a:latin typeface="Times New Roman" panose="02020603050405020304" pitchFamily="18" charset="0"/>
                <a:cs typeface="Times New Roman" panose="02020603050405020304" pitchFamily="18" charset="0"/>
              </a:rPr>
              <a:t>3</a:t>
            </a:r>
            <a:r>
              <a:rPr lang="en-US" altLang="zh-CN" sz="2400" b="1">
                <a:latin typeface="Times New Roman" panose="02020603050405020304" pitchFamily="18" charset="0"/>
                <a:cs typeface="Times New Roman" panose="02020603050405020304" pitchFamily="18" charset="0"/>
              </a:rPr>
              <a:t>COOH</a:t>
            </a:r>
            <a:r>
              <a:rPr lang="zh-CN" altLang="en-US" sz="2400" b="1">
                <a:latin typeface="Times New Roman" panose="02020603050405020304" pitchFamily="18" charset="0"/>
                <a:cs typeface="Times New Roman" panose="02020603050405020304" pitchFamily="18" charset="0"/>
              </a:rPr>
              <a:t>，</a:t>
            </a:r>
            <a:endParaRPr lang="en-US" altLang="zh-CN" sz="2400" b="1">
              <a:latin typeface="Times New Roman" panose="02020603050405020304" pitchFamily="18" charset="0"/>
              <a:cs typeface="Times New Roman" panose="02020603050405020304" pitchFamily="18" charset="0"/>
            </a:endParaRPr>
          </a:p>
          <a:p>
            <a:pPr>
              <a:lnSpc>
                <a:spcPct val="150000"/>
              </a:lnSpc>
            </a:pPr>
            <a:r>
              <a:rPr lang="en-US" altLang="zh-CN" sz="2400" b="1">
                <a:latin typeface="Times New Roman" panose="02020603050405020304" pitchFamily="18" charset="0"/>
                <a:cs typeface="Times New Roman" panose="02020603050405020304" pitchFamily="18" charset="0"/>
              </a:rPr>
              <a:t>c(H</a:t>
            </a:r>
            <a:r>
              <a:rPr lang="en-US" altLang="zh-CN" sz="2400" b="1" baseline="30000">
                <a:latin typeface="Times New Roman" panose="02020603050405020304" pitchFamily="18" charset="0"/>
                <a:cs typeface="Times New Roman" panose="02020603050405020304" pitchFamily="18" charset="0"/>
              </a:rPr>
              <a:t>+</a:t>
            </a:r>
            <a:r>
              <a:rPr lang="en-US" altLang="zh-CN" sz="2400" b="1">
                <a:latin typeface="Times New Roman" panose="02020603050405020304" pitchFamily="18" charset="0"/>
                <a:cs typeface="Times New Roman" panose="02020603050405020304" pitchFamily="18" charset="0"/>
              </a:rPr>
              <a:t>)&lt;c(OH</a:t>
            </a:r>
            <a:r>
              <a:rPr lang="en-US" altLang="zh-CN" sz="2400" b="1" baseline="30000">
                <a:latin typeface="Times New Roman" panose="02020603050405020304" pitchFamily="18" charset="0"/>
                <a:cs typeface="Times New Roman" panose="02020603050405020304" pitchFamily="18" charset="0"/>
              </a:rPr>
              <a:t>-</a:t>
            </a:r>
            <a:r>
              <a:rPr lang="en-US" altLang="zh-CN" sz="2400" b="1">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，溶液显碱性</a:t>
            </a:r>
            <a:endParaRPr lang="zh-CN" altLang="en-US" sz="2400" b="1">
              <a:latin typeface="Times New Roman" panose="02020603050405020304" pitchFamily="18" charset="0"/>
              <a:cs typeface="Times New Roman" panose="02020603050405020304" pitchFamily="18" charset="0"/>
            </a:endParaRPr>
          </a:p>
        </p:txBody>
      </p:sp>
      <p:sp>
        <p:nvSpPr>
          <p:cNvPr id="12" name="文本框 11"/>
          <p:cNvSpPr txBox="1"/>
          <p:nvPr/>
        </p:nvSpPr>
        <p:spPr>
          <a:xfrm>
            <a:off x="1172943" y="4910364"/>
            <a:ext cx="4825360" cy="461665"/>
          </a:xfrm>
          <a:prstGeom prst="rect">
            <a:avLst/>
          </a:prstGeom>
          <a:noFill/>
        </p:spPr>
        <p:txBody>
          <a:bodyPr wrap="none" rtlCol="0">
            <a:spAutoFit/>
          </a:bodyPr>
          <a:lstStyle/>
          <a:p>
            <a:r>
              <a:rPr lang="zh-CN" altLang="en-US" sz="2400" b="1">
                <a:solidFill>
                  <a:srgbClr val="C00000"/>
                </a:solidFill>
              </a:rPr>
              <a:t>强碱弱酸溶于水后，溶液显碱性。</a:t>
            </a:r>
            <a:endParaRPr lang="zh-CN" altLang="en-US" sz="2400" b="1">
              <a:solidFill>
                <a:srgbClr val="C0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randombar(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randombar(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randombar(horizont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0" grpId="0" bldLvl="0" animBg="1"/>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62360" y="1721554"/>
            <a:ext cx="9667280" cy="1130246"/>
          </a:xfrm>
          <a:prstGeom prst="rect">
            <a:avLst/>
          </a:prstGeom>
          <a:noFill/>
        </p:spPr>
        <p:txBody>
          <a:bodyPr wrap="square">
            <a:spAutoFit/>
          </a:bodyPr>
          <a:lstStyle/>
          <a:p>
            <a:pPr>
              <a:lnSpc>
                <a:spcPct val="150000"/>
              </a:lnSpc>
            </a:pPr>
            <a:r>
              <a:rPr lang="zh-CN" altLang="en-US" sz="2400" b="1">
                <a:latin typeface="Times New Roman" panose="02020603050405020304" pitchFamily="18" charset="0"/>
                <a:cs typeface="Times New Roman" panose="02020603050405020304" pitchFamily="18" charset="0"/>
              </a:rPr>
              <a:t>盐电离产生的弱酸根离子（或弱碱离子）与水电离产生的</a:t>
            </a:r>
            <a:r>
              <a:rPr lang="en-US" altLang="zh-CN" sz="2400" b="1">
                <a:latin typeface="Times New Roman" panose="02020603050405020304" pitchFamily="18" charset="0"/>
                <a:cs typeface="Times New Roman" panose="02020603050405020304" pitchFamily="18" charset="0"/>
              </a:rPr>
              <a:t>H</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（或</a:t>
            </a:r>
            <a:r>
              <a:rPr lang="en-US" altLang="zh-CN" sz="2400" b="1">
                <a:latin typeface="Times New Roman" panose="02020603050405020304" pitchFamily="18" charset="0"/>
                <a:cs typeface="Times New Roman" panose="02020603050405020304" pitchFamily="18" charset="0"/>
              </a:rPr>
              <a:t>OH</a:t>
            </a:r>
            <a:r>
              <a:rPr lang="en-US" altLang="zh-CN" sz="2400" b="1" baseline="30000">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）结合生成弱电解质的反应。</a:t>
            </a:r>
            <a:endParaRPr lang="en-US" altLang="zh-CN" sz="2400" b="1">
              <a:latin typeface="Times New Roman" panose="02020603050405020304" pitchFamily="18" charset="0"/>
              <a:cs typeface="Times New Roman" panose="02020603050405020304" pitchFamily="18" charset="0"/>
            </a:endParaRPr>
          </a:p>
        </p:txBody>
      </p:sp>
      <p:sp>
        <p:nvSpPr>
          <p:cNvPr id="7" name="文本框 6"/>
          <p:cNvSpPr txBox="1"/>
          <p:nvPr/>
        </p:nvSpPr>
        <p:spPr>
          <a:xfrm>
            <a:off x="1262360" y="1155056"/>
            <a:ext cx="1844874" cy="461665"/>
          </a:xfrm>
          <a:prstGeom prst="rect">
            <a:avLst/>
          </a:prstGeom>
          <a:noFill/>
        </p:spPr>
        <p:txBody>
          <a:bodyPr wrap="square">
            <a:spAutoFit/>
          </a:bodyPr>
          <a:lstStyle/>
          <a:p>
            <a:r>
              <a:rPr kumimoji="0" lang="zh-CN" altLang="en-US" sz="2400" b="1" i="0" u="none" strike="noStrike" kern="1200" cap="none" spc="0" normalizeH="0" baseline="0" noProof="0">
                <a:ln>
                  <a:noFill/>
                </a:ln>
                <a:solidFill>
                  <a:srgbClr val="99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盐类的水解</a:t>
            </a:r>
            <a:r>
              <a:rPr kumimoji="0" lang="zh-CN" altLang="en-US" sz="240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lang="zh-CN" altLang="en-US"/>
          </a:p>
        </p:txBody>
      </p:sp>
      <p:graphicFrame>
        <p:nvGraphicFramePr>
          <p:cNvPr id="15" name="Group 57"/>
          <p:cNvGraphicFramePr>
            <a:graphicFrameLocks noGrp="1"/>
          </p:cNvGraphicFramePr>
          <p:nvPr/>
        </p:nvGraphicFramePr>
        <p:xfrm>
          <a:off x="1331118" y="3083719"/>
          <a:ext cx="10177464" cy="2674142"/>
        </p:xfrm>
        <a:graphic>
          <a:graphicData uri="http://schemas.openxmlformats.org/drawingml/2006/table">
            <a:tbl>
              <a:tblPr/>
              <a:tblGrid>
                <a:gridCol w="1980838"/>
                <a:gridCol w="2053603"/>
                <a:gridCol w="1319481"/>
                <a:gridCol w="4823542"/>
              </a:tblGrid>
              <a:tr h="987797">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r>
                        <a:rPr kumimoji="0" lang="zh-CN" altLang="en-US"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对水的电离平衡的影响</a:t>
                      </a:r>
                      <a:endParaRPr kumimoji="0" lang="zh-CN" altLang="en-US"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r>
                        <a:rPr kumimoji="0" lang="zh-CN" altLang="en-US"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溶液的酸碱性</a:t>
                      </a:r>
                      <a:endParaRPr kumimoji="0" lang="zh-CN" altLang="en-US"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r>
                        <a:rPr kumimoji="0" lang="zh-CN" altLang="en-US"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水解方程式</a:t>
                      </a:r>
                      <a:endParaRPr kumimoji="0" lang="zh-CN" altLang="en-US"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2115">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r>
                        <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NaCl</a:t>
                      </a:r>
                      <a:endPar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2115">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r>
                        <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NH</a:t>
                      </a:r>
                      <a:r>
                        <a:rPr kumimoji="0" lang="en-US" altLang="zh-CN" sz="2000" b="1" i="0" u="none" strike="noStrike" cap="none" normalizeH="0" baseline="-2500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Cl</a:t>
                      </a:r>
                      <a:endPar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2115">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r>
                        <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CH</a:t>
                      </a:r>
                      <a:r>
                        <a:rPr kumimoji="0" lang="en-US" altLang="zh-CN" sz="2000" b="1" i="0" u="none" strike="noStrike" cap="none" normalizeH="0" baseline="-2500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COONa</a:t>
                      </a:r>
                      <a:endParaRPr kumimoji="0" lang="en-US"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wrap="square"/>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ea typeface="宋体" panose="02010600030101010101" pitchFamily="2" charset="-122"/>
                        </a:defRPr>
                      </a:lvl1pPr>
                      <a:lvl2pPr>
                        <a:spcBef>
                          <a:spcPct val="20000"/>
                        </a:spcBef>
                        <a:buClr>
                          <a:schemeClr val="accent1"/>
                        </a:buClr>
                        <a:buFont typeface="Wingdings" panose="05000000000000000000" pitchFamily="2" charset="2"/>
                        <a:defRPr sz="23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accent1"/>
                        </a:buClr>
                        <a:defRPr>
                          <a:solidFill>
                            <a:schemeClr val="tx1"/>
                          </a:solidFill>
                          <a:latin typeface="Arial" panose="020B0604020202020204" pitchFamily="34" charset="0"/>
                          <a:ea typeface="宋体" panose="02010600030101010101" pitchFamily="2" charset="-122"/>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pPr>
                      <a:endParaRPr kumimoji="0" lang="zh-CN" altLang="zh-CN" sz="20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vert="horz"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 name="Text Box 53"/>
          <p:cNvSpPr txBox="1">
            <a:spLocks noChangeArrowheads="1"/>
          </p:cNvSpPr>
          <p:nvPr/>
        </p:nvSpPr>
        <p:spPr bwMode="auto">
          <a:xfrm>
            <a:off x="3857624" y="4129059"/>
            <a:ext cx="23086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b="1">
                <a:solidFill>
                  <a:srgbClr val="0000CC"/>
                </a:solidFill>
                <a:latin typeface="Times New Roman" panose="02020603050405020304" pitchFamily="18" charset="0"/>
                <a:cs typeface="Times New Roman" panose="02020603050405020304" pitchFamily="18" charset="0"/>
              </a:rPr>
              <a:t>无影响             中性</a:t>
            </a:r>
            <a:endParaRPr lang="zh-CN" altLang="en-US" sz="2000" b="1">
              <a:solidFill>
                <a:srgbClr val="0000CC"/>
              </a:solidFill>
              <a:latin typeface="Times New Roman" panose="02020603050405020304" pitchFamily="18" charset="0"/>
              <a:cs typeface="Times New Roman" panose="02020603050405020304" pitchFamily="18" charset="0"/>
            </a:endParaRPr>
          </a:p>
        </p:txBody>
      </p:sp>
      <p:sp>
        <p:nvSpPr>
          <p:cNvPr id="17" name="Text Box 54"/>
          <p:cNvSpPr txBox="1">
            <a:spLocks noChangeArrowheads="1"/>
          </p:cNvSpPr>
          <p:nvPr/>
        </p:nvSpPr>
        <p:spPr bwMode="auto">
          <a:xfrm>
            <a:off x="3504635" y="4706325"/>
            <a:ext cx="276229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b="1">
                <a:solidFill>
                  <a:srgbClr val="0000CC"/>
                </a:solidFill>
                <a:latin typeface="Times New Roman" panose="02020603050405020304" pitchFamily="18" charset="0"/>
                <a:cs typeface="Times New Roman" panose="02020603050405020304" pitchFamily="18" charset="0"/>
              </a:rPr>
              <a:t>促进水的电离        酸性</a:t>
            </a:r>
            <a:endParaRPr lang="zh-CN" altLang="en-US" sz="2000" b="1" baseline="30000">
              <a:solidFill>
                <a:srgbClr val="0000CC"/>
              </a:solidFill>
              <a:latin typeface="Times New Roman" panose="02020603050405020304" pitchFamily="18" charset="0"/>
              <a:cs typeface="Times New Roman" panose="02020603050405020304" pitchFamily="18" charset="0"/>
            </a:endParaRPr>
          </a:p>
        </p:txBody>
      </p:sp>
      <p:sp>
        <p:nvSpPr>
          <p:cNvPr id="18" name="Text Box 58"/>
          <p:cNvSpPr txBox="1">
            <a:spLocks noChangeArrowheads="1"/>
          </p:cNvSpPr>
          <p:nvPr/>
        </p:nvSpPr>
        <p:spPr bwMode="auto">
          <a:xfrm>
            <a:off x="3472574" y="5246274"/>
            <a:ext cx="282641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b="1">
                <a:solidFill>
                  <a:srgbClr val="0000CC"/>
                </a:solidFill>
                <a:latin typeface="Times New Roman" panose="02020603050405020304" pitchFamily="18" charset="0"/>
                <a:cs typeface="Times New Roman" panose="02020603050405020304" pitchFamily="18" charset="0"/>
              </a:rPr>
              <a:t>促进水的电离         碱性</a:t>
            </a:r>
            <a:endParaRPr lang="zh-CN" altLang="en-US" sz="2000" b="1" baseline="30000">
              <a:solidFill>
                <a:srgbClr val="0000CC"/>
              </a:solidFill>
              <a:latin typeface="Times New Roman" panose="02020603050405020304" pitchFamily="18" charset="0"/>
              <a:cs typeface="Times New Roman" panose="02020603050405020304" pitchFamily="18" charset="0"/>
            </a:endParaRPr>
          </a:p>
        </p:txBody>
      </p:sp>
      <p:sp>
        <p:nvSpPr>
          <p:cNvPr id="14" name="文本框 13"/>
          <p:cNvSpPr txBox="1"/>
          <p:nvPr/>
        </p:nvSpPr>
        <p:spPr>
          <a:xfrm>
            <a:off x="8529637" y="4100513"/>
            <a:ext cx="958917" cy="400110"/>
          </a:xfrm>
          <a:prstGeom prst="rect">
            <a:avLst/>
          </a:prstGeom>
          <a:noFill/>
        </p:spPr>
        <p:txBody>
          <a:bodyPr wrap="none" rtlCol="0">
            <a:spAutoFit/>
          </a:bodyPr>
          <a:lstStyle/>
          <a:p>
            <a:r>
              <a:rPr lang="zh-CN" altLang="en-US" sz="2000" b="1">
                <a:solidFill>
                  <a:srgbClr val="0000CC"/>
                </a:solidFill>
              </a:rPr>
              <a:t>不水解</a:t>
            </a:r>
            <a:endParaRPr lang="zh-CN" altLang="en-US" sz="2000" b="1">
              <a:solidFill>
                <a:srgbClr val="0000CC"/>
              </a:solidFill>
            </a:endParaRPr>
          </a:p>
        </p:txBody>
      </p:sp>
      <p:grpSp>
        <p:nvGrpSpPr>
          <p:cNvPr id="19" name="组合 18"/>
          <p:cNvGrpSpPr/>
          <p:nvPr/>
        </p:nvGrpSpPr>
        <p:grpSpPr>
          <a:xfrm>
            <a:off x="7063466" y="4720552"/>
            <a:ext cx="3754554" cy="400110"/>
            <a:chOff x="7267836" y="4813421"/>
            <a:chExt cx="3754554" cy="400110"/>
          </a:xfrm>
        </p:grpSpPr>
        <p:sp>
          <p:nvSpPr>
            <p:cNvPr id="20" name="文本框 19"/>
            <p:cNvSpPr txBox="1"/>
            <p:nvPr/>
          </p:nvSpPr>
          <p:spPr>
            <a:xfrm>
              <a:off x="7267836" y="4813421"/>
              <a:ext cx="3754554" cy="400110"/>
            </a:xfrm>
            <a:prstGeom prst="rect">
              <a:avLst/>
            </a:prstGeom>
            <a:noFill/>
          </p:spPr>
          <p:txBody>
            <a:bodyPr wrap="none" rtlCol="0">
              <a:spAutoFit/>
            </a:bodyPr>
            <a:lstStyle/>
            <a:p>
              <a:r>
                <a:rPr lang="en-US" altLang="zh-CN" sz="2000" b="1">
                  <a:solidFill>
                    <a:srgbClr val="0000CC"/>
                  </a:solidFill>
                  <a:latin typeface="Times New Roman" panose="02020603050405020304" pitchFamily="18" charset="0"/>
                  <a:cs typeface="Times New Roman" panose="02020603050405020304" pitchFamily="18" charset="0"/>
                </a:rPr>
                <a:t>NH</a:t>
              </a:r>
              <a:r>
                <a:rPr lang="en-US" altLang="zh-CN" sz="2000" b="1" baseline="-25000">
                  <a:solidFill>
                    <a:srgbClr val="0000CC"/>
                  </a:solidFill>
                  <a:latin typeface="Times New Roman" panose="02020603050405020304" pitchFamily="18" charset="0"/>
                  <a:cs typeface="Times New Roman" panose="02020603050405020304" pitchFamily="18" charset="0"/>
                </a:rPr>
                <a:t>4</a:t>
              </a:r>
              <a:r>
                <a:rPr lang="en-US" altLang="zh-CN" sz="2000" b="1">
                  <a:solidFill>
                    <a:srgbClr val="0000CC"/>
                  </a:solidFill>
                  <a:latin typeface="Times New Roman" panose="02020603050405020304" pitchFamily="18" charset="0"/>
                  <a:cs typeface="Times New Roman" panose="02020603050405020304" pitchFamily="18" charset="0"/>
                </a:rPr>
                <a:t>Cl+H</a:t>
              </a:r>
              <a:r>
                <a:rPr lang="en-US" altLang="zh-CN" sz="2000" b="1" baseline="-25000">
                  <a:solidFill>
                    <a:srgbClr val="0000CC"/>
                  </a:solidFill>
                  <a:latin typeface="Times New Roman" panose="02020603050405020304" pitchFamily="18" charset="0"/>
                  <a:cs typeface="Times New Roman" panose="02020603050405020304" pitchFamily="18" charset="0"/>
                </a:rPr>
                <a:t>2</a:t>
              </a:r>
              <a:r>
                <a:rPr lang="en-US" altLang="zh-CN" sz="2000" b="1">
                  <a:solidFill>
                    <a:srgbClr val="0000CC"/>
                  </a:solidFill>
                  <a:latin typeface="Times New Roman" panose="02020603050405020304" pitchFamily="18" charset="0"/>
                  <a:cs typeface="Times New Roman" panose="02020603050405020304" pitchFamily="18" charset="0"/>
                </a:rPr>
                <a:t>O         NH</a:t>
              </a:r>
              <a:r>
                <a:rPr lang="en-US" altLang="zh-CN" sz="2000" b="1" baseline="-25000">
                  <a:solidFill>
                    <a:srgbClr val="0000CC"/>
                  </a:solidFill>
                  <a:latin typeface="Times New Roman" panose="02020603050405020304" pitchFamily="18" charset="0"/>
                  <a:cs typeface="Times New Roman" panose="02020603050405020304" pitchFamily="18" charset="0"/>
                </a:rPr>
                <a:t>3</a:t>
              </a:r>
              <a:r>
                <a:rPr lang="en-US" altLang="zh-CN" sz="2000" b="1">
                  <a:solidFill>
                    <a:srgbClr val="0000CC"/>
                  </a:solidFill>
                  <a:latin typeface="Times New Roman" panose="02020603050405020304" pitchFamily="18" charset="0"/>
                  <a:cs typeface="Times New Roman" panose="02020603050405020304" pitchFamily="18" charset="0"/>
                </a:rPr>
                <a:t>·H</a:t>
              </a:r>
              <a:r>
                <a:rPr lang="en-US" altLang="zh-CN" sz="2000" b="1" baseline="-25000">
                  <a:solidFill>
                    <a:srgbClr val="0000CC"/>
                  </a:solidFill>
                  <a:latin typeface="Times New Roman" panose="02020603050405020304" pitchFamily="18" charset="0"/>
                  <a:cs typeface="Times New Roman" panose="02020603050405020304" pitchFamily="18" charset="0"/>
                </a:rPr>
                <a:t>2</a:t>
              </a:r>
              <a:r>
                <a:rPr lang="en-US" altLang="zh-CN" sz="2000" b="1">
                  <a:solidFill>
                    <a:srgbClr val="0000CC"/>
                  </a:solidFill>
                  <a:latin typeface="Times New Roman" panose="02020603050405020304" pitchFamily="18" charset="0"/>
                  <a:cs typeface="Times New Roman" panose="02020603050405020304" pitchFamily="18" charset="0"/>
                </a:rPr>
                <a:t>O+HCl</a:t>
              </a:r>
              <a:endParaRPr lang="zh-CN" altLang="en-US" sz="2000" b="1">
                <a:solidFill>
                  <a:srgbClr val="0000CC"/>
                </a:solidFill>
                <a:latin typeface="Times New Roman" panose="02020603050405020304" pitchFamily="18" charset="0"/>
                <a:cs typeface="Times New Roman" panose="02020603050405020304" pitchFamily="18" charset="0"/>
              </a:endParaRPr>
            </a:p>
          </p:txBody>
        </p:sp>
        <p:graphicFrame>
          <p:nvGraphicFramePr>
            <p:cNvPr id="21" name="对象 20"/>
            <p:cNvGraphicFramePr>
              <a:graphicFrameLocks noChangeAspect="1"/>
            </p:cNvGraphicFramePr>
            <p:nvPr/>
          </p:nvGraphicFramePr>
          <p:xfrm>
            <a:off x="8734007" y="4908460"/>
            <a:ext cx="488406" cy="181733"/>
          </p:xfrm>
          <a:graphic>
            <a:graphicData uri="http://schemas.openxmlformats.org/presentationml/2006/ole">
              <mc:AlternateContent xmlns:mc="http://schemas.openxmlformats.org/markup-compatibility/2006">
                <mc:Choice xmlns:v="urn:schemas-microsoft-com:vml" Requires="v">
                  <p:oleObj spid="_x0000_s1043" name="BMP 图像" r:id="rId1" imgW="409575" imgH="152400" progId="Paint.Picture">
                    <p:embed/>
                  </p:oleObj>
                </mc:Choice>
                <mc:Fallback>
                  <p:oleObj name="BMP 图像" r:id="rId1" imgW="409575" imgH="152400" progId="Paint.Picture">
                    <p:embed/>
                    <p:pic>
                      <p:nvPicPr>
                        <p:cNvPr id="0" name="OLE substitute image"/>
                        <p:cNvPicPr/>
                        <p:nvPr/>
                      </p:nvPicPr>
                      <p:blipFill>
                        <a:blip r:embed="rId2"/>
                        <a:stretch>
                          <a:fillRect/>
                        </a:stretch>
                      </p:blipFill>
                      <p:spPr>
                        <a:xfrm>
                          <a:off x="8734007" y="4908460"/>
                          <a:ext cx="488406" cy="181733"/>
                        </a:xfrm>
                        <a:prstGeom prst="rect">
                          <a:avLst/>
                        </a:prstGeom>
                      </p:spPr>
                    </p:pic>
                  </p:oleObj>
                </mc:Fallback>
              </mc:AlternateContent>
            </a:graphicData>
          </a:graphic>
        </p:graphicFrame>
      </p:grpSp>
      <p:grpSp>
        <p:nvGrpSpPr>
          <p:cNvPr id="23" name="组合 22"/>
          <p:cNvGrpSpPr/>
          <p:nvPr/>
        </p:nvGrpSpPr>
        <p:grpSpPr>
          <a:xfrm>
            <a:off x="6575027" y="5177538"/>
            <a:ext cx="4802918" cy="400110"/>
            <a:chOff x="7051655" y="4749002"/>
            <a:chExt cx="4802918" cy="400110"/>
          </a:xfrm>
        </p:grpSpPr>
        <p:sp>
          <p:nvSpPr>
            <p:cNvPr id="24" name="文本框 23"/>
            <p:cNvSpPr txBox="1"/>
            <p:nvPr/>
          </p:nvSpPr>
          <p:spPr>
            <a:xfrm>
              <a:off x="7051655" y="4749002"/>
              <a:ext cx="4802918" cy="400110"/>
            </a:xfrm>
            <a:prstGeom prst="rect">
              <a:avLst/>
            </a:prstGeom>
            <a:noFill/>
          </p:spPr>
          <p:txBody>
            <a:bodyPr wrap="none" rtlCol="0">
              <a:spAutoFit/>
            </a:bodyPr>
            <a:lstStyle/>
            <a:p>
              <a:r>
                <a:rPr lang="en-US" altLang="zh-CN" sz="2000" b="1">
                  <a:solidFill>
                    <a:srgbClr val="0000CC"/>
                  </a:solidFill>
                  <a:latin typeface="Times New Roman" panose="02020603050405020304" pitchFamily="18" charset="0"/>
                  <a:cs typeface="Times New Roman" panose="02020603050405020304" pitchFamily="18" charset="0"/>
                </a:rPr>
                <a:t>CH</a:t>
              </a:r>
              <a:r>
                <a:rPr lang="en-US" altLang="zh-CN" sz="2000" b="1" baseline="-25000">
                  <a:solidFill>
                    <a:srgbClr val="0000CC"/>
                  </a:solidFill>
                  <a:latin typeface="Times New Roman" panose="02020603050405020304" pitchFamily="18" charset="0"/>
                  <a:cs typeface="Times New Roman" panose="02020603050405020304" pitchFamily="18" charset="0"/>
                </a:rPr>
                <a:t>3</a:t>
              </a:r>
              <a:r>
                <a:rPr lang="en-US" altLang="zh-CN" sz="2000" b="1">
                  <a:solidFill>
                    <a:srgbClr val="0000CC"/>
                  </a:solidFill>
                  <a:latin typeface="Times New Roman" panose="02020603050405020304" pitchFamily="18" charset="0"/>
                  <a:cs typeface="Times New Roman" panose="02020603050405020304" pitchFamily="18" charset="0"/>
                </a:rPr>
                <a:t>COONa+H</a:t>
              </a:r>
              <a:r>
                <a:rPr lang="en-US" altLang="zh-CN" sz="2000" b="1" baseline="-25000">
                  <a:solidFill>
                    <a:srgbClr val="0000CC"/>
                  </a:solidFill>
                  <a:latin typeface="Times New Roman" panose="02020603050405020304" pitchFamily="18" charset="0"/>
                  <a:cs typeface="Times New Roman" panose="02020603050405020304" pitchFamily="18" charset="0"/>
                </a:rPr>
                <a:t>2</a:t>
              </a:r>
              <a:r>
                <a:rPr lang="en-US" altLang="zh-CN" sz="2000" b="1">
                  <a:solidFill>
                    <a:srgbClr val="0000CC"/>
                  </a:solidFill>
                  <a:latin typeface="Times New Roman" panose="02020603050405020304" pitchFamily="18" charset="0"/>
                  <a:cs typeface="Times New Roman" panose="02020603050405020304" pitchFamily="18" charset="0"/>
                </a:rPr>
                <a:t>O        CH</a:t>
              </a:r>
              <a:r>
                <a:rPr lang="en-US" altLang="zh-CN" sz="2000" b="1" baseline="-25000">
                  <a:solidFill>
                    <a:srgbClr val="0000CC"/>
                  </a:solidFill>
                  <a:latin typeface="Times New Roman" panose="02020603050405020304" pitchFamily="18" charset="0"/>
                  <a:cs typeface="Times New Roman" panose="02020603050405020304" pitchFamily="18" charset="0"/>
                </a:rPr>
                <a:t>3</a:t>
              </a:r>
              <a:r>
                <a:rPr lang="en-US" altLang="zh-CN" sz="2000" b="1">
                  <a:solidFill>
                    <a:srgbClr val="0000CC"/>
                  </a:solidFill>
                  <a:latin typeface="Times New Roman" panose="02020603050405020304" pitchFamily="18" charset="0"/>
                  <a:cs typeface="Times New Roman" panose="02020603050405020304" pitchFamily="18" charset="0"/>
                </a:rPr>
                <a:t>COOH+NaOH</a:t>
              </a:r>
              <a:endParaRPr lang="zh-CN" altLang="en-US" sz="2000" b="1">
                <a:solidFill>
                  <a:srgbClr val="0000CC"/>
                </a:solidFill>
                <a:latin typeface="Times New Roman" panose="02020603050405020304" pitchFamily="18" charset="0"/>
                <a:cs typeface="Times New Roman" panose="02020603050405020304" pitchFamily="18" charset="0"/>
              </a:endParaRPr>
            </a:p>
          </p:txBody>
        </p:sp>
        <p:graphicFrame>
          <p:nvGraphicFramePr>
            <p:cNvPr id="25" name="对象 24"/>
            <p:cNvGraphicFramePr>
              <a:graphicFrameLocks noChangeAspect="1"/>
            </p:cNvGraphicFramePr>
            <p:nvPr/>
          </p:nvGraphicFramePr>
          <p:xfrm>
            <a:off x="9170571" y="4886808"/>
            <a:ext cx="497933" cy="185278"/>
          </p:xfrm>
          <a:graphic>
            <a:graphicData uri="http://schemas.openxmlformats.org/presentationml/2006/ole">
              <mc:AlternateContent xmlns:mc="http://schemas.openxmlformats.org/markup-compatibility/2006">
                <mc:Choice xmlns:v="urn:schemas-microsoft-com:vml" Requires="v">
                  <p:oleObj spid="_x0000_s1044" name="BMP 图像" r:id="rId3" imgW="409575" imgH="152400" progId="Paint.Picture">
                    <p:embed/>
                  </p:oleObj>
                </mc:Choice>
                <mc:Fallback>
                  <p:oleObj name="BMP 图像" r:id="rId3" imgW="409575" imgH="152400" progId="Paint.Picture">
                    <p:embed/>
                    <p:pic>
                      <p:nvPicPr>
                        <p:cNvPr id="0" name="OLE substitute image"/>
                        <p:cNvPicPr/>
                        <p:nvPr/>
                      </p:nvPicPr>
                      <p:blipFill>
                        <a:blip r:embed="rId2"/>
                        <a:stretch>
                          <a:fillRect/>
                        </a:stretch>
                      </p:blipFill>
                      <p:spPr>
                        <a:xfrm>
                          <a:off x="9170571" y="4886808"/>
                          <a:ext cx="497933" cy="185278"/>
                        </a:xfrm>
                        <a:prstGeom prst="rect">
                          <a:avLst/>
                        </a:prstGeom>
                      </p:spPr>
                    </p:pic>
                  </p:oleObj>
                </mc:Fallback>
              </mc:AlternateContent>
            </a:graphicData>
          </a:graphic>
        </p:graphicFrame>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randombar(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checkerboard(across)">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6" grpId="0" bldLvl="0" animBg="1"/>
      <p:bldP spid="17" grpId="0" bldLvl="0" animBg="1"/>
      <p:bldP spid="18" grpId="0" bldLvl="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219795" y="1208365"/>
            <a:ext cx="155912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zh-CN" altLang="en-US" sz="2400" b="1">
                <a:solidFill>
                  <a:srgbClr val="990000"/>
                </a:solidFill>
                <a:effectLst>
                  <a:outerShdw blurRad="38100" dist="38100" dir="2700000" algn="tl">
                    <a:srgbClr val="C0C0C0"/>
                  </a:outerShdw>
                </a:effectLst>
              </a:rPr>
              <a:t>学以致用</a:t>
            </a:r>
            <a:endParaRPr lang="zh-CN" altLang="en-US" sz="2400"/>
          </a:p>
        </p:txBody>
      </p:sp>
      <p:sp>
        <p:nvSpPr>
          <p:cNvPr id="8" name="文本框 7"/>
          <p:cNvSpPr txBox="1"/>
          <p:nvPr/>
        </p:nvSpPr>
        <p:spPr>
          <a:xfrm>
            <a:off x="1219795" y="1788616"/>
            <a:ext cx="9088636" cy="1130246"/>
          </a:xfrm>
          <a:prstGeom prst="rect">
            <a:avLst/>
          </a:prstGeom>
          <a:noFill/>
        </p:spPr>
        <p:txBody>
          <a:bodyPr wrap="square">
            <a:spAutoFit/>
          </a:bodyPr>
          <a:lstStyle/>
          <a:p>
            <a:pPr>
              <a:lnSpc>
                <a:spcPct val="150000"/>
              </a:lnSpc>
            </a:pPr>
            <a:r>
              <a:rPr lang="en-US" altLang="zh-CN" sz="2400" b="1">
                <a:solidFill>
                  <a:srgbClr val="000000"/>
                </a:solidFill>
                <a:latin typeface="Times New Roman" panose="02020603050405020304" pitchFamily="18" charset="0"/>
                <a:cs typeface="Times New Roman" panose="02020603050405020304" pitchFamily="18" charset="0"/>
              </a:rPr>
              <a:t>1.</a:t>
            </a:r>
            <a:r>
              <a:rPr lang="zh-CN" altLang="en-US" sz="2400" b="1">
                <a:solidFill>
                  <a:srgbClr val="000000"/>
                </a:solidFill>
                <a:latin typeface="Times New Roman" panose="02020603050405020304" pitchFamily="18" charset="0"/>
                <a:cs typeface="Times New Roman" panose="02020603050405020304" pitchFamily="18" charset="0"/>
              </a:rPr>
              <a:t>判断下列盐类在水溶液中的酸碱性，并写出水解的离子方程式。</a:t>
            </a:r>
            <a:endParaRPr lang="zh-CN" altLang="en-US" sz="2400" b="1">
              <a:solidFill>
                <a:srgbClr val="000000"/>
              </a:solidFill>
              <a:latin typeface="Times New Roman" panose="02020603050405020304" pitchFamily="18" charset="0"/>
              <a:cs typeface="Times New Roman" panose="02020603050405020304" pitchFamily="18" charset="0"/>
            </a:endParaRPr>
          </a:p>
          <a:p>
            <a:pPr>
              <a:lnSpc>
                <a:spcPct val="150000"/>
              </a:lnSpc>
            </a:pPr>
            <a:r>
              <a:rPr lang="zh-CN" altLang="en-US" sz="2400" b="1">
                <a:solidFill>
                  <a:srgbClr val="000000"/>
                </a:solidFill>
                <a:latin typeface="Times New Roman" panose="02020603050405020304" pitchFamily="18" charset="0"/>
                <a:cs typeface="Times New Roman" panose="02020603050405020304" pitchFamily="18" charset="0"/>
              </a:rPr>
              <a:t>      </a:t>
            </a:r>
            <a:r>
              <a:rPr lang="en-US" altLang="zh-CN" sz="2400" b="1">
                <a:solidFill>
                  <a:srgbClr val="000000"/>
                </a:solidFill>
                <a:latin typeface="Times New Roman" panose="02020603050405020304" pitchFamily="18" charset="0"/>
                <a:cs typeface="Times New Roman" panose="02020603050405020304" pitchFamily="18" charset="0"/>
              </a:rPr>
              <a:t>FeCl</a:t>
            </a:r>
            <a:r>
              <a:rPr lang="en-US" altLang="zh-CN" sz="2400" b="1" baseline="-25000">
                <a:solidFill>
                  <a:srgbClr val="000000"/>
                </a:solidFill>
                <a:latin typeface="Times New Roman" panose="02020603050405020304" pitchFamily="18" charset="0"/>
                <a:cs typeface="Times New Roman" panose="02020603050405020304" pitchFamily="18" charset="0"/>
              </a:rPr>
              <a:t>3</a:t>
            </a:r>
            <a:r>
              <a:rPr lang="zh-CN" altLang="en-US" sz="2400" b="1">
                <a:solidFill>
                  <a:srgbClr val="000000"/>
                </a:solidFill>
                <a:latin typeface="Times New Roman" panose="02020603050405020304" pitchFamily="18" charset="0"/>
                <a:cs typeface="Times New Roman" panose="02020603050405020304" pitchFamily="18" charset="0"/>
              </a:rPr>
              <a:t>、</a:t>
            </a:r>
            <a:r>
              <a:rPr lang="en-US" altLang="zh-CN" sz="2400" b="1" err="1">
                <a:solidFill>
                  <a:srgbClr val="000000"/>
                </a:solidFill>
                <a:latin typeface="Times New Roman" panose="02020603050405020304" pitchFamily="18" charset="0"/>
                <a:cs typeface="Times New Roman" panose="02020603050405020304" pitchFamily="18" charset="0"/>
              </a:rPr>
              <a:t>NaClO</a:t>
            </a:r>
            <a:r>
              <a:rPr lang="zh-CN" altLang="en-US" sz="2400" b="1">
                <a:solidFill>
                  <a:srgbClr val="000000"/>
                </a:solidFill>
                <a:latin typeface="Times New Roman" panose="02020603050405020304" pitchFamily="18" charset="0"/>
                <a:cs typeface="Times New Roman" panose="02020603050405020304" pitchFamily="18" charset="0"/>
              </a:rPr>
              <a:t>、</a:t>
            </a:r>
            <a:r>
              <a:rPr lang="en-US" altLang="zh-CN" sz="2400" b="1">
                <a:solidFill>
                  <a:srgbClr val="000000"/>
                </a:solidFill>
                <a:latin typeface="Times New Roman" panose="02020603050405020304" pitchFamily="18" charset="0"/>
                <a:cs typeface="Times New Roman" panose="02020603050405020304" pitchFamily="18" charset="0"/>
              </a:rPr>
              <a:t>NH</a:t>
            </a:r>
            <a:r>
              <a:rPr lang="en-US" altLang="zh-CN" sz="2400" b="1" baseline="-25000">
                <a:solidFill>
                  <a:srgbClr val="000000"/>
                </a:solidFill>
                <a:latin typeface="Times New Roman" panose="02020603050405020304" pitchFamily="18" charset="0"/>
                <a:cs typeface="Times New Roman" panose="02020603050405020304" pitchFamily="18" charset="0"/>
              </a:rPr>
              <a:t>4</a:t>
            </a:r>
            <a:r>
              <a:rPr lang="en-US" altLang="zh-CN" sz="2400" b="1">
                <a:solidFill>
                  <a:srgbClr val="000000"/>
                </a:solidFill>
                <a:latin typeface="Times New Roman" panose="02020603050405020304" pitchFamily="18" charset="0"/>
                <a:cs typeface="Times New Roman" panose="02020603050405020304" pitchFamily="18" charset="0"/>
              </a:rPr>
              <a:t>NO</a:t>
            </a:r>
            <a:r>
              <a:rPr lang="en-US" altLang="zh-CN" sz="2400" b="1" baseline="-25000">
                <a:solidFill>
                  <a:srgbClr val="000000"/>
                </a:solidFill>
                <a:latin typeface="Times New Roman" panose="02020603050405020304" pitchFamily="18" charset="0"/>
                <a:cs typeface="Times New Roman" panose="02020603050405020304" pitchFamily="18" charset="0"/>
              </a:rPr>
              <a:t>3</a:t>
            </a:r>
            <a:r>
              <a:rPr lang="zh-CN" altLang="en-US" sz="2400" b="1">
                <a:solidFill>
                  <a:srgbClr val="000000"/>
                </a:solidFill>
                <a:latin typeface="Times New Roman" panose="02020603050405020304" pitchFamily="18" charset="0"/>
                <a:cs typeface="Times New Roman" panose="02020603050405020304" pitchFamily="18" charset="0"/>
              </a:rPr>
              <a:t>、</a:t>
            </a:r>
            <a:r>
              <a:rPr lang="en-US" altLang="zh-CN" sz="2400" b="1">
                <a:solidFill>
                  <a:srgbClr val="000000"/>
                </a:solidFill>
                <a:latin typeface="Times New Roman" panose="02020603050405020304" pitchFamily="18" charset="0"/>
                <a:cs typeface="Times New Roman" panose="02020603050405020304" pitchFamily="18" charset="0"/>
              </a:rPr>
              <a:t>Na</a:t>
            </a:r>
            <a:r>
              <a:rPr lang="en-US" altLang="zh-CN" sz="2400" b="1" baseline="-25000">
                <a:solidFill>
                  <a:srgbClr val="000000"/>
                </a:solidFill>
                <a:latin typeface="Times New Roman" panose="02020603050405020304" pitchFamily="18" charset="0"/>
                <a:cs typeface="Times New Roman" panose="02020603050405020304" pitchFamily="18" charset="0"/>
              </a:rPr>
              <a:t>2</a:t>
            </a:r>
            <a:r>
              <a:rPr lang="en-US" altLang="zh-CN" sz="2400" b="1">
                <a:solidFill>
                  <a:srgbClr val="000000"/>
                </a:solidFill>
                <a:latin typeface="Times New Roman" panose="02020603050405020304" pitchFamily="18" charset="0"/>
                <a:cs typeface="Times New Roman" panose="02020603050405020304" pitchFamily="18" charset="0"/>
              </a:rPr>
              <a:t>CO</a:t>
            </a:r>
            <a:r>
              <a:rPr lang="en-US" altLang="zh-CN" sz="2400" b="1" baseline="-25000">
                <a:solidFill>
                  <a:srgbClr val="000000"/>
                </a:solidFill>
                <a:latin typeface="Times New Roman" panose="02020603050405020304" pitchFamily="18" charset="0"/>
                <a:cs typeface="Times New Roman" panose="02020603050405020304" pitchFamily="18" charset="0"/>
              </a:rPr>
              <a:t>3</a:t>
            </a:r>
            <a:r>
              <a:rPr lang="zh-CN" altLang="en-US" sz="2400" b="1">
                <a:solidFill>
                  <a:srgbClr val="000000"/>
                </a:solidFill>
                <a:latin typeface="Times New Roman" panose="02020603050405020304" pitchFamily="18" charset="0"/>
                <a:cs typeface="Times New Roman" panose="02020603050405020304" pitchFamily="18" charset="0"/>
              </a:rPr>
              <a:t>、</a:t>
            </a:r>
            <a:r>
              <a:rPr lang="en-US" altLang="zh-CN" sz="2400" b="1">
                <a:solidFill>
                  <a:srgbClr val="000000"/>
                </a:solidFill>
                <a:latin typeface="Times New Roman" panose="02020603050405020304" pitchFamily="18" charset="0"/>
                <a:cs typeface="Times New Roman" panose="02020603050405020304" pitchFamily="18" charset="0"/>
              </a:rPr>
              <a:t>(NH</a:t>
            </a:r>
            <a:r>
              <a:rPr lang="en-US" altLang="zh-CN" sz="2400" b="1" baseline="-25000">
                <a:solidFill>
                  <a:srgbClr val="000000"/>
                </a:solidFill>
                <a:latin typeface="Times New Roman" panose="02020603050405020304" pitchFamily="18" charset="0"/>
                <a:cs typeface="Times New Roman" panose="02020603050405020304" pitchFamily="18" charset="0"/>
              </a:rPr>
              <a:t>4</a:t>
            </a:r>
            <a:r>
              <a:rPr lang="en-US" altLang="zh-CN" sz="2400" b="1">
                <a:solidFill>
                  <a:srgbClr val="000000"/>
                </a:solidFill>
                <a:latin typeface="Times New Roman" panose="02020603050405020304" pitchFamily="18" charset="0"/>
                <a:cs typeface="Times New Roman" panose="02020603050405020304" pitchFamily="18" charset="0"/>
              </a:rPr>
              <a:t>)</a:t>
            </a:r>
            <a:r>
              <a:rPr lang="en-US" altLang="zh-CN" sz="2400" b="1" baseline="-25000">
                <a:solidFill>
                  <a:srgbClr val="000000"/>
                </a:solidFill>
                <a:latin typeface="Times New Roman" panose="02020603050405020304" pitchFamily="18" charset="0"/>
                <a:cs typeface="Times New Roman" panose="02020603050405020304" pitchFamily="18" charset="0"/>
              </a:rPr>
              <a:t>2</a:t>
            </a:r>
            <a:r>
              <a:rPr lang="en-US" altLang="zh-CN" sz="2400" b="1">
                <a:solidFill>
                  <a:srgbClr val="000000"/>
                </a:solidFill>
                <a:latin typeface="Times New Roman" panose="02020603050405020304" pitchFamily="18" charset="0"/>
                <a:cs typeface="Times New Roman" panose="02020603050405020304" pitchFamily="18" charset="0"/>
              </a:rPr>
              <a:t>SO</a:t>
            </a:r>
            <a:r>
              <a:rPr lang="en-US" altLang="zh-CN" sz="2400" b="1" baseline="-25000">
                <a:solidFill>
                  <a:srgbClr val="000000"/>
                </a:solidFill>
                <a:latin typeface="Times New Roman" panose="02020603050405020304" pitchFamily="18" charset="0"/>
                <a:cs typeface="Times New Roman" panose="02020603050405020304" pitchFamily="18" charset="0"/>
              </a:rPr>
              <a:t>4</a:t>
            </a:r>
            <a:endParaRPr lang="en-US" altLang="zh-CN" sz="2400" b="1" baseline="-25000">
              <a:solidFill>
                <a:srgbClr val="000000"/>
              </a:solidFill>
              <a:latin typeface="Times New Roman" panose="02020603050405020304" pitchFamily="18" charset="0"/>
              <a:cs typeface="Times New Roman" panose="02020603050405020304" pitchFamily="18" charset="0"/>
            </a:endParaRPr>
          </a:p>
        </p:txBody>
      </p:sp>
      <p:sp>
        <p:nvSpPr>
          <p:cNvPr id="10" name="文本框 9"/>
          <p:cNvSpPr txBox="1"/>
          <p:nvPr/>
        </p:nvSpPr>
        <p:spPr>
          <a:xfrm>
            <a:off x="1126926" y="3939139"/>
            <a:ext cx="10081618" cy="461665"/>
          </a:xfrm>
          <a:prstGeom prst="rect">
            <a:avLst/>
          </a:prstGeom>
          <a:noFill/>
        </p:spPr>
        <p:txBody>
          <a:bodyPr wrap="square">
            <a:spAutoFit/>
          </a:bodyPr>
          <a:lstStyle/>
          <a:p>
            <a:r>
              <a:rPr lang="en-US" altLang="zh-CN" sz="2400" b="1">
                <a:latin typeface="Times New Roman" panose="02020603050405020304" pitchFamily="18" charset="0"/>
                <a:cs typeface="Times New Roman" panose="02020603050405020304" pitchFamily="18" charset="0"/>
              </a:rPr>
              <a:t>2.</a:t>
            </a:r>
            <a:r>
              <a:rPr lang="en-US" altLang="zh-CN" sz="2400" b="1">
                <a:solidFill>
                  <a:srgbClr val="0000CC"/>
                </a:solidFill>
                <a:latin typeface="Times New Roman" panose="02020603050405020304" pitchFamily="18" charset="0"/>
                <a:cs typeface="Times New Roman" panose="02020603050405020304" pitchFamily="18" charset="0"/>
              </a:rPr>
              <a:t> </a:t>
            </a:r>
            <a:r>
              <a:rPr lang="zh-CN" altLang="en-US" sz="2400" b="1">
                <a:latin typeface="Times New Roman" panose="02020603050405020304" pitchFamily="18" charset="0"/>
                <a:cs typeface="Times New Roman" panose="02020603050405020304" pitchFamily="18" charset="0"/>
              </a:rPr>
              <a:t>实验测得</a:t>
            </a:r>
            <a:r>
              <a:rPr lang="en-US" altLang="zh-CN" sz="2400" b="1">
                <a:latin typeface="Times New Roman" panose="02020603050405020304" pitchFamily="18" charset="0"/>
                <a:cs typeface="Times New Roman" panose="02020603050405020304" pitchFamily="18" charset="0"/>
              </a:rPr>
              <a:t>NaHCO</a:t>
            </a:r>
            <a:r>
              <a:rPr lang="en-US" altLang="zh-CN" sz="2400" b="1" baseline="-25000">
                <a:latin typeface="Times New Roman" panose="02020603050405020304" pitchFamily="18" charset="0"/>
                <a:cs typeface="Times New Roman" panose="02020603050405020304" pitchFamily="18" charset="0"/>
              </a:rPr>
              <a:t>3</a:t>
            </a:r>
            <a:r>
              <a:rPr lang="zh-CN" altLang="en-US" sz="2400" b="1">
                <a:solidFill>
                  <a:srgbClr val="000000"/>
                </a:solidFill>
                <a:latin typeface="Times New Roman" panose="02020603050405020304" pitchFamily="18" charset="0"/>
                <a:cs typeface="Times New Roman" panose="02020603050405020304" pitchFamily="18" charset="0"/>
              </a:rPr>
              <a:t>溶液</a:t>
            </a:r>
            <a:r>
              <a:rPr lang="en-US" altLang="zh-CN" sz="2400" b="1">
                <a:solidFill>
                  <a:srgbClr val="000000"/>
                </a:solidFill>
                <a:latin typeface="Times New Roman" panose="02020603050405020304" pitchFamily="18" charset="0"/>
                <a:cs typeface="Times New Roman" panose="02020603050405020304" pitchFamily="18" charset="0"/>
              </a:rPr>
              <a:t>pH&gt;7</a:t>
            </a:r>
            <a:r>
              <a:rPr lang="zh-CN" altLang="en-US" sz="2400" b="1">
                <a:solidFill>
                  <a:srgbClr val="000000"/>
                </a:solidFill>
                <a:latin typeface="Times New Roman" panose="02020603050405020304" pitchFamily="18" charset="0"/>
                <a:cs typeface="Times New Roman" panose="02020603050405020304" pitchFamily="18" charset="0"/>
              </a:rPr>
              <a:t>，请从电离和水解两方面分析其中的原因。</a:t>
            </a:r>
            <a:endParaRPr lang="zh-CN" altLang="en-US" sz="2400" b="1">
              <a:solidFill>
                <a:srgbClr val="0000CC"/>
              </a:solidFill>
              <a:latin typeface="Times New Roman" panose="02020603050405020304" pitchFamily="18" charset="0"/>
              <a:cs typeface="Times New Roman" panose="02020603050405020304" pitchFamily="18" charset="0"/>
            </a:endParaRPr>
          </a:p>
        </p:txBody>
      </p:sp>
      <p:grpSp>
        <p:nvGrpSpPr>
          <p:cNvPr id="14" name="组合 13"/>
          <p:cNvGrpSpPr/>
          <p:nvPr/>
        </p:nvGrpSpPr>
        <p:grpSpPr>
          <a:xfrm>
            <a:off x="1684139" y="4497751"/>
            <a:ext cx="9831586" cy="1130246"/>
            <a:chOff x="1469827" y="3767687"/>
            <a:chExt cx="9831586" cy="1130246"/>
          </a:xfrm>
        </p:grpSpPr>
        <p:sp>
          <p:nvSpPr>
            <p:cNvPr id="11" name="文本框 10"/>
            <p:cNvSpPr txBox="1"/>
            <p:nvPr/>
          </p:nvSpPr>
          <p:spPr>
            <a:xfrm>
              <a:off x="1469827" y="3767687"/>
              <a:ext cx="9831586" cy="1130246"/>
            </a:xfrm>
            <a:prstGeom prst="rect">
              <a:avLst/>
            </a:prstGeom>
            <a:noFill/>
          </p:spPr>
          <p:txBody>
            <a:bodyPr wrap="square" rtlCol="0">
              <a:spAutoFit/>
            </a:bodyPr>
            <a:lstStyle/>
            <a:p>
              <a:pPr>
                <a:lnSpc>
                  <a:spcPct val="150000"/>
                </a:lnSpc>
              </a:pPr>
              <a:r>
                <a:rPr lang="en-US" altLang="zh-CN" sz="2400" b="1">
                  <a:solidFill>
                    <a:srgbClr val="FF0000"/>
                  </a:solidFill>
                  <a:latin typeface="Times New Roman" panose="02020603050405020304" pitchFamily="18" charset="0"/>
                  <a:cs typeface="Times New Roman" panose="02020603050405020304" pitchFamily="18" charset="0"/>
                </a:rPr>
                <a:t>HCO</a:t>
              </a:r>
              <a:r>
                <a:rPr lang="en-US" altLang="zh-CN" sz="2400" b="1" baseline="-25000">
                  <a:solidFill>
                    <a:srgbClr val="FF0000"/>
                  </a:solidFill>
                  <a:latin typeface="Times New Roman" panose="02020603050405020304" pitchFamily="18" charset="0"/>
                  <a:cs typeface="Times New Roman" panose="02020603050405020304" pitchFamily="18" charset="0"/>
                </a:rPr>
                <a:t>3</a:t>
              </a:r>
              <a:r>
                <a:rPr lang="en-US" altLang="zh-CN" sz="2400" b="1" baseline="30000">
                  <a:solidFill>
                    <a:srgbClr val="FF0000"/>
                  </a:solidFill>
                  <a:latin typeface="Times New Roman" panose="02020603050405020304" pitchFamily="18" charset="0"/>
                  <a:cs typeface="Times New Roman" panose="02020603050405020304" pitchFamily="18" charset="0"/>
                </a:rPr>
                <a:t>-</a:t>
              </a:r>
              <a:r>
                <a:rPr lang="zh-CN" altLang="en-US" sz="2400" b="1">
                  <a:solidFill>
                    <a:srgbClr val="FF0000"/>
                  </a:solidFill>
                  <a:latin typeface="Times New Roman" panose="02020603050405020304" pitchFamily="18" charset="0"/>
                  <a:cs typeface="Times New Roman" panose="02020603050405020304" pitchFamily="18" charset="0"/>
                </a:rPr>
                <a:t>在水中既发生电离：</a:t>
              </a:r>
              <a:r>
                <a:rPr lang="en-US" altLang="zh-CN" sz="2400" b="1">
                  <a:solidFill>
                    <a:srgbClr val="FF0000"/>
                  </a:solidFill>
                  <a:latin typeface="Times New Roman" panose="02020603050405020304" pitchFamily="18" charset="0"/>
                  <a:cs typeface="Times New Roman" panose="02020603050405020304" pitchFamily="18" charset="0"/>
                </a:rPr>
                <a:t> HCO</a:t>
              </a:r>
              <a:r>
                <a:rPr lang="en-US" altLang="zh-CN" sz="2400" b="1" baseline="-25000">
                  <a:solidFill>
                    <a:srgbClr val="FF0000"/>
                  </a:solidFill>
                  <a:latin typeface="Times New Roman" panose="02020603050405020304" pitchFamily="18" charset="0"/>
                  <a:cs typeface="Times New Roman" panose="02020603050405020304" pitchFamily="18" charset="0"/>
                </a:rPr>
                <a:t>3</a:t>
              </a:r>
              <a:r>
                <a:rPr lang="en-US" altLang="zh-CN" sz="2400" b="1" baseline="30000">
                  <a:solidFill>
                    <a:srgbClr val="FF0000"/>
                  </a:solidFill>
                  <a:latin typeface="Times New Roman" panose="02020603050405020304" pitchFamily="18" charset="0"/>
                  <a:cs typeface="Times New Roman" panose="02020603050405020304" pitchFamily="18" charset="0"/>
                </a:rPr>
                <a:t>- </a:t>
              </a:r>
              <a:r>
                <a:rPr lang="en-US" altLang="zh-CN" sz="2400" b="1">
                  <a:solidFill>
                    <a:srgbClr val="FF0000"/>
                  </a:solidFill>
                  <a:latin typeface="Times New Roman" panose="02020603050405020304" pitchFamily="18" charset="0"/>
                  <a:cs typeface="Times New Roman" panose="02020603050405020304" pitchFamily="18" charset="0"/>
                </a:rPr>
                <a:t>       H</a:t>
              </a:r>
              <a:r>
                <a:rPr lang="en-US" altLang="zh-CN" sz="2400" b="1" baseline="30000">
                  <a:solidFill>
                    <a:srgbClr val="FF0000"/>
                  </a:solidFill>
                  <a:latin typeface="Times New Roman" panose="02020603050405020304" pitchFamily="18" charset="0"/>
                  <a:cs typeface="Times New Roman" panose="02020603050405020304" pitchFamily="18" charset="0"/>
                </a:rPr>
                <a:t>+</a:t>
              </a:r>
              <a:r>
                <a:rPr lang="en-US" altLang="zh-CN" sz="2400" b="1">
                  <a:solidFill>
                    <a:srgbClr val="FF0000"/>
                  </a:solidFill>
                  <a:latin typeface="Times New Roman" panose="02020603050405020304" pitchFamily="18" charset="0"/>
                  <a:cs typeface="Times New Roman" panose="02020603050405020304" pitchFamily="18" charset="0"/>
                </a:rPr>
                <a:t>+CO</a:t>
              </a:r>
              <a:r>
                <a:rPr lang="en-US" altLang="zh-CN" sz="2400" b="1" baseline="-25000">
                  <a:solidFill>
                    <a:srgbClr val="FF0000"/>
                  </a:solidFill>
                  <a:latin typeface="Times New Roman" panose="02020603050405020304" pitchFamily="18" charset="0"/>
                  <a:cs typeface="Times New Roman" panose="02020603050405020304" pitchFamily="18" charset="0"/>
                </a:rPr>
                <a:t>3</a:t>
              </a:r>
              <a:r>
                <a:rPr lang="en-US" altLang="zh-CN" sz="2400" b="1" baseline="30000">
                  <a:solidFill>
                    <a:srgbClr val="FF0000"/>
                  </a:solidFill>
                  <a:latin typeface="Times New Roman" panose="02020603050405020304" pitchFamily="18" charset="0"/>
                  <a:cs typeface="Times New Roman" panose="02020603050405020304" pitchFamily="18" charset="0"/>
                </a:rPr>
                <a:t>2-</a:t>
              </a:r>
              <a:r>
                <a:rPr lang="zh-CN" altLang="en-US" sz="2400" b="1">
                  <a:solidFill>
                    <a:srgbClr val="FF0000"/>
                  </a:solidFill>
                  <a:latin typeface="Times New Roman" panose="02020603050405020304" pitchFamily="18" charset="0"/>
                  <a:cs typeface="Times New Roman" panose="02020603050405020304" pitchFamily="18" charset="0"/>
                </a:rPr>
                <a:t>，又发生水解：</a:t>
              </a:r>
              <a:r>
                <a:rPr lang="en-US" altLang="zh-CN" sz="2400" b="1">
                  <a:solidFill>
                    <a:srgbClr val="FF0000"/>
                  </a:solidFill>
                  <a:latin typeface="Times New Roman" panose="02020603050405020304" pitchFamily="18" charset="0"/>
                  <a:cs typeface="Times New Roman" panose="02020603050405020304" pitchFamily="18" charset="0"/>
                </a:rPr>
                <a:t> HCO</a:t>
              </a:r>
              <a:r>
                <a:rPr lang="en-US" altLang="zh-CN" sz="2400" b="1" baseline="-25000">
                  <a:solidFill>
                    <a:srgbClr val="FF0000"/>
                  </a:solidFill>
                  <a:latin typeface="Times New Roman" panose="02020603050405020304" pitchFamily="18" charset="0"/>
                  <a:cs typeface="Times New Roman" panose="02020603050405020304" pitchFamily="18" charset="0"/>
                </a:rPr>
                <a:t>3</a:t>
              </a:r>
              <a:r>
                <a:rPr lang="en-US" altLang="zh-CN" sz="2400" b="1" baseline="30000">
                  <a:solidFill>
                    <a:srgbClr val="FF0000"/>
                  </a:solidFill>
                  <a:latin typeface="Times New Roman" panose="02020603050405020304" pitchFamily="18" charset="0"/>
                  <a:cs typeface="Times New Roman" panose="02020603050405020304" pitchFamily="18" charset="0"/>
                </a:rPr>
                <a:t>- </a:t>
              </a:r>
              <a:r>
                <a:rPr lang="en-US" altLang="zh-CN" sz="2400" b="1">
                  <a:solidFill>
                    <a:srgbClr val="FF0000"/>
                  </a:solidFill>
                  <a:latin typeface="Times New Roman" panose="02020603050405020304" pitchFamily="18" charset="0"/>
                  <a:cs typeface="Times New Roman" panose="02020603050405020304" pitchFamily="18" charset="0"/>
                </a:rPr>
                <a:t>+H</a:t>
              </a:r>
              <a:r>
                <a:rPr lang="en-US" altLang="zh-CN" sz="2400" b="1" baseline="-25000">
                  <a:solidFill>
                    <a:srgbClr val="FF0000"/>
                  </a:solidFill>
                  <a:latin typeface="Times New Roman" panose="02020603050405020304" pitchFamily="18" charset="0"/>
                  <a:cs typeface="Times New Roman" panose="02020603050405020304" pitchFamily="18" charset="0"/>
                </a:rPr>
                <a:t>2</a:t>
              </a:r>
              <a:r>
                <a:rPr lang="en-US" altLang="zh-CN" sz="2400" b="1">
                  <a:solidFill>
                    <a:srgbClr val="FF0000"/>
                  </a:solidFill>
                  <a:latin typeface="Times New Roman" panose="02020603050405020304" pitchFamily="18" charset="0"/>
                  <a:cs typeface="Times New Roman" panose="02020603050405020304" pitchFamily="18" charset="0"/>
                </a:rPr>
                <a:t>O        H</a:t>
              </a:r>
              <a:r>
                <a:rPr lang="en-US" altLang="zh-CN" sz="2400" b="1" baseline="-25000">
                  <a:solidFill>
                    <a:srgbClr val="FF0000"/>
                  </a:solidFill>
                  <a:latin typeface="Times New Roman" panose="02020603050405020304" pitchFamily="18" charset="0"/>
                  <a:cs typeface="Times New Roman" panose="02020603050405020304" pitchFamily="18" charset="0"/>
                </a:rPr>
                <a:t>2</a:t>
              </a:r>
              <a:r>
                <a:rPr lang="en-US" altLang="zh-CN" sz="2400" b="1">
                  <a:solidFill>
                    <a:srgbClr val="FF0000"/>
                  </a:solidFill>
                  <a:latin typeface="Times New Roman" panose="02020603050405020304" pitchFamily="18" charset="0"/>
                  <a:cs typeface="Times New Roman" panose="02020603050405020304" pitchFamily="18" charset="0"/>
                </a:rPr>
                <a:t>CO</a:t>
              </a:r>
              <a:r>
                <a:rPr lang="en-US" altLang="zh-CN" sz="2400" b="1" baseline="-25000">
                  <a:solidFill>
                    <a:srgbClr val="FF0000"/>
                  </a:solidFill>
                  <a:latin typeface="Times New Roman" panose="02020603050405020304" pitchFamily="18" charset="0"/>
                  <a:cs typeface="Times New Roman" panose="02020603050405020304" pitchFamily="18" charset="0"/>
                </a:rPr>
                <a:t>3</a:t>
              </a:r>
              <a:r>
                <a:rPr lang="en-US" altLang="zh-CN" sz="2400" b="1">
                  <a:solidFill>
                    <a:srgbClr val="FF0000"/>
                  </a:solidFill>
                  <a:latin typeface="Times New Roman" panose="02020603050405020304" pitchFamily="18" charset="0"/>
                  <a:cs typeface="Times New Roman" panose="02020603050405020304" pitchFamily="18" charset="0"/>
                </a:rPr>
                <a:t>+OH</a:t>
              </a:r>
              <a:r>
                <a:rPr lang="en-US" altLang="zh-CN" sz="2400" b="1" baseline="30000">
                  <a:solidFill>
                    <a:srgbClr val="FF0000"/>
                  </a:solidFill>
                  <a:latin typeface="Times New Roman" panose="02020603050405020304" pitchFamily="18" charset="0"/>
                  <a:cs typeface="Times New Roman" panose="02020603050405020304" pitchFamily="18" charset="0"/>
                </a:rPr>
                <a:t>-</a:t>
              </a:r>
              <a:r>
                <a:rPr lang="zh-CN" altLang="en-US" sz="2400" b="1">
                  <a:solidFill>
                    <a:srgbClr val="FF0000"/>
                  </a:solidFill>
                  <a:latin typeface="Times New Roman" panose="02020603050405020304" pitchFamily="18" charset="0"/>
                  <a:cs typeface="Times New Roman" panose="02020603050405020304" pitchFamily="18" charset="0"/>
                </a:rPr>
                <a:t>，其水解程度大于电离程度，因此溶液呈碱性。</a:t>
              </a:r>
              <a:endParaRPr lang="zh-CN" altLang="en-US" sz="2400" b="1">
                <a:solidFill>
                  <a:srgbClr val="FF0000"/>
                </a:solidFill>
                <a:latin typeface="Times New Roman" panose="02020603050405020304" pitchFamily="18" charset="0"/>
                <a:cs typeface="Times New Roman" panose="02020603050405020304" pitchFamily="18" charset="0"/>
              </a:endParaRPr>
            </a:p>
          </p:txBody>
        </p:sp>
        <p:graphicFrame>
          <p:nvGraphicFramePr>
            <p:cNvPr id="12" name="对象 11"/>
            <p:cNvGraphicFramePr>
              <a:graphicFrameLocks noChangeAspect="1"/>
            </p:cNvGraphicFramePr>
            <p:nvPr/>
          </p:nvGraphicFramePr>
          <p:xfrm>
            <a:off x="6193631" y="4058353"/>
            <a:ext cx="488406" cy="181733"/>
          </p:xfrm>
          <a:graphic>
            <a:graphicData uri="http://schemas.openxmlformats.org/presentationml/2006/ole">
              <mc:AlternateContent xmlns:mc="http://schemas.openxmlformats.org/markup-compatibility/2006">
                <mc:Choice xmlns:v="urn:schemas-microsoft-com:vml" Requires="v">
                  <p:oleObj spid="_x0000_s1045" name="BMP 图像" r:id="rId1" imgW="409575" imgH="152400" progId="Paint.Picture">
                    <p:embed/>
                  </p:oleObj>
                </mc:Choice>
                <mc:Fallback>
                  <p:oleObj name="BMP 图像" r:id="rId1" imgW="409575" imgH="152400" progId="Paint.Picture">
                    <p:embed/>
                    <p:pic>
                      <p:nvPicPr>
                        <p:cNvPr id="0" name="OLE substitute image"/>
                        <p:cNvPicPr/>
                        <p:nvPr/>
                      </p:nvPicPr>
                      <p:blipFill>
                        <a:blip r:embed="rId2"/>
                        <a:stretch>
                          <a:fillRect/>
                        </a:stretch>
                      </p:blipFill>
                      <p:spPr>
                        <a:xfrm>
                          <a:off x="6193631" y="4058353"/>
                          <a:ext cx="488406" cy="181733"/>
                        </a:xfrm>
                        <a:prstGeom prst="rect">
                          <a:avLst/>
                        </a:prstGeom>
                      </p:spPr>
                    </p:pic>
                  </p:oleObj>
                </mc:Fallback>
              </mc:AlternateContent>
            </a:graphicData>
          </a:graphic>
        </p:graphicFrame>
        <p:graphicFrame>
          <p:nvGraphicFramePr>
            <p:cNvPr id="13" name="对象 12"/>
            <p:cNvGraphicFramePr>
              <a:graphicFrameLocks noChangeAspect="1"/>
            </p:cNvGraphicFramePr>
            <p:nvPr/>
          </p:nvGraphicFramePr>
          <p:xfrm>
            <a:off x="2378868" y="4586991"/>
            <a:ext cx="488406" cy="181733"/>
          </p:xfrm>
          <a:graphic>
            <a:graphicData uri="http://schemas.openxmlformats.org/presentationml/2006/ole">
              <mc:AlternateContent xmlns:mc="http://schemas.openxmlformats.org/markup-compatibility/2006">
                <mc:Choice xmlns:v="urn:schemas-microsoft-com:vml" Requires="v">
                  <p:oleObj spid="_x0000_s1046" name="BMP 图像" r:id="rId3" imgW="409575" imgH="152400" progId="Paint.Picture">
                    <p:embed/>
                  </p:oleObj>
                </mc:Choice>
                <mc:Fallback>
                  <p:oleObj name="BMP 图像" r:id="rId3" imgW="409575" imgH="152400" progId="Paint.Picture">
                    <p:embed/>
                    <p:pic>
                      <p:nvPicPr>
                        <p:cNvPr id="0" name="OLE substitute image"/>
                        <p:cNvPicPr/>
                        <p:nvPr/>
                      </p:nvPicPr>
                      <p:blipFill>
                        <a:blip r:embed="rId2"/>
                        <a:stretch>
                          <a:fillRect/>
                        </a:stretch>
                      </p:blipFill>
                      <p:spPr>
                        <a:xfrm>
                          <a:off x="2378868" y="4586991"/>
                          <a:ext cx="488406" cy="181733"/>
                        </a:xfrm>
                        <a:prstGeom prst="rect">
                          <a:avLst/>
                        </a:prstGeom>
                      </p:spPr>
                    </p:pic>
                  </p:oleObj>
                </mc:Fallback>
              </mc:AlternateContent>
            </a:graphicData>
          </a:graphic>
        </p:graphicFrame>
      </p:grpSp>
      <p:grpSp>
        <p:nvGrpSpPr>
          <p:cNvPr id="17" name="组合 16"/>
          <p:cNvGrpSpPr/>
          <p:nvPr/>
        </p:nvGrpSpPr>
        <p:grpSpPr>
          <a:xfrm>
            <a:off x="1684139" y="3298655"/>
            <a:ext cx="5444119" cy="461665"/>
            <a:chOff x="1593056" y="3332141"/>
            <a:chExt cx="5444119" cy="461665"/>
          </a:xfrm>
        </p:grpSpPr>
        <p:sp>
          <p:nvSpPr>
            <p:cNvPr id="15" name="文本框 14"/>
            <p:cNvSpPr txBox="1"/>
            <p:nvPr/>
          </p:nvSpPr>
          <p:spPr>
            <a:xfrm>
              <a:off x="1593056" y="3332141"/>
              <a:ext cx="5444119" cy="461665"/>
            </a:xfrm>
            <a:prstGeom prst="rect">
              <a:avLst/>
            </a:prstGeom>
            <a:noFill/>
          </p:spPr>
          <p:txBody>
            <a:bodyPr wrap="none" rtlCol="0">
              <a:spAutoFit/>
            </a:bodyPr>
            <a:lstStyle/>
            <a:p>
              <a:r>
                <a:rPr lang="zh-CN" altLang="en-US" sz="2400" b="1">
                  <a:solidFill>
                    <a:srgbClr val="FF0000"/>
                  </a:solidFill>
                </a:rPr>
                <a:t>盐类水解平衡表达式：盐</a:t>
              </a:r>
              <a:r>
                <a:rPr lang="en-US" altLang="zh-CN" sz="2400" b="1">
                  <a:solidFill>
                    <a:srgbClr val="FF0000"/>
                  </a:solidFill>
                </a:rPr>
                <a:t>+</a:t>
              </a:r>
              <a:r>
                <a:rPr lang="zh-CN" altLang="en-US" sz="2400" b="1">
                  <a:solidFill>
                    <a:srgbClr val="FF0000"/>
                  </a:solidFill>
                </a:rPr>
                <a:t>水         酸</a:t>
              </a:r>
              <a:r>
                <a:rPr lang="en-US" altLang="zh-CN" sz="2400" b="1">
                  <a:solidFill>
                    <a:srgbClr val="FF0000"/>
                  </a:solidFill>
                </a:rPr>
                <a:t>+</a:t>
              </a:r>
              <a:r>
                <a:rPr lang="zh-CN" altLang="en-US" sz="2400" b="1">
                  <a:solidFill>
                    <a:srgbClr val="FF0000"/>
                  </a:solidFill>
                </a:rPr>
                <a:t>碱</a:t>
              </a:r>
              <a:endParaRPr lang="zh-CN" altLang="en-US" sz="2400" b="1">
                <a:solidFill>
                  <a:srgbClr val="FF0000"/>
                </a:solidFill>
              </a:endParaRPr>
            </a:p>
          </p:txBody>
        </p:sp>
        <p:graphicFrame>
          <p:nvGraphicFramePr>
            <p:cNvPr id="16" name="对象 15"/>
            <p:cNvGraphicFramePr>
              <a:graphicFrameLocks noChangeAspect="1"/>
            </p:cNvGraphicFramePr>
            <p:nvPr/>
          </p:nvGraphicFramePr>
          <p:xfrm>
            <a:off x="5519910" y="3479250"/>
            <a:ext cx="576090" cy="214360"/>
          </p:xfrm>
          <a:graphic>
            <a:graphicData uri="http://schemas.openxmlformats.org/presentationml/2006/ole">
              <mc:AlternateContent xmlns:mc="http://schemas.openxmlformats.org/markup-compatibility/2006">
                <mc:Choice xmlns:v="urn:schemas-microsoft-com:vml" Requires="v">
                  <p:oleObj spid="_x0000_s1047" name="BMP 图像" r:id="rId4" imgW="409575" imgH="152400" progId="Paint.Picture">
                    <p:embed/>
                  </p:oleObj>
                </mc:Choice>
                <mc:Fallback>
                  <p:oleObj name="BMP 图像" r:id="rId4" imgW="409575" imgH="152400" progId="Paint.Picture">
                    <p:embed/>
                    <p:pic>
                      <p:nvPicPr>
                        <p:cNvPr id="0" name="OLE substitute image"/>
                        <p:cNvPicPr/>
                        <p:nvPr/>
                      </p:nvPicPr>
                      <p:blipFill>
                        <a:blip r:embed="rId2"/>
                        <a:stretch>
                          <a:fillRect/>
                        </a:stretch>
                      </p:blipFill>
                      <p:spPr>
                        <a:xfrm>
                          <a:off x="5519910" y="3479250"/>
                          <a:ext cx="576090" cy="214360"/>
                        </a:xfrm>
                        <a:prstGeom prst="rect">
                          <a:avLst/>
                        </a:prstGeom>
                      </p:spPr>
                    </p:pic>
                  </p:oleObj>
                </mc:Fallback>
              </mc:AlternateContent>
            </a:graphicData>
          </a:graphic>
        </p:graphicFrame>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randombar(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randombar(horizont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19795" y="1208365"/>
            <a:ext cx="155912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zh-CN" altLang="en-US" sz="2400" b="1">
                <a:solidFill>
                  <a:srgbClr val="990000"/>
                </a:solidFill>
                <a:effectLst>
                  <a:outerShdw blurRad="38100" dist="38100" dir="2700000" algn="tl">
                    <a:srgbClr val="C0C0C0"/>
                  </a:outerShdw>
                </a:effectLst>
              </a:rPr>
              <a:t>交流讨论</a:t>
            </a:r>
            <a:endParaRPr lang="zh-CN" altLang="en-US" sz="2400"/>
          </a:p>
        </p:txBody>
      </p:sp>
      <p:sp>
        <p:nvSpPr>
          <p:cNvPr id="3" name="文本框 2"/>
          <p:cNvSpPr txBox="1"/>
          <p:nvPr/>
        </p:nvSpPr>
        <p:spPr>
          <a:xfrm>
            <a:off x="1219795" y="1844696"/>
            <a:ext cx="3802644" cy="461665"/>
          </a:xfrm>
          <a:prstGeom prst="rect">
            <a:avLst/>
          </a:prstGeom>
          <a:noFill/>
        </p:spPr>
        <p:txBody>
          <a:bodyPr wrap="none" rtlCol="0">
            <a:spAutoFit/>
          </a:bodyPr>
          <a:lstStyle/>
          <a:p>
            <a:r>
              <a:rPr lang="en-US" altLang="zh-CN" sz="2400" b="1">
                <a:latin typeface="Times New Roman" panose="02020603050405020304" pitchFamily="18" charset="0"/>
                <a:cs typeface="Times New Roman" panose="02020603050405020304" pitchFamily="18" charset="0"/>
              </a:rPr>
              <a:t>1.</a:t>
            </a:r>
            <a:r>
              <a:rPr lang="zh-CN" altLang="en-US" sz="2400" b="1">
                <a:latin typeface="Times New Roman" panose="02020603050405020304" pitchFamily="18" charset="0"/>
                <a:cs typeface="Times New Roman" panose="02020603050405020304" pitchFamily="18" charset="0"/>
              </a:rPr>
              <a:t>盐类水解的实质是什么？</a:t>
            </a:r>
            <a:endParaRPr lang="zh-CN" altLang="en-US" sz="2400" b="1">
              <a:latin typeface="Times New Roman" panose="02020603050405020304" pitchFamily="18" charset="0"/>
              <a:cs typeface="Times New Roman" panose="02020603050405020304" pitchFamily="18" charset="0"/>
            </a:endParaRPr>
          </a:p>
        </p:txBody>
      </p:sp>
      <p:sp>
        <p:nvSpPr>
          <p:cNvPr id="5" name="文本框 4"/>
          <p:cNvSpPr txBox="1"/>
          <p:nvPr/>
        </p:nvSpPr>
        <p:spPr>
          <a:xfrm>
            <a:off x="1398390" y="2306361"/>
            <a:ext cx="8681442" cy="1667764"/>
          </a:xfrm>
          <a:prstGeom prst="rect">
            <a:avLst/>
          </a:prstGeom>
          <a:noFill/>
        </p:spPr>
        <p:txBody>
          <a:bodyPr wrap="square">
            <a:spAutoFit/>
          </a:bodyPr>
          <a:lstStyle/>
          <a:p>
            <a:pPr indent="269240"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在溶液中盐电离出来的弱碱的阳离子或弱酸的阴离子结合水电离出的</a:t>
            </a:r>
            <a:r>
              <a:rPr lang="en-US" altLang="zh-CN" sz="2400" b="1" kern="100">
                <a:solidFill>
                  <a:srgbClr val="0000FF"/>
                </a:solidFill>
                <a:effectLst/>
                <a:latin typeface="Times New Roman" panose="02020603050405020304" pitchFamily="18" charset="0"/>
                <a:ea typeface="宋体" panose="02010600030101010101" pitchFamily="2" charset="-122"/>
                <a:cs typeface="Courier New" panose="02070309020205020404" pitchFamily="49" charset="0"/>
              </a:rPr>
              <a:t>OH</a:t>
            </a:r>
            <a:r>
              <a:rPr lang="zh-CN" altLang="zh-CN" sz="2400" b="1" kern="100" baseline="300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或</a:t>
            </a:r>
            <a:r>
              <a:rPr lang="en-US" altLang="zh-CN" sz="2400" b="1" kern="100">
                <a:solidFill>
                  <a:srgbClr val="0000FF"/>
                </a:solidFill>
                <a:effectLst/>
                <a:latin typeface="Times New Roman" panose="02020603050405020304" pitchFamily="18" charset="0"/>
                <a:ea typeface="宋体" panose="02010600030101010101" pitchFamily="2" charset="-122"/>
                <a:cs typeface="Courier New" panose="02070309020205020404" pitchFamily="49" charset="0"/>
              </a:rPr>
              <a:t>H</a:t>
            </a:r>
            <a:r>
              <a:rPr lang="zh-CN" altLang="zh-CN" sz="2400" b="1" kern="100" baseline="300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生成弱电解质，破坏了水的电离平衡，促进了水的电离，使溶液显示不同的酸性、碱性或中性。</a:t>
            </a:r>
            <a:endParaRPr lang="zh-CN" altLang="zh-CN" sz="2400" b="1" kern="100">
              <a:solidFill>
                <a:srgbClr val="0000FF"/>
              </a:solidFill>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5" grpId="0"/>
    </p:bldLst>
  </p:timing>
</p:sld>
</file>

<file path=ppt/tags/tag1.xml><?xml version="1.0" encoding="utf-8"?>
<p:tagLst xmlns:p="http://schemas.openxmlformats.org/presentationml/2006/main">
  <p:tag name="COMMONDATA" val="eyJoZGlkIjoiNGM4MTcxYzdkNGFhZDI3ZGE5NTEwMzIwMDVhNjA0MW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2191</Words>
  <Application>WPS 演示</Application>
  <PresentationFormat>宽屏</PresentationFormat>
  <Paragraphs>169</Paragraphs>
  <Slides>14</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10</vt:i4>
      </vt:variant>
      <vt:variant>
        <vt:lpstr>幻灯片标题</vt:lpstr>
      </vt:variant>
      <vt:variant>
        <vt:i4>14</vt:i4>
      </vt:variant>
    </vt:vector>
  </HeadingPairs>
  <TitlesOfParts>
    <vt:vector size="37" baseType="lpstr">
      <vt:lpstr>Arial</vt:lpstr>
      <vt:lpstr>宋体</vt:lpstr>
      <vt:lpstr>Wingdings</vt:lpstr>
      <vt:lpstr>Arial Unicode MS</vt:lpstr>
      <vt:lpstr>Calibri</vt:lpstr>
      <vt:lpstr>微软雅黑</vt:lpstr>
      <vt:lpstr>Times New Roman</vt:lpstr>
      <vt:lpstr>华文行楷</vt:lpstr>
      <vt:lpstr>华文细黑</vt:lpstr>
      <vt:lpstr>黑体</vt:lpstr>
      <vt:lpstr>Arial</vt:lpstr>
      <vt:lpstr>Courier New</vt:lpstr>
      <vt:lpstr>Office 主题</vt:lpstr>
      <vt:lpstr>Paint.Picture</vt:lpstr>
      <vt:lpstr>Paint.Picture</vt:lpstr>
      <vt:lpstr>Paint.Picture</vt:lpstr>
      <vt:lpstr>Paint.Picture</vt:lpstr>
      <vt:lpstr>Paint.Picture</vt:lpstr>
      <vt:lpstr>Paint.Picture</vt:lpstr>
      <vt:lpstr>Paint.Picture</vt:lpstr>
      <vt:lpstr>Paint.Picture</vt:lpstr>
      <vt:lpstr>Paint.Picture</vt:lpstr>
      <vt:lpstr>Paint.Picture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魔女</cp:lastModifiedBy>
  <cp:revision>2</cp:revision>
  <dcterms:created xsi:type="dcterms:W3CDTF">2022-11-01T00:50:00Z</dcterms:created>
  <dcterms:modified xsi:type="dcterms:W3CDTF">2022-11-01T00:51:04Z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185FBDB9CE0648BE8F890429C0E70C4B</vt:lpwstr>
  </property>
  <property fmtid="{D5CDD505-2E9C-101B-9397-08002B2CF9AE}" pid="3" name="KSOProductBuildVer">
    <vt:lpwstr>2052-11.1.0.12598</vt:lpwstr>
  </property>
</Properties>
</file>