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wav"/>
  <Default Extension="png" ContentType="image/png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74" r:id="rId1"/>
  </p:sldMasterIdLst>
  <p:notesMasterIdLst>
    <p:notesMasterId r:id="rId2"/>
  </p:notesMasterIdLst>
  <p:sldIdLst>
    <p:sldId id="257" r:id="rId3"/>
    <p:sldId id="374" r:id="rId4"/>
    <p:sldId id="355" r:id="rId5"/>
    <p:sldId id="379" r:id="rId6"/>
    <p:sldId id="358" r:id="rId7"/>
    <p:sldId id="378" r:id="rId8"/>
    <p:sldId id="359" r:id="rId9"/>
    <p:sldId id="360" r:id="rId10"/>
    <p:sldId id="361" r:id="rId11"/>
    <p:sldId id="362" r:id="rId12"/>
    <p:sldId id="375" r:id="rId13"/>
    <p:sldId id="367" r:id="rId14"/>
    <p:sldId id="364" r:id="rId15"/>
    <p:sldId id="365" r:id="rId16"/>
    <p:sldId id="366" r:id="rId17"/>
    <p:sldId id="377" r:id="rId18"/>
    <p:sldId id="315" r:id="rId19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180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tags" Target="tags/tag14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png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B0053-C5D5-4017-9F9B-3A9FC798F4EE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442AB-C7A5-4850-83D1-178363014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6745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8" name="幻灯片图像占位符 362497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C2457E4-12CA-46BA-B5B9-C2EED59D2491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9939" name="文本占位符 362498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CEA7818-2EFE-44B6-B559-8A65A009338A}"/>
              </a:ext>
            </a:extLst>
          </p:cNvPr>
          <p:cNvSpPr>
            <a:spLocks noGrp="1" noChangeArrowheads="1"/>
          </p:cNvSpPr>
          <p:nvPr>
            <p:ph type="body" idx="6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9940" name="灯片编号占位符 1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E440192-39C0-463E-AAFF-96F9275712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6E6480B-395B-454A-8038-FC62CFF8563D}" type="slidenum">
              <a:rPr lang="zh-CN" altLang="en-US">
                <a:latin typeface="Tahoma" panose="020b0604030504040204" pitchFamily="34" charset="0"/>
              </a:rPr>
              <a:t>3</a:t>
            </a:fld>
            <a:endParaRPr lang="zh-CN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010" name="幻灯片图像占位符 390145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7F5571E-44A7-4E2A-8550-D7E49FBAF2CF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43011" name="文本占位符 390146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B767317-2693-46EC-8156-6C7B597EF47C}"/>
              </a:ext>
            </a:extLst>
          </p:cNvPr>
          <p:cNvSpPr>
            <a:spLocks noGrp="1" noChangeArrowheads="1"/>
          </p:cNvSpPr>
          <p:nvPr>
            <p:ph type="body" idx="6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3012" name="灯片编号占位符 1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BB1E681-9800-4DDB-BD7A-02102BB4FF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AF8461B-7424-4B72-9BDB-92AA0B777170}" type="slidenum">
              <a:rPr lang="zh-CN" altLang="en-US">
                <a:latin typeface="Tahoma" panose="020b0604030504040204" pitchFamily="34" charset="0"/>
              </a:rPr>
              <a:t>7</a:t>
            </a:fld>
            <a:endParaRPr lang="zh-CN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2" name="幻灯片图像占位符 393217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DD6D404-6E70-4D8B-91FC-05AAFF25DD9E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46083" name="文本占位符 393218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B91740E-0A99-4B8A-B1D9-1E50A3B13184}"/>
              </a:ext>
            </a:extLst>
          </p:cNvPr>
          <p:cNvSpPr>
            <a:spLocks noGrp="1" noChangeArrowheads="1"/>
          </p:cNvSpPr>
          <p:nvPr>
            <p:ph type="body" idx="6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6084" name="灯片编号占位符 1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CBE8C57-E156-4ED5-813A-AA96EC1DA7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C6E6F1D-E740-4DA4-B9B5-E8E8957ADD66}" type="slidenum">
              <a:rPr lang="zh-CN" altLang="en-US">
                <a:latin typeface="Tahoma" panose="020b0604030504040204" pitchFamily="34" charset="0"/>
              </a:rPr>
              <a:t>9</a:t>
            </a:fld>
            <a:endParaRPr lang="zh-CN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130" name="幻灯片图像占位符 396289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CB7F460-825D-4AA7-8536-D0356873CA48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48131" name="文本占位符 396290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19C5F50-B10F-483D-87C1-41DB10079C9D}"/>
              </a:ext>
            </a:extLst>
          </p:cNvPr>
          <p:cNvSpPr>
            <a:spLocks noGrp="1" noChangeArrowheads="1"/>
          </p:cNvSpPr>
          <p:nvPr>
            <p:ph type="body" idx="6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8132" name="灯片编号占位符 1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9C75545-9E21-4DA0-A79B-C0AB004B8E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87448B3-336A-46D6-B03C-F4599F582C72}" type="slidenum">
              <a:rPr lang="zh-CN" altLang="en-US">
                <a:latin typeface="Tahoma" panose="020b0604030504040204" pitchFamily="34" charset="0"/>
              </a:rPr>
              <a:t>10</a:t>
            </a:fld>
            <a:endParaRPr lang="zh-CN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442AB-C7A5-4850-83D1-17836301490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02" name="幻灯片图像占位符 399361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E11E93B-EF3A-4551-9328-CC94B3CBBF7A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51203" name="文本占位符 399362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601C5B2-2F69-4CDB-A40D-EBAB2986DDFF}"/>
              </a:ext>
            </a:extLst>
          </p:cNvPr>
          <p:cNvSpPr>
            <a:spLocks noGrp="1" noChangeArrowheads="1"/>
          </p:cNvSpPr>
          <p:nvPr>
            <p:ph type="body" idx="6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1204" name="灯片编号占位符 1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F19F703-9583-4B69-A092-6A1199CEA8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DBF4CBA-4E71-47BF-AF53-9F8AA2FA84BF}" type="slidenum">
              <a:rPr lang="zh-CN" altLang="en-US">
                <a:latin typeface="Tahoma" panose="020b0604030504040204" pitchFamily="34" charset="0"/>
              </a:rPr>
              <a:t>13</a:t>
            </a:fld>
            <a:endParaRPr lang="zh-CN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250" name="幻灯片图像占位符 401409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CE27E09-6AEC-4617-9F50-BC11FD346186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53251" name="文本占位符 401410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434E9DE-EF15-469C-9412-402B83A4B09F}"/>
              </a:ext>
            </a:extLst>
          </p:cNvPr>
          <p:cNvSpPr>
            <a:spLocks noGrp="1" noChangeArrowheads="1"/>
          </p:cNvSpPr>
          <p:nvPr>
            <p:ph type="body" idx="6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3252" name="灯片编号占位符 1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62AF969-7DD5-43F1-BC58-36F13ABF66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C72BCC2-E971-40D3-9B18-3E7ED2D32D4E}" type="slidenum">
              <a:rPr lang="zh-CN" altLang="en-US">
                <a:latin typeface="Tahoma" panose="020b0604030504040204" pitchFamily="34" charset="0"/>
              </a:rPr>
              <a:t>14</a:t>
            </a:fld>
            <a:endParaRPr lang="zh-CN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42" name="幻灯片图像占位符 1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F342D64-2E40-48F8-B02A-A07DC64AE843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61443" name="备注占位符 2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60CDC06-5625-4B9B-A626-B3971B3F4D21}"/>
              </a:ext>
            </a:extLst>
          </p:cNvPr>
          <p:cNvSpPr>
            <a:spLocks noGrp="1" noChangeArrowheads="1"/>
          </p:cNvSpPr>
          <p:nvPr>
            <p:ph type="body" idx="6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61444" name="灯片编号占位符 3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60537F2-CB5B-4D9F-A084-1D72EC9B82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8F3E24B-FAC2-4383-87D3-9DA4C3857C09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.xml" /><Relationship Id="rId2" Type="http://schemas.openxmlformats.org/officeDocument/2006/relationships/image" Target="../../1V994W2/PycharmProjects/PPT_Background_Generation/pic_temp/pic_sup.png" TargetMode="External" /><Relationship Id="rId3" Type="http://schemas.openxmlformats.org/officeDocument/2006/relationships/image" Target="../media/image1.png" /><Relationship Id="rId4" Type="http://schemas.openxmlformats.org/officeDocument/2006/relationships/tags" Target="../tags/tag5.xml" /><Relationship Id="rId5" Type="http://schemas.openxmlformats.org/officeDocument/2006/relationships/tags" Target="../tags/tag6.xml" /><Relationship Id="rId6" Type="http://schemas.openxmlformats.org/officeDocument/2006/relationships/tags" Target="../tags/tag7.xml" /><Relationship Id="rId7" Type="http://schemas.openxmlformats.org/officeDocument/2006/relationships/tags" Target="../tags/tag8.xml" /><Relationship Id="rId8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DDCB-1B92-4C1D-B0A6-F04DC6CCA8E1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4F00-F68F-4E23-8EB7-909B6E290D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461679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DDCB-1B92-4C1D-B0A6-F04DC6CCA8E1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4F00-F68F-4E23-8EB7-909B6E290D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6774046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DDCB-1B92-4C1D-B0A6-F04DC6CCA8E1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4F00-F68F-4E23-8EB7-909B6E290D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4532587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>
          <a:xfrm>
            <a:off x="9798053" y="4243708"/>
            <a:ext cx="1755775" cy="461645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 marL="257175" marR="0" indent="-257175" algn="r" rtl="0" eaLnBrk="1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9798053" y="4765678"/>
            <a:ext cx="1755775" cy="461645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 marL="257175" marR="0" indent="-257175" algn="r" rtl="0" eaLnBrk="1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3" name="标题 2"/>
          <p:cNvSpPr>
            <a:spLocks noGrp="1"/>
          </p:cNvSpPr>
          <p:nvPr>
            <p:ph type="ctrTitle" idx="14"/>
          </p:nvPr>
        </p:nvSpPr>
        <p:spPr>
          <a:xfrm>
            <a:off x="6480812" y="2070736"/>
            <a:ext cx="4825365" cy="1021714"/>
          </a:xfrm>
        </p:spPr>
        <p:txBody>
          <a:bodyPr lIns="91440" tIns="45720" rIns="91440" bIns="45720"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5400"/>
              <a:buFont typeface="Arial" panose="020b0604020202020204" pitchFamily="34" charset="0"/>
              <a:buNone/>
              <a:defRPr sz="4800" b="0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3"/>
          </p:nvPr>
        </p:nvSpPr>
        <p:spPr>
          <a:xfrm>
            <a:off x="6480175" y="3154684"/>
            <a:ext cx="4826000" cy="461645"/>
          </a:xfrm>
        </p:spPr>
        <p:txBody>
          <a:bodyPr lIns="91440" tIns="45720" rIns="91440" bIns="4572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None/>
              <a:defRPr sz="15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9" name="日期占位符 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6A4BE87-A62B-43F8-8D0B-C6CA319659CB}"/>
              </a:ext>
            </a:extLst>
          </p:cNvPr>
          <p:cNvSpPr>
            <a:spLocks noGrp="1"/>
          </p:cNvSpPr>
          <p:nvPr>
            <p:ph type="dt" sz="half" idx="17"/>
            <p:custDataLst>
              <p:tags r:id="rId1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830FAB5A-3387-41D9-AD1B-E221D471823E}" type="datetimeFigureOut">
              <a:rPr lang="zh-CN" altLang="en-US"/>
              <a:pPr>
                <a:defRPr/>
              </a:pPr>
              <a:t>2021/8/26</a:t>
            </a:fld>
            <a:endParaRPr lang="zh-CN" altLang="en-US"/>
          </a:p>
        </p:txBody>
      </p:sp>
      <p:sp>
        <p:nvSpPr>
          <p:cNvPr id="10" name="页脚占位符 1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41310DB-F9B1-4BBE-B9A7-E2FABBDD95FB}"/>
              </a:ext>
            </a:extLst>
          </p:cNvPr>
          <p:cNvSpPr>
            <a:spLocks noGrp="1"/>
          </p:cNvSpPr>
          <p:nvPr>
            <p:ph type="ftr" sz="quarter" idx="18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1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E3611FB-66FE-4736-9650-1292AEF4C9D0}"/>
              </a:ext>
            </a:extLst>
          </p:cNvPr>
          <p:cNvSpPr>
            <a:spLocks noGrp="1"/>
          </p:cNvSpPr>
          <p:nvPr>
            <p:ph type="sldNum" sz="quarter" idx="19"/>
            <p:custDataLst>
              <p:tags r:id="rId3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D53FE6-ABFB-436E-9765-0ADE1E3725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3795704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014B7A1-C31B-46D3-B852-66F2A9EE58A3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6826251" y="3854450"/>
            <a:ext cx="43815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5" descr="C:/Users/asus/1V994W2/PycharmProjects/PPT_Background_Generation/pic_temp/pic_sup.png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A6FC4BD-F813-463C-87ED-623406A879FA}"/>
              </a:ext>
            </a:extLst>
          </p:cNvPr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3" r:link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占位符 6"/>
          <p:cNvSpPr>
            <a:spLocks noGrp="1"/>
          </p:cNvSpPr>
          <p:nvPr>
            <p:ph type="body" idx="14"/>
          </p:nvPr>
        </p:nvSpPr>
        <p:spPr>
          <a:xfrm>
            <a:off x="6856413" y="3208021"/>
            <a:ext cx="4352291" cy="462280"/>
          </a:xfrm>
        </p:spPr>
        <p:txBody>
          <a:bodyPr lIns="91440" tIns="45720" rIns="91440" bIns="45720">
            <a:normAutofit/>
          </a:bodyPr>
          <a:lstStyle>
            <a:lvl1pPr marL="342900" marR="0" indent="-342900" algn="l" rtl="0" eaLnBrk="1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None/>
              <a:defRPr sz="15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/>
          </p:nvPr>
        </p:nvSpPr>
        <p:spPr>
          <a:xfrm>
            <a:off x="6848795" y="1923415"/>
            <a:ext cx="4359911" cy="1172210"/>
          </a:xfrm>
        </p:spPr>
        <p:txBody>
          <a:bodyPr lIns="91440" tIns="45720" rIns="91440" bIns="4572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6" name="日期占位符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3A39259-9BFE-4BDA-9429-4782CC0BBEBD}"/>
              </a:ext>
            </a:extLst>
          </p:cNvPr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5D693124-FCC6-45A5-86F3-D2DC5481871C}" type="datetimeFigureOut">
              <a:rPr lang="zh-CN" altLang="en-US"/>
              <a:pPr>
                <a:defRPr/>
              </a:pPr>
              <a:t>2021/8/26</a:t>
            </a:fld>
            <a:endParaRPr lang="zh-CN" altLang="en-US"/>
          </a:p>
        </p:txBody>
      </p:sp>
      <p:sp>
        <p:nvSpPr>
          <p:cNvPr id="8" name="页脚占位符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A089B7F-3DCE-46FB-830A-C9F914539B7D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5F429E4-40F6-4F00-9F76-B2F460A819F5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5D2543-7856-4546-8B3B-1623D9BCD7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5285203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DDCB-1B92-4C1D-B0A6-F04DC6CCA8E1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4F00-F68F-4E23-8EB7-909B6E290D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1301576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DDCB-1B92-4C1D-B0A6-F04DC6CCA8E1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4F00-F68F-4E23-8EB7-909B6E290D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7292966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DDCB-1B92-4C1D-B0A6-F04DC6CCA8E1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4F00-F68F-4E23-8EB7-909B6E290D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0960977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DDCB-1B92-4C1D-B0A6-F04DC6CCA8E1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4F00-F68F-4E23-8EB7-909B6E290D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4586024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DDCB-1B92-4C1D-B0A6-F04DC6CCA8E1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4F00-F68F-4E23-8EB7-909B6E290D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9850357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DDCB-1B92-4C1D-B0A6-F04DC6CCA8E1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4F00-F68F-4E23-8EB7-909B6E290D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9577809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DDCB-1B92-4C1D-B0A6-F04DC6CCA8E1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4F00-F68F-4E23-8EB7-909B6E290D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7302350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DDCB-1B92-4C1D-B0A6-F04DC6CCA8E1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4F00-F68F-4E23-8EB7-909B6E290D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5922146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image" Target="../media/image2.jpeg" /><Relationship Id="rId15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4">
            <a:lum/>
          </a:blip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EDDCB-1B92-4C1D-B0A6-F04DC6CCA8E1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14F00-F68F-4E23-8EB7-909B6E290D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4558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ags" Target="../tags/tag9.xml" /><Relationship Id="rId3" Type="http://schemas.openxmlformats.org/officeDocument/2006/relationships/tags" Target="../tags/tag10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8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9.wmf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9.wmf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10.png" /><Relationship Id="rId4" Type="http://schemas.openxmlformats.org/officeDocument/2006/relationships/vmlDrawing" Target="../drawings/vmlDrawing1.v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11.xml" /><Relationship Id="rId4" Type="http://schemas.openxmlformats.org/officeDocument/2006/relationships/tags" Target="../tags/tag12.xml" /><Relationship Id="rId5" Type="http://schemas.openxmlformats.org/officeDocument/2006/relationships/image" Target="../media/image12.png" /><Relationship Id="rId6" Type="http://schemas.openxmlformats.org/officeDocument/2006/relationships/image" Target="../media/image13.png" /><Relationship Id="rId7" Type="http://schemas.openxmlformats.org/officeDocument/2006/relationships/tags" Target="../tags/tag1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audio" Target="../media/camera1.wav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标题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AF0C1B4-3EF3-4FE4-8967-3484C8C31DC8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>
            <a:off x="1210887" y="3762421"/>
            <a:ext cx="7344533" cy="1020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5400"/>
              <a:buFont typeface="Arial" panose="020b0604020202020204" pitchFamily="34" charset="0"/>
              <a:buNone/>
              <a:defRPr sz="4800" b="0" kern="1200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  <a:lvl2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defTabSz="685800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defTabSz="685800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defTabSz="685800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defTabSz="685800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zh-CN" altLang="en-US" noProof="1" smtClean="0">
                <a:latin typeface="黑体" panose="02010600030101010101" pitchFamily="2" charset="-122"/>
                <a:ea typeface="黑体" panose="02010600030101010101" pitchFamily="2" charset="-122"/>
              </a:rPr>
              <a:t>  电解原理的应</a:t>
            </a:r>
            <a:r>
              <a:rPr lang="zh-CN" altLang="en-US" noProof="1">
                <a:latin typeface="黑体" panose="02010600030101010101" pitchFamily="2" charset="-122"/>
                <a:ea typeface="黑体" panose="02010600030101010101" pitchFamily="2" charset="-122"/>
              </a:rPr>
              <a:t>用</a:t>
            </a:r>
          </a:p>
        </p:txBody>
      </p:sp>
      <p:sp>
        <p:nvSpPr>
          <p:cNvPr id="3" name="矩形 2"/>
          <p:cNvSpPr/>
          <p:nvPr/>
        </p:nvSpPr>
        <p:spPr>
          <a:xfrm>
            <a:off x="2514169" y="1855105"/>
            <a:ext cx="7512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>
                <a:latin typeface="+mn-ea"/>
              </a:rPr>
              <a:t>专题</a:t>
            </a:r>
            <a:r>
              <a:rPr lang="en-US" altLang="zh-CN" sz="3600" b="1">
                <a:latin typeface="+mn-ea"/>
              </a:rPr>
              <a:t>1 </a:t>
            </a:r>
            <a:r>
              <a:rPr lang="zh-CN" altLang="en-US" sz="3600" b="1">
                <a:latin typeface="+mn-ea"/>
              </a:rPr>
              <a:t>化学反应与能量变化</a:t>
            </a:r>
            <a:endParaRPr lang="en-US" altLang="zh-CN" sz="3600" b="1">
              <a:latin typeface="+mn-ea"/>
            </a:endParaRPr>
          </a:p>
          <a:p>
            <a:pPr algn="ctr"/>
            <a:r>
              <a:rPr lang="zh-CN" altLang="en-US" sz="3600" b="1">
                <a:latin typeface="+mn-ea"/>
              </a:rPr>
              <a:t>第二单元  化学能与电能的转化</a:t>
            </a:r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5266" name="文本框 39526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720E1EC-5195-4A8D-93E6-401F0342A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84" y="250435"/>
            <a:ext cx="38908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三、铜的电解精炼</a:t>
            </a:r>
          </a:p>
        </p:txBody>
      </p:sp>
      <p:sp>
        <p:nvSpPr>
          <p:cNvPr id="395267" name="文本框 39526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5C555DE-7EF7-4608-AA91-1FABDCC0D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06954"/>
            <a:ext cx="34804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smtClean="0">
                <a:latin typeface="Times New Roman" panose="02020603050405020304" pitchFamily="18" charset="0"/>
                <a:ea typeface="黑体" panose="02010609060101010101" pitchFamily="49" charset="-122"/>
              </a:rPr>
              <a:t>⑴粗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铜所含的杂质</a:t>
            </a:r>
          </a:p>
        </p:txBody>
      </p:sp>
      <p:sp>
        <p:nvSpPr>
          <p:cNvPr id="395268" name="文本框 39526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4CC2793-E6AE-4F5E-93E2-D0906BA41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736" y="1428045"/>
            <a:ext cx="46153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Zn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Fe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Ni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Ag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Au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等</a:t>
            </a:r>
          </a:p>
        </p:txBody>
      </p:sp>
      <p:grpSp>
        <p:nvGrpSpPr>
          <p:cNvPr id="395269" name="组合 39526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FE6C24A-3761-4411-A089-B1BB6AC7865F}"/>
              </a:ext>
            </a:extLst>
          </p:cNvPr>
          <p:cNvGrpSpPr/>
          <p:nvPr/>
        </p:nvGrpSpPr>
        <p:grpSpPr>
          <a:xfrm>
            <a:off x="9047164" y="2428875"/>
            <a:ext cx="2216151" cy="936626"/>
            <a:chOff x="4739" y="1530"/>
            <a:chExt cx="1396" cy="590"/>
          </a:xfrm>
        </p:grpSpPr>
        <p:sp>
          <p:nvSpPr>
            <p:cNvPr id="47117" name="矩形 39526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279D514-8E87-40A3-8FF2-96856CEAB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9" y="1752"/>
              <a:ext cx="139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latin typeface="Times New Roman" panose="02020603050405020304" pitchFamily="18" charset="0"/>
                </a:rPr>
                <a:t>CuSO</a:t>
              </a:r>
              <a:r>
                <a:rPr lang="en-US" altLang="zh-CN" sz="3200" b="1" baseline="-25000">
                  <a:latin typeface="Times New Roman" panose="02020603050405020304" pitchFamily="18" charset="0"/>
                </a:rPr>
                <a:t>4</a:t>
              </a:r>
              <a:r>
                <a:rPr lang="zh-CN" altLang="en-US" sz="3200" b="1">
                  <a:latin typeface="Times New Roman" panose="02020603050405020304" pitchFamily="18" charset="0"/>
                </a:rPr>
                <a:t>溶液</a:t>
              </a:r>
            </a:p>
          </p:txBody>
        </p:sp>
        <p:sp>
          <p:nvSpPr>
            <p:cNvPr id="47118" name="直接连接符 39527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269E01B-9C14-4DD1-9D76-F74EF1E7D2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49" y="1530"/>
              <a:ext cx="28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95272" name="文本框 39527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D8ECE03-4409-4510-878F-1660B1F8C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01" y="2046508"/>
            <a:ext cx="26564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smtClean="0">
                <a:latin typeface="Times New Roman" panose="02020603050405020304" pitchFamily="18" charset="0"/>
                <a:ea typeface="黑体" panose="02010609060101010101" pitchFamily="49" charset="-122"/>
              </a:rPr>
              <a:t>⑵粗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铜的精炼</a:t>
            </a:r>
          </a:p>
        </p:txBody>
      </p:sp>
      <p:sp>
        <p:nvSpPr>
          <p:cNvPr id="395273" name="文本框 39527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6ECBD9D-1A5A-4CA9-98D3-D0A1E2946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497" y="3092174"/>
            <a:ext cx="382668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阳极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--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粗铜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阴极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--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纯铜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电解液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-- CuSO</a:t>
            </a:r>
            <a:r>
              <a:rPr lang="en-US" altLang="zh-CN" sz="3200" b="1" baseline="-25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溶液</a:t>
            </a:r>
          </a:p>
        </p:txBody>
      </p:sp>
      <p:pic>
        <p:nvPicPr>
          <p:cNvPr id="395276" name="图片 395275" descr="pic_4982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E76C132-23D6-42B3-A22D-ABD1B8A9B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0896" y="1207747"/>
            <a:ext cx="4076477" cy="285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6" name="灯片编号占位符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4955DBA-CC2C-4C95-9C3E-B7FE394BD7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3FDAC5A-4031-4D70-B043-4135840B843D}" type="slidenum">
              <a:rPr lang="zh-CN" altLang="en-US" sz="1400"/>
              <a:t>10</a:t>
            </a:fld>
            <a:endParaRPr lang="zh-CN" altLang="en-US" sz="140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5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5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6" grpId="0"/>
      <p:bldP spid="395267" grpId="0"/>
      <p:bldP spid="395268" grpId="0"/>
      <p:bldP spid="395272" grpId="0"/>
      <p:bldP spid="3952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pic_4982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E76C132-23D6-42B3-A22D-ABD1B8A9B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0082" y="872181"/>
            <a:ext cx="4615317" cy="323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8755382" y="1513992"/>
            <a:ext cx="2858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Zn </a:t>
            </a:r>
            <a:r>
              <a:rPr lang="zh-CN" altLang="en-US" sz="2800" b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2e</a:t>
            </a:r>
            <a:r>
              <a:rPr lang="zh-CN" altLang="en-US" sz="2800" b="1" baseline="300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zh-CN" altLang="en-US" sz="2800" b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Zn</a:t>
            </a:r>
            <a:r>
              <a:rPr lang="en-US" altLang="zh-CN" sz="2800" b="1" baseline="300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2+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13035" y="2048563"/>
            <a:ext cx="2557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Fe</a:t>
            </a:r>
            <a:r>
              <a:rPr lang="zh-CN" altLang="en-US" sz="2800" b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2e</a:t>
            </a:r>
            <a:r>
              <a:rPr lang="zh-CN" altLang="en-US" sz="2800" b="1" baseline="300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zh-CN" altLang="en-US" sz="2800" b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Fe</a:t>
            </a:r>
            <a:r>
              <a:rPr lang="en-US" altLang="zh-CN" sz="2800" b="1" baseline="300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2+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96287" y="2569069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Ni  </a:t>
            </a:r>
            <a:r>
              <a:rPr lang="zh-CN" altLang="en-US" sz="2800" b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2e</a:t>
            </a:r>
            <a:r>
              <a:rPr lang="zh-CN" altLang="en-US" sz="2800" b="1" baseline="300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zh-CN" altLang="en-US" sz="2800" b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Ni</a:t>
            </a:r>
            <a:r>
              <a:rPr lang="en-US" altLang="zh-CN" sz="2800" b="1" baseline="300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2+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89878" y="3019235"/>
            <a:ext cx="2720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Cu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2e</a:t>
            </a:r>
            <a:r>
              <a:rPr lang="zh-CN" altLang="en-US" sz="2800" b="1" baseline="3000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Cu</a:t>
            </a:r>
            <a:r>
              <a:rPr lang="en-US" altLang="zh-CN" sz="2800" b="1" baseline="3000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2+ </a:t>
            </a:r>
            <a:endParaRPr lang="en-US" altLang="zh-CN" sz="2800" b="1" baseline="30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6593" y="675234"/>
            <a:ext cx="121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阳极：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39527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5063F29-C3A3-4ED3-B2FC-771587D82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826" y="3542473"/>
            <a:ext cx="33845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Au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Ag---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阳极泥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42C2733-7554-4C3C-A042-EE2945957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50" y="1434982"/>
            <a:ext cx="54514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阴极</a:t>
            </a:r>
            <a:r>
              <a:rPr lang="zh-CN" altLang="en-US" sz="3200" b="1" smtClean="0">
                <a:solidFill>
                  <a:srgbClr val="04061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3200" b="1" smtClean="0">
              <a:solidFill>
                <a:srgbClr val="04061E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Cu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2+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+2e</a:t>
            </a:r>
            <a:r>
              <a:rPr lang="zh-CN" altLang="en-US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Cu</a:t>
            </a:r>
          </a:p>
        </p:txBody>
      </p:sp>
      <p:sp>
        <p:nvSpPr>
          <p:cNvPr id="11" name="矩形 10"/>
          <p:cNvSpPr/>
          <p:nvPr/>
        </p:nvSpPr>
        <p:spPr>
          <a:xfrm>
            <a:off x="900628" y="4496342"/>
            <a:ext cx="9300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思考：精炼铜时，电解液中的</a:t>
            </a:r>
            <a:r>
              <a:rPr lang="en-US" altLang="zh-CN" sz="2800" b="1" smtClean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Cu</a:t>
            </a:r>
            <a:r>
              <a:rPr lang="en-US" altLang="zh-CN" sz="2800" b="1" baseline="30000" smtClean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baseline="30000" smtClean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浓度是否会发生改变？</a:t>
            </a:r>
            <a:endParaRPr lang="zh-CN" alt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3973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CC8CD82-9357-402A-9C96-4EA6C4F11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170" y="5082426"/>
            <a:ext cx="39276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Cu</a:t>
            </a:r>
            <a:r>
              <a:rPr lang="en-US" altLang="zh-CN" sz="4000" b="1" baseline="3000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000" b="1" baseline="3000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浓度会下降</a:t>
            </a:r>
            <a:endParaRPr lang="zh-CN" altLang="en-US" sz="4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A750E12-A212-46FB-8CF2-6F3CF1F00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42" y="5861689"/>
            <a:ext cx="117746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黑体" pitchFamily="49" charset="-122"/>
                <a:ea typeface="黑体" panose="02010609060101010101" pitchFamily="49" charset="-122"/>
              </a:rPr>
              <a:t>    用电解精炼法所得到的铜叫做电解铜，它的纯度很高，可以达到</a:t>
            </a:r>
            <a:r>
              <a:rPr lang="en-US" altLang="zh-CN" sz="2800" b="1">
                <a:latin typeface="黑体" pitchFamily="49" charset="-122"/>
                <a:ea typeface="黑体" panose="02010609060101010101" pitchFamily="49" charset="-122"/>
              </a:rPr>
              <a:t>99.95%</a:t>
            </a:r>
            <a:r>
              <a:rPr lang="zh-CN" altLang="en-US" sz="2800" b="1">
                <a:latin typeface="黑体" pitchFamily="49" charset="-122"/>
                <a:ea typeface="黑体" panose="02010609060101010101" pitchFamily="49" charset="-122"/>
              </a:rPr>
              <a:t>～</a:t>
            </a:r>
            <a:r>
              <a:rPr lang="en-US" altLang="zh-CN" sz="2800" b="1">
                <a:latin typeface="黑体" pitchFamily="49" charset="-122"/>
                <a:ea typeface="黑体" panose="02010609060101010101" pitchFamily="49" charset="-122"/>
              </a:rPr>
              <a:t>99.98%</a:t>
            </a:r>
            <a:r>
              <a:rPr lang="zh-CN" altLang="en-US" sz="2800" b="1">
                <a:latin typeface="黑体" pitchFamily="49" charset="-122"/>
                <a:ea typeface="黑体" panose="02010609060101010101" pitchFamily="49" charset="-122"/>
              </a:rPr>
              <a:t>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298" name="矩形 286721" descr="羊皮纸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D9E1B90-84EF-42EA-82BB-2337BDB36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58108"/>
            <a:ext cx="8820151" cy="646331"/>
          </a:xfrm>
          <a:prstGeom prst="rect">
            <a:avLst/>
          </a:prstGeom>
          <a:blipFill dpi="0" rotWithShape="0">
            <a:blip r:embed="rId3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04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smtClean="0">
                <a:solidFill>
                  <a:srgbClr val="FF0000"/>
                </a:solidFill>
                <a:ea typeface="隶书" panose="02010509060101010101" pitchFamily="49" charset="-122"/>
              </a:rPr>
              <a:t>电</a:t>
            </a:r>
            <a:r>
              <a:rPr lang="zh-CN" altLang="en-US" sz="3600" b="1">
                <a:solidFill>
                  <a:srgbClr val="FF0000"/>
                </a:solidFill>
                <a:ea typeface="隶书" panose="02010509060101010101" pitchFamily="49" charset="-122"/>
              </a:rPr>
              <a:t>解精炼池、电镀池的比较</a:t>
            </a:r>
          </a:p>
        </p:txBody>
      </p:sp>
      <p:graphicFrame>
        <p:nvGraphicFramePr>
          <p:cNvPr id="286768" name="表格 28676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966D40E-6D63-4083-92C8-C9DA83454F93}"/>
              </a:ext>
            </a:extLst>
          </p:cNvPr>
          <p:cNvGraphicFramePr>
            <a:graphicFrameLocks noGrp="1"/>
          </p:cNvGraphicFramePr>
          <p:nvPr/>
        </p:nvGraphicFramePr>
        <p:xfrm>
          <a:off x="464234" y="1083222"/>
          <a:ext cx="11015002" cy="5359792"/>
        </p:xfrm>
        <a:graphic>
          <a:graphicData uri="http://schemas.openxmlformats.org/drawingml/2006/table">
            <a:tbl>
              <a:tblPr/>
              <a:tblGrid>
                <a:gridCol w="1592531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000"/>
                    </a:ext>
                  </a:extLst>
                </a:gridCol>
                <a:gridCol w="4644881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002"/>
                    </a:ext>
                  </a:extLst>
                </a:gridCol>
                <a:gridCol w="4777590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003"/>
                    </a:ext>
                  </a:extLst>
                </a:gridCol>
              </a:tblGrid>
              <a:tr h="689547"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5000"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None/>
                      </a:pPr>
                      <a:endParaRPr lang="zh-CN" altLang="en-US" sz="3200" b="1">
                        <a:ea typeface="黑体" panose="020106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5000"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3200" b="1">
                          <a:solidFill>
                            <a:srgbClr val="FF0000"/>
                          </a:solidFill>
                          <a:ea typeface="黑体" panose="02010609060101010101" pitchFamily="49" charset="-122"/>
                        </a:rPr>
                        <a:t>电解精炼池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5000"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3200" b="1">
                          <a:solidFill>
                            <a:srgbClr val="FF0000"/>
                          </a:solidFill>
                          <a:ea typeface="黑体" panose="02010609060101010101" pitchFamily="49" charset="-122"/>
                        </a:rPr>
                        <a:t>电镀池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000"/>
                  </a:ext>
                </a:extLst>
              </a:tr>
              <a:tr h="1484443"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5000"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3200" b="1">
                          <a:solidFill>
                            <a:srgbClr val="FF0000"/>
                          </a:solidFill>
                          <a:ea typeface="黑体" panose="02010609060101010101" pitchFamily="49" charset="-122"/>
                        </a:rPr>
                        <a:t>定义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5000"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None/>
                      </a:pPr>
                      <a:endParaRPr lang="zh-CN" altLang="en-US" sz="3200" b="1"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5000"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None/>
                      </a:pPr>
                      <a:endParaRPr lang="zh-CN" altLang="en-US" sz="3200" b="1"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001"/>
                  </a:ext>
                </a:extLst>
              </a:tr>
              <a:tr h="1953718"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5000"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3200" b="1">
                          <a:solidFill>
                            <a:srgbClr val="FF0000"/>
                          </a:solidFill>
                          <a:ea typeface="黑体" panose="02010609060101010101" pitchFamily="49" charset="-122"/>
                        </a:rPr>
                        <a:t>形成</a:t>
                      </a:r>
                    </a:p>
                    <a:p>
                      <a:pPr marL="0" lvl="0" indent="0" algn="ctr" eaLnBrk="0" hangingPunct="0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3200" b="1">
                          <a:solidFill>
                            <a:srgbClr val="FF0000"/>
                          </a:solidFill>
                          <a:ea typeface="黑体" panose="02010609060101010101" pitchFamily="49" charset="-122"/>
                        </a:rPr>
                        <a:t>条件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5000"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None/>
                      </a:pPr>
                      <a:endParaRPr lang="zh-CN" altLang="en-US" sz="3200" b="1"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5000"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None/>
                      </a:pPr>
                      <a:endParaRPr lang="zh-CN" altLang="en-US" sz="3200" b="1"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002"/>
                  </a:ext>
                </a:extLst>
              </a:tr>
              <a:tr h="1232084"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5000"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3200" b="1">
                          <a:solidFill>
                            <a:srgbClr val="FF0000"/>
                          </a:solidFill>
                          <a:ea typeface="黑体" panose="02010609060101010101" pitchFamily="49" charset="-122"/>
                        </a:rPr>
                        <a:t>电极</a:t>
                      </a:r>
                    </a:p>
                    <a:p>
                      <a:pPr marL="0" lvl="0" indent="0" algn="ctr" eaLnBrk="0" hangingPunct="0"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3200" b="1">
                          <a:solidFill>
                            <a:srgbClr val="FF0000"/>
                          </a:solidFill>
                          <a:ea typeface="黑体" panose="02010609060101010101" pitchFamily="49" charset="-122"/>
                        </a:rPr>
                        <a:t>名称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5000"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None/>
                      </a:pPr>
                      <a:endParaRPr lang="zh-CN" altLang="en-US" sz="3200" b="1"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5000"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None/>
                      </a:pPr>
                      <a:endParaRPr lang="zh-CN" altLang="en-US" sz="3200" b="1"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003"/>
                  </a:ext>
                </a:extLst>
              </a:tr>
            </a:tbl>
          </a:graphicData>
        </a:graphic>
      </p:graphicFrame>
      <p:sp>
        <p:nvSpPr>
          <p:cNvPr id="286757" name="文本框 28675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2236E4F-FBDF-4227-AD8D-265BE0757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976695"/>
            <a:ext cx="39670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应用电解原理在某些金属表面镀上一层其它金属的装置。</a:t>
            </a:r>
          </a:p>
        </p:txBody>
      </p:sp>
      <p:sp>
        <p:nvSpPr>
          <p:cNvPr id="286759" name="文本框 28675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CE74861-9D55-41FE-BD8E-A6D8942EA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2492" y="3395019"/>
            <a:ext cx="45157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①镀层金属接电源正</a:t>
            </a:r>
            <a:r>
              <a:rPr lang="zh-CN" altLang="en-US" sz="2400" b="1" smtClean="0">
                <a:latin typeface="Times New Roman" panose="02020603050405020304" pitchFamily="18" charset="0"/>
                <a:ea typeface="黑体" panose="02010609060101010101" pitchFamily="49" charset="-122"/>
              </a:rPr>
              <a:t>极，待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镀金属接电源负极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②电镀液须含有镀层金属的离子</a:t>
            </a:r>
          </a:p>
        </p:txBody>
      </p:sp>
      <p:sp>
        <p:nvSpPr>
          <p:cNvPr id="286761" name="文本框 28676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FE4D5DE-C09A-461D-BECB-832F9DD95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665" y="5343392"/>
            <a:ext cx="2514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阳极：镀层金属；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阴极：镀件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86764" name="文本框 28676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B052975-CAA3-42C3-BB03-82386E86B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372" y="1934492"/>
            <a:ext cx="39389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应用电解原理将不纯的金属提纯的装置。</a:t>
            </a:r>
          </a:p>
        </p:txBody>
      </p:sp>
      <p:sp>
        <p:nvSpPr>
          <p:cNvPr id="286765" name="文本框 28676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5591C39-5301-420C-8B58-876942859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4899" y="3378657"/>
            <a:ext cx="431878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①不纯金属接电源正极纯的金属接电源负极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②电解质溶液须待提纯金属的离子</a:t>
            </a:r>
          </a:p>
        </p:txBody>
      </p:sp>
      <p:sp>
        <p:nvSpPr>
          <p:cNvPr id="286766" name="文本框 28676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D0E39C5-67CD-4A8E-9C91-107E2FA21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892" y="5466824"/>
            <a:ext cx="30112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阳极：不纯金属；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阴极：纯金属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7" grpId="0"/>
      <p:bldP spid="286759" grpId="0"/>
      <p:bldP spid="286761" grpId="0"/>
      <p:bldP spid="286764" grpId="0"/>
      <p:bldP spid="286765" grpId="0"/>
      <p:bldP spid="2867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178" name="文本框 39833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0EA4E8D-54D0-4C06-BAE2-7649A6CEC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781"/>
            <a:ext cx="67794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smtClean="0">
                <a:solidFill>
                  <a:srgbClr val="7030A0"/>
                </a:solidFill>
                <a:ea typeface="黑体" panose="02010609060101010101" pitchFamily="49" charset="-122"/>
              </a:rPr>
              <a:t>四、</a:t>
            </a:r>
            <a:r>
              <a:rPr lang="zh-CN" altLang="en-US" sz="4000" b="1">
                <a:solidFill>
                  <a:srgbClr val="7030A0"/>
                </a:solidFill>
                <a:ea typeface="黑体" panose="02010609060101010101" pitchFamily="49" charset="-122"/>
              </a:rPr>
              <a:t>电冶金</a:t>
            </a:r>
          </a:p>
          <a:p>
            <a:pPr eaLnBrk="1" hangingPunct="1"/>
            <a:r>
              <a:rPr lang="zh-CN" altLang="en-US" sz="3200" b="1">
                <a:solidFill>
                  <a:srgbClr val="7030A0"/>
                </a:solidFill>
                <a:ea typeface="黑体" panose="02010609060101010101" pitchFamily="49" charset="-122"/>
              </a:rPr>
              <a:t>（</a:t>
            </a:r>
            <a:r>
              <a:rPr lang="zh-CN" altLang="en-US" sz="2800" b="1">
                <a:solidFill>
                  <a:srgbClr val="7030A0"/>
                </a:solidFill>
                <a:ea typeface="黑体" panose="02010609060101010101" pitchFamily="49" charset="-122"/>
              </a:rPr>
              <a:t>冶炼活泼金属钠、钾、钙、镁、铝等</a:t>
            </a:r>
            <a:r>
              <a:rPr lang="zh-CN" altLang="en-US" sz="3200" b="1">
                <a:solidFill>
                  <a:srgbClr val="7030A0"/>
                </a:solidFill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50179" name="文本框 39833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DA6F20F-715F-4BE5-8024-47C3204B5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70" y="1405875"/>
            <a:ext cx="258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smtClean="0">
                <a:ea typeface="黑体" panose="02010609060101010101" pitchFamily="49" charset="-122"/>
              </a:rPr>
              <a:t>1.</a:t>
            </a:r>
            <a:r>
              <a:rPr lang="zh-CN" altLang="en-US" sz="3200" b="1" smtClean="0">
                <a:ea typeface="黑体" panose="02010609060101010101" pitchFamily="49" charset="-122"/>
              </a:rPr>
              <a:t>制</a:t>
            </a:r>
            <a:r>
              <a:rPr lang="zh-CN" altLang="en-US" sz="3200" b="1">
                <a:ea typeface="黑体" panose="02010609060101010101" pitchFamily="49" charset="-122"/>
              </a:rPr>
              <a:t>取金属钠</a:t>
            </a:r>
          </a:p>
        </p:txBody>
      </p:sp>
      <p:sp>
        <p:nvSpPr>
          <p:cNvPr id="398340" name="矩形 39833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AA50827-8FAE-41E2-B167-73E02C055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629" y="1434895"/>
            <a:ext cx="47163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70C0"/>
                </a:solidFill>
                <a:ea typeface="黑体" panose="02010609060101010101" pitchFamily="49" charset="-122"/>
              </a:rPr>
              <a:t>电解熔融状态的氯化钠。</a:t>
            </a:r>
          </a:p>
        </p:txBody>
      </p:sp>
      <p:sp>
        <p:nvSpPr>
          <p:cNvPr id="398341" name="右箭头 39834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F7D35CA-9096-48F6-9D53-A8ECB0D51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2819" y="1608083"/>
            <a:ext cx="1223963" cy="233847"/>
          </a:xfrm>
          <a:prstGeom prst="rightArrow">
            <a:avLst>
              <a:gd name="adj1" fmla="val 50000"/>
              <a:gd name="adj2" fmla="val 1064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98343" name="文本框 39834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753418D-A736-470B-BC78-3F1906567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2313336"/>
            <a:ext cx="1512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阳极：</a:t>
            </a:r>
          </a:p>
        </p:txBody>
      </p:sp>
      <p:sp>
        <p:nvSpPr>
          <p:cNvPr id="398344" name="文本框 39834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083B8E0-AAAB-4C6E-B4B5-3D56A9060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2338735"/>
            <a:ext cx="3887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2Cl </a:t>
            </a:r>
            <a:r>
              <a:rPr lang="en-US" altLang="zh-CN" sz="2800" b="1" baseline="40000">
                <a:latin typeface="Times New Roman" panose="02020603050405020304" pitchFamily="18" charset="0"/>
              </a:rPr>
              <a:t>- </a:t>
            </a:r>
            <a:r>
              <a:rPr lang="en-US" altLang="zh-CN" sz="2800" b="1">
                <a:latin typeface="Times New Roman" panose="02020603050405020304" pitchFamily="18" charset="0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</a:rPr>
              <a:t>－</a:t>
            </a:r>
            <a:r>
              <a:rPr lang="en-US" altLang="zh-CN" sz="2800" b="1">
                <a:latin typeface="Times New Roman" panose="02020603050405020304" pitchFamily="18" charset="0"/>
              </a:rPr>
              <a:t>2e</a:t>
            </a:r>
            <a:r>
              <a:rPr lang="en-US" altLang="zh-CN" sz="2800" b="1" baseline="40000">
                <a:latin typeface="Times New Roman" panose="02020603050405020304" pitchFamily="18" charset="0"/>
              </a:rPr>
              <a:t>- </a:t>
            </a:r>
            <a:r>
              <a:rPr lang="en-US" altLang="zh-CN" sz="2800" b="1">
                <a:latin typeface="Times New Roman" panose="02020603050405020304" pitchFamily="18" charset="0"/>
              </a:rPr>
              <a:t>==   Cl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</a:rPr>
              <a:t>↑</a:t>
            </a:r>
          </a:p>
        </p:txBody>
      </p:sp>
      <p:sp>
        <p:nvSpPr>
          <p:cNvPr id="398345" name="文本框 39834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F336968-B191-4116-88CD-46A313994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066" y="3130895"/>
            <a:ext cx="147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阴极：</a:t>
            </a:r>
          </a:p>
        </p:txBody>
      </p:sp>
      <p:sp>
        <p:nvSpPr>
          <p:cNvPr id="398346" name="文本框 39834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92ECFFA-ABDC-47EA-8467-E4B3CCC38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902" y="3248370"/>
            <a:ext cx="3349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2Na</a:t>
            </a:r>
            <a:r>
              <a:rPr lang="en-US" altLang="zh-CN" sz="2800" b="1" baseline="40000">
                <a:latin typeface="Times New Roman" panose="02020603050405020304" pitchFamily="18" charset="0"/>
              </a:rPr>
              <a:t>+ </a:t>
            </a:r>
            <a:r>
              <a:rPr lang="en-US" altLang="zh-CN" sz="2800" b="1">
                <a:latin typeface="Times New Roman" panose="02020603050405020304" pitchFamily="18" charset="0"/>
              </a:rPr>
              <a:t>+ 2e</a:t>
            </a:r>
            <a:r>
              <a:rPr lang="en-US" altLang="zh-CN" sz="2800" b="1" baseline="40000">
                <a:latin typeface="Times New Roman" panose="02020603050405020304" pitchFamily="18" charset="0"/>
              </a:rPr>
              <a:t>- </a:t>
            </a:r>
            <a:r>
              <a:rPr lang="en-US" altLang="zh-CN" sz="2800" b="1">
                <a:latin typeface="Times New Roman" panose="02020603050405020304" pitchFamily="18" charset="0"/>
              </a:rPr>
              <a:t>== 2Na</a:t>
            </a:r>
          </a:p>
        </p:txBody>
      </p:sp>
      <p:sp>
        <p:nvSpPr>
          <p:cNvPr id="398347" name="文本框 39834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640D00B-0A42-4AD8-BAF6-9E3F0E201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63" y="4065936"/>
            <a:ext cx="2017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总反应：</a:t>
            </a:r>
          </a:p>
        </p:txBody>
      </p:sp>
      <p:grpSp>
        <p:nvGrpSpPr>
          <p:cNvPr id="398348" name="组合 39834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E4F908E-129A-45E4-8AEC-699AC324B049}"/>
              </a:ext>
            </a:extLst>
          </p:cNvPr>
          <p:cNvGrpSpPr/>
          <p:nvPr/>
        </p:nvGrpSpPr>
        <p:grpSpPr>
          <a:xfrm>
            <a:off x="4295775" y="3923061"/>
            <a:ext cx="6121400" cy="801687"/>
            <a:chOff x="1746" y="2478"/>
            <a:chExt cx="3856" cy="505"/>
          </a:xfrm>
        </p:grpSpPr>
        <p:sp>
          <p:nvSpPr>
            <p:cNvPr id="50191" name="文本框 39834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8CCD333-906C-4CF4-8476-F1F88F302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2568"/>
              <a:ext cx="385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2NaCl(</a:t>
              </a:r>
              <a:r>
                <a:rPr lang="zh-CN" altLang="en-US" sz="2800" b="1"/>
                <a:t>熔融</a:t>
              </a:r>
              <a:r>
                <a:rPr lang="en-US" altLang="zh-CN" sz="2800" b="1"/>
                <a:t>)      </a:t>
              </a:r>
              <a:r>
                <a:rPr lang="en-US" altLang="zh-CN" sz="2800" b="1">
                  <a:latin typeface="Times New Roman" panose="02020603050405020304" pitchFamily="18" charset="0"/>
                </a:rPr>
                <a:t>      2Na  + Cl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2</a:t>
              </a:r>
              <a:r>
                <a:rPr lang="en-US" altLang="zh-CN" sz="2800" b="1">
                  <a:latin typeface="Times New Roman" panose="02020603050405020304" pitchFamily="18" charset="0"/>
                </a:rPr>
                <a:t> ↑</a:t>
              </a:r>
            </a:p>
          </p:txBody>
        </p:sp>
        <p:pic>
          <p:nvPicPr>
            <p:cNvPr id="50192" name="图片 39834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C2449EA-1A39-4DC3-8833-0D87AFE385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33" y="2478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190" name="灯片编号占位符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B119189-5A89-458C-A21F-2A6642169F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54AD9A2-9921-4C09-839C-8A3587C1108D}" type="slidenum">
              <a:rPr lang="zh-CN" altLang="en-US" sz="1400"/>
              <a:t>13</a:t>
            </a:fld>
            <a:endParaRPr lang="zh-CN" altLang="en-US" sz="140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9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39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39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9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0" grpId="0"/>
      <p:bldP spid="398343" grpId="0"/>
      <p:bldP spid="398344" grpId="0"/>
      <p:bldP spid="398345" grpId="0"/>
      <p:bldP spid="398346" grpId="0"/>
      <p:bldP spid="3983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6" name="文本框 40038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5765ACA-3E7F-4B4C-BF3A-355DC499B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811" y="570078"/>
            <a:ext cx="26597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smtClean="0">
                <a:latin typeface="黑体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b="1" smtClean="0">
                <a:latin typeface="黑体" pitchFamily="49" charset="-122"/>
                <a:ea typeface="黑体" panose="02010609060101010101" pitchFamily="49" charset="-122"/>
              </a:rPr>
              <a:t>制</a:t>
            </a:r>
            <a:r>
              <a:rPr lang="zh-CN" altLang="en-US" sz="3200" b="1">
                <a:latin typeface="黑体" pitchFamily="49" charset="-122"/>
                <a:ea typeface="黑体" panose="02010609060101010101" pitchFamily="49" charset="-122"/>
              </a:rPr>
              <a:t>取金属</a:t>
            </a:r>
            <a:r>
              <a:rPr lang="en-US" altLang="zh-CN" sz="3200" b="1">
                <a:latin typeface="黑体" pitchFamily="49" charset="-122"/>
                <a:ea typeface="黑体" panose="02010609060101010101" pitchFamily="49" charset="-122"/>
              </a:rPr>
              <a:t>Al</a:t>
            </a:r>
          </a:p>
        </p:txBody>
      </p:sp>
      <p:sp>
        <p:nvSpPr>
          <p:cNvPr id="400388" name="矩形 40038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6CF4E70-7F22-45C4-A0AC-1F4847AE0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857" y="570078"/>
            <a:ext cx="47163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70C0"/>
                </a:solidFill>
                <a:latin typeface="黑体" pitchFamily="49" charset="-122"/>
                <a:ea typeface="黑体" panose="02010609060101010101" pitchFamily="49" charset="-122"/>
              </a:rPr>
              <a:t>电解熔融状态的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rPr>
              <a:t>氧化铝</a:t>
            </a:r>
            <a:r>
              <a:rPr lang="zh-CN" altLang="en-US" sz="3200" b="1">
                <a:solidFill>
                  <a:srgbClr val="0070C0"/>
                </a:solidFill>
                <a:latin typeface="黑体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400389" name="右箭头 40038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4F65132-7F6A-4B8D-8C71-E9CC0897B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795" y="718796"/>
            <a:ext cx="1223963" cy="287338"/>
          </a:xfrm>
          <a:prstGeom prst="rightArrow">
            <a:avLst>
              <a:gd name="adj1" fmla="val 50000"/>
              <a:gd name="adj2" fmla="val 1064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00391" name="文本框 40039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A1504E8-3BF9-48C3-80EE-A1FBD29EB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78" y="1771136"/>
            <a:ext cx="151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阳极：</a:t>
            </a:r>
          </a:p>
        </p:txBody>
      </p:sp>
      <p:sp>
        <p:nvSpPr>
          <p:cNvPr id="400392" name="文本框 40039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F9CD783-F778-4DBA-B6BF-A8B5859A5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719" y="1771136"/>
            <a:ext cx="4537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6O </a:t>
            </a:r>
            <a:r>
              <a:rPr lang="en-US" altLang="zh-CN" sz="2800" b="1" baseline="30000">
                <a:latin typeface="Times New Roman" panose="02020603050405020304" pitchFamily="18" charset="0"/>
              </a:rPr>
              <a:t>2</a:t>
            </a:r>
            <a:r>
              <a:rPr lang="en-US" altLang="zh-CN" sz="2800" b="1" baseline="40000">
                <a:latin typeface="Times New Roman" panose="02020603050405020304" pitchFamily="18" charset="0"/>
              </a:rPr>
              <a:t>- </a:t>
            </a:r>
            <a:r>
              <a:rPr lang="en-US" altLang="zh-CN" sz="2800" b="1">
                <a:latin typeface="Times New Roman" panose="02020603050405020304" pitchFamily="18" charset="0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</a:rPr>
              <a:t>－</a:t>
            </a:r>
            <a:r>
              <a:rPr lang="en-US" altLang="zh-CN" sz="2800" b="1">
                <a:latin typeface="Times New Roman" panose="02020603050405020304" pitchFamily="18" charset="0"/>
              </a:rPr>
              <a:t>12e</a:t>
            </a:r>
            <a:r>
              <a:rPr lang="en-US" altLang="zh-CN" sz="2800" b="1" baseline="40000">
                <a:latin typeface="Times New Roman" panose="02020603050405020304" pitchFamily="18" charset="0"/>
              </a:rPr>
              <a:t>- </a:t>
            </a:r>
            <a:r>
              <a:rPr lang="en-US" altLang="zh-CN" sz="2800" b="1">
                <a:latin typeface="Times New Roman" panose="02020603050405020304" pitchFamily="18" charset="0"/>
              </a:rPr>
              <a:t>==  3 O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</a:rPr>
              <a:t>↑</a:t>
            </a:r>
          </a:p>
        </p:txBody>
      </p:sp>
      <p:sp>
        <p:nvSpPr>
          <p:cNvPr id="400393" name="文本框 40039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F421F77-520D-469D-993D-BCD6BB1E2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933" y="2448405"/>
            <a:ext cx="147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阴极：</a:t>
            </a:r>
          </a:p>
        </p:txBody>
      </p:sp>
      <p:sp>
        <p:nvSpPr>
          <p:cNvPr id="400394" name="文本框 40039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4DF27EE-8288-4F87-96ED-2DA3C7C62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606" y="2472812"/>
            <a:ext cx="3852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4Al</a:t>
            </a:r>
            <a:r>
              <a:rPr lang="en-US" altLang="zh-CN" sz="2800" b="1" baseline="30000">
                <a:latin typeface="Times New Roman" panose="02020603050405020304" pitchFamily="18" charset="0"/>
              </a:rPr>
              <a:t>3</a:t>
            </a:r>
            <a:r>
              <a:rPr lang="en-US" altLang="zh-CN" sz="2800" b="1" baseline="40000">
                <a:latin typeface="Times New Roman" panose="02020603050405020304" pitchFamily="18" charset="0"/>
              </a:rPr>
              <a:t>+ </a:t>
            </a:r>
            <a:r>
              <a:rPr lang="en-US" altLang="zh-CN" sz="2800" b="1">
                <a:latin typeface="Times New Roman" panose="02020603050405020304" pitchFamily="18" charset="0"/>
              </a:rPr>
              <a:t>+ 12e</a:t>
            </a:r>
            <a:r>
              <a:rPr lang="en-US" altLang="zh-CN" sz="2800" b="1" baseline="40000">
                <a:latin typeface="Times New Roman" panose="02020603050405020304" pitchFamily="18" charset="0"/>
              </a:rPr>
              <a:t>- </a:t>
            </a:r>
            <a:r>
              <a:rPr lang="en-US" altLang="zh-CN" sz="2800" b="1">
                <a:latin typeface="Times New Roman" panose="02020603050405020304" pitchFamily="18" charset="0"/>
              </a:rPr>
              <a:t>== 4Al</a:t>
            </a:r>
          </a:p>
        </p:txBody>
      </p:sp>
      <p:sp>
        <p:nvSpPr>
          <p:cNvPr id="400395" name="文本框 40039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BF15484-6F75-4D62-A5FF-B523358C5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3211611"/>
            <a:ext cx="2017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总反应：</a:t>
            </a:r>
          </a:p>
        </p:txBody>
      </p:sp>
      <p:grpSp>
        <p:nvGrpSpPr>
          <p:cNvPr id="400396" name="组合 40039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3CEDD58-BA62-4ED1-8AB8-D464B947519E}"/>
              </a:ext>
            </a:extLst>
          </p:cNvPr>
          <p:cNvGrpSpPr/>
          <p:nvPr/>
        </p:nvGrpSpPr>
        <p:grpSpPr>
          <a:xfrm>
            <a:off x="3833813" y="3072884"/>
            <a:ext cx="6121400" cy="801688"/>
            <a:chOff x="1728" y="2338"/>
            <a:chExt cx="3856" cy="505"/>
          </a:xfrm>
        </p:grpSpPr>
        <p:sp>
          <p:nvSpPr>
            <p:cNvPr id="52239" name="文本框 40039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EEC6E97-AF08-4F7C-8469-B960202AB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425"/>
              <a:ext cx="385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2Al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2</a:t>
              </a:r>
              <a:r>
                <a:rPr lang="en-US" altLang="zh-CN" sz="2800" b="1">
                  <a:latin typeface="Times New Roman" panose="02020603050405020304" pitchFamily="18" charset="0"/>
                </a:rPr>
                <a:t>O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3</a:t>
              </a:r>
              <a:r>
                <a:rPr lang="en-US" altLang="zh-CN" sz="2800" b="1">
                  <a:latin typeface="Times New Roman" panose="02020603050405020304" pitchFamily="18" charset="0"/>
                </a:rPr>
                <a:t>(</a:t>
              </a:r>
              <a:r>
                <a:rPr lang="zh-CN" altLang="en-US" sz="2800" b="1"/>
                <a:t>熔融</a:t>
              </a:r>
              <a:r>
                <a:rPr lang="en-US" altLang="zh-CN" sz="2800" b="1"/>
                <a:t>)      </a:t>
              </a:r>
              <a:r>
                <a:rPr lang="en-US" altLang="zh-CN" sz="2800" b="1">
                  <a:latin typeface="Times New Roman" panose="02020603050405020304" pitchFamily="18" charset="0"/>
                </a:rPr>
                <a:t>      4Al  + 3O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2</a:t>
              </a:r>
              <a:r>
                <a:rPr lang="en-US" altLang="zh-CN" sz="2800" b="1">
                  <a:latin typeface="Times New Roman" panose="02020603050405020304" pitchFamily="18" charset="0"/>
                </a:rPr>
                <a:t> ↑</a:t>
              </a:r>
            </a:p>
          </p:txBody>
        </p:sp>
        <p:pic>
          <p:nvPicPr>
            <p:cNvPr id="52240" name="图片 400397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A583306-C797-48AE-B2A6-4B89BD160C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02" y="2338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0400" name="文本框 40039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58E8691-69A5-4A72-AEC4-7801AC0D8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607" y="4395815"/>
            <a:ext cx="8064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黑体" pitchFamily="49" charset="-122"/>
                <a:ea typeface="黑体" panose="02010609060101010101" pitchFamily="49" charset="-122"/>
              </a:rPr>
              <a:t>助熔剂：</a:t>
            </a:r>
            <a:r>
              <a:rPr lang="zh-CN" altLang="en-US" sz="3200" b="1">
                <a:solidFill>
                  <a:srgbClr val="0000FF"/>
                </a:solidFill>
                <a:latin typeface="黑体" pitchFamily="49" charset="-122"/>
                <a:ea typeface="黑体" panose="02010609060101010101" pitchFamily="49" charset="-122"/>
              </a:rPr>
              <a:t>冰晶石（</a:t>
            </a:r>
            <a:r>
              <a:rPr lang="en-US" altLang="zh-CN" sz="3200" b="1">
                <a:solidFill>
                  <a:srgbClr val="0000FF"/>
                </a:solidFill>
                <a:latin typeface="黑体" pitchFamily="49" charset="-122"/>
                <a:ea typeface="黑体" panose="02010609060101010101" pitchFamily="49" charset="-122"/>
              </a:rPr>
              <a:t>Na</a:t>
            </a:r>
            <a:r>
              <a:rPr lang="en-US" altLang="zh-CN" sz="3200" b="1" baseline="-25000">
                <a:solidFill>
                  <a:srgbClr val="0000FF"/>
                </a:solidFill>
                <a:latin typeface="黑体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3200" b="1">
                <a:solidFill>
                  <a:srgbClr val="0000FF"/>
                </a:solidFill>
                <a:latin typeface="黑体" pitchFamily="49" charset="-122"/>
                <a:ea typeface="黑体" panose="02010609060101010101" pitchFamily="49" charset="-122"/>
              </a:rPr>
              <a:t>AlF</a:t>
            </a:r>
            <a:r>
              <a:rPr lang="en-US" altLang="zh-CN" sz="3200" b="1" baseline="-25000">
                <a:solidFill>
                  <a:srgbClr val="0000FF"/>
                </a:solidFill>
                <a:latin typeface="黑体" pitchFamily="49" charset="-122"/>
                <a:ea typeface="黑体" panose="02010609060101010101" pitchFamily="49" charset="-122"/>
              </a:rPr>
              <a:t>6</a:t>
            </a:r>
            <a:r>
              <a:rPr lang="en-US" altLang="zh-CN" sz="3200" b="1">
                <a:solidFill>
                  <a:srgbClr val="0000FF"/>
                </a:solidFill>
                <a:latin typeface="黑体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>
                <a:solidFill>
                  <a:srgbClr val="0000FF"/>
                </a:solidFill>
                <a:latin typeface="黑体" pitchFamily="49" charset="-122"/>
                <a:ea typeface="黑体" panose="02010609060101010101" pitchFamily="49" charset="-122"/>
              </a:rPr>
              <a:t>六氟合铝酸钠）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黑体" pitchFamily="49" charset="-122"/>
                <a:ea typeface="黑体" panose="02010609060101010101" pitchFamily="49" charset="-122"/>
              </a:rPr>
              <a:t>阳极材料</a:t>
            </a:r>
            <a:r>
              <a:rPr lang="en-US" altLang="zh-CN" sz="3200" b="1">
                <a:latin typeface="黑体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200" b="1">
                <a:latin typeface="黑体" pitchFamily="49" charset="-122"/>
                <a:ea typeface="黑体" panose="02010609060101010101" pitchFamily="49" charset="-122"/>
              </a:rPr>
              <a:t>碳</a:t>
            </a:r>
            <a:r>
              <a:rPr lang="en-US" altLang="zh-CN" sz="3200" b="1">
                <a:latin typeface="黑体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3200" b="1">
                <a:latin typeface="黑体" pitchFamily="49" charset="-122"/>
                <a:ea typeface="黑体" panose="02010609060101010101" pitchFamily="49" charset="-122"/>
              </a:rPr>
              <a:t>和熔融氧化铝需要定期补充</a:t>
            </a:r>
          </a:p>
        </p:txBody>
      </p:sp>
      <p:sp>
        <p:nvSpPr>
          <p:cNvPr id="52238" name="灯片编号占位符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F3B56C4-0B74-49C6-BB34-A43206D83B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32A9F27-9B29-426A-8EEC-0722AFA5FF16}" type="slidenum">
              <a:rPr lang="zh-CN" altLang="en-US" sz="1400"/>
              <a:t>14</a:t>
            </a:fld>
            <a:endParaRPr lang="zh-CN" altLang="en-US" sz="140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0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0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0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  <p:bldP spid="400391" grpId="0"/>
      <p:bldP spid="400392" grpId="0"/>
      <p:bldP spid="400393" grpId="0"/>
      <p:bldP spid="400394" grpId="0"/>
      <p:bldP spid="400395" grpId="0"/>
      <p:bldP spid="4004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369" name="标题 28569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16C55B5-63A1-4917-BFBF-CCF977CA5BAD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1524002" y="-315913"/>
            <a:ext cx="4716463" cy="1347788"/>
          </a:xfrm>
        </p:spPr>
        <p:txBody>
          <a:bodyPr/>
          <a:lstStyle/>
          <a:p>
            <a:pPr defTabSz="685800">
              <a:defRPr/>
            </a:pPr>
            <a:r>
              <a:rPr>
                <a:solidFill>
                  <a:srgbClr val="FF0000"/>
                </a:solidFill>
                <a:sym typeface="微软雅黑" panose="020b0503020204020204" charset="-122"/>
              </a:rPr>
              <a:t>冶炼铝设备图</a:t>
            </a:r>
          </a:p>
        </p:txBody>
      </p:sp>
      <p:graphicFrame>
        <p:nvGraphicFramePr>
          <p:cNvPr id="54275" name="对象 28569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545B48C-5D28-4F41-8990-D494E40552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692150"/>
          <a:ext cx="7620000" cy="54483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2" imgW="7621064" imgH="5249008" progId="PBrush">
                  <p:embed/>
                </p:oleObj>
              </mc:Choice>
              <mc:Fallback>
                <p:oleObj r:id="rId2" imgW="7621064" imgH="5249008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0" y="692150"/>
                        <a:ext cx="7620000" cy="5448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矩形 28569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BE24018-9D6A-48F6-B713-D697D5AD0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560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285701" name="组合 28570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FA64CB6-FF2D-45CE-896E-FDD9B0DCD239}"/>
              </a:ext>
            </a:extLst>
          </p:cNvPr>
          <p:cNvGrpSpPr/>
          <p:nvPr/>
        </p:nvGrpSpPr>
        <p:grpSpPr>
          <a:xfrm>
            <a:off x="5562600" y="836613"/>
            <a:ext cx="5029200" cy="2514600"/>
            <a:chOff x="2544" y="96"/>
            <a:chExt cx="3168" cy="1584"/>
          </a:xfrm>
        </p:grpSpPr>
        <p:sp>
          <p:nvSpPr>
            <p:cNvPr id="54297" name="直接连接符 28570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EEA2ADA-F114-434B-A954-A01353C8B3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288"/>
              <a:ext cx="2448" cy="13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98" name="文本框 28570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656A40F-3C17-4C20-ADDA-757041F70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96"/>
              <a:ext cx="76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solidFill>
                    <a:schemeClr val="accent2"/>
                  </a:solidFill>
                  <a:latin typeface="Times New Roman" panose="02020603050405020304" pitchFamily="18" charset="0"/>
                  <a:ea typeface="楷体_GB2312" pitchFamily="1" charset="-122"/>
                </a:rPr>
                <a:t>阳极</a:t>
              </a:r>
              <a:r>
                <a:rPr lang="en-US" altLang="zh-CN" sz="2800" b="1">
                  <a:latin typeface="Times New Roman" panose="02020603050405020304" pitchFamily="18" charset="0"/>
                  <a:ea typeface="楷体_GB2312" pitchFamily="1" charset="-122"/>
                </a:rPr>
                <a:t>C</a:t>
              </a:r>
            </a:p>
          </p:txBody>
        </p:sp>
      </p:grpSp>
      <p:grpSp>
        <p:nvGrpSpPr>
          <p:cNvPr id="285704" name="组合 28570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6FC8533-D50C-46DE-91CC-6DD92B2B64F3}"/>
              </a:ext>
            </a:extLst>
          </p:cNvPr>
          <p:cNvGrpSpPr/>
          <p:nvPr/>
        </p:nvGrpSpPr>
        <p:grpSpPr>
          <a:xfrm>
            <a:off x="7772400" y="1674813"/>
            <a:ext cx="2819400" cy="914400"/>
            <a:chOff x="3936" y="624"/>
            <a:chExt cx="1776" cy="576"/>
          </a:xfrm>
        </p:grpSpPr>
        <p:sp>
          <p:nvSpPr>
            <p:cNvPr id="54295" name="直接连接符 28570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8278D10-D058-4C11-B093-4DC0D8617A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768"/>
              <a:ext cx="1008" cy="4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96" name="文本框 285705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AF4575C-3CD0-4BDF-A890-EB85E01B8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624"/>
              <a:ext cx="8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solidFill>
                    <a:schemeClr val="accent2"/>
                  </a:solidFill>
                  <a:latin typeface="Times New Roman" panose="02020603050405020304" pitchFamily="18" charset="0"/>
                  <a:ea typeface="楷体_GB2312" pitchFamily="1" charset="-122"/>
                </a:rPr>
                <a:t>电解质</a:t>
              </a:r>
            </a:p>
          </p:txBody>
        </p:sp>
      </p:grpSp>
      <p:sp>
        <p:nvSpPr>
          <p:cNvPr id="285707" name="文本框 28570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BED327C-6F3F-4381-B426-4059FAB00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1773238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1" charset="-122"/>
              </a:rPr>
              <a:t>烟罩</a:t>
            </a:r>
          </a:p>
        </p:txBody>
      </p:sp>
      <p:grpSp>
        <p:nvGrpSpPr>
          <p:cNvPr id="285708" name="组合 28570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2E15D74-7B6E-402D-B579-1773F54DFCE3}"/>
              </a:ext>
            </a:extLst>
          </p:cNvPr>
          <p:cNvGrpSpPr/>
          <p:nvPr/>
        </p:nvGrpSpPr>
        <p:grpSpPr>
          <a:xfrm>
            <a:off x="7543800" y="2557463"/>
            <a:ext cx="2971800" cy="1250950"/>
            <a:chOff x="3792" y="1180"/>
            <a:chExt cx="1872" cy="788"/>
          </a:xfrm>
        </p:grpSpPr>
        <p:sp>
          <p:nvSpPr>
            <p:cNvPr id="54293" name="文本框 28570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073868C-AF47-4A37-B8B1-6C59BC0CB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1180"/>
              <a:ext cx="672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solidFill>
                    <a:schemeClr val="accent2"/>
                  </a:solidFill>
                  <a:latin typeface="Times New Roman" panose="02020603050405020304" pitchFamily="18" charset="0"/>
                  <a:ea typeface="楷体_GB2312" pitchFamily="1" charset="-122"/>
                </a:rPr>
                <a:t>熔融态铝</a:t>
              </a:r>
            </a:p>
          </p:txBody>
        </p:sp>
        <p:sp>
          <p:nvSpPr>
            <p:cNvPr id="54294" name="直接连接符 28570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C16F288-3FC6-4C1E-A49C-B1D3B7EF4C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1440"/>
              <a:ext cx="1200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5711" name="组合 2857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33B5095-E5BE-4BCE-A725-55712CD52406}"/>
              </a:ext>
            </a:extLst>
          </p:cNvPr>
          <p:cNvGrpSpPr/>
          <p:nvPr/>
        </p:nvGrpSpPr>
        <p:grpSpPr>
          <a:xfrm>
            <a:off x="8458200" y="3656013"/>
            <a:ext cx="2286000" cy="519112"/>
            <a:chOff x="4320" y="1872"/>
            <a:chExt cx="1440" cy="327"/>
          </a:xfrm>
        </p:grpSpPr>
        <p:sp>
          <p:nvSpPr>
            <p:cNvPr id="54291" name="文本框 28571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C9A956B-CBC0-4A75-85ED-414EDCD58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1872"/>
              <a:ext cx="76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solidFill>
                    <a:schemeClr val="accent2"/>
                  </a:solidFill>
                  <a:latin typeface="Times New Roman" panose="02020603050405020304" pitchFamily="18" charset="0"/>
                  <a:ea typeface="楷体_GB2312" pitchFamily="1" charset="-122"/>
                </a:rPr>
                <a:t>钢壳</a:t>
              </a:r>
            </a:p>
          </p:txBody>
        </p:sp>
        <p:sp>
          <p:nvSpPr>
            <p:cNvPr id="54292" name="直接连接符 28571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0C6431F-B5A0-426B-ADED-137BC5E19A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0" y="2064"/>
              <a:ext cx="624" cy="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5714" name="组合 2857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A149B4A-D775-4863-855B-8FDF4618930E}"/>
              </a:ext>
            </a:extLst>
          </p:cNvPr>
          <p:cNvGrpSpPr/>
          <p:nvPr/>
        </p:nvGrpSpPr>
        <p:grpSpPr>
          <a:xfrm>
            <a:off x="2209800" y="5157790"/>
            <a:ext cx="1981200" cy="1743075"/>
            <a:chOff x="432" y="2880"/>
            <a:chExt cx="1248" cy="1098"/>
          </a:xfrm>
        </p:grpSpPr>
        <p:sp>
          <p:nvSpPr>
            <p:cNvPr id="54289" name="文本框 28571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10519FE-E191-49B4-B522-8D8F8730A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648"/>
              <a:ext cx="110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solidFill>
                    <a:schemeClr val="accent2"/>
                  </a:solidFill>
                  <a:latin typeface="Times New Roman" panose="02020603050405020304" pitchFamily="18" charset="0"/>
                  <a:ea typeface="楷体_GB2312" pitchFamily="1" charset="-122"/>
                </a:rPr>
                <a:t>钢导电棒</a:t>
              </a:r>
            </a:p>
          </p:txBody>
        </p:sp>
        <p:sp>
          <p:nvSpPr>
            <p:cNvPr id="54290" name="直接连接符 285715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E37C084-E253-4528-9017-6401A87E09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880"/>
              <a:ext cx="672" cy="7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5717" name="组合 28571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294E02D-D128-4F8C-A0A2-D44CEEF4EB2A}"/>
              </a:ext>
            </a:extLst>
          </p:cNvPr>
          <p:cNvGrpSpPr/>
          <p:nvPr/>
        </p:nvGrpSpPr>
        <p:grpSpPr>
          <a:xfrm>
            <a:off x="6172200" y="4570415"/>
            <a:ext cx="4495800" cy="1590675"/>
            <a:chOff x="2928" y="2448"/>
            <a:chExt cx="2832" cy="1002"/>
          </a:xfrm>
        </p:grpSpPr>
        <p:sp>
          <p:nvSpPr>
            <p:cNvPr id="54287" name="文本框 285717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99E15DD-0422-453E-9735-CED001F349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3120"/>
              <a:ext cx="76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solidFill>
                    <a:schemeClr val="accent2"/>
                  </a:solidFill>
                  <a:latin typeface="Times New Roman" panose="02020603050405020304" pitchFamily="18" charset="0"/>
                  <a:ea typeface="楷体_GB2312" pitchFamily="1" charset="-122"/>
                </a:rPr>
                <a:t>阴极</a:t>
              </a:r>
              <a:r>
                <a:rPr lang="en-US" altLang="zh-CN" sz="2800" b="1">
                  <a:latin typeface="Times New Roman" panose="02020603050405020304" pitchFamily="18" charset="0"/>
                  <a:ea typeface="楷体_GB2312" pitchFamily="1" charset="-122"/>
                </a:rPr>
                <a:t>C</a:t>
              </a:r>
            </a:p>
          </p:txBody>
        </p:sp>
        <p:sp>
          <p:nvSpPr>
            <p:cNvPr id="54288" name="直接连接符 28571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184EC2C-C138-4DE2-B229-8E4D0F0CCE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448"/>
              <a:ext cx="2064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5720" name="组合 28571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B2F8574-E94C-4C6E-BE67-565CE5AE4A80}"/>
              </a:ext>
            </a:extLst>
          </p:cNvPr>
          <p:cNvGrpSpPr/>
          <p:nvPr/>
        </p:nvGrpSpPr>
        <p:grpSpPr>
          <a:xfrm>
            <a:off x="7772400" y="4494213"/>
            <a:ext cx="2971800" cy="946150"/>
            <a:chOff x="3936" y="2400"/>
            <a:chExt cx="1872" cy="596"/>
          </a:xfrm>
        </p:grpSpPr>
        <p:sp>
          <p:nvSpPr>
            <p:cNvPr id="54285" name="文本框 28572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E8BB3D9-6DA1-4177-A209-BA2AE044A3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2400"/>
              <a:ext cx="768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solidFill>
                    <a:schemeClr val="accent2"/>
                  </a:solidFill>
                  <a:latin typeface="Times New Roman" panose="02020603050405020304" pitchFamily="18" charset="0"/>
                  <a:ea typeface="楷体_GB2312" pitchFamily="1" charset="-122"/>
                </a:rPr>
                <a:t>耐火材料</a:t>
              </a:r>
            </a:p>
          </p:txBody>
        </p:sp>
        <p:sp>
          <p:nvSpPr>
            <p:cNvPr id="54286" name="直接连接符 28572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E14EAD7-F68A-4385-B883-27E018D1C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640"/>
              <a:ext cx="1056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8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8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85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285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85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28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28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28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6531" y="536950"/>
            <a:ext cx="9124950" cy="612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76085" y="35454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rgbClr val="FF0000"/>
                </a:solidFill>
              </a:rPr>
              <a:t>阴极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5269" y="348274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rgbClr val="FF0000"/>
                </a:solidFill>
              </a:rPr>
              <a:t>阳极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53820" y="345897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rgbClr val="FF0000"/>
                </a:solidFill>
              </a:rPr>
              <a:t>阴极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9346" y="349019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rgbClr val="FF0000"/>
                </a:solidFill>
              </a:rPr>
              <a:t>阳极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5086" y="225446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负</a:t>
            </a:r>
            <a:r>
              <a:rPr lang="zh-CN" altLang="en-US" b="1" smtClean="0">
                <a:solidFill>
                  <a:srgbClr val="FF0000"/>
                </a:solidFill>
              </a:rPr>
              <a:t>极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31482" y="22581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正</a:t>
            </a:r>
            <a:r>
              <a:rPr lang="zh-CN" altLang="en-US" b="1" smtClean="0">
                <a:solidFill>
                  <a:srgbClr val="FF0000"/>
                </a:solidFill>
              </a:rPr>
              <a:t>极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8149" y="4708199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rgbClr val="FF0000"/>
                </a:solidFill>
              </a:rPr>
              <a:t>负极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9134" y="469671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rgbClr val="FF0000"/>
                </a:solidFill>
              </a:rPr>
              <a:t>正极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36141" y="5126145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Ag</a:t>
            </a:r>
            <a:r>
              <a:rPr lang="en-US" altLang="zh-CN" sz="2400" baseline="30000">
                <a:solidFill>
                  <a:srgbClr val="FF0000"/>
                </a:solidFill>
              </a:rPr>
              <a:t>+</a:t>
            </a:r>
            <a:r>
              <a:rPr lang="zh-CN" altLang="zh-CN" sz="2400">
                <a:solidFill>
                  <a:srgbClr val="FF0000"/>
                </a:solidFill>
              </a:rPr>
              <a:t>＋</a:t>
            </a:r>
            <a:r>
              <a:rPr lang="en-US" altLang="zh-CN" sz="2400">
                <a:solidFill>
                  <a:srgbClr val="FF0000"/>
                </a:solidFill>
              </a:rPr>
              <a:t>e</a:t>
            </a:r>
            <a:r>
              <a:rPr lang="en-US" altLang="zh-CN" sz="2400" baseline="30000">
                <a:solidFill>
                  <a:srgbClr val="FF0000"/>
                </a:solidFill>
              </a:rPr>
              <a:t>-</a:t>
            </a:r>
            <a:r>
              <a:rPr lang="en-US" altLang="zh-CN" sz="2400">
                <a:solidFill>
                  <a:srgbClr val="FF0000"/>
                </a:solidFill>
              </a:rPr>
              <a:t>=Ag 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477638" y="5200323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0.025 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02932" y="5621677"/>
            <a:ext cx="2428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altLang="zh-CN" sz="2000" b="1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O-4e</a:t>
            </a:r>
            <a:r>
              <a:rPr lang="en-US" altLang="zh-CN" sz="2000" b="1" baseline="30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═4H</a:t>
            </a:r>
            <a:r>
              <a:rPr lang="en-US" altLang="zh-CN" sz="2000" b="1" baseline="30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+O</a:t>
            </a:r>
            <a:r>
              <a:rPr lang="en-US" altLang="zh-CN" sz="2000" b="1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591451" y="5803423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140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36141" y="6173759"/>
            <a:ext cx="1616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altLang="zh-CN" sz="20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+2e</a:t>
            </a:r>
            <a:r>
              <a:rPr lang="en-US" altLang="zh-CN" sz="20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=Cu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367101" y="6220249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0.00125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657" y="2273410"/>
            <a:ext cx="46025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/>
              <a:t>电极                    </a:t>
            </a:r>
            <a:r>
              <a:rPr lang="en-US" altLang="zh-CN" b="1" smtClean="0"/>
              <a:t>A                B               C            D</a:t>
            </a:r>
          </a:p>
          <a:p>
            <a:r>
              <a:rPr lang="zh-CN" altLang="en-US" b="1" smtClean="0"/>
              <a:t>产物                    </a:t>
            </a:r>
            <a:r>
              <a:rPr lang="en-US" altLang="zh-CN" b="1" smtClean="0"/>
              <a:t>Ag             O</a:t>
            </a:r>
            <a:r>
              <a:rPr lang="en-US" altLang="zh-CN" b="1" baseline="-25000" smtClean="0"/>
              <a:t>2</a:t>
            </a:r>
            <a:r>
              <a:rPr lang="en-US" altLang="zh-CN" b="1" smtClean="0"/>
              <a:t>             Cu          Cl</a:t>
            </a:r>
            <a:r>
              <a:rPr lang="en-US" altLang="zh-CN" sz="20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zh-CN" altLang="en-US" sz="2000" b="1"/>
              <a:t>物质的量之</a:t>
            </a:r>
            <a:r>
              <a:rPr lang="zh-CN" altLang="en-US" sz="2000" b="1" smtClean="0"/>
              <a:t>比</a:t>
            </a:r>
            <a:r>
              <a:rPr lang="en-US" altLang="zh-CN" sz="2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4            1             2           2</a:t>
            </a:r>
            <a:endParaRPr lang="zh-CN" altLang="en-US" sz="2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62897" y="3271874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err="1" smtClean="0">
                <a:solidFill>
                  <a:srgbClr val="FF0000"/>
                </a:solidFill>
              </a:rPr>
              <a:t>xmol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38684" y="3227517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smtClean="0">
                <a:solidFill>
                  <a:srgbClr val="FF0000"/>
                </a:solidFill>
              </a:rPr>
              <a:t>x/2mol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57518" y="3271874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smtClean="0">
                <a:solidFill>
                  <a:srgbClr val="FF0000"/>
                </a:solidFill>
              </a:rPr>
              <a:t>x/4mol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sp>
        <p:nvSpPr>
          <p:cNvPr id="23" name="文本框 39833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0EA4E8D-54D0-4C06-BAE2-7649A6CEC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068" y="-112551"/>
            <a:ext cx="48157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smtClean="0">
                <a:solidFill>
                  <a:srgbClr val="7030A0"/>
                </a:solidFill>
                <a:ea typeface="黑体" panose="02010609060101010101" pitchFamily="49" charset="-122"/>
              </a:rPr>
              <a:t>四、电解的相关计算</a:t>
            </a:r>
            <a:endParaRPr lang="zh-CN" altLang="en-US" sz="4000" b="1">
              <a:solidFill>
                <a:srgbClr val="7030A0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2802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3" grpId="0"/>
      <p:bldP spid="11" grpId="0"/>
      <p:bldP spid="12" grpId="0"/>
      <p:bldP spid="14" grpId="0"/>
      <p:bldP spid="15" grpId="0"/>
      <p:bldP spid="16" grpId="0"/>
      <p:bldP spid="19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9090" name="文本占位符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EBB6C98-1A4C-4716-9F50-18FCB1F17D99}"/>
              </a:ext>
            </a:extLst>
          </p:cNvPr>
          <p:cNvSpPr>
            <a:spLocks noGrp="1"/>
          </p:cNvSpPr>
          <p:nvPr>
            <p:ph type="body" idx="14"/>
            <p:custDataLst>
              <p:tags r:id="rId3"/>
            </p:custDataLst>
          </p:nvPr>
        </p:nvSpPr>
        <p:spPr>
          <a:xfrm>
            <a:off x="6665914" y="3208338"/>
            <a:ext cx="3263900" cy="461962"/>
          </a:xfrm>
        </p:spPr>
        <p:txBody>
          <a:bodyPr/>
          <a:lstStyle/>
          <a:p>
            <a:pPr hangingPunct="1">
              <a:spcAft>
                <a:spcPct val="0"/>
              </a:spcAft>
              <a:defRPr/>
            </a:pPr>
            <a:r>
              <a:rPr lang="zh-CN" altLang="en-US" spc="150" noProof="1">
                <a:solidFill>
                  <a:srgbClr val="262626"/>
                </a:solidFill>
              </a:rPr>
              <a:t>单击此处添加副标题内容</a:t>
            </a: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E200ED8-A1FB-4C80-A476-A52464770F2F}"/>
              </a:ext>
            </a:extLst>
          </p:cNvPr>
          <p:cNvSpPr>
            <a:spLocks noGrp="1"/>
          </p:cNvSpPr>
          <p:nvPr>
            <p:ph type="title" idx="13"/>
            <p:custDataLst>
              <p:tags r:id="rId4"/>
            </p:custDataLst>
          </p:nvPr>
        </p:nvSpPr>
        <p:spPr>
          <a:xfrm>
            <a:off x="6661153" y="1924053"/>
            <a:ext cx="3268663" cy="1171575"/>
          </a:xfrm>
        </p:spPr>
        <p:txBody>
          <a:bodyPr/>
          <a:lstStyle/>
          <a:p>
            <a:pPr>
              <a:defRPr/>
            </a:pPr>
            <a:r>
              <a:rPr lang="zh-CN" altLang="en-US" noProof="1"/>
              <a:t>谢谢观看</a:t>
            </a:r>
          </a:p>
        </p:txBody>
      </p:sp>
      <p:pic>
        <p:nvPicPr>
          <p:cNvPr id="89091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1887201" y="11938000"/>
            <a:ext cx="317500" cy="228600"/>
          </a:xfrm>
          <a:prstGeom prst="cube">
            <a:avLst/>
          </a:prstGeom>
        </p:spPr>
      </p:pic>
      <p:pic>
        <p:nvPicPr>
          <p:cNvPr id="89092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1112500" y="11290300"/>
            <a:ext cx="304800" cy="228600"/>
          </a:xfrm>
          <a:prstGeom prst="cube">
            <a:avLst/>
          </a:prstGeom>
        </p:spPr>
      </p:pic>
    </p:spTree>
    <p:custDataLst>
      <p:tags r:id="rId7"/>
    </p:custData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/>
          <p:cNvSpPr txBox="1"/>
          <p:nvPr/>
        </p:nvSpPr>
        <p:spPr>
          <a:xfrm>
            <a:off x="5092504" y="393893"/>
            <a:ext cx="1826141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3200" b="1" smtClean="0"/>
              <a:t>巩固旧知</a:t>
            </a:r>
            <a:endParaRPr lang="zh-CN" altLang="en-US" sz="3200" b="1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796" y="1561501"/>
            <a:ext cx="2510261" cy="222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25921" y="1377095"/>
            <a:ext cx="12167113" cy="2308324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smtClean="0">
                <a:latin typeface="黑体" panose="02010600030101010101" pitchFamily="2" charset="-122"/>
                <a:ea typeface="黑体" panose="02010600030101010101" pitchFamily="2" charset="-122"/>
              </a:rPr>
              <a:t>电极反应式：阳极：                          </a:t>
            </a:r>
            <a:endParaRPr lang="en-US" altLang="zh-CN" sz="3200" b="1" smtClean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smtClean="0">
                <a:latin typeface="黑体" panose="02010600030101010101" pitchFamily="2" charset="-122"/>
                <a:ea typeface="黑体" panose="02010600030101010101" pitchFamily="2" charset="-122"/>
              </a:rPr>
              <a:t>            阴极：                          </a:t>
            </a:r>
            <a:endParaRPr lang="en-US" altLang="zh-CN" sz="3200" b="1" smtClean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smtClean="0">
                <a:latin typeface="黑体" panose="02010600030101010101" pitchFamily="2" charset="-122"/>
                <a:ea typeface="黑体" panose="02010600030101010101" pitchFamily="2" charset="-122"/>
              </a:rPr>
              <a:t>总反应方程式：                                            </a:t>
            </a:r>
            <a:endParaRPr lang="en-US" altLang="zh-CN" sz="3200" b="1" smtClean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50767" y="2255856"/>
            <a:ext cx="4854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</a:rPr>
              <a:t>2</a:t>
            </a:r>
            <a:r>
              <a:rPr lang="en-US" altLang="zh-CN" sz="3200" b="1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3200" b="1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zh-CN" altLang="zh-CN" sz="3200" b="1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3200" b="1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2e</a:t>
            </a:r>
            <a:r>
              <a:rPr lang="zh-CN" altLang="zh-CN" sz="3200" b="1" kern="100" baseline="30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3200" b="1" kern="100" spc="-8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en-US" altLang="zh-CN" sz="3200" b="1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=H</a:t>
            </a:r>
            <a:r>
              <a:rPr lang="en-US" altLang="zh-CN" sz="3200" b="1" kern="100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+2OH</a:t>
            </a:r>
            <a:r>
              <a:rPr lang="en-US" altLang="zh-CN" sz="3200" b="1" baseline="30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3200" b="1" baseline="30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64927" y="1302434"/>
            <a:ext cx="3581750" cy="737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2Cl</a:t>
            </a:r>
            <a:r>
              <a:rPr lang="zh-CN" altLang="zh-CN" sz="3200" b="1" kern="100" baseline="30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zh-CN" altLang="zh-CN" sz="3200" b="1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3200" b="1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2e</a:t>
            </a:r>
            <a:r>
              <a:rPr lang="zh-CN" altLang="zh-CN" sz="3200" b="1" kern="100" baseline="30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3200" b="1" kern="100" spc="-8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en-US" altLang="zh-CN" sz="3200" b="1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=Cl</a:t>
            </a:r>
            <a:r>
              <a:rPr lang="en-US" altLang="zh-CN" sz="3200" b="1" kern="100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b="1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zh-CN" altLang="zh-CN" sz="3200" b="1" kern="10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660420" y="3601316"/>
            <a:ext cx="7903223" cy="1254645"/>
            <a:chOff x="6220741" y="2138269"/>
            <a:chExt cx="5762152" cy="1254645"/>
          </a:xfrm>
        </p:grpSpPr>
        <p:sp>
          <p:nvSpPr>
            <p:cNvPr id="14" name="文本框 18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B373197-D8C8-4866-95A8-6F936CD30C74}"/>
                </a:ext>
              </a:extLst>
            </p:cNvPr>
            <p:cNvSpPr txBox="1"/>
            <p:nvPr/>
          </p:nvSpPr>
          <p:spPr>
            <a:xfrm>
              <a:off x="6220741" y="2315696"/>
              <a:ext cx="5762152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3200" b="1" kern="100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2H</a:t>
              </a:r>
              <a:r>
                <a:rPr lang="en-US" altLang="zh-CN" sz="3200" b="1" kern="100" baseline="-25000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3200" b="1" kern="100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O </a:t>
              </a:r>
              <a:r>
                <a:rPr lang="en-US" altLang="zh-CN" sz="3200" b="1" kern="100" smtClean="0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+2NaCl              2NaOH+Cl</a:t>
              </a:r>
              <a:r>
                <a:rPr lang="en-US" altLang="zh-CN" sz="3200" b="1" kern="100" baseline="-25000" smtClean="0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altLang="zh-CN" sz="3200" b="1" kern="100" smtClean="0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↑</a:t>
              </a:r>
              <a:r>
                <a:rPr lang="en-US" altLang="zh-CN" sz="3200" b="1" kern="100" smtClean="0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en-US" altLang="zh-CN" sz="3200" b="1" kern="100" smtClean="0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H</a:t>
              </a:r>
              <a:r>
                <a:rPr lang="en-US" altLang="zh-CN" sz="3200" b="1" kern="100" baseline="-25000" smtClean="0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altLang="zh-CN" sz="3200" b="1" kern="100" smtClean="0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↑</a:t>
              </a:r>
              <a:endParaRPr lang="zh-CN" altLang="en-US" sz="3200" b="1">
                <a:solidFill>
                  <a:srgbClr val="0070C0"/>
                </a:solidFill>
              </a:endParaRPr>
            </a:p>
          </p:txBody>
        </p:sp>
        <p:pic>
          <p:nvPicPr>
            <p:cNvPr id="15" name="图片 14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AF2EBEB7-5B22-4C34-8CAC-287D9AAD4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09546" y="2138269"/>
              <a:ext cx="827137" cy="788350"/>
            </a:xfrm>
            <a:prstGeom prst="rect">
              <a:avLst/>
            </a:prstGeom>
          </p:spPr>
        </p:pic>
      </p:grpSp>
      <p:sp>
        <p:nvSpPr>
          <p:cNvPr id="18" name="矩形 17"/>
          <p:cNvSpPr/>
          <p:nvPr/>
        </p:nvSpPr>
        <p:spPr>
          <a:xfrm>
            <a:off x="1263024" y="4002814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252025" y="5120640"/>
            <a:ext cx="798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mtClean="0">
                <a:solidFill>
                  <a:srgbClr val="FF0000"/>
                </a:solidFill>
              </a:rPr>
              <a:t>思考：工业电解饱和食盐水存在什么隐患？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1474" name="文本框 36147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5AB8536-54BB-4C3A-AE30-5A2AC7A11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277" y="3616197"/>
            <a:ext cx="1036368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800" b="1">
              <a:latin typeface="+mn-ea"/>
              <a:ea typeface="+mn-ea"/>
            </a:endParaRPr>
          </a:p>
          <a:p>
            <a:r>
              <a:rPr lang="en-US" altLang="zh-CN" sz="2800" b="1">
                <a:latin typeface="+mn-ea"/>
                <a:ea typeface="+mn-ea"/>
              </a:rPr>
              <a:t>(2)</a:t>
            </a:r>
            <a:r>
              <a:rPr lang="zh-CN" altLang="en-US" sz="2800" b="1">
                <a:latin typeface="+mn-ea"/>
                <a:ea typeface="+mn-ea"/>
              </a:rPr>
              <a:t>避免生成物</a:t>
            </a:r>
            <a:r>
              <a:rPr lang="en-US" altLang="zh-CN" sz="2800" b="1">
                <a:latin typeface="+mn-ea"/>
                <a:ea typeface="+mn-ea"/>
              </a:rPr>
              <a:t>H</a:t>
            </a:r>
            <a:r>
              <a:rPr lang="en-US" altLang="zh-CN" sz="2800" b="1" baseline="-25000">
                <a:latin typeface="+mn-ea"/>
                <a:ea typeface="+mn-ea"/>
              </a:rPr>
              <a:t>2</a:t>
            </a:r>
            <a:r>
              <a:rPr lang="zh-CN" altLang="en-US" sz="2800" b="1">
                <a:latin typeface="+mn-ea"/>
                <a:ea typeface="+mn-ea"/>
              </a:rPr>
              <a:t>和</a:t>
            </a:r>
            <a:r>
              <a:rPr lang="en-US" altLang="zh-CN" sz="2800" b="1">
                <a:latin typeface="+mn-ea"/>
                <a:ea typeface="+mn-ea"/>
              </a:rPr>
              <a:t>Cl</a:t>
            </a:r>
            <a:r>
              <a:rPr lang="en-US" altLang="zh-CN" sz="2800" b="1" baseline="-25000">
                <a:latin typeface="+mn-ea"/>
                <a:ea typeface="+mn-ea"/>
              </a:rPr>
              <a:t>2</a:t>
            </a:r>
            <a:r>
              <a:rPr lang="zh-CN" altLang="en-US" sz="2800" b="1">
                <a:latin typeface="+mn-ea"/>
                <a:ea typeface="+mn-ea"/>
              </a:rPr>
              <a:t>混</a:t>
            </a:r>
            <a:r>
              <a:rPr lang="zh-CN" altLang="en-US" sz="2800" b="1" smtClean="0">
                <a:latin typeface="+mn-ea"/>
                <a:ea typeface="+mn-ea"/>
              </a:rPr>
              <a:t>合，</a:t>
            </a:r>
            <a:r>
              <a:rPr lang="zh-CN" altLang="en-US" sz="2800" b="1" smtClean="0">
                <a:solidFill>
                  <a:srgbClr val="FF0000"/>
                </a:solidFill>
                <a:latin typeface="+mn-ea"/>
                <a:ea typeface="+mn-ea"/>
              </a:rPr>
              <a:t>混合后遇火或遇强光爆炸</a:t>
            </a:r>
            <a:r>
              <a:rPr lang="en-US" altLang="zh-CN" sz="2800" b="1" smtClean="0">
                <a:latin typeface="+mn-ea"/>
                <a:ea typeface="+mn-ea"/>
              </a:rPr>
              <a:t>.</a:t>
            </a:r>
            <a:endParaRPr lang="en-US" altLang="zh-CN" sz="2800" b="1">
              <a:latin typeface="+mn-ea"/>
              <a:ea typeface="+mn-ea"/>
            </a:endParaRPr>
          </a:p>
          <a:p>
            <a:pPr algn="ctr" eaLnBrk="1" hangingPunct="1"/>
            <a:endParaRPr lang="zh-CN" altLang="en-US" sz="2800" b="1">
              <a:latin typeface="+mn-ea"/>
              <a:ea typeface="+mn-ea"/>
            </a:endParaRPr>
          </a:p>
        </p:txBody>
      </p:sp>
      <p:sp>
        <p:nvSpPr>
          <p:cNvPr id="361475" name="文本框 36147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4510E86-A6FE-4D2B-84FA-04E7AA7B2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173" y="2239687"/>
            <a:ext cx="1044760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+mn-ea"/>
                <a:ea typeface="+mn-ea"/>
              </a:rPr>
              <a:t>(1)</a:t>
            </a:r>
            <a:r>
              <a:rPr lang="zh-CN" altLang="en-US" sz="2800" b="1">
                <a:latin typeface="+mn-ea"/>
                <a:ea typeface="+mn-ea"/>
              </a:rPr>
              <a:t>避免</a:t>
            </a:r>
            <a:r>
              <a:rPr lang="en-US" altLang="zh-CN" sz="2800" b="1">
                <a:latin typeface="+mn-ea"/>
                <a:ea typeface="+mn-ea"/>
              </a:rPr>
              <a:t>Cl</a:t>
            </a:r>
            <a:r>
              <a:rPr lang="en-US" altLang="zh-CN" sz="2800" b="1" baseline="-25000">
                <a:latin typeface="+mn-ea"/>
                <a:ea typeface="+mn-ea"/>
              </a:rPr>
              <a:t>2</a:t>
            </a:r>
            <a:r>
              <a:rPr lang="zh-CN" altLang="en-US" sz="2800" b="1">
                <a:latin typeface="+mn-ea"/>
                <a:ea typeface="+mn-ea"/>
              </a:rPr>
              <a:t>接触</a:t>
            </a:r>
            <a:r>
              <a:rPr lang="en-US" altLang="zh-CN" sz="2800" b="1" err="1">
                <a:latin typeface="+mn-ea"/>
                <a:ea typeface="+mn-ea"/>
              </a:rPr>
              <a:t>NaOH</a:t>
            </a:r>
            <a:r>
              <a:rPr lang="zh-CN" altLang="en-US" sz="2800" b="1">
                <a:latin typeface="+mn-ea"/>
                <a:ea typeface="+mn-ea"/>
              </a:rPr>
              <a:t>溶液会反应</a:t>
            </a:r>
            <a:r>
              <a:rPr lang="en-US" altLang="zh-CN" sz="2800" b="1">
                <a:latin typeface="+mn-ea"/>
                <a:ea typeface="+mn-ea"/>
              </a:rPr>
              <a:t>,</a:t>
            </a:r>
            <a:r>
              <a:rPr lang="zh-CN" altLang="en-US" sz="2800" b="1">
                <a:latin typeface="+mn-ea"/>
                <a:ea typeface="+mn-ea"/>
              </a:rPr>
              <a:t>使产品不</a:t>
            </a:r>
            <a:r>
              <a:rPr lang="zh-CN" altLang="en-US" sz="2800" b="1" smtClean="0">
                <a:latin typeface="+mn-ea"/>
                <a:ea typeface="+mn-ea"/>
              </a:rPr>
              <a:t>纯。</a:t>
            </a:r>
            <a:endParaRPr lang="en-US" altLang="zh-CN" sz="2800" b="1" smtClean="0">
              <a:latin typeface="+mn-ea"/>
              <a:ea typeface="+mn-ea"/>
            </a:endParaRPr>
          </a:p>
          <a:p>
            <a:pPr eaLnBrk="1" hangingPunct="1"/>
            <a:endParaRPr lang="en-US" altLang="zh-CN" sz="2800" b="1" smtClean="0">
              <a:latin typeface="+mn-ea"/>
              <a:ea typeface="+mn-ea"/>
            </a:endParaRPr>
          </a:p>
          <a:p>
            <a:pPr eaLnBrk="1" hangingPunct="1"/>
            <a:r>
              <a:rPr lang="zh-CN" altLang="en-US" sz="2800" b="1" smtClean="0">
                <a:latin typeface="+mn-ea"/>
                <a:ea typeface="+mn-ea"/>
              </a:rPr>
              <a:t>反</a:t>
            </a:r>
            <a:r>
              <a:rPr lang="zh-CN" altLang="en-US" sz="2800" b="1">
                <a:latin typeface="+mn-ea"/>
                <a:ea typeface="+mn-ea"/>
              </a:rPr>
              <a:t>应方程式</a:t>
            </a:r>
            <a:r>
              <a:rPr lang="en-US" altLang="zh-CN" sz="2800" b="1" smtClean="0">
                <a:latin typeface="+mn-ea"/>
                <a:ea typeface="+mn-ea"/>
              </a:rPr>
              <a:t>:</a:t>
            </a:r>
            <a:r>
              <a:rPr lang="en-US" altLang="zh-CN" sz="2800" b="1" u="sng" smtClean="0">
                <a:latin typeface="+mn-ea"/>
                <a:ea typeface="+mn-ea"/>
              </a:rPr>
              <a:t>                                         </a:t>
            </a:r>
            <a:r>
              <a:rPr lang="en-US" altLang="zh-CN" sz="2800" b="1">
                <a:latin typeface="+mn-ea"/>
                <a:ea typeface="+mn-ea"/>
              </a:rPr>
              <a:t>.</a:t>
            </a:r>
            <a:endParaRPr lang="en-US" altLang="zh-CN" sz="2800" b="1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61477" name="文本框 36147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8A1D7E0-5F44-43FF-94D3-2DF736365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729" y="2984764"/>
            <a:ext cx="6659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Cl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+2 NaOH =NaCl + NaClO + H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61479" name="文本框 36147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0F9ED48-0CCB-4757-A576-036F729BB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5256262"/>
            <a:ext cx="66246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4400" b="1">
                <a:ea typeface="黑体" panose="02010609060101010101" pitchFamily="49" charset="-122"/>
              </a:rPr>
              <a:t>解决方法</a:t>
            </a:r>
            <a:r>
              <a:rPr lang="en-US" altLang="zh-CN" sz="4400">
                <a:ea typeface="黑体" panose="02010609060101010101" pitchFamily="49" charset="-122"/>
              </a:rPr>
              <a:t>:</a:t>
            </a:r>
            <a:r>
              <a:rPr lang="zh-CN" altLang="en-US" sz="4400" b="1">
                <a:solidFill>
                  <a:srgbClr val="FF0000"/>
                </a:solidFill>
                <a:ea typeface="黑体" panose="02010609060101010101" pitchFamily="49" charset="-122"/>
              </a:rPr>
              <a:t>使用离子交换膜</a:t>
            </a:r>
          </a:p>
        </p:txBody>
      </p:sp>
      <p:sp>
        <p:nvSpPr>
          <p:cNvPr id="61447" name="矩形 36147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9831912-D8DF-4C94-9008-49F6A46AB2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2198" y="1275927"/>
            <a:ext cx="7600292" cy="647700"/>
          </a:xfrm>
          <a:prstGeom prst="rect">
            <a:avLst/>
          </a:prstGeom>
          <a:ln>
            <a:noFill/>
          </a:ln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zh-CN" altLang="en-US" sz="3600" b="1" kern="10">
                <a:latin typeface="黑体" pitchFamily="49" charset="-122"/>
                <a:ea typeface="黑体" panose="02010609060101010101" pitchFamily="49" charset="-122"/>
              </a:rPr>
              <a:t>电解饱和食盐水必须解决两个主要问题</a:t>
            </a:r>
            <a:r>
              <a:rPr lang="en-US" altLang="zh-CN" sz="3600" b="1" kern="10">
                <a:latin typeface="黑体" pitchFamily="49" charset="-122"/>
                <a:ea typeface="黑体" panose="02010609060101010101" pitchFamily="49" charset="-122"/>
              </a:rPr>
              <a:t>:</a:t>
            </a:r>
            <a:endParaRPr lang="zh-CN" altLang="en-US" sz="3600" b="1" kern="10">
              <a:latin typeface="黑体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38912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1F003D0-8BD2-40F3-B223-BFD134773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07" y="230456"/>
            <a:ext cx="3578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smtClean="0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一、氯碱工业</a:t>
            </a:r>
            <a:endParaRPr lang="zh-CN" altLang="en-US" sz="4000" b="1">
              <a:solidFill>
                <a:srgbClr val="7030A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6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3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4" grpId="0"/>
      <p:bldP spid="361475" grpId="0"/>
      <p:bldP spid="361477" grpId="0"/>
      <p:bldP spid="3614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1901" y="407965"/>
            <a:ext cx="3178155" cy="281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483425" y="3566716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240435" y="1541584"/>
            <a:ext cx="2727350" cy="576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2Cl</a:t>
            </a:r>
            <a:r>
              <a:rPr lang="zh-CN" altLang="zh-CN" sz="2400" b="1" kern="100" baseline="30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zh-CN" altLang="zh-CN" sz="2400" b="1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2e</a:t>
            </a:r>
            <a:r>
              <a:rPr lang="zh-CN" altLang="zh-CN" sz="2400" b="1" kern="100" baseline="30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kern="100" spc="-8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en-US" altLang="zh-CN" sz="2400" b="1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=Cl</a:t>
            </a:r>
            <a:r>
              <a:rPr lang="en-US" altLang="zh-CN" sz="2400" b="1" kern="100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zh-CN" altLang="zh-CN" sz="2400" b="1" kern="10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39284" y="1693148"/>
            <a:ext cx="3677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70C0"/>
                </a:solidFill>
              </a:rPr>
              <a:t>2</a:t>
            </a:r>
            <a:r>
              <a:rPr lang="en-US" altLang="zh-CN" sz="2400" b="1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400" b="1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zh-CN" altLang="zh-CN" sz="2400" b="1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2e</a:t>
            </a:r>
            <a:r>
              <a:rPr lang="zh-CN" altLang="zh-CN" sz="2400" b="1" kern="100" baseline="30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kern="100" spc="-8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en-US" altLang="zh-CN" sz="2400" b="1" kern="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=H</a:t>
            </a:r>
            <a:r>
              <a:rPr lang="en-US" altLang="zh-CN" sz="2400" b="1" kern="100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+2OH</a:t>
            </a:r>
            <a:r>
              <a:rPr lang="en-US" altLang="zh-CN" sz="2400" b="1" baseline="30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2400" b="1" baseline="30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5077" y="4572001"/>
            <a:ext cx="10353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如果得到产物</a:t>
            </a:r>
            <a:r>
              <a:rPr lang="en-US" altLang="zh-CN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NaOH,</a:t>
            </a:r>
            <a:r>
              <a:rPr lang="zh-CN" altLang="en-US" sz="2800" b="1" smtClean="0">
                <a:solidFill>
                  <a:srgbClr val="FF0000"/>
                </a:solidFill>
              </a:rPr>
              <a:t>阴极侧生成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altLang="zh-CN" sz="2800" b="1" baseline="30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，还需要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Na+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移向阴极，而我们要避免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altLang="zh-CN" sz="2800" b="1" baseline="30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移向阳极与产物</a:t>
            </a:r>
            <a:r>
              <a:rPr lang="en-US" altLang="zh-CN" sz="2800" b="1" kern="1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zh-CN" sz="2800" b="1" kern="100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反应，所以应选择</a:t>
            </a:r>
            <a:r>
              <a:rPr lang="zh-CN" alt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阳离子交换膜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962" name="Group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8B776CC-73DD-443A-B1FE-6CDE98B795CD}"/>
              </a:ext>
            </a:extLst>
          </p:cNvPr>
          <p:cNvGrpSpPr/>
          <p:nvPr/>
        </p:nvGrpSpPr>
        <p:grpSpPr>
          <a:xfrm>
            <a:off x="3654427" y="1743078"/>
            <a:ext cx="288925" cy="2951163"/>
            <a:chExt cx="182" cy="1859"/>
          </a:xfrm>
        </p:grpSpPr>
        <p:sp>
          <p:nvSpPr>
            <p:cNvPr id="41046" name="Rectangle 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D143E45-9022-433D-B9B8-3D9AD4FF8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7"/>
              <a:ext cx="182" cy="154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cxnSp>
          <p:nvCxnSpPr>
            <p:cNvPr id="41047" name="Line 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9C01444-13EB-401B-B8FC-BF87EF39C5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" y="0"/>
              <a:ext cx="0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963" name="Group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5D2A5BA-4948-4CD6-84DB-CE4B9FD53C31}"/>
              </a:ext>
            </a:extLst>
          </p:cNvPr>
          <p:cNvGrpSpPr/>
          <p:nvPr/>
        </p:nvGrpSpPr>
        <p:grpSpPr>
          <a:xfrm>
            <a:off x="7758115" y="1743078"/>
            <a:ext cx="288925" cy="2951163"/>
            <a:chExt cx="182" cy="1859"/>
          </a:xfrm>
        </p:grpSpPr>
        <p:sp>
          <p:nvSpPr>
            <p:cNvPr id="41044" name="Rectangle 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5027BB8-AA60-4A31-9A42-E0084A1DA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7"/>
              <a:ext cx="182" cy="154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cxnSp>
          <p:nvCxnSpPr>
            <p:cNvPr id="41045" name="Line 7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046674D-95C8-4326-A8F4-30248BC230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36" y="0"/>
              <a:ext cx="0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964" name="Group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F026437-5A4D-4E0E-910F-40E3FBC916A2}"/>
              </a:ext>
            </a:extLst>
          </p:cNvPr>
          <p:cNvGrpSpPr/>
          <p:nvPr/>
        </p:nvGrpSpPr>
        <p:grpSpPr>
          <a:xfrm>
            <a:off x="3222627" y="1238250"/>
            <a:ext cx="5256213" cy="4032250"/>
            <a:chExt cx="3311" cy="2540"/>
          </a:xfrm>
        </p:grpSpPr>
        <p:grpSp>
          <p:nvGrpSpPr>
            <p:cNvPr id="40998" name="Group 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0C2EE13-854A-443F-AC8D-94188C79790D}"/>
                </a:ext>
              </a:extLst>
            </p:cNvPr>
            <p:cNvGrpSpPr/>
            <p:nvPr/>
          </p:nvGrpSpPr>
          <p:grpSpPr>
            <a:xfrm>
              <a:off x="0" y="0"/>
              <a:ext cx="3311" cy="2540"/>
              <a:chExt cx="3311" cy="2540"/>
            </a:xfrm>
          </p:grpSpPr>
          <p:grpSp>
            <p:nvGrpSpPr>
              <p:cNvPr id="41000" name="Group 10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F8D4B93-74ED-429E-B008-D035383498D3}"/>
                  </a:ext>
                </a:extLst>
              </p:cNvPr>
              <p:cNvGrpSpPr/>
              <p:nvPr/>
            </p:nvGrpSpPr>
            <p:grpSpPr>
              <a:xfrm>
                <a:off x="0" y="136"/>
                <a:ext cx="3311" cy="2404"/>
                <a:chExt cx="3311" cy="2404"/>
              </a:xfrm>
            </p:grpSpPr>
            <p:grpSp>
              <p:nvGrpSpPr>
                <p:cNvPr id="41016" name="Group 11">
                  <a:extLst>
                    <a:ext uri="{FF2B5EF4-FFF2-40B4-BE49-F238E27FC236}">
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D12103B-7C88-4D4B-96DC-E1AEBFEEE319}"/>
                    </a:ext>
                  </a:extLst>
                </p:cNvPr>
                <p:cNvGrpSpPr/>
                <p:nvPr/>
              </p:nvGrpSpPr>
              <p:grpSpPr>
                <a:xfrm>
                  <a:off x="726" y="2222"/>
                  <a:ext cx="1950" cy="182"/>
                  <a:chExt cx="1950" cy="182"/>
                </a:xfrm>
              </p:grpSpPr>
              <p:cxnSp>
                <p:nvCxnSpPr>
                  <p:cNvPr id="41041" name="Line 12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ED176E5-5667-443C-8FC3-B2429873A7D3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0" y="0"/>
                    <a:ext cx="0" cy="18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042" name="Line 13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6C4B763-9215-4667-83FE-305EF33C1A5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0" y="0"/>
                    <a:ext cx="195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043" name="Line 14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D9288FF-A61D-46A2-9B86-5E7B6403493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950" y="0"/>
                    <a:ext cx="0" cy="18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1017" name="Group 15">
                  <a:extLst>
                    <a:ext uri="{FF2B5EF4-FFF2-40B4-BE49-F238E27FC236}">
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529B2A7-1501-4C66-80F6-B2276F70356F}"/>
                    </a:ext>
                  </a:extLst>
                </p:cNvPr>
                <p:cNvGrpSpPr/>
                <p:nvPr/>
              </p:nvGrpSpPr>
              <p:grpSpPr>
                <a:xfrm>
                  <a:off x="2948" y="726"/>
                  <a:ext cx="363" cy="1678"/>
                  <a:chExt cx="363" cy="1678"/>
                </a:xfrm>
              </p:grpSpPr>
              <p:cxnSp>
                <p:nvCxnSpPr>
                  <p:cNvPr id="41037" name="Line 16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8B5D838-C053-4A73-A5EA-DE03E9023A2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0" y="1496"/>
                    <a:ext cx="0" cy="18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038" name="Line 17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E7AF8F0-5249-4047-91BA-B8125680D15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0" y="1496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039" name="Line 18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7053D67-1312-4BFB-A886-D886C63F8DF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182" y="0"/>
                    <a:ext cx="0" cy="14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040" name="Line 19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9253347-80CF-4E73-9C2D-AAA85779CD1D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82" y="0"/>
                    <a:ext cx="181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1018" name="Group 20">
                  <a:extLst>
                    <a:ext uri="{FF2B5EF4-FFF2-40B4-BE49-F238E27FC236}">
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68DFF52-3DDC-46CA-8EB6-87DB28CAD699}"/>
                    </a:ext>
                  </a:extLst>
                </p:cNvPr>
                <p:cNvGrpSpPr/>
                <p:nvPr/>
              </p:nvGrpSpPr>
              <p:grpSpPr>
                <a:xfrm>
                  <a:off x="0" y="680"/>
                  <a:ext cx="453" cy="1724"/>
                  <a:chExt cx="453" cy="1724"/>
                </a:xfrm>
              </p:grpSpPr>
              <p:cxnSp>
                <p:nvCxnSpPr>
                  <p:cNvPr id="41033" name="Line 21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1D2B60C-7B05-42ED-A145-1C98F571EE51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81" y="0"/>
                    <a:ext cx="0" cy="154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034" name="Line 22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FD5A4C4-DF64-401C-9C60-0FD7944FBCBB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81" y="1542"/>
                    <a:ext cx="27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035" name="Line 23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57849D9-B909-476F-B8E6-A84E2B1DD09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53" y="1542"/>
                    <a:ext cx="0" cy="18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036" name="Line 24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B920556-972A-4C3D-AA17-EBA7F710A138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0" y="0"/>
                    <a:ext cx="181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1019" name="Group 25">
                  <a:extLst>
                    <a:ext uri="{FF2B5EF4-FFF2-40B4-BE49-F238E27FC236}">
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B620880-DAA4-4B87-BF80-9BF2A5EA7FD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453" cy="499"/>
                  <a:chExt cx="453" cy="499"/>
                </a:xfrm>
              </p:grpSpPr>
              <p:cxnSp>
                <p:nvCxnSpPr>
                  <p:cNvPr id="41029" name="Line 26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8D127E2-8939-45C5-AA50-48F0F7CC0F63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0" y="499"/>
                    <a:ext cx="181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030" name="Line 27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F1DBDEE-59D6-425B-AE4C-17609211C1C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181" y="227"/>
                    <a:ext cx="0" cy="27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031" name="Line 28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C5EDC52-F189-46E0-9B0A-331E3E2818BD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81" y="227"/>
                    <a:ext cx="27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032" name="Line 29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BDE8C91-0B3F-4E07-83AD-B821B0DC20B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453" y="0"/>
                    <a:ext cx="0" cy="22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1020" name="Group 30">
                  <a:extLst>
                    <a:ext uri="{FF2B5EF4-FFF2-40B4-BE49-F238E27FC236}">
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2ABD85E-828F-4CA9-ACE0-FEB90F2AEF02}"/>
                    </a:ext>
                  </a:extLst>
                </p:cNvPr>
                <p:cNvGrpSpPr/>
                <p:nvPr/>
              </p:nvGrpSpPr>
              <p:grpSpPr>
                <a:xfrm>
                  <a:off x="680" y="0"/>
                  <a:ext cx="1951" cy="227"/>
                  <a:chExt cx="1951" cy="227"/>
                </a:xfrm>
              </p:grpSpPr>
              <p:cxnSp>
                <p:nvCxnSpPr>
                  <p:cNvPr id="41026" name="Line 31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B323C5F-0E30-4917-97AD-4E3F732893F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0" y="0"/>
                    <a:ext cx="0" cy="22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027" name="Line 32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0EB62F6-20A6-4DDA-8A38-12FCD1CDCB8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6" y="227"/>
                    <a:ext cx="190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028" name="Line 33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95B3D88-2DB0-4545-BDF0-80A2BF16D576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1951" y="45"/>
                    <a:ext cx="0" cy="18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1021" name="Group 34">
                  <a:extLst>
                    <a:ext uri="{FF2B5EF4-FFF2-40B4-BE49-F238E27FC236}">
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0A6F9F3-7D39-4CAA-BFC6-1D0B630FAA5D}"/>
                    </a:ext>
                  </a:extLst>
                </p:cNvPr>
                <p:cNvGrpSpPr/>
                <p:nvPr/>
              </p:nvGrpSpPr>
              <p:grpSpPr>
                <a:xfrm>
                  <a:off x="2857" y="45"/>
                  <a:ext cx="454" cy="454"/>
                  <a:chExt cx="454" cy="454"/>
                </a:xfrm>
              </p:grpSpPr>
              <p:cxnSp>
                <p:nvCxnSpPr>
                  <p:cNvPr id="41022" name="Line 35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7B99FCE-C700-45B6-A958-4F2F735701B8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73" y="454"/>
                    <a:ext cx="181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023" name="Line 36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59FE039-2E0B-4781-8205-743C9EB6B91D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0" y="0"/>
                    <a:ext cx="0" cy="18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024" name="Line 37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10F779A-EA37-473A-B3AC-DD6DBE5811C3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" y="182"/>
                    <a:ext cx="27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025" name="Line 38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3DB44E8-3C7C-4798-9A5D-3E788A1FB414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73" y="182"/>
                    <a:ext cx="0" cy="27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41001" name="Group 39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C0998A2-8EBF-4DED-9A1A-84E2EBC244FD}"/>
                  </a:ext>
                </a:extLst>
              </p:cNvPr>
              <p:cNvGrpSpPr/>
              <p:nvPr/>
            </p:nvGrpSpPr>
            <p:grpSpPr>
              <a:xfrm>
                <a:off x="135" y="0"/>
                <a:ext cx="3040" cy="317"/>
                <a:chExt cx="3040" cy="317"/>
              </a:xfrm>
            </p:grpSpPr>
            <p:sp>
              <p:nvSpPr>
                <p:cNvPr id="41014" name="AutoShape 40">
                  <a:extLst>
                    <a:ext uri="{FF2B5EF4-FFF2-40B4-BE49-F238E27FC236}">
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AE1D237-DA08-46B5-84C2-A932F753C2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2" y="0"/>
                  <a:ext cx="318" cy="317"/>
                </a:xfrm>
                <a:prstGeom prst="wedgeEllipseCallout">
                  <a:avLst>
                    <a:gd name="adj1" fmla="val -22329"/>
                    <a:gd name="adj2" fmla="val 48421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zh-CN" altLang="zh-CN" sz="2400" b="1"/>
                    <a:t>－</a:t>
                  </a:r>
                </a:p>
              </p:txBody>
            </p:sp>
            <p:sp>
              <p:nvSpPr>
                <p:cNvPr id="41015" name="AutoShape 41">
                  <a:extLst>
                    <a:ext uri="{FF2B5EF4-FFF2-40B4-BE49-F238E27FC236}">
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8C2AFF7-EA15-4D4D-B94C-DB5E8D3A19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18" cy="317"/>
                </a:xfrm>
                <a:prstGeom prst="wedgeEllipseCallout">
                  <a:avLst>
                    <a:gd name="adj1" fmla="val 40565"/>
                    <a:gd name="adj2" fmla="val 488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en-US" sz="2400" b="1"/>
                    <a:t>+</a:t>
                  </a:r>
                </a:p>
              </p:txBody>
            </p:sp>
          </p:grpSp>
          <p:grpSp>
            <p:nvGrpSpPr>
              <p:cNvPr id="41002" name="Group 42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797BF9E-DF23-4B9E-8C2A-D61E06516787}"/>
                  </a:ext>
                </a:extLst>
              </p:cNvPr>
              <p:cNvGrpSpPr/>
              <p:nvPr/>
            </p:nvGrpSpPr>
            <p:grpSpPr>
              <a:xfrm>
                <a:off x="499" y="726"/>
                <a:ext cx="2268" cy="1451"/>
                <a:chExt cx="2268" cy="1451"/>
              </a:xfrm>
            </p:grpSpPr>
            <p:cxnSp>
              <p:nvCxnSpPr>
                <p:cNvPr id="41003" name="Line 43">
                  <a:extLst>
                    <a:ext uri="{FF2B5EF4-FFF2-40B4-BE49-F238E27FC236}">
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18E66A0-5793-4932-B321-DEC14C47C41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0" y="0"/>
                  <a:ext cx="22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miter lim="800000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004" name="Line 44">
                  <a:extLst>
                    <a:ext uri="{FF2B5EF4-FFF2-40B4-BE49-F238E27FC236}">
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7EE4530-99F5-46F1-8916-721AC7A152C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90" y="181"/>
                  <a:ext cx="208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miter lim="800000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005" name="Line 45">
                  <a:extLst>
                    <a:ext uri="{FF2B5EF4-FFF2-40B4-BE49-F238E27FC236}">
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451CE47-4C8B-4420-8D74-38F35AC3D9F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5" y="453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miter lim="800000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006" name="Line 46">
                  <a:extLst>
                    <a:ext uri="{FF2B5EF4-FFF2-40B4-BE49-F238E27FC236}">
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1751C09-A933-4BB6-A737-B89A876879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861" y="317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miter lim="800000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007" name="Line 47">
                  <a:extLst>
                    <a:ext uri="{FF2B5EF4-FFF2-40B4-BE49-F238E27FC236}">
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1D41BD5-4B6D-46FF-9315-62623528CB2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26" y="635"/>
                  <a:ext cx="131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miter lim="800000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008" name="Line 48">
                  <a:extLst>
                    <a:ext uri="{FF2B5EF4-FFF2-40B4-BE49-F238E27FC236}">
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2B7FF26-105F-476B-829B-26074C425D3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5" y="952"/>
                  <a:ext cx="204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miter lim="800000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009" name="Line 49">
                  <a:extLst>
                    <a:ext uri="{FF2B5EF4-FFF2-40B4-BE49-F238E27FC236}">
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8EDD65C-76FB-40DB-AB08-D004DDCB463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63" y="1270"/>
                  <a:ext cx="81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miter lim="800000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010" name="Line 50">
                  <a:extLst>
                    <a:ext uri="{FF2B5EF4-FFF2-40B4-BE49-F238E27FC236}">
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BEFB857-1D12-4EB3-8A31-6D2B9B93BDA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451" y="1270"/>
                  <a:ext cx="7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miter lim="800000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011" name="Line 51">
                  <a:extLst>
                    <a:ext uri="{FF2B5EF4-FFF2-40B4-BE49-F238E27FC236}">
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0B266E9-0BEE-4DF6-B1D9-3F0B671518A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36" y="1451"/>
                  <a:ext cx="17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miter lim="800000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012" name="Line 52">
                  <a:extLst>
                    <a:ext uri="{FF2B5EF4-FFF2-40B4-BE49-F238E27FC236}">
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D26984D-A734-4AF4-A695-AB8D84C6B1F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315" y="771"/>
                  <a:ext cx="86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miter lim="800000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013" name="Line 53">
                  <a:extLst>
                    <a:ext uri="{FF2B5EF4-FFF2-40B4-BE49-F238E27FC236}">
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6B9F28A-275B-4CA9-AF1B-11EDF8903FA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224" y="499"/>
                  <a:ext cx="9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miter lim="800000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40999" name="Line 5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7DE16CA-6A25-4462-A92B-C85BF6FE5D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587" y="363"/>
              <a:ext cx="0" cy="199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367" name="AutoShape 5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740F267-48A6-4E04-8AFF-F3C75F9C1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3" y="2678116"/>
            <a:ext cx="504825" cy="288925"/>
          </a:xfrm>
          <a:prstGeom prst="rightArrow">
            <a:avLst>
              <a:gd name="adj1" fmla="val 50000"/>
              <a:gd name="adj2" fmla="val 43665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13368" name="AutoShape 5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2A98F05-5D0F-4265-9147-DBECB63BD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9" y="2678116"/>
            <a:ext cx="576263" cy="288925"/>
          </a:xfrm>
          <a:prstGeom prst="leftArrow">
            <a:avLst>
              <a:gd name="adj1" fmla="val 50000"/>
              <a:gd name="adj2" fmla="val 4985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13369" name="Text Box 5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7EB0A0F-83EF-4216-A4EF-DD1AAE0AC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1" y="925514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Cl</a:t>
            </a:r>
            <a:r>
              <a:rPr lang="en-US" altLang="en-US" sz="2400" b="1" baseline="-25000"/>
              <a:t>2</a:t>
            </a:r>
            <a:endParaRPr lang="en-US" altLang="en-US" sz="2400" b="1"/>
          </a:p>
        </p:txBody>
      </p:sp>
      <p:sp>
        <p:nvSpPr>
          <p:cNvPr id="13370" name="Text Box 5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4D950D8-5D60-4B9E-8BD1-EDFFB6855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41" y="2273301"/>
            <a:ext cx="719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Cl</a:t>
            </a:r>
            <a:r>
              <a:rPr lang="en-US" altLang="en-US" sz="2400" b="1" baseline="30000"/>
              <a:t>—</a:t>
            </a:r>
            <a:endParaRPr lang="en-US" altLang="en-US" sz="2400" b="1"/>
          </a:p>
        </p:txBody>
      </p:sp>
      <p:sp>
        <p:nvSpPr>
          <p:cNvPr id="13371" name="Text Box 6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3BE4AEC-249B-405C-9C09-882EBD52A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978" y="925514"/>
            <a:ext cx="576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H</a:t>
            </a:r>
            <a:r>
              <a:rPr lang="en-US" altLang="en-US" sz="2400" b="1" baseline="-25000"/>
              <a:t>2</a:t>
            </a:r>
            <a:endParaRPr lang="en-US" altLang="en-US" sz="2400" b="1"/>
          </a:p>
        </p:txBody>
      </p:sp>
      <p:grpSp>
        <p:nvGrpSpPr>
          <p:cNvPr id="13372" name="Group 6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351A443-3C71-4269-B9D3-FE449F256DF2}"/>
              </a:ext>
            </a:extLst>
          </p:cNvPr>
          <p:cNvGrpSpPr/>
          <p:nvPr/>
        </p:nvGrpSpPr>
        <p:grpSpPr>
          <a:xfrm>
            <a:off x="5238749" y="3109915"/>
            <a:ext cx="2014539" cy="504825"/>
            <a:chExt cx="1269" cy="318"/>
          </a:xfrm>
        </p:grpSpPr>
        <p:sp>
          <p:nvSpPr>
            <p:cNvPr id="40996" name="AutoShape 6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8151308-F816-4F3A-AB22-6BD16361B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6"/>
              <a:ext cx="771" cy="272"/>
            </a:xfrm>
            <a:prstGeom prst="rightArrow">
              <a:avLst>
                <a:gd name="adj1" fmla="val 50000"/>
                <a:gd name="adj2" fmla="val 70851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40997" name="Text Box 6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1D128D2-42AE-411E-9141-C790DEF36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0"/>
              <a:ext cx="4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/>
                <a:t>Na</a:t>
              </a:r>
              <a:r>
                <a:rPr lang="en-US" altLang="en-US" sz="2400" b="1" baseline="30000"/>
                <a:t>+</a:t>
              </a:r>
              <a:endParaRPr lang="en-US" altLang="en-US" sz="2400" b="1"/>
            </a:p>
          </p:txBody>
        </p:sp>
      </p:grpSp>
      <p:sp>
        <p:nvSpPr>
          <p:cNvPr id="13375" name="Text Box 6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B594014-2F9D-4917-B83F-5E7E15F51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0414" y="2293939"/>
            <a:ext cx="576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H</a:t>
            </a:r>
            <a:r>
              <a:rPr lang="en-US" altLang="en-US" sz="2400" b="1" baseline="30000"/>
              <a:t>+</a:t>
            </a:r>
            <a:endParaRPr lang="en-US" altLang="en-US" sz="2400" b="1"/>
          </a:p>
        </p:txBody>
      </p:sp>
      <p:sp>
        <p:nvSpPr>
          <p:cNvPr id="13376" name="Text Box 6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F01B3E8-19E8-4E8A-B729-B69687C1D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4515" y="3902076"/>
            <a:ext cx="93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OH</a:t>
            </a:r>
            <a:r>
              <a:rPr lang="en-US" altLang="en-US" sz="2400" b="1" baseline="30000"/>
              <a:t>—</a:t>
            </a:r>
            <a:endParaRPr lang="en-US" altLang="en-US" sz="2400" b="1"/>
          </a:p>
        </p:txBody>
      </p:sp>
      <p:cxnSp>
        <p:nvCxnSpPr>
          <p:cNvPr id="13377" name="Line 6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D7010AC-F2F3-40F9-8027-624C9E928E6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790825" y="2390775"/>
            <a:ext cx="719139" cy="0"/>
          </a:xfrm>
          <a:prstGeom prst="line">
            <a:avLst/>
          </a:prstGeom>
          <a:noFill/>
          <a:ln w="38100">
            <a:solidFill>
              <a:srgbClr val="0000CC"/>
            </a:solidFill>
            <a:miter lim="800000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378" name="Line 6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821F345-3C2E-4600-8B31-1848759D40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91501" y="2390775"/>
            <a:ext cx="647700" cy="0"/>
          </a:xfrm>
          <a:prstGeom prst="line">
            <a:avLst/>
          </a:prstGeom>
          <a:noFill/>
          <a:ln w="38100">
            <a:solidFill>
              <a:srgbClr val="0000CC"/>
            </a:solidFill>
            <a:miter lim="800000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379" name="Line 6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8B10365-0A52-489E-9BFF-4B9F5DF303C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157663" y="1166813"/>
            <a:ext cx="0" cy="1008062"/>
          </a:xfrm>
          <a:prstGeom prst="line">
            <a:avLst/>
          </a:prstGeom>
          <a:noFill/>
          <a:ln w="38100">
            <a:solidFill>
              <a:srgbClr val="0000CC"/>
            </a:solidFill>
            <a:miter lim="800000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380" name="Line 6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ABA3C9F-1805-4309-9B8A-E5B37D20C4F5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542213" y="1166813"/>
            <a:ext cx="0" cy="1079500"/>
          </a:xfrm>
          <a:prstGeom prst="line">
            <a:avLst/>
          </a:prstGeom>
          <a:noFill/>
          <a:ln w="38100">
            <a:solidFill>
              <a:srgbClr val="0000CC"/>
            </a:solidFill>
            <a:miter lim="800000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381" name="Line 7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E40784D-CF1D-415F-959E-8E87F6B2EE5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157663" y="4838700"/>
            <a:ext cx="0" cy="647700"/>
          </a:xfrm>
          <a:prstGeom prst="line">
            <a:avLst/>
          </a:prstGeom>
          <a:noFill/>
          <a:ln w="38100">
            <a:solidFill>
              <a:srgbClr val="0000CC"/>
            </a:solidFill>
            <a:miter lim="800000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382" name="Line 7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CF99E7E-335C-4861-B032-A830E9A181A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686675" y="4838700"/>
            <a:ext cx="0" cy="647700"/>
          </a:xfrm>
          <a:prstGeom prst="line">
            <a:avLst/>
          </a:prstGeom>
          <a:noFill/>
          <a:ln w="38100">
            <a:solidFill>
              <a:srgbClr val="0000CC"/>
            </a:solidFill>
            <a:miter lim="800000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383" name="Text Box 7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02C933C-E504-4742-9054-0A3E8AF05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540" y="1885951"/>
            <a:ext cx="1152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400" b="1"/>
              <a:t>淡盐水</a:t>
            </a:r>
          </a:p>
        </p:txBody>
      </p:sp>
      <p:sp>
        <p:nvSpPr>
          <p:cNvPr id="13384" name="Text Box 7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50AD703-CB48-45D8-B43E-41DE8BC93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7402" y="1958976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NaOH溶液</a:t>
            </a:r>
          </a:p>
        </p:txBody>
      </p:sp>
      <p:sp>
        <p:nvSpPr>
          <p:cNvPr id="13385" name="Text Box 7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3A4073D-AF34-4C0A-A9C9-E67B2A2CB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802" y="5199066"/>
            <a:ext cx="1584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精制饱和NaCl溶液</a:t>
            </a:r>
          </a:p>
        </p:txBody>
      </p:sp>
      <p:sp>
        <p:nvSpPr>
          <p:cNvPr id="13386" name="Text Box 7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F1AEBB6-F3FA-4C8C-8654-767E76E65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8366" y="5486401"/>
            <a:ext cx="3240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H</a:t>
            </a:r>
            <a:r>
              <a:rPr lang="en-US" altLang="en-US" sz="2400" b="1" baseline="-25000"/>
              <a:t>2</a:t>
            </a:r>
            <a:r>
              <a:rPr lang="en-US" altLang="en-US" sz="2400" b="1"/>
              <a:t>O（含少量NaOH）</a:t>
            </a:r>
          </a:p>
        </p:txBody>
      </p:sp>
      <p:sp>
        <p:nvSpPr>
          <p:cNvPr id="40983" name="Text Box 7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88EF245-40CA-4BE6-B0FE-946650FE9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5078414"/>
            <a:ext cx="25209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b="1"/>
              <a:t>阳离子交换膜</a:t>
            </a:r>
          </a:p>
        </p:txBody>
      </p:sp>
      <p:grpSp>
        <p:nvGrpSpPr>
          <p:cNvPr id="40984" name="Group 7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12FB03E-4DCE-46CA-B985-371D4FE0EF46}"/>
              </a:ext>
            </a:extLst>
          </p:cNvPr>
          <p:cNvGrpSpPr/>
          <p:nvPr/>
        </p:nvGrpSpPr>
        <p:grpSpPr>
          <a:xfrm>
            <a:off x="1847851" y="2582865"/>
            <a:ext cx="1905000" cy="415925"/>
            <a:chExt cx="1200" cy="262"/>
          </a:xfrm>
        </p:grpSpPr>
        <p:sp>
          <p:nvSpPr>
            <p:cNvPr id="40994" name="Text Box 7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AA89408-233B-47F7-BE5E-A14B806AA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"/>
              <a:ext cx="768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/>
                <a:t> 阳    </a:t>
              </a:r>
              <a:r>
                <a:rPr lang="en-US" altLang="en-US" sz="2000" b="1" smtClean="0"/>
                <a:t>极</a:t>
              </a:r>
              <a:endParaRPr lang="en-US" altLang="en-US" sz="2000" b="1"/>
            </a:p>
          </p:txBody>
        </p:sp>
        <p:cxnSp>
          <p:nvCxnSpPr>
            <p:cNvPr id="40995" name="Line 7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7E8BA5D-7BE6-4E80-B09A-4515FA4648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68" y="0"/>
              <a:ext cx="432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985" name="Group 8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679D673-B72B-40E9-9AFC-B28A28BA4835}"/>
              </a:ext>
            </a:extLst>
          </p:cNvPr>
          <p:cNvGrpSpPr/>
          <p:nvPr/>
        </p:nvGrpSpPr>
        <p:grpSpPr>
          <a:xfrm>
            <a:off x="7943851" y="2598739"/>
            <a:ext cx="1752600" cy="533400"/>
            <a:chExt cx="1104" cy="336"/>
          </a:xfrm>
        </p:grpSpPr>
        <p:sp>
          <p:nvSpPr>
            <p:cNvPr id="40992" name="Text Box 8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D34408C-4A97-41FF-91AB-6388AE021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0"/>
              <a:ext cx="672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2000" b="1"/>
                <a:t>阴   </a:t>
              </a:r>
              <a:r>
                <a:rPr lang="zh-CN" altLang="zh-CN" sz="2000" b="1" smtClean="0"/>
                <a:t>极</a:t>
              </a:r>
              <a:endParaRPr lang="zh-CN" altLang="zh-CN" sz="2000" b="1"/>
            </a:p>
          </p:txBody>
        </p:sp>
        <p:cxnSp>
          <p:nvCxnSpPr>
            <p:cNvPr id="40993" name="Line 8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7DB0DCF-4EDE-489F-A0B8-1B644139BE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0" y="0"/>
              <a:ext cx="43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0986" name="Line 8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DEDCBB4-F905-4C47-922A-46C0CC1183D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424114" y="3541716"/>
            <a:ext cx="1943100" cy="13684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0987" name="Text Box 8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E71E909-DF23-4D28-9F97-7CF2AB9F8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2" y="4191000"/>
            <a:ext cx="7207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阳极室</a:t>
            </a:r>
          </a:p>
        </p:txBody>
      </p:sp>
      <p:cxnSp>
        <p:nvCxnSpPr>
          <p:cNvPr id="40988" name="Line 8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A52FB83-D133-42C8-83DC-1FCAA82B29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75500" y="3757613"/>
            <a:ext cx="2376488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0989" name="Text Box 8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061A038-0635-499D-BB76-F11C56914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90" y="3902075"/>
            <a:ext cx="7207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阴极室</a:t>
            </a:r>
          </a:p>
        </p:txBody>
      </p:sp>
      <p:sp>
        <p:nvSpPr>
          <p:cNvPr id="40990" name="Text Box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B9E9581-AF14-445E-9DEA-18CA14A40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088" y="95252"/>
            <a:ext cx="47307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4000" b="1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阳</a:t>
            </a:r>
            <a:r>
              <a:rPr lang="zh-CN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离子交换膜电解槽</a:t>
            </a:r>
          </a:p>
        </p:txBody>
      </p:sp>
      <p:sp>
        <p:nvSpPr>
          <p:cNvPr id="40991" name="Text Box 8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18F682D-B924-4064-A80B-5FABDDDB5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2" y="6130926"/>
            <a:ext cx="5832475" cy="553998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电解饱和食盐水的原理示意图</a:t>
            </a:r>
          </a:p>
        </p:txBody>
      </p:sp>
    </p:spTree>
  </p:cSld>
  <p:clrMapOvr>
    <a:masterClrMapping/>
  </p:clrMapOvr>
  <p:transition>
    <p:cover dir="l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 fill="hold"/>
                                        <p:tgtEl>
                                          <p:spTgt spid="1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 fill="hold"/>
                                        <p:tgtEl>
                                          <p:spTgt spid="1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 fill="hold"/>
                                        <p:tgtEl>
                                          <p:spTgt spid="1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 fill="hold"/>
                                        <p:tgtEl>
                                          <p:spTgt spid="1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 fill="hold"/>
                                        <p:tgtEl>
                                          <p:spTgt spid="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 fill="hold"/>
                                        <p:tgtEl>
                                          <p:spTgt spid="1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 fill="hold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 fill="hold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 fill="hold"/>
                                        <p:tgtEl>
                                          <p:spTgt spid="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 fill="hold"/>
                                        <p:tgtEl>
                                          <p:spTgt spid="1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 fill="hold"/>
                                        <p:tgtEl>
                                          <p:spTgt spid="1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 fill="hold"/>
                                        <p:tgtEl>
                                          <p:spTgt spid="1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 fill="hold"/>
                                        <p:tgtEl>
                                          <p:spTgt spid="1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7" dur="500" fill="hold"/>
                                        <p:tgtEl>
                                          <p:spTgt spid="1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 fill="hold"/>
                                        <p:tgtEl>
                                          <p:spTgt spid="1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7" grpId="0"/>
      <p:bldP spid="13368" grpId="0"/>
      <p:bldP spid="13369" grpId="0"/>
      <p:bldP spid="13370" grpId="0"/>
      <p:bldP spid="13371" grpId="0"/>
      <p:bldP spid="13375" grpId="0"/>
      <p:bldP spid="13376" grpId="0"/>
      <p:bldP spid="13383" grpId="0"/>
      <p:bldP spid="13384" grpId="0"/>
      <p:bldP spid="13385" grpId="0"/>
      <p:bldP spid="133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629" y="962880"/>
            <a:ext cx="9140171" cy="566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94654" y="156518"/>
            <a:ext cx="2236510" cy="707886"/>
          </a:xfrm>
          <a:prstGeom prst="rect">
            <a:avLst/>
          </a:prstGeom>
          <a:solidFill>
            <a:schemeClr val="accent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4000" b="1" smtClean="0"/>
              <a:t>学以致用</a:t>
            </a:r>
            <a:endParaRPr lang="zh-CN" altLang="en-US" sz="4000" b="1"/>
          </a:p>
        </p:txBody>
      </p:sp>
      <p:sp>
        <p:nvSpPr>
          <p:cNvPr id="3" name="TextBox 2"/>
          <p:cNvSpPr txBox="1"/>
          <p:nvPr/>
        </p:nvSpPr>
        <p:spPr>
          <a:xfrm>
            <a:off x="10248900" y="2019300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smtClean="0">
                <a:solidFill>
                  <a:srgbClr val="FF0000"/>
                </a:solidFill>
              </a:rPr>
              <a:t>B</a:t>
            </a:r>
            <a:endParaRPr lang="zh-CN" altLang="en-US" sz="440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39740" y="3691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24588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6" name="文本框 38912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1F003D0-8BD2-40F3-B223-BFD134773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829" y="174185"/>
            <a:ext cx="3578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二、电镀</a:t>
            </a:r>
          </a:p>
        </p:txBody>
      </p:sp>
      <p:sp>
        <p:nvSpPr>
          <p:cNvPr id="389123" name="文本框 38912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8AF0548-3B9A-4BD0-8C64-768D8630A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000126"/>
            <a:ext cx="882015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smtClean="0">
                <a:latin typeface="Times New Roman" panose="02020603050405020304" pitchFamily="18" charset="0"/>
                <a:ea typeface="黑体" panose="02010609060101010101" pitchFamily="49" charset="-122"/>
              </a:rPr>
              <a:t>⑴概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念</a:t>
            </a:r>
            <a:r>
              <a:rPr lang="zh-CN" altLang="en-US" sz="2800" b="1" smtClean="0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endParaRPr lang="en-US" altLang="zh-CN" sz="2800" b="1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/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   应用电解原理在某些金属表面镀上一层其它金属或合金的过程。</a:t>
            </a:r>
          </a:p>
        </p:txBody>
      </p:sp>
      <p:sp>
        <p:nvSpPr>
          <p:cNvPr id="389124" name="文本框 38912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F66F6C2-D4A5-4813-BB08-C17B94FD2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3" y="3514725"/>
            <a:ext cx="87852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smtClean="0">
                <a:latin typeface="黑体" pitchFamily="49" charset="-122"/>
                <a:ea typeface="黑体" panose="02010609060101010101" pitchFamily="49" charset="-122"/>
              </a:rPr>
              <a:t>⑵电</a:t>
            </a:r>
            <a:r>
              <a:rPr lang="zh-CN" altLang="en-US" sz="2800" b="1">
                <a:latin typeface="黑体" pitchFamily="49" charset="-122"/>
                <a:ea typeface="黑体" panose="02010609060101010101" pitchFamily="49" charset="-122"/>
              </a:rPr>
              <a:t>镀的目的</a:t>
            </a:r>
            <a:r>
              <a:rPr lang="en-US" altLang="zh-CN" sz="2800" b="1" smtClean="0">
                <a:latin typeface="黑体" pitchFamily="49" charset="-122"/>
                <a:ea typeface="黑体" panose="02010609060101010101" pitchFamily="49" charset="-122"/>
              </a:rPr>
              <a:t>:</a:t>
            </a:r>
          </a:p>
          <a:p>
            <a:pPr eaLnBrk="1" hangingPunct="1"/>
            <a:endParaRPr lang="en-US" altLang="zh-CN" sz="2800" b="1">
              <a:latin typeface="黑体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2800" b="1">
                <a:latin typeface="黑体" pitchFamily="49" charset="-122"/>
                <a:ea typeface="黑体" panose="02010609060101010101" pitchFamily="49" charset="-122"/>
              </a:rPr>
              <a:t>增强金属抗腐蚀能力</a:t>
            </a:r>
            <a:r>
              <a:rPr lang="en-US" altLang="zh-CN" sz="2800" b="1">
                <a:latin typeface="黑体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b="1">
                <a:latin typeface="黑体" pitchFamily="49" charset="-122"/>
                <a:ea typeface="黑体" panose="02010609060101010101" pitchFamily="49" charset="-122"/>
              </a:rPr>
              <a:t>增加美观和硬度。</a:t>
            </a:r>
          </a:p>
        </p:txBody>
      </p:sp>
      <p:sp>
        <p:nvSpPr>
          <p:cNvPr id="41989" name="灯片编号占位符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A7F7BD4-4AF1-494D-ABDF-86658D664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09DE8CD-7121-4E5B-85AA-DAD67D686351}" type="slidenum">
              <a:rPr lang="zh-CN" altLang="en-US" sz="1400"/>
              <a:t>7</a:t>
            </a:fld>
            <a:endParaRPr lang="zh-CN" altLang="en-US" sz="140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3" grpId="0"/>
      <p:bldP spid="3891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5" name="文本框 39117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072756B-5311-442B-8133-78F77DA5E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24" y="526541"/>
            <a:ext cx="107899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思考：</a:t>
            </a:r>
            <a:r>
              <a:rPr lang="zh-CN" altLang="en-US" sz="3600" b="1">
                <a:solidFill>
                  <a:srgbClr val="04061E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如果想在铁制品上镀上铜，该如何设计实验？</a:t>
            </a:r>
          </a:p>
        </p:txBody>
      </p:sp>
      <p:sp>
        <p:nvSpPr>
          <p:cNvPr id="44041" name="灯片编号占位符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50990AC-E50F-4C32-9376-9C362B6E7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6E5238F-4583-4559-A053-09492BFF4397}" type="slidenum">
              <a:rPr lang="zh-CN" altLang="en-US" sz="1400"/>
              <a:t>8</a:t>
            </a:fld>
            <a:endParaRPr lang="zh-CN" altLang="en-US" sz="1400"/>
          </a:p>
        </p:txBody>
      </p:sp>
      <p:sp>
        <p:nvSpPr>
          <p:cNvPr id="11" name="TextBox 10"/>
          <p:cNvSpPr txBox="1"/>
          <p:nvPr/>
        </p:nvSpPr>
        <p:spPr>
          <a:xfrm>
            <a:off x="1252024" y="1181674"/>
            <a:ext cx="5873724" cy="1957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smtClean="0"/>
              <a:t>1.</a:t>
            </a:r>
            <a:r>
              <a:rPr lang="zh-CN" altLang="en-US" sz="2800" b="1" smtClean="0"/>
              <a:t>铁制品应该在哪一极？</a:t>
            </a:r>
            <a:endParaRPr lang="en-US" altLang="zh-CN" sz="2800" b="1" smtClean="0"/>
          </a:p>
          <a:p>
            <a:pPr>
              <a:lnSpc>
                <a:spcPct val="150000"/>
              </a:lnSpc>
            </a:pPr>
            <a:r>
              <a:rPr lang="en-US" altLang="zh-CN" sz="2800" b="1" smtClean="0"/>
              <a:t>2.</a:t>
            </a:r>
            <a:r>
              <a:rPr lang="zh-CN" altLang="en-US" sz="2800" b="1" smtClean="0"/>
              <a:t>电解质溶液中应该含有什么离子？</a:t>
            </a:r>
            <a:endParaRPr lang="en-US" altLang="zh-CN" sz="2800" b="1" smtClean="0"/>
          </a:p>
          <a:p>
            <a:pPr>
              <a:lnSpc>
                <a:spcPct val="150000"/>
              </a:lnSpc>
            </a:pPr>
            <a:r>
              <a:rPr lang="en-US" altLang="zh-CN" sz="2800" b="1" smtClean="0"/>
              <a:t>3.</a:t>
            </a:r>
            <a:r>
              <a:rPr lang="zh-CN" altLang="en-US" sz="2800" b="1" smtClean="0"/>
              <a:t>另一极应该用什么材料做电极？</a:t>
            </a:r>
            <a:endParaRPr lang="zh-CN" altLang="en-US" sz="2800" b="1"/>
          </a:p>
        </p:txBody>
      </p:sp>
      <p:sp>
        <p:nvSpPr>
          <p:cNvPr id="12" name="TextBox 11"/>
          <p:cNvSpPr txBox="1"/>
          <p:nvPr/>
        </p:nvSpPr>
        <p:spPr>
          <a:xfrm>
            <a:off x="5683347" y="111134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</a:rPr>
              <a:t>阴极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31501" y="2023404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</a:rPr>
              <a:t>铜离子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6080" y="2628314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</a:rPr>
              <a:t>纯铜做电极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15" name="图片 14" descr="pic_4982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C8EBD2C-E914-4D95-A103-CEA5BECAA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5142" y="3348110"/>
            <a:ext cx="2612975" cy="304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08B5466-9CCA-4D6B-AA73-9F049E8B3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765" y="3339553"/>
            <a:ext cx="1944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黑体" pitchFamily="49" charset="-122"/>
                <a:ea typeface="黑体" panose="02010609060101010101" pitchFamily="49" charset="-122"/>
              </a:rPr>
              <a:t>阳极：</a:t>
            </a:r>
            <a:endParaRPr lang="en-US" altLang="zh-CN" sz="2800" b="1">
              <a:latin typeface="黑体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BC3ED4A-C9DB-468A-9FEC-04340AEF6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131" y="4054880"/>
            <a:ext cx="20891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黑体" pitchFamily="49" charset="-122"/>
                <a:ea typeface="黑体" panose="02010609060101010101" pitchFamily="49" charset="-122"/>
              </a:rPr>
              <a:t>阴极：</a:t>
            </a:r>
            <a:endParaRPr lang="en-US" altLang="zh-CN" sz="2800" b="1">
              <a:latin typeface="黑体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39117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DE0334C-4991-43AD-B416-F77163931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3952" y="4025320"/>
            <a:ext cx="3744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Cu</a:t>
            </a:r>
            <a:r>
              <a:rPr lang="en-US" altLang="zh-CN" sz="2800" b="1" baseline="3000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2+</a:t>
            </a:r>
            <a:r>
              <a:rPr lang="en-US" altLang="zh-CN" sz="28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+2e</a:t>
            </a:r>
            <a:r>
              <a:rPr lang="en-US" altLang="zh-CN" sz="2800" b="1" baseline="3000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-</a:t>
            </a:r>
            <a:r>
              <a:rPr lang="zh-CN" altLang="en-US" sz="28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Cu</a:t>
            </a:r>
          </a:p>
        </p:txBody>
      </p:sp>
      <p:sp>
        <p:nvSpPr>
          <p:cNvPr id="19" name="文本框 39117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E1AED4E-56E6-4E42-B9CC-1A55A033A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2090" y="3340813"/>
            <a:ext cx="3671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Cu-2e</a:t>
            </a:r>
            <a:r>
              <a:rPr lang="en-US" altLang="zh-CN" sz="2800" b="1" baseline="3000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-</a:t>
            </a:r>
            <a:r>
              <a:rPr lang="en-US" altLang="zh-CN" sz="28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=Cu</a:t>
            </a:r>
            <a:r>
              <a:rPr lang="en-US" altLang="zh-CN" sz="2800" b="1" baseline="3000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2+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48746" y="4712675"/>
            <a:ext cx="7398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/>
              <a:t>电解一段时间后溶液中硫酸铜浓度怎样变化？</a:t>
            </a:r>
            <a:endParaRPr lang="zh-CN" altLang="en-US" sz="2800" b="1"/>
          </a:p>
        </p:txBody>
      </p:sp>
      <p:sp>
        <p:nvSpPr>
          <p:cNvPr id="21" name="TextBox 20"/>
          <p:cNvSpPr txBox="1"/>
          <p:nvPr/>
        </p:nvSpPr>
        <p:spPr>
          <a:xfrm>
            <a:off x="5795889" y="5514536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mtClean="0">
                <a:solidFill>
                  <a:srgbClr val="FF0000"/>
                </a:solidFill>
              </a:rPr>
              <a:t>硫酸铜浓度不变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2194" name="文本框 39219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D44A00A-9E3E-40F2-9657-7D4EF146D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58" y="0"/>
            <a:ext cx="31983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黑体" pitchFamily="49" charset="-122"/>
                <a:ea typeface="黑体" panose="02010609060101010101" pitchFamily="49" charset="-122"/>
              </a:rPr>
              <a:t>(3</a:t>
            </a:r>
            <a:r>
              <a:rPr lang="en-US" altLang="zh-CN" sz="3600" b="1" smtClean="0">
                <a:latin typeface="黑体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3600" b="1" smtClean="0">
                <a:latin typeface="黑体" pitchFamily="49" charset="-122"/>
                <a:ea typeface="黑体" panose="02010609060101010101" pitchFamily="49" charset="-122"/>
              </a:rPr>
              <a:t>电</a:t>
            </a:r>
            <a:r>
              <a:rPr lang="zh-CN" altLang="en-US" sz="3600" b="1">
                <a:latin typeface="黑体" pitchFamily="49" charset="-122"/>
                <a:ea typeface="黑体" panose="02010609060101010101" pitchFamily="49" charset="-122"/>
              </a:rPr>
              <a:t>镀池结构</a:t>
            </a:r>
          </a:p>
        </p:txBody>
      </p:sp>
      <p:grpSp>
        <p:nvGrpSpPr>
          <p:cNvPr id="392195" name="组合 39219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F05924E-8F32-441E-AFBB-36179D0DAC5D}"/>
              </a:ext>
            </a:extLst>
          </p:cNvPr>
          <p:cNvGrpSpPr/>
          <p:nvPr/>
        </p:nvGrpSpPr>
        <p:grpSpPr>
          <a:xfrm>
            <a:off x="7691728" y="1196978"/>
            <a:ext cx="4007761" cy="3526739"/>
            <a:chOff x="2736" y="1152"/>
            <a:chExt cx="3804" cy="2596"/>
          </a:xfrm>
        </p:grpSpPr>
        <p:grpSp>
          <p:nvGrpSpPr>
            <p:cNvPr id="45067" name="组合 392195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ED595DF-A69B-42A2-846B-2400A18D3102}"/>
                </a:ext>
              </a:extLst>
            </p:cNvPr>
            <p:cNvGrpSpPr/>
            <p:nvPr/>
          </p:nvGrpSpPr>
          <p:grpSpPr>
            <a:xfrm>
              <a:off x="2880" y="2244"/>
              <a:ext cx="2592" cy="1056"/>
              <a:chOff x="2976" y="864"/>
              <a:chExt cx="2592" cy="1056"/>
            </a:xfrm>
          </p:grpSpPr>
          <p:sp>
            <p:nvSpPr>
              <p:cNvPr id="45092" name="直接连接符 392196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E253618-5620-4589-B9F8-0B62E547CC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76" y="864"/>
                <a:ext cx="0" cy="105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93" name="直接连接符 392197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4D80D51-9D04-4619-9476-5FA18D0210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68" y="864"/>
                <a:ext cx="0" cy="105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94" name="直接连接符 392198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AFB84AC-570E-48F7-A693-C56F7313D8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1920"/>
                <a:ext cx="25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5068" name="组合 39219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BB83138-3BEE-4A37-90E5-D1853794F0CE}"/>
                </a:ext>
              </a:extLst>
            </p:cNvPr>
            <p:cNvGrpSpPr/>
            <p:nvPr/>
          </p:nvGrpSpPr>
          <p:grpSpPr>
            <a:xfrm>
              <a:off x="4032" y="1152"/>
              <a:ext cx="864" cy="480"/>
              <a:chOff x="4080" y="96"/>
              <a:chExt cx="864" cy="480"/>
            </a:xfrm>
          </p:grpSpPr>
          <p:grpSp>
            <p:nvGrpSpPr>
              <p:cNvPr id="45088" name="组合 392200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02EEBEE-3D8E-4844-B944-F3A9E9D1B942}"/>
                  </a:ext>
                </a:extLst>
              </p:cNvPr>
              <p:cNvGrpSpPr/>
              <p:nvPr/>
            </p:nvGrpSpPr>
            <p:grpSpPr>
              <a:xfrm>
                <a:off x="4080" y="288"/>
                <a:ext cx="864" cy="288"/>
                <a:chOff x="4080" y="288"/>
                <a:chExt cx="864" cy="288"/>
              </a:xfrm>
            </p:grpSpPr>
            <p:sp>
              <p:nvSpPr>
                <p:cNvPr id="45090" name="直接连接符 392201">
                  <a:extLst>
                    <a:ext uri="{FF2B5EF4-FFF2-40B4-BE49-F238E27FC236}">
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3194991-D2B7-44A2-9E54-E838769C1E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80" y="288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091" name="直接连接符 392202">
                  <a:extLst>
                    <a:ext uri="{FF2B5EF4-FFF2-40B4-BE49-F238E27FC236}">
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D87540B-53BB-4D22-BA6C-7ADB22059F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80" y="432"/>
                  <a:ext cx="86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5089" name="文本框 392203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E7D1025-E217-45F9-9B96-BCE689546E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0" y="96"/>
                <a:ext cx="397" cy="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>
                    <a:latin typeface="Times New Roman" panose="02020603050405020304" pitchFamily="18" charset="0"/>
                  </a:rPr>
                  <a:t>+</a:t>
                </a:r>
              </a:p>
            </p:txBody>
          </p:sp>
        </p:grpSp>
        <p:sp>
          <p:nvSpPr>
            <p:cNvPr id="45069" name="矩形 39220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F0C3F1B-D86B-4D04-B6ED-336EC5E61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052"/>
              <a:ext cx="288" cy="100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5070" name="直接连接符 392205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F5A3DCC-FC4C-45F5-95E7-AC4B3130E7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0" y="1488"/>
              <a:ext cx="0" cy="5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71" name="文本框 39220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5AAA121-A3FD-4998-AC9A-E6A32A3C08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680"/>
              <a:ext cx="720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  <a:ea typeface="黑体" panose="02010609060101010101" pitchFamily="49" charset="-122"/>
                </a:rPr>
                <a:t>镀件</a:t>
              </a:r>
            </a:p>
          </p:txBody>
        </p:sp>
        <p:sp>
          <p:nvSpPr>
            <p:cNvPr id="45072" name="矩形 392207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B2B6AB6-4988-4612-B144-329AA7A04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004"/>
              <a:ext cx="288" cy="100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5073" name="直接连接符 39220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3DFB204-F20A-41D7-8503-102CC75545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6" y="1476"/>
              <a:ext cx="0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74" name="矩形 39220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366204C-8A64-476F-ACEE-D56B2180A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7" y="1668"/>
              <a:ext cx="1350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镀层金属</a:t>
              </a:r>
            </a:p>
          </p:txBody>
        </p:sp>
        <p:grpSp>
          <p:nvGrpSpPr>
            <p:cNvPr id="45075" name="组合 39221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DCD6DC7-57D4-419D-99E4-C22624616EF0}"/>
                </a:ext>
              </a:extLst>
            </p:cNvPr>
            <p:cNvGrpSpPr/>
            <p:nvPr/>
          </p:nvGrpSpPr>
          <p:grpSpPr>
            <a:xfrm>
              <a:off x="3288" y="1237"/>
              <a:ext cx="722" cy="340"/>
              <a:chOff x="3384" y="193"/>
              <a:chExt cx="722" cy="340"/>
            </a:xfrm>
          </p:grpSpPr>
          <p:grpSp>
            <p:nvGrpSpPr>
              <p:cNvPr id="45084" name="组合 392211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AA9B1BC-7CB0-40BE-9A20-0EB8740CAA36}"/>
                  </a:ext>
                </a:extLst>
              </p:cNvPr>
              <p:cNvGrpSpPr/>
              <p:nvPr/>
            </p:nvGrpSpPr>
            <p:grpSpPr>
              <a:xfrm>
                <a:off x="3384" y="384"/>
                <a:ext cx="552" cy="96"/>
                <a:chOff x="3384" y="384"/>
                <a:chExt cx="552" cy="96"/>
              </a:xfrm>
            </p:grpSpPr>
            <p:sp>
              <p:nvSpPr>
                <p:cNvPr id="45086" name="直接连接符 392212">
                  <a:extLst>
                    <a:ext uri="{FF2B5EF4-FFF2-40B4-BE49-F238E27FC236}">
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0FF7844-252C-4869-8934-E541C97A7F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84" y="444"/>
                  <a:ext cx="55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087" name="直接连接符 392213">
                  <a:extLst>
                    <a:ext uri="{FF2B5EF4-FFF2-40B4-BE49-F238E27FC236}">
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92C7508-71A9-4DA9-A4EA-2D22F64796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36" y="38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5085" name="文本框 392214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0FE2B04-5C0D-4B80-A586-DDA135E77F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7" y="193"/>
                <a:ext cx="469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b="1">
                    <a:latin typeface="Times New Roman" panose="02020603050405020304" pitchFamily="18" charset="0"/>
                  </a:rPr>
                  <a:t>－</a:t>
                </a:r>
              </a:p>
            </p:txBody>
          </p:sp>
        </p:grpSp>
        <p:sp>
          <p:nvSpPr>
            <p:cNvPr id="45076" name="直接连接符 392215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9697686-A0DC-41D8-9EDF-F9D296F3A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448"/>
              <a:ext cx="2592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prstDash val="dash"/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77" name="直接连接符 39221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2706057-95C6-4D03-8069-B5E40D16E2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592"/>
              <a:ext cx="2592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prstDash val="dash"/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78" name="直接连接符 392217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D53351A-EE81-4FCE-AF96-FAF18FE8E4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736"/>
              <a:ext cx="2592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prstDash val="dash"/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79" name="直接连接符 39221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10D4269-DE7F-4454-A4E9-EB877FEF2C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880"/>
              <a:ext cx="2592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prstDash val="dash"/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0" name="直接连接符 39221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EF19204-6E10-4F05-9D08-950CBB2DB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3072"/>
              <a:ext cx="2592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prstDash val="dash"/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1" name="直接连接符 39222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A7BC560-7469-4562-9E50-316108549D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3216"/>
              <a:ext cx="2592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prstDash val="dash"/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2" name="矩形 39222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F3B06F2-74BF-4137-A03F-F9BB1537F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5" y="3408"/>
              <a:ext cx="3405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  <a:ea typeface="黑体" panose="02010609060101010101" pitchFamily="49" charset="-122"/>
                </a:rPr>
                <a:t>含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镀层金属离子</a:t>
              </a:r>
              <a:r>
                <a:rPr lang="zh-CN" altLang="en-US" sz="2400" b="1">
                  <a:latin typeface="Times New Roman" panose="02020603050405020304" pitchFamily="18" charset="0"/>
                  <a:ea typeface="黑体" panose="02010609060101010101" pitchFamily="49" charset="-122"/>
                </a:rPr>
                <a:t>的盐溶液</a:t>
              </a:r>
            </a:p>
          </p:txBody>
        </p:sp>
        <p:sp>
          <p:nvSpPr>
            <p:cNvPr id="45083" name="直接连接符 39222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311FF09-5AE4-4CE8-BC6A-28D8C258D5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3120"/>
              <a:ext cx="28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92224" name="文本框 39222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0A2E8F9-7F41-4D4E-99ED-C536591DA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45" y="881066"/>
            <a:ext cx="32752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黑体" pitchFamily="49" charset="-122"/>
                <a:ea typeface="黑体" panose="02010609060101010101" pitchFamily="49" charset="-122"/>
              </a:rPr>
              <a:t>①阴极</a:t>
            </a:r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200" b="1">
                <a:solidFill>
                  <a:srgbClr val="0070C0"/>
                </a:solidFill>
                <a:latin typeface="黑体" pitchFamily="49" charset="-122"/>
                <a:ea typeface="黑体" panose="02010609060101010101" pitchFamily="49" charset="-122"/>
              </a:rPr>
              <a:t>待镀金属</a:t>
            </a:r>
          </a:p>
        </p:txBody>
      </p:sp>
      <p:sp>
        <p:nvSpPr>
          <p:cNvPr id="392225" name="文本框 39222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65BECFB-1EA4-4688-B403-9E8EA747F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21" y="1601790"/>
            <a:ext cx="32752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黑体" pitchFamily="49" charset="-122"/>
                <a:ea typeface="黑体" panose="02010609060101010101" pitchFamily="49" charset="-122"/>
              </a:rPr>
              <a:t>②阳极</a:t>
            </a:r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rPr>
              <a:t>镀层金属</a:t>
            </a:r>
          </a:p>
        </p:txBody>
      </p:sp>
      <p:sp>
        <p:nvSpPr>
          <p:cNvPr id="392226" name="文本框 39222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5139A6D-229E-4081-9238-55150392F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062" y="2368526"/>
            <a:ext cx="599283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黑体" pitchFamily="49" charset="-122"/>
                <a:ea typeface="黑体" panose="02010609060101010101" pitchFamily="49" charset="-122"/>
              </a:rPr>
              <a:t>③电解液</a:t>
            </a:r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200" b="1">
                <a:latin typeface="黑体" pitchFamily="49" charset="-122"/>
                <a:ea typeface="黑体" panose="02010609060101010101" pitchFamily="49" charset="-122"/>
              </a:rPr>
              <a:t>含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rPr>
              <a:t>镀层金</a:t>
            </a:r>
            <a:r>
              <a:rPr lang="zh-CN" altLang="en-US" sz="3200" b="1" smtClean="0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rPr>
              <a:t>属阳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rPr>
              <a:t>离子</a:t>
            </a:r>
            <a:r>
              <a:rPr lang="zh-CN" altLang="en-US" sz="3200" b="1">
                <a:latin typeface="黑体" pitchFamily="49" charset="-122"/>
                <a:ea typeface="黑体" panose="02010609060101010101" pitchFamily="49" charset="-122"/>
              </a:rPr>
              <a:t>的盐溶液</a:t>
            </a:r>
          </a:p>
        </p:txBody>
      </p:sp>
      <p:sp>
        <p:nvSpPr>
          <p:cNvPr id="392227" name="文本框 39222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692B876-978C-4981-AE39-069AD954A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204" y="3690132"/>
            <a:ext cx="31983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黑体" pitchFamily="49" charset="-122"/>
                <a:ea typeface="黑体" panose="02010609060101010101" pitchFamily="49" charset="-122"/>
              </a:rPr>
              <a:t>(4</a:t>
            </a:r>
            <a:r>
              <a:rPr lang="en-US" altLang="zh-CN" sz="3600" b="1" smtClean="0">
                <a:latin typeface="黑体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3600" b="1" smtClean="0">
                <a:latin typeface="黑体" pitchFamily="49" charset="-122"/>
                <a:ea typeface="黑体" panose="02010609060101010101" pitchFamily="49" charset="-122"/>
              </a:rPr>
              <a:t>电</a:t>
            </a:r>
            <a:r>
              <a:rPr lang="zh-CN" altLang="en-US" sz="3600" b="1">
                <a:latin typeface="黑体" pitchFamily="49" charset="-122"/>
                <a:ea typeface="黑体" panose="02010609060101010101" pitchFamily="49" charset="-122"/>
              </a:rPr>
              <a:t>镀的特点</a:t>
            </a:r>
          </a:p>
        </p:txBody>
      </p:sp>
      <p:sp>
        <p:nvSpPr>
          <p:cNvPr id="392228" name="文本框 39222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AE89349-EC7C-4A93-98FE-374220071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64" y="4679071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电镀液的组成及酸碱性保持不变</a:t>
            </a:r>
          </a:p>
        </p:txBody>
      </p:sp>
      <p:sp>
        <p:nvSpPr>
          <p:cNvPr id="45066" name="灯片编号占位符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DB9C18F-9956-4824-8B8A-9F36F8FE7A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2A8E113-4B2D-4375-BDF2-13C5642EE950}" type="slidenum">
              <a:rPr lang="zh-CN" altLang="en-US" sz="1400"/>
              <a:t>9</a:t>
            </a:fld>
            <a:endParaRPr lang="zh-CN" altLang="en-US" sz="140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24" grpId="0"/>
      <p:bldP spid="392225" grpId="0"/>
      <p:bldP spid="392226" grpId="0"/>
      <p:bldP spid="392227" grpId="0"/>
      <p:bldP spid="392228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SLIDE_ID" val="custom20200990_1"/>
  <p:tag name="KSO_WM_SLIDE_INDEX" val="1"/>
  <p:tag name="KSO_WM_SLIDE_ITEM_CNT" val="0"/>
  <p:tag name="KSO_WM_SLIDE_LAYOUT" val="a_b"/>
  <p:tag name="KSO_WM_SLIDE_LAYOUT_CNT" val="1_1"/>
  <p:tag name="KSO_WM_SLIDE_SUBTYPE" val="pureTxt"/>
  <p:tag name="KSO_WM_SLIDE_TYPE" val="title"/>
  <p:tag name="KSO_WM_TAG_VERSION" val="1.0"/>
  <p:tag name="KSO_WM_TEMPLATE_CATEGORY" val=""/>
  <p:tag name="KSO_WM_TEMPLATE_COLOR_TYPE" val="1"/>
  <p:tag name="KSO_WM_TEMPLATE_INDEX" val="20204519"/>
  <p:tag name="KSO_WM_TEMPLATE_MASTER_THUMB_INDEX" val="12"/>
  <p:tag name="KSO_WM_TEMPLATE_MASTER_TYPE" val="1"/>
  <p:tag name="KSO_WM_TEMPLATE_SUBCATEGORY" val="0"/>
  <p:tag name="KSO_WM_TEMPLATE_THUMBS_INDEX" val="1、6、7、8、9、10、11、12、13、15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4519"/>
  <p:tag name="KSO_WM_UNIT_COMPATIBLE" val="0"/>
  <p:tag name="KSO_WM_UNIT_DIAGRAM_ISNUMVISUAL" val="0"/>
  <p:tag name="KSO_WM_UNIT_DIAGRAM_ISREFERUNIT" val="0"/>
  <p:tag name="KSO_WM_UNIT_HIGHLIGHT" val="0"/>
  <p:tag name="KSO_WM_UNIT_ID" val="custom20204519_37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副标题内容"/>
  <p:tag name="KSO_WM_UNIT_TYPE" val="b"/>
  <p:tag name="KSO_WM_UNIT_VALUE" val="26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4519"/>
  <p:tag name="KSO_WM_UNIT_COMPATIBLE" val="0"/>
  <p:tag name="KSO_WM_UNIT_DIAGRAM_ISNUMVISUAL" val="0"/>
  <p:tag name="KSO_WM_UNIT_DIAGRAM_ISREFERUNIT" val="0"/>
  <p:tag name="KSO_WM_UNIT_HIGHLIGHT" val="0"/>
  <p:tag name="KSO_WM_UNIT_ID" val="custom20204519_37*a*1"/>
  <p:tag name="KSO_WM_UNIT_INDEX" val="1"/>
  <p:tag name="KSO_WM_UNIT_ISCONTENTSTITLE" val="0"/>
  <p:tag name="KSO_WM_UNIT_ISNUMDGMTITLE" val="0"/>
  <p:tag name="KSO_WM_UNIT_LAYERLEVEL" val="1"/>
  <p:tag name="KSO_WM_UNIT_NOCLEAR" val="1"/>
  <p:tag name="KSO_WM_UNIT_PRESET_TEXT" val="谢谢观看"/>
  <p:tag name="KSO_WM_UNIT_TYPE" val="a"/>
  <p:tag name="KSO_WM_UNIT_VALUE" val="10"/>
</p:tagLst>
</file>

<file path=ppt/tags/tag13.xml><?xml version="1.0" encoding="utf-8"?>
<p:tagLst xmlns:p="http://schemas.openxmlformats.org/presentationml/2006/main">
  <p:tag name="KSO_WM_BEAUTIFY_FLAG" val="#wm#"/>
  <p:tag name="KSO_WM_SLIDE_ID" val="custom20204519_37"/>
  <p:tag name="KSO_WM_SLIDE_INDEX" val="37"/>
  <p:tag name="KSO_WM_SLIDE_ITEM_CNT" val="0"/>
  <p:tag name="KSO_WM_SLIDE_LAYOUT" val="a_b"/>
  <p:tag name="KSO_WM_SLIDE_LAYOUT_CNT" val="1_1"/>
  <p:tag name="KSO_WM_SLIDE_SUBTYPE" val="pureTxt"/>
  <p:tag name="KSO_WM_SLIDE_TYPE" val="endPage"/>
  <p:tag name="KSO_WM_TAG_VERSION" val="1.0"/>
  <p:tag name="KSO_WM_TEMPLATE_CATEGORY" val=""/>
  <p:tag name="KSO_WM_TEMPLATE_COLOR_TYPE" val="1"/>
  <p:tag name="KSO_WM_TEMPLATE_INDEX" val="20204519"/>
  <p:tag name="KSO_WM_TEMPLATE_MASTER_TYPE" val="1"/>
  <p:tag name="KSO_WM_TEMPLATE_SUBCATEGORY" val="0"/>
</p:tagLst>
</file>

<file path=ppt/tags/tag14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2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0990"/>
  <p:tag name="KSO_WM_UNIT_COMPATIBLE" val="0"/>
  <p:tag name="KSO_WM_UNIT_DIAGRAM_ISNUMVISUAL" val="0"/>
  <p:tag name="KSO_WM_UNIT_DIAGRAM_ISREFERUNIT" val="0"/>
  <p:tag name="KSO_WM_UNIT_HIGHLIGHT" val="0"/>
  <p:tag name="KSO_WM_UNIT_ID" val="custom20200990_1*a*1"/>
  <p:tag name="KSO_WM_UNIT_INDEX" val="1"/>
  <p:tag name="KSO_WM_UNIT_ISCONTENTSTITLE" val="0"/>
  <p:tag name="KSO_WM_UNIT_LAYERLEVEL" val="1"/>
  <p:tag name="KSO_WM_UNIT_NOCLEAR" val="0"/>
  <p:tag name="KSO_WM_UNIT_PRESET_TEXT" val="时光小店"/>
  <p:tag name="KSO_WM_UNIT_TYPE" val="a"/>
  <p:tag name="KSO_WM_UNIT_VALUE" val="4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161</Paragraphs>
  <Slides>17</Slides>
  <Notes>8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33">
      <vt:lpstr>Arial</vt:lpstr>
      <vt:lpstr>Calibri</vt:lpstr>
      <vt:lpstr>微软雅黑</vt:lpstr>
      <vt:lpstr>汉仪旗黑-85S</vt:lpstr>
      <vt:lpstr>等线 Light</vt:lpstr>
      <vt:lpstr>等线</vt:lpstr>
      <vt:lpstr>黑体</vt:lpstr>
      <vt:lpstr>Times New Roman</vt:lpstr>
      <vt:lpstr>宋体</vt:lpstr>
      <vt:lpstr>Tahoma</vt:lpstr>
      <vt:lpstr>楷体</vt:lpstr>
      <vt:lpstr>Verdana</vt:lpstr>
      <vt:lpstr>楷体_GB2312</vt:lpstr>
      <vt:lpstr>隶书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冶炼铝设备图</vt:lpstr>
      <vt:lpstr>PowerPoint Presentation</vt:lpstr>
      <vt:lpstr>谢谢观看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2021-08-30T09:07:54.408</cp:lastPrinted>
  <dcterms:created xsi:type="dcterms:W3CDTF">2021-08-30T09:07:54Z</dcterms:created>
  <dcterms:modified xsi:type="dcterms:W3CDTF">2021-08-30T01:07:56Z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