
<file path=[Content_Types].xml><?xml version="1.0" encoding="utf-8"?>
<Types xmlns="http://schemas.openxmlformats.org/package/2006/content-types">
  <Override PartName="/ppt/notesSlides/notesSlide2.xml" ContentType="application/vnd.openxmlformats-officedocument.presentationml.notesSlide+xml"/>
  <Override PartName="/ppt/tags/tag8.xml" ContentType="application/vnd.openxmlformats-officedocument.presentationml.tags+xml"/>
  <Override PartName="/ppt/tags/tag104.xml" ContentType="application/vnd.openxmlformats-officedocument.presentationml.tags+xml"/>
  <Override PartName="/ppt/tags/tag140.xml" ContentType="application/vnd.openxmlformats-officedocument.presentationml.tags+xml"/>
  <Override PartName="/ppt/slideLayouts/slideLayout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38.xml" ContentType="application/vnd.openxmlformats-officedocument.presentationml.tags+xml"/>
  <Override PartName="/ppt/tags/tag85.xml" ContentType="application/vnd.openxmlformats-officedocument.presentationml.tags+xml"/>
  <Override PartName="/ppt/notesSlides/notesSlide16.xml" ContentType="application/vnd.openxmlformats-officedocument.presentationml.notes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52.xml" ContentType="application/vnd.openxmlformats-officedocument.presentationml.tags+xml"/>
  <Override PartName="/ppt/tags/tag109.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Override PartName="/ppt/notesSlides/notesSlide7.xml" ContentType="application/vnd.openxmlformats-officedocument.presentationml.notesSlide+xml"/>
  <Override PartName="/ppt/tags/tag116.xml" ContentType="application/vnd.openxmlformats-officedocument.presentationml.tags+xml"/>
  <Override PartName="/ppt/tags/tag127.xml" ContentType="application/vnd.openxmlformats-officedocument.presentationml.tags+xml"/>
  <Override PartName="/ppt/tags/tag145.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tags/tag105.xml" ContentType="application/vnd.openxmlformats-officedocument.presentationml.tags+xml"/>
  <Override PartName="/ppt/tags/tag134.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tags/tag112.xml" ContentType="application/vnd.openxmlformats-officedocument.presentationml.tags+xml"/>
  <Override PartName="/ppt/tags/tag123.xml" ContentType="application/vnd.openxmlformats-officedocument.presentationml.tags+xml"/>
  <Override PartName="/ppt/tags/tag141.xml" ContentType="application/vnd.openxmlformats-officedocument.presentationml.tags+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tags/tag130.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68.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tags/tag28.xml" ContentType="application/vnd.openxmlformats-officedocument.presentationml.tags+xml"/>
  <Override PartName="/ppt/tags/tag57.xml" ContentType="application/vnd.openxmlformats-officedocument.presentationml.tags+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notesSlides/notesSlide13.xml" ContentType="application/vnd.openxmlformats-officedocument.presentationml.notesSlide+xml"/>
  <Override PartName="/ppt/tags/tag139.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53.xml" ContentType="application/vnd.openxmlformats-officedocument.presentationml.tags+xml"/>
  <Override PartName="/ppt/tags/tag71.xml" ContentType="application/vnd.openxmlformats-officedocument.presentationml.tags+xml"/>
  <Override PartName="/ppt/notesSlides/notesSlide8.xml" ContentType="application/vnd.openxmlformats-officedocument.presentationml.notesSlide+xml"/>
  <Override PartName="/ppt/tags/tag128.xml" ContentType="application/vnd.openxmlformats-officedocument.presentationml.tags+xml"/>
  <Override PartName="/ppt/notesSlides/notesSlide20.xml" ContentType="application/vnd.openxmlformats-officedocument.presentationml.notesSlide+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handoutMasters/handoutMaster1.xml" ContentType="application/vnd.openxmlformats-officedocument.presentationml.handoutMaster+xml"/>
  <Override PartName="/ppt/tags/tag20.xml" ContentType="application/vnd.openxmlformats-officedocument.presentationml.tags+xml"/>
  <Override PartName="/ppt/notesSlides/notesSlide4.xml" ContentType="application/vnd.openxmlformats-officedocument.presentationml.notesSlide+xml"/>
  <Override PartName="/ppt/tags/tag106.xml" ContentType="application/vnd.openxmlformats-officedocument.presentationml.tags+xml"/>
  <Override PartName="/ppt/tags/tag124.xml" ContentType="application/vnd.openxmlformats-officedocument.presentationml.tags+xml"/>
  <Override PartName="/ppt/tags/tag142.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tags/tag131.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tags/tag98.xml" ContentType="application/vnd.openxmlformats-officedocument.presentationml.tags+xml"/>
  <Override PartName="/ppt/tags/tag102.xml" ContentType="application/vnd.openxmlformats-officedocument.presentationml.tags+xml"/>
  <Override PartName="/ppt/tags/tag120.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notesSlides/notesSlide9.xml" ContentType="application/vnd.openxmlformats-officedocument.presentationml.notesSlide+xml"/>
  <Override PartName="/ppt/tags/tag90.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47.xml" ContentType="application/vnd.openxmlformats-officedocument.presentationml.tags+xml"/>
  <Override PartName="/ppt/notesSlides/notesSlide21.xml" ContentType="application/vnd.openxmlformats-officedocument.presentationml.notesSlide+xml"/>
  <Override PartName="/ppt/tags/tag32.xml" ContentType="application/vnd.openxmlformats-officedocument.presentationml.tags+xml"/>
  <Override PartName="/ppt/tags/tag50.xml" ContentType="application/vnd.openxmlformats-officedocument.presentationml.tags+xml"/>
  <Override PartName="/ppt/notesSlides/notesSlide10.xml" ContentType="application/vnd.openxmlformats-officedocument.presentationml.notesSlide+xml"/>
  <Override PartName="/ppt/tags/tag107.xml" ContentType="application/vnd.openxmlformats-officedocument.presentationml.tags+xml"/>
  <Override PartName="/ppt/tags/tag136.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tags/tag114.xml" ContentType="application/vnd.openxmlformats-officedocument.presentationml.tags+xml"/>
  <Override PartName="/ppt/tags/tag125.xml" ContentType="application/vnd.openxmlformats-officedocument.presentationml.tags+xml"/>
  <Override PartName="/ppt/tags/tag143.xml" ContentType="application/vnd.openxmlformats-officedocument.presentationml.tags+xml"/>
  <Override PartName="/ppt/slideMasters/slideMaster2.xml" ContentType="application/vnd.openxmlformats-officedocument.presentationml.slideMaster+xml"/>
  <Override PartName="/ppt/theme/theme4.xml" ContentType="application/vnd.openxmlformats-officedocument.theme+xml"/>
  <Override PartName="/ppt/notesSlides/notesSlide1.xml" ContentType="application/vnd.openxmlformats-officedocument.presentationml.notesSlide+xml"/>
  <Override PartName="/ppt/tags/tag7.xml" ContentType="application/vnd.openxmlformats-officedocument.presentationml.tags+xml"/>
  <Override PartName="/ppt/tags/tag103.xml" ContentType="application/vnd.openxmlformats-officedocument.presentationml.tags+xml"/>
  <Override PartName="/ppt/tags/tag132.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notesSlides/notesSlide19.xml" ContentType="application/vnd.openxmlformats-officedocument.presentationml.notesSlide+xml"/>
  <Override PartName="/ppt/slideLayouts/slideLayout16.xml" ContentType="application/vnd.openxmlformats-officedocument.presentationml.slideLayout+xml"/>
  <Override PartName="/ppt/tags/tag3.xml" ContentType="application/vnd.openxmlformats-officedocument.presentationml.tags+xml"/>
  <Override PartName="/ppt/tags/tag59.xml" ContentType="application/vnd.openxmlformats-officedocument.presentationml.tags+xml"/>
  <Default Extension="jpeg" ContentType="image/jpeg"/>
  <Override PartName="/ppt/tags/tag77.xml" ContentType="application/vnd.openxmlformats-officedocument.presentationml.tags+xml"/>
  <Override PartName="/ppt/tags/tag88.xml" ContentType="application/vnd.openxmlformats-officedocument.presentationml.tags+xml"/>
  <Override PartName="/ppt/slides/slide13.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notesSlides/notesSlide22.xml" ContentType="application/vnd.openxmlformats-officedocument.presentationml.notesSlide+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notesSlides/notesSlide11.xml" ContentType="application/vnd.openxmlformats-officedocument.presentationml.notesSlide+xml"/>
  <Override PartName="/ppt/tags/tag119.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notesSlides/notesSlide6.xml" ContentType="application/vnd.openxmlformats-officedocument.presentationml.notesSlide+xml"/>
  <Override PartName="/ppt/tags/tag108.xml" ContentType="application/vnd.openxmlformats-officedocument.presentationml.tags+xml"/>
  <Override PartName="/ppt/tags/tag126.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33.xml" ContentType="application/vnd.openxmlformats-officedocument.presentationml.tags+xml"/>
  <Override PartName="/ppt/tags/tag144.xml" ContentType="application/vnd.openxmlformats-officedocument.presentationml.tags+xml"/>
  <Override PartName="/ppt/tags/tag122.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gs/tag45.xml" ContentType="application/vnd.openxmlformats-officedocument.presentationml.tags+xml"/>
  <Override PartName="/ppt/tags/tag92.xml" ContentType="application/vnd.openxmlformats-officedocument.presentationml.tags+xml"/>
  <Override PartName="/ppt/tags/tag149.xml" ContentType="application/vnd.openxmlformats-officedocument.presentationml.tags+xml"/>
  <Override PartName="/ppt/tags/tag34.xml" ContentType="application/vnd.openxmlformats-officedocument.presentationml.tags+xml"/>
  <Override PartName="/ppt/tags/tag81.xml" ContentType="application/vnd.openxmlformats-officedocument.presentationml.tags+xml"/>
  <Override PartName="/ppt/notesSlides/notesSlide12.xml" ContentType="application/vnd.openxmlformats-officedocument.presentationml.notesSlide+xml"/>
  <Override PartName="/ppt/tags/tag138.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7" r:id="rId2"/>
  </p:sldMasterIdLst>
  <p:notesMasterIdLst>
    <p:notesMasterId r:id="rId25"/>
  </p:notesMasterIdLst>
  <p:handoutMasterIdLst>
    <p:handoutMasterId r:id="rId26"/>
  </p:handoutMasterIdLst>
  <p:sldIdLst>
    <p:sldId id="1582" r:id="rId3"/>
    <p:sldId id="1583" r:id="rId4"/>
    <p:sldId id="365" r:id="rId5"/>
    <p:sldId id="1599" r:id="rId6"/>
    <p:sldId id="370" r:id="rId7"/>
    <p:sldId id="1589" r:id="rId8"/>
    <p:sldId id="1590" r:id="rId9"/>
    <p:sldId id="1591" r:id="rId10"/>
    <p:sldId id="1592" r:id="rId11"/>
    <p:sldId id="1593" r:id="rId12"/>
    <p:sldId id="1594" r:id="rId13"/>
    <p:sldId id="1595" r:id="rId14"/>
    <p:sldId id="1596" r:id="rId15"/>
    <p:sldId id="1597" r:id="rId16"/>
    <p:sldId id="1598" r:id="rId17"/>
    <p:sldId id="1600" r:id="rId18"/>
    <p:sldId id="1601" r:id="rId19"/>
    <p:sldId id="1602" r:id="rId20"/>
    <p:sldId id="1603" r:id="rId21"/>
    <p:sldId id="1604" r:id="rId22"/>
    <p:sldId id="1605" r:id="rId23"/>
    <p:sldId id="1588" r:id="rId24"/>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FF"/>
    <a:srgbClr val="09386F"/>
    <a:srgbClr val="0A417F"/>
    <a:srgbClr val="FDA343"/>
    <a:srgbClr val="EAC577"/>
    <a:srgbClr val="DAB56B"/>
    <a:srgbClr val="FECA13"/>
    <a:srgbClr val="111930"/>
    <a:srgbClr val="84715B"/>
    <a:srgbClr val="B69E5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77" autoAdjust="0"/>
    <p:restoredTop sz="96314" autoAdjust="0"/>
  </p:normalViewPr>
  <p:slideViewPr>
    <p:cSldViewPr snapToGrid="0" snapToObjects="1">
      <p:cViewPr>
        <p:scale>
          <a:sx n="75" d="100"/>
          <a:sy n="75" d="100"/>
        </p:scale>
        <p:origin x="125" y="-8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5" d="100"/>
          <a:sy n="95" d="100"/>
        </p:scale>
        <p:origin x="2504" y="19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4B3C7D-7ED1-A34F-BCFC-1C01389AE58C}" type="datetimeFigureOut">
              <a:rPr kumimoji="1" lang="zh-CN" altLang="en-US" smtClean="0"/>
              <a:pPr/>
              <a:t>2021/11/12</a:t>
            </a:fld>
            <a:endParaRPr kumimoji="1"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CED8CE-3D9F-CA47-A17E-9AD879C3B1C0}" type="slidenum">
              <a:rPr kumimoji="1" lang="zh-CN" altLang="en-US" smtClean="0"/>
              <a:pPr/>
              <a:t>‹#›</a:t>
            </a:fld>
            <a:endParaRPr kumimoji="1" lang="zh-CN" altLang="en-US"/>
          </a:p>
        </p:txBody>
      </p:sp>
    </p:spTree>
    <p:extLst>
      <p:ext uri="{BB962C8B-B14F-4D97-AF65-F5344CB8AC3E}">
        <p14:creationId xmlns:p14="http://schemas.microsoft.com/office/powerpoint/2010/main" xmlns="" val="397030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ACF2CF-5EF1-D24F-8F8B-C67282AA038A}" type="datetimeFigureOut">
              <a:rPr kumimoji="1" lang="zh-CN" altLang="en-US" smtClean="0"/>
              <a:pPr/>
              <a:t>2021/11/12</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F70782-008B-5B48-B01C-A994AC4AA046}" type="slidenum">
              <a:rPr kumimoji="1" lang="zh-CN" altLang="en-US" smtClean="0"/>
              <a:pPr/>
              <a:t>‹#›</a:t>
            </a:fld>
            <a:endParaRPr kumimoji="1" lang="zh-CN" altLang="en-US"/>
          </a:p>
        </p:txBody>
      </p:sp>
    </p:spTree>
    <p:extLst>
      <p:ext uri="{BB962C8B-B14F-4D97-AF65-F5344CB8AC3E}">
        <p14:creationId xmlns:p14="http://schemas.microsoft.com/office/powerpoint/2010/main" xmlns="" val="47636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03E6E94-69E9-4129-8C72-1C52CC308EA6}" type="slidenum">
              <a:rPr lang="zh-CN" altLang="en-US" smtClean="0"/>
              <a:pPr/>
              <a:t>1</a:t>
            </a:fld>
            <a:endParaRPr lang="zh-CN" altLang="en-US"/>
          </a:p>
        </p:txBody>
      </p:sp>
    </p:spTree>
    <p:extLst>
      <p:ext uri="{BB962C8B-B14F-4D97-AF65-F5344CB8AC3E}">
        <p14:creationId xmlns:p14="http://schemas.microsoft.com/office/powerpoint/2010/main" xmlns="" val="1794850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pPr/>
              <a:t>10</a:t>
            </a:fld>
            <a:endParaRPr lang="zh-CN" altLang="en-US"/>
          </a:p>
        </p:txBody>
      </p:sp>
    </p:spTree>
    <p:extLst>
      <p:ext uri="{BB962C8B-B14F-4D97-AF65-F5344CB8AC3E}">
        <p14:creationId xmlns:p14="http://schemas.microsoft.com/office/powerpoint/2010/main" xmlns="" val="1186825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pPr/>
              <a:t>11</a:t>
            </a:fld>
            <a:endParaRPr lang="zh-CN" altLang="en-US"/>
          </a:p>
        </p:txBody>
      </p:sp>
    </p:spTree>
    <p:extLst>
      <p:ext uri="{BB962C8B-B14F-4D97-AF65-F5344CB8AC3E}">
        <p14:creationId xmlns:p14="http://schemas.microsoft.com/office/powerpoint/2010/main" xmlns="" val="1186825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pPr/>
              <a:t>12</a:t>
            </a:fld>
            <a:endParaRPr lang="zh-CN" altLang="en-US"/>
          </a:p>
        </p:txBody>
      </p:sp>
    </p:spTree>
    <p:extLst>
      <p:ext uri="{BB962C8B-B14F-4D97-AF65-F5344CB8AC3E}">
        <p14:creationId xmlns:p14="http://schemas.microsoft.com/office/powerpoint/2010/main" xmlns="" val="1186825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pPr/>
              <a:t>13</a:t>
            </a:fld>
            <a:endParaRPr lang="zh-CN" altLang="en-US"/>
          </a:p>
        </p:txBody>
      </p:sp>
    </p:spTree>
    <p:extLst>
      <p:ext uri="{BB962C8B-B14F-4D97-AF65-F5344CB8AC3E}">
        <p14:creationId xmlns:p14="http://schemas.microsoft.com/office/powerpoint/2010/main" xmlns="" val="1186825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pPr/>
              <a:t>14</a:t>
            </a:fld>
            <a:endParaRPr lang="zh-CN" altLang="en-US"/>
          </a:p>
        </p:txBody>
      </p:sp>
    </p:spTree>
    <p:extLst>
      <p:ext uri="{BB962C8B-B14F-4D97-AF65-F5344CB8AC3E}">
        <p14:creationId xmlns:p14="http://schemas.microsoft.com/office/powerpoint/2010/main" xmlns="" val="1186825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pPr/>
              <a:t>15</a:t>
            </a:fld>
            <a:endParaRPr lang="zh-CN" altLang="en-US"/>
          </a:p>
        </p:txBody>
      </p:sp>
    </p:spTree>
    <p:extLst>
      <p:ext uri="{BB962C8B-B14F-4D97-AF65-F5344CB8AC3E}">
        <p14:creationId xmlns:p14="http://schemas.microsoft.com/office/powerpoint/2010/main" xmlns="" val="11868255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pPr/>
              <a:t>16</a:t>
            </a:fld>
            <a:endParaRPr lang="zh-CN" altLang="en-US"/>
          </a:p>
        </p:txBody>
      </p:sp>
    </p:spTree>
    <p:extLst>
      <p:ext uri="{BB962C8B-B14F-4D97-AF65-F5344CB8AC3E}">
        <p14:creationId xmlns:p14="http://schemas.microsoft.com/office/powerpoint/2010/main" xmlns="" val="11868255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pPr/>
              <a:t>17</a:t>
            </a:fld>
            <a:endParaRPr lang="zh-CN" altLang="en-US"/>
          </a:p>
        </p:txBody>
      </p:sp>
    </p:spTree>
    <p:extLst>
      <p:ext uri="{BB962C8B-B14F-4D97-AF65-F5344CB8AC3E}">
        <p14:creationId xmlns:p14="http://schemas.microsoft.com/office/powerpoint/2010/main" xmlns="" val="11868255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pPr/>
              <a:t>18</a:t>
            </a:fld>
            <a:endParaRPr lang="zh-CN" altLang="en-US"/>
          </a:p>
        </p:txBody>
      </p:sp>
    </p:spTree>
    <p:extLst>
      <p:ext uri="{BB962C8B-B14F-4D97-AF65-F5344CB8AC3E}">
        <p14:creationId xmlns:p14="http://schemas.microsoft.com/office/powerpoint/2010/main" xmlns="" val="11868255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pPr/>
              <a:t>19</a:t>
            </a:fld>
            <a:endParaRPr lang="zh-CN" altLang="en-US"/>
          </a:p>
        </p:txBody>
      </p:sp>
    </p:spTree>
    <p:extLst>
      <p:ext uri="{BB962C8B-B14F-4D97-AF65-F5344CB8AC3E}">
        <p14:creationId xmlns:p14="http://schemas.microsoft.com/office/powerpoint/2010/main" xmlns="" val="1186825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03E6E94-69E9-4129-8C72-1C52CC308EA6}" type="slidenum">
              <a:rPr lang="zh-CN" altLang="en-US" smtClean="0"/>
              <a:pPr/>
              <a:t>2</a:t>
            </a:fld>
            <a:endParaRPr lang="zh-CN" altLang="en-US"/>
          </a:p>
        </p:txBody>
      </p:sp>
    </p:spTree>
    <p:extLst>
      <p:ext uri="{BB962C8B-B14F-4D97-AF65-F5344CB8AC3E}">
        <p14:creationId xmlns:p14="http://schemas.microsoft.com/office/powerpoint/2010/main" xmlns="" val="42836190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pPr/>
              <a:t>20</a:t>
            </a:fld>
            <a:endParaRPr lang="zh-CN" altLang="en-US"/>
          </a:p>
        </p:txBody>
      </p:sp>
    </p:spTree>
    <p:extLst>
      <p:ext uri="{BB962C8B-B14F-4D97-AF65-F5344CB8AC3E}">
        <p14:creationId xmlns:p14="http://schemas.microsoft.com/office/powerpoint/2010/main" xmlns="" val="11868255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pPr/>
              <a:t>21</a:t>
            </a:fld>
            <a:endParaRPr lang="zh-CN" altLang="en-US"/>
          </a:p>
        </p:txBody>
      </p:sp>
    </p:spTree>
    <p:extLst>
      <p:ext uri="{BB962C8B-B14F-4D97-AF65-F5344CB8AC3E}">
        <p14:creationId xmlns:p14="http://schemas.microsoft.com/office/powerpoint/2010/main" xmlns="" val="11868255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03E6E94-69E9-4129-8C72-1C52CC308EA6}" type="slidenum">
              <a:rPr lang="zh-CN" altLang="en-US" smtClean="0"/>
              <a:pPr/>
              <a:t>22</a:t>
            </a:fld>
            <a:endParaRPr lang="zh-CN" altLang="en-US"/>
          </a:p>
        </p:txBody>
      </p:sp>
    </p:spTree>
    <p:extLst>
      <p:ext uri="{BB962C8B-B14F-4D97-AF65-F5344CB8AC3E}">
        <p14:creationId xmlns:p14="http://schemas.microsoft.com/office/powerpoint/2010/main" xmlns="" val="432837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pPr/>
              <a:t>3</a:t>
            </a:fld>
            <a:endParaRPr lang="zh-CN" altLang="en-US"/>
          </a:p>
        </p:txBody>
      </p:sp>
    </p:spTree>
    <p:extLst>
      <p:ext uri="{BB962C8B-B14F-4D97-AF65-F5344CB8AC3E}">
        <p14:creationId xmlns:p14="http://schemas.microsoft.com/office/powerpoint/2010/main" xmlns="" val="2201121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pPr/>
              <a:t>4</a:t>
            </a:fld>
            <a:endParaRPr lang="zh-CN" altLang="en-US"/>
          </a:p>
        </p:txBody>
      </p:sp>
    </p:spTree>
    <p:extLst>
      <p:ext uri="{BB962C8B-B14F-4D97-AF65-F5344CB8AC3E}">
        <p14:creationId xmlns:p14="http://schemas.microsoft.com/office/powerpoint/2010/main" xmlns="" val="1186825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pPr/>
              <a:t>5</a:t>
            </a:fld>
            <a:endParaRPr lang="zh-CN" altLang="en-US"/>
          </a:p>
        </p:txBody>
      </p:sp>
    </p:spTree>
    <p:extLst>
      <p:ext uri="{BB962C8B-B14F-4D97-AF65-F5344CB8AC3E}">
        <p14:creationId xmlns:p14="http://schemas.microsoft.com/office/powerpoint/2010/main" xmlns="" val="1186825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pPr/>
              <a:t>6</a:t>
            </a:fld>
            <a:endParaRPr lang="zh-CN" altLang="en-US"/>
          </a:p>
        </p:txBody>
      </p:sp>
    </p:spTree>
    <p:extLst>
      <p:ext uri="{BB962C8B-B14F-4D97-AF65-F5344CB8AC3E}">
        <p14:creationId xmlns:p14="http://schemas.microsoft.com/office/powerpoint/2010/main" xmlns="" val="1186825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pPr/>
              <a:t>7</a:t>
            </a:fld>
            <a:endParaRPr lang="zh-CN" altLang="en-US"/>
          </a:p>
        </p:txBody>
      </p:sp>
    </p:spTree>
    <p:extLst>
      <p:ext uri="{BB962C8B-B14F-4D97-AF65-F5344CB8AC3E}">
        <p14:creationId xmlns:p14="http://schemas.microsoft.com/office/powerpoint/2010/main" xmlns="" val="1186825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pPr/>
              <a:t>8</a:t>
            </a:fld>
            <a:endParaRPr lang="zh-CN" altLang="en-US"/>
          </a:p>
        </p:txBody>
      </p:sp>
    </p:spTree>
    <p:extLst>
      <p:ext uri="{BB962C8B-B14F-4D97-AF65-F5344CB8AC3E}">
        <p14:creationId xmlns:p14="http://schemas.microsoft.com/office/powerpoint/2010/main" xmlns="" val="1186825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2E3AE05-7DD1-4AF0-924E-BEEA496F3737}" type="slidenum">
              <a:rPr lang="zh-CN" altLang="en-US" smtClean="0"/>
              <a:pPr/>
              <a:t>9</a:t>
            </a:fld>
            <a:endParaRPr lang="zh-CN" altLang="en-US"/>
          </a:p>
        </p:txBody>
      </p:sp>
    </p:spTree>
    <p:extLst>
      <p:ext uri="{BB962C8B-B14F-4D97-AF65-F5344CB8AC3E}">
        <p14:creationId xmlns:p14="http://schemas.microsoft.com/office/powerpoint/2010/main" xmlns="" val="1186825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81243633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000" advTm="2000">
        <p15:prstTrans prst="curtains"/>
      </p:transition>
    </mc:Choice>
    <mc:Fallback>
      <p:transition spd="slow" advTm="2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本占位符 2"/>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9A00A2AD-B2CE-DC4F-8015-E18525983D45}" type="datetimeFigureOut">
              <a:rPr kumimoji="1" lang="zh-CN" altLang="en-US" smtClean="0"/>
              <a:pPr/>
              <a:t>2021/11/12</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3ECCDFA6-1E83-B64A-81A1-D9DB674537E5}" type="slidenum">
              <a:rPr kumimoji="1" lang="zh-CN" altLang="en-US" smtClean="0"/>
              <a:pPr/>
              <a:t>‹#›</a:t>
            </a:fld>
            <a:endParaRPr kumimoji="1" lang="zh-CN" altLang="en-US"/>
          </a:p>
        </p:txBody>
      </p:sp>
    </p:spTree>
    <p:extLst>
      <p:ext uri="{BB962C8B-B14F-4D97-AF65-F5344CB8AC3E}">
        <p14:creationId xmlns:p14="http://schemas.microsoft.com/office/powerpoint/2010/main" xmlns="" val="3407242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000" advTm="2000">
        <p15:prstTrans prst="curtains"/>
      </p:transition>
    </mc:Choice>
    <mc:Fallback>
      <p:transition spd="slow" advTm="2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Infographic (2)">
    <p:spTree>
      <p:nvGrpSpPr>
        <p:cNvPr id="1" name=""/>
        <p:cNvGrpSpPr/>
        <p:nvPr/>
      </p:nvGrpSpPr>
      <p:grpSpPr>
        <a:xfrm>
          <a:off x="0" y="0"/>
          <a:ext cx="0" cy="0"/>
          <a:chOff x="0" y="0"/>
          <a:chExt cx="0" cy="0"/>
        </a:xfrm>
      </p:grpSpPr>
      <p:sp>
        <p:nvSpPr>
          <p:cNvPr id="8" name="Picture Placeholder 8"/>
          <p:cNvSpPr>
            <a:spLocks noGrp="1"/>
          </p:cNvSpPr>
          <p:nvPr>
            <p:ph type="pic" sz="quarter" idx="15"/>
          </p:nvPr>
        </p:nvSpPr>
        <p:spPr>
          <a:xfrm>
            <a:off x="4643717" y="4203174"/>
            <a:ext cx="2904567" cy="2904568"/>
          </a:xfrm>
          <a:custGeom>
            <a:avLst/>
            <a:gdLst>
              <a:gd name="connsiteX0" fmla="*/ 0 w 10107827"/>
              <a:gd name="connsiteY0" fmla="*/ 5084618 h 10169236"/>
              <a:gd name="connsiteX1" fmla="*/ 5053914 w 10107827"/>
              <a:gd name="connsiteY1" fmla="*/ 0 h 10169236"/>
              <a:gd name="connsiteX2" fmla="*/ 10107827 w 10107827"/>
              <a:gd name="connsiteY2" fmla="*/ 5084618 h 10169236"/>
              <a:gd name="connsiteX3" fmla="*/ 5053914 w 10107827"/>
              <a:gd name="connsiteY3" fmla="*/ 10169236 h 10169236"/>
              <a:gd name="connsiteX4" fmla="*/ 0 w 10107827"/>
              <a:gd name="connsiteY4" fmla="*/ 5084618 h 10169236"/>
              <a:gd name="connsiteX0" fmla="*/ 2138 w 10109965"/>
              <a:gd name="connsiteY0" fmla="*/ 5084618 h 10169236"/>
              <a:gd name="connsiteX1" fmla="*/ 5056052 w 10109965"/>
              <a:gd name="connsiteY1" fmla="*/ 0 h 10169236"/>
              <a:gd name="connsiteX2" fmla="*/ 10109965 w 10109965"/>
              <a:gd name="connsiteY2" fmla="*/ 5084618 h 10169236"/>
              <a:gd name="connsiteX3" fmla="*/ 5056052 w 10109965"/>
              <a:gd name="connsiteY3" fmla="*/ 10169236 h 10169236"/>
              <a:gd name="connsiteX4" fmla="*/ 2138 w 10109965"/>
              <a:gd name="connsiteY4" fmla="*/ 5084618 h 10169236"/>
              <a:gd name="connsiteX0" fmla="*/ 27 w 10107854"/>
              <a:gd name="connsiteY0" fmla="*/ 5084618 h 10169236"/>
              <a:gd name="connsiteX1" fmla="*/ 5053941 w 10107854"/>
              <a:gd name="connsiteY1" fmla="*/ 0 h 10169236"/>
              <a:gd name="connsiteX2" fmla="*/ 10107854 w 10107854"/>
              <a:gd name="connsiteY2" fmla="*/ 5084618 h 10169236"/>
              <a:gd name="connsiteX3" fmla="*/ 5053941 w 10107854"/>
              <a:gd name="connsiteY3" fmla="*/ 10169236 h 10169236"/>
              <a:gd name="connsiteX4" fmla="*/ 27 w 10107854"/>
              <a:gd name="connsiteY4" fmla="*/ 5084618 h 10169236"/>
              <a:gd name="connsiteX0" fmla="*/ 32 w 10107859"/>
              <a:gd name="connsiteY0" fmla="*/ 5261432 h 10346050"/>
              <a:gd name="connsiteX1" fmla="*/ 5053946 w 10107859"/>
              <a:gd name="connsiteY1" fmla="*/ 176814 h 10346050"/>
              <a:gd name="connsiteX2" fmla="*/ 10107859 w 10107859"/>
              <a:gd name="connsiteY2" fmla="*/ 5261432 h 10346050"/>
              <a:gd name="connsiteX3" fmla="*/ 5053946 w 10107859"/>
              <a:gd name="connsiteY3" fmla="*/ 10346050 h 10346050"/>
              <a:gd name="connsiteX4" fmla="*/ 32 w 10107859"/>
              <a:gd name="connsiteY4" fmla="*/ 5261432 h 10346050"/>
              <a:gd name="connsiteX0" fmla="*/ 32 w 10107952"/>
              <a:gd name="connsiteY0" fmla="*/ 5303276 h 10387894"/>
              <a:gd name="connsiteX1" fmla="*/ 5053946 w 10107952"/>
              <a:gd name="connsiteY1" fmla="*/ 218658 h 10387894"/>
              <a:gd name="connsiteX2" fmla="*/ 10107859 w 10107952"/>
              <a:gd name="connsiteY2" fmla="*/ 5303276 h 10387894"/>
              <a:gd name="connsiteX3" fmla="*/ 5053946 w 10107952"/>
              <a:gd name="connsiteY3" fmla="*/ 10387894 h 10387894"/>
              <a:gd name="connsiteX4" fmla="*/ 32 w 10107952"/>
              <a:gd name="connsiteY4" fmla="*/ 5303276 h 10387894"/>
              <a:gd name="connsiteX0" fmla="*/ 32 w 10107952"/>
              <a:gd name="connsiteY0" fmla="*/ 5303276 h 10564520"/>
              <a:gd name="connsiteX1" fmla="*/ 5053946 w 10107952"/>
              <a:gd name="connsiteY1" fmla="*/ 218658 h 10564520"/>
              <a:gd name="connsiteX2" fmla="*/ 10107859 w 10107952"/>
              <a:gd name="connsiteY2" fmla="*/ 5303276 h 10564520"/>
              <a:gd name="connsiteX3" fmla="*/ 5053946 w 10107952"/>
              <a:gd name="connsiteY3" fmla="*/ 10387894 h 10564520"/>
              <a:gd name="connsiteX4" fmla="*/ 32 w 10107952"/>
              <a:gd name="connsiteY4" fmla="*/ 5303276 h 10564520"/>
              <a:gd name="connsiteX0" fmla="*/ 32 w 10107952"/>
              <a:gd name="connsiteY0" fmla="*/ 5303276 h 10387910"/>
              <a:gd name="connsiteX1" fmla="*/ 5053946 w 10107952"/>
              <a:gd name="connsiteY1" fmla="*/ 218658 h 10387910"/>
              <a:gd name="connsiteX2" fmla="*/ 10107859 w 10107952"/>
              <a:gd name="connsiteY2" fmla="*/ 5303276 h 10387910"/>
              <a:gd name="connsiteX3" fmla="*/ 5053946 w 10107952"/>
              <a:gd name="connsiteY3" fmla="*/ 10387894 h 10387910"/>
              <a:gd name="connsiteX4" fmla="*/ 32 w 10107952"/>
              <a:gd name="connsiteY4" fmla="*/ 5303276 h 10387910"/>
              <a:gd name="connsiteX0" fmla="*/ 10369 w 10118289"/>
              <a:gd name="connsiteY0" fmla="*/ 5303276 h 10387910"/>
              <a:gd name="connsiteX1" fmla="*/ 5064283 w 10118289"/>
              <a:gd name="connsiteY1" fmla="*/ 218658 h 10387910"/>
              <a:gd name="connsiteX2" fmla="*/ 10118196 w 10118289"/>
              <a:gd name="connsiteY2" fmla="*/ 5303276 h 10387910"/>
              <a:gd name="connsiteX3" fmla="*/ 5064283 w 10118289"/>
              <a:gd name="connsiteY3" fmla="*/ 10387894 h 10387910"/>
              <a:gd name="connsiteX4" fmla="*/ 10369 w 10118289"/>
              <a:gd name="connsiteY4" fmla="*/ 5303276 h 10387910"/>
              <a:gd name="connsiteX0" fmla="*/ 9999 w 10130965"/>
              <a:gd name="connsiteY0" fmla="*/ 5019332 h 10169302"/>
              <a:gd name="connsiteX1" fmla="*/ 5076976 w 10130965"/>
              <a:gd name="connsiteY1" fmla="*/ 28 h 10169302"/>
              <a:gd name="connsiteX2" fmla="*/ 10130889 w 10130965"/>
              <a:gd name="connsiteY2" fmla="*/ 5084646 h 10169302"/>
              <a:gd name="connsiteX3" fmla="*/ 5076976 w 10130965"/>
              <a:gd name="connsiteY3" fmla="*/ 10169264 h 10169302"/>
              <a:gd name="connsiteX4" fmla="*/ 9999 w 10130965"/>
              <a:gd name="connsiteY4" fmla="*/ 5019332 h 10169302"/>
              <a:gd name="connsiteX0" fmla="*/ 1240 w 10122206"/>
              <a:gd name="connsiteY0" fmla="*/ 5019332 h 10169302"/>
              <a:gd name="connsiteX1" fmla="*/ 5068217 w 10122206"/>
              <a:gd name="connsiteY1" fmla="*/ 28 h 10169302"/>
              <a:gd name="connsiteX2" fmla="*/ 10122130 w 10122206"/>
              <a:gd name="connsiteY2" fmla="*/ 5084646 h 10169302"/>
              <a:gd name="connsiteX3" fmla="*/ 5068217 w 10122206"/>
              <a:gd name="connsiteY3" fmla="*/ 10169264 h 10169302"/>
              <a:gd name="connsiteX4" fmla="*/ 1240 w 10122206"/>
              <a:gd name="connsiteY4" fmla="*/ 5019332 h 10169302"/>
              <a:gd name="connsiteX0" fmla="*/ 1240 w 10122206"/>
              <a:gd name="connsiteY0" fmla="*/ 5019332 h 10176323"/>
              <a:gd name="connsiteX1" fmla="*/ 5068217 w 10122206"/>
              <a:gd name="connsiteY1" fmla="*/ 28 h 10176323"/>
              <a:gd name="connsiteX2" fmla="*/ 10122130 w 10122206"/>
              <a:gd name="connsiteY2" fmla="*/ 5084646 h 10176323"/>
              <a:gd name="connsiteX3" fmla="*/ 5068217 w 10122206"/>
              <a:gd name="connsiteY3" fmla="*/ 10169264 h 10176323"/>
              <a:gd name="connsiteX4" fmla="*/ 1240 w 10122206"/>
              <a:gd name="connsiteY4" fmla="*/ 5019332 h 10176323"/>
              <a:gd name="connsiteX0" fmla="*/ 1241 w 10161396"/>
              <a:gd name="connsiteY0" fmla="*/ 5019332 h 10169302"/>
              <a:gd name="connsiteX1" fmla="*/ 5068218 w 10161396"/>
              <a:gd name="connsiteY1" fmla="*/ 28 h 10169302"/>
              <a:gd name="connsiteX2" fmla="*/ 10161320 w 10161396"/>
              <a:gd name="connsiteY2" fmla="*/ 5084646 h 10169302"/>
              <a:gd name="connsiteX3" fmla="*/ 5068218 w 10161396"/>
              <a:gd name="connsiteY3" fmla="*/ 10169264 h 10169302"/>
              <a:gd name="connsiteX4" fmla="*/ 1241 w 10161396"/>
              <a:gd name="connsiteY4" fmla="*/ 5019332 h 10169302"/>
              <a:gd name="connsiteX0" fmla="*/ 1169 w 10161319"/>
              <a:gd name="connsiteY0" fmla="*/ 5022934 h 10172904"/>
              <a:gd name="connsiteX1" fmla="*/ 5068146 w 10161319"/>
              <a:gd name="connsiteY1" fmla="*/ 3630 h 10172904"/>
              <a:gd name="connsiteX2" fmla="*/ 10161248 w 10161319"/>
              <a:gd name="connsiteY2" fmla="*/ 5088248 h 10172904"/>
              <a:gd name="connsiteX3" fmla="*/ 5068146 w 10161319"/>
              <a:gd name="connsiteY3" fmla="*/ 10172866 h 10172904"/>
              <a:gd name="connsiteX4" fmla="*/ 1169 w 10161319"/>
              <a:gd name="connsiteY4" fmla="*/ 5022934 h 10172904"/>
              <a:gd name="connsiteX0" fmla="*/ 103187 w 10263335"/>
              <a:gd name="connsiteY0" fmla="*/ 5113819 h 10263789"/>
              <a:gd name="connsiteX1" fmla="*/ 2024840 w 10263335"/>
              <a:gd name="connsiteY1" fmla="*/ 2110945 h 10263789"/>
              <a:gd name="connsiteX2" fmla="*/ 5170164 w 10263335"/>
              <a:gd name="connsiteY2" fmla="*/ 94515 h 10263789"/>
              <a:gd name="connsiteX3" fmla="*/ 10263266 w 10263335"/>
              <a:gd name="connsiteY3" fmla="*/ 5179133 h 10263789"/>
              <a:gd name="connsiteX4" fmla="*/ 5170164 w 10263335"/>
              <a:gd name="connsiteY4" fmla="*/ 10263751 h 10263789"/>
              <a:gd name="connsiteX5" fmla="*/ 103187 w 10263335"/>
              <a:gd name="connsiteY5" fmla="*/ 5113819 h 10263789"/>
              <a:gd name="connsiteX0" fmla="*/ 1861 w 10162009"/>
              <a:gd name="connsiteY0" fmla="*/ 5113819 h 10263789"/>
              <a:gd name="connsiteX1" fmla="*/ 1923514 w 10162009"/>
              <a:gd name="connsiteY1" fmla="*/ 2110945 h 10263789"/>
              <a:gd name="connsiteX2" fmla="*/ 5068838 w 10162009"/>
              <a:gd name="connsiteY2" fmla="*/ 94515 h 10263789"/>
              <a:gd name="connsiteX3" fmla="*/ 10161940 w 10162009"/>
              <a:gd name="connsiteY3" fmla="*/ 5179133 h 10263789"/>
              <a:gd name="connsiteX4" fmla="*/ 5068838 w 10162009"/>
              <a:gd name="connsiteY4" fmla="*/ 10263751 h 10263789"/>
              <a:gd name="connsiteX5" fmla="*/ 1861 w 10162009"/>
              <a:gd name="connsiteY5" fmla="*/ 5113819 h 10263789"/>
              <a:gd name="connsiteX0" fmla="*/ 14 w 10160162"/>
              <a:gd name="connsiteY0" fmla="*/ 5113819 h 10363262"/>
              <a:gd name="connsiteX1" fmla="*/ 1921667 w 10160162"/>
              <a:gd name="connsiteY1" fmla="*/ 2110945 h 10363262"/>
              <a:gd name="connsiteX2" fmla="*/ 5066991 w 10160162"/>
              <a:gd name="connsiteY2" fmla="*/ 94515 h 10363262"/>
              <a:gd name="connsiteX3" fmla="*/ 10160093 w 10160162"/>
              <a:gd name="connsiteY3" fmla="*/ 5179133 h 10363262"/>
              <a:gd name="connsiteX4" fmla="*/ 5066991 w 10160162"/>
              <a:gd name="connsiteY4" fmla="*/ 10263751 h 10363262"/>
              <a:gd name="connsiteX5" fmla="*/ 1895541 w 10160162"/>
              <a:gd name="connsiteY5" fmla="*/ 8289677 h 10363262"/>
              <a:gd name="connsiteX6" fmla="*/ 14 w 10160162"/>
              <a:gd name="connsiteY6" fmla="*/ 5113819 h 10363262"/>
              <a:gd name="connsiteX0" fmla="*/ 52 w 10160200"/>
              <a:gd name="connsiteY0" fmla="*/ 5113819 h 10363262"/>
              <a:gd name="connsiteX1" fmla="*/ 1921705 w 10160200"/>
              <a:gd name="connsiteY1" fmla="*/ 2110945 h 10363262"/>
              <a:gd name="connsiteX2" fmla="*/ 5067029 w 10160200"/>
              <a:gd name="connsiteY2" fmla="*/ 94515 h 10363262"/>
              <a:gd name="connsiteX3" fmla="*/ 10160131 w 10160200"/>
              <a:gd name="connsiteY3" fmla="*/ 5179133 h 10363262"/>
              <a:gd name="connsiteX4" fmla="*/ 5067029 w 10160200"/>
              <a:gd name="connsiteY4" fmla="*/ 10263751 h 10363262"/>
              <a:gd name="connsiteX5" fmla="*/ 1895579 w 10160200"/>
              <a:gd name="connsiteY5" fmla="*/ 8289677 h 10363262"/>
              <a:gd name="connsiteX6" fmla="*/ 52 w 10160200"/>
              <a:gd name="connsiteY6" fmla="*/ 5113819 h 10363262"/>
              <a:gd name="connsiteX0" fmla="*/ 53 w 10147138"/>
              <a:gd name="connsiteY0" fmla="*/ 5153008 h 10363262"/>
              <a:gd name="connsiteX1" fmla="*/ 1908643 w 10147138"/>
              <a:gd name="connsiteY1" fmla="*/ 2110945 h 10363262"/>
              <a:gd name="connsiteX2" fmla="*/ 5053967 w 10147138"/>
              <a:gd name="connsiteY2" fmla="*/ 94515 h 10363262"/>
              <a:gd name="connsiteX3" fmla="*/ 10147069 w 10147138"/>
              <a:gd name="connsiteY3" fmla="*/ 5179133 h 10363262"/>
              <a:gd name="connsiteX4" fmla="*/ 5053967 w 10147138"/>
              <a:gd name="connsiteY4" fmla="*/ 10263751 h 10363262"/>
              <a:gd name="connsiteX5" fmla="*/ 1882517 w 10147138"/>
              <a:gd name="connsiteY5" fmla="*/ 8289677 h 10363262"/>
              <a:gd name="connsiteX6" fmla="*/ 53 w 10147138"/>
              <a:gd name="connsiteY6" fmla="*/ 5153008 h 10363262"/>
              <a:gd name="connsiteX0" fmla="*/ 53 w 10147138"/>
              <a:gd name="connsiteY0" fmla="*/ 5153008 h 10363262"/>
              <a:gd name="connsiteX1" fmla="*/ 1908643 w 10147138"/>
              <a:gd name="connsiteY1" fmla="*/ 2110945 h 10363262"/>
              <a:gd name="connsiteX2" fmla="*/ 5053967 w 10147138"/>
              <a:gd name="connsiteY2" fmla="*/ 94515 h 10363262"/>
              <a:gd name="connsiteX3" fmla="*/ 10147069 w 10147138"/>
              <a:gd name="connsiteY3" fmla="*/ 5179133 h 10363262"/>
              <a:gd name="connsiteX4" fmla="*/ 5053967 w 10147138"/>
              <a:gd name="connsiteY4" fmla="*/ 10263751 h 10363262"/>
              <a:gd name="connsiteX5" fmla="*/ 1882517 w 10147138"/>
              <a:gd name="connsiteY5" fmla="*/ 8289677 h 10363262"/>
              <a:gd name="connsiteX6" fmla="*/ 53 w 10147138"/>
              <a:gd name="connsiteY6" fmla="*/ 5153008 h 10363262"/>
              <a:gd name="connsiteX0" fmla="*/ 53 w 10148595"/>
              <a:gd name="connsiteY0" fmla="*/ 5153008 h 10288781"/>
              <a:gd name="connsiteX1" fmla="*/ 1908643 w 10148595"/>
              <a:gd name="connsiteY1" fmla="*/ 2110945 h 10288781"/>
              <a:gd name="connsiteX2" fmla="*/ 5053967 w 10148595"/>
              <a:gd name="connsiteY2" fmla="*/ 94515 h 10288781"/>
              <a:gd name="connsiteX3" fmla="*/ 10147069 w 10148595"/>
              <a:gd name="connsiteY3" fmla="*/ 5179133 h 10288781"/>
              <a:gd name="connsiteX4" fmla="*/ 5550356 w 10148595"/>
              <a:gd name="connsiteY4" fmla="*/ 10185374 h 10288781"/>
              <a:gd name="connsiteX5" fmla="*/ 1882517 w 10148595"/>
              <a:gd name="connsiteY5" fmla="*/ 8289677 h 10288781"/>
              <a:gd name="connsiteX6" fmla="*/ 53 w 10148595"/>
              <a:gd name="connsiteY6" fmla="*/ 5153008 h 10288781"/>
              <a:gd name="connsiteX0" fmla="*/ 53 w 10148695"/>
              <a:gd name="connsiteY0" fmla="*/ 5153008 h 10280839"/>
              <a:gd name="connsiteX1" fmla="*/ 1908643 w 10148695"/>
              <a:gd name="connsiteY1" fmla="*/ 2110945 h 10280839"/>
              <a:gd name="connsiteX2" fmla="*/ 5053967 w 10148695"/>
              <a:gd name="connsiteY2" fmla="*/ 94515 h 10280839"/>
              <a:gd name="connsiteX3" fmla="*/ 10147069 w 10148695"/>
              <a:gd name="connsiteY3" fmla="*/ 5179133 h 10280839"/>
              <a:gd name="connsiteX4" fmla="*/ 5550356 w 10148695"/>
              <a:gd name="connsiteY4" fmla="*/ 10185374 h 10280839"/>
              <a:gd name="connsiteX5" fmla="*/ 1882517 w 10148695"/>
              <a:gd name="connsiteY5" fmla="*/ 8289677 h 10280839"/>
              <a:gd name="connsiteX6" fmla="*/ 53 w 10148695"/>
              <a:gd name="connsiteY6" fmla="*/ 5153008 h 10280839"/>
              <a:gd name="connsiteX0" fmla="*/ 53 w 10260549"/>
              <a:gd name="connsiteY0" fmla="*/ 5153008 h 10185642"/>
              <a:gd name="connsiteX1" fmla="*/ 1908643 w 10260549"/>
              <a:gd name="connsiteY1" fmla="*/ 2110945 h 10185642"/>
              <a:gd name="connsiteX2" fmla="*/ 5053967 w 10260549"/>
              <a:gd name="connsiteY2" fmla="*/ 94515 h 10185642"/>
              <a:gd name="connsiteX3" fmla="*/ 10147069 w 10260549"/>
              <a:gd name="connsiteY3" fmla="*/ 5179133 h 10185642"/>
              <a:gd name="connsiteX4" fmla="*/ 8348630 w 10260549"/>
              <a:gd name="connsiteY4" fmla="*/ 8172112 h 10185642"/>
              <a:gd name="connsiteX5" fmla="*/ 5550356 w 10260549"/>
              <a:gd name="connsiteY5" fmla="*/ 10185374 h 10185642"/>
              <a:gd name="connsiteX6" fmla="*/ 1882517 w 10260549"/>
              <a:gd name="connsiteY6" fmla="*/ 8289677 h 10185642"/>
              <a:gd name="connsiteX7" fmla="*/ 53 w 10260549"/>
              <a:gd name="connsiteY7" fmla="*/ 5153008 h 10185642"/>
              <a:gd name="connsiteX0" fmla="*/ 53 w 10149893"/>
              <a:gd name="connsiteY0" fmla="*/ 5130410 h 10163044"/>
              <a:gd name="connsiteX1" fmla="*/ 1908643 w 10149893"/>
              <a:gd name="connsiteY1" fmla="*/ 2088347 h 10163044"/>
              <a:gd name="connsiteX2" fmla="*/ 5053967 w 10149893"/>
              <a:gd name="connsiteY2" fmla="*/ 71917 h 10163044"/>
              <a:gd name="connsiteX3" fmla="*/ 10029503 w 10149893"/>
              <a:gd name="connsiteY3" fmla="*/ 4673210 h 10163044"/>
              <a:gd name="connsiteX4" fmla="*/ 8348630 w 10149893"/>
              <a:gd name="connsiteY4" fmla="*/ 8149514 h 10163044"/>
              <a:gd name="connsiteX5" fmla="*/ 5550356 w 10149893"/>
              <a:gd name="connsiteY5" fmla="*/ 10162776 h 10163044"/>
              <a:gd name="connsiteX6" fmla="*/ 1882517 w 10149893"/>
              <a:gd name="connsiteY6" fmla="*/ 8267079 h 10163044"/>
              <a:gd name="connsiteX7" fmla="*/ 53 w 10149893"/>
              <a:gd name="connsiteY7" fmla="*/ 5130410 h 10163044"/>
              <a:gd name="connsiteX0" fmla="*/ 53 w 10141398"/>
              <a:gd name="connsiteY0" fmla="*/ 5130410 h 10163044"/>
              <a:gd name="connsiteX1" fmla="*/ 1908643 w 10141398"/>
              <a:gd name="connsiteY1" fmla="*/ 2088347 h 10163044"/>
              <a:gd name="connsiteX2" fmla="*/ 5053967 w 10141398"/>
              <a:gd name="connsiteY2" fmla="*/ 71917 h 10163044"/>
              <a:gd name="connsiteX3" fmla="*/ 10029503 w 10141398"/>
              <a:gd name="connsiteY3" fmla="*/ 4673210 h 10163044"/>
              <a:gd name="connsiteX4" fmla="*/ 8348630 w 10141398"/>
              <a:gd name="connsiteY4" fmla="*/ 8149514 h 10163044"/>
              <a:gd name="connsiteX5" fmla="*/ 5550356 w 10141398"/>
              <a:gd name="connsiteY5" fmla="*/ 10162776 h 10163044"/>
              <a:gd name="connsiteX6" fmla="*/ 1882517 w 10141398"/>
              <a:gd name="connsiteY6" fmla="*/ 8267079 h 10163044"/>
              <a:gd name="connsiteX7" fmla="*/ 53 w 10141398"/>
              <a:gd name="connsiteY7" fmla="*/ 5130410 h 10163044"/>
              <a:gd name="connsiteX0" fmla="*/ 53 w 10120825"/>
              <a:gd name="connsiteY0" fmla="*/ 5130410 h 10163044"/>
              <a:gd name="connsiteX1" fmla="*/ 1908643 w 10120825"/>
              <a:gd name="connsiteY1" fmla="*/ 2088347 h 10163044"/>
              <a:gd name="connsiteX2" fmla="*/ 5053967 w 10120825"/>
              <a:gd name="connsiteY2" fmla="*/ 71917 h 10163044"/>
              <a:gd name="connsiteX3" fmla="*/ 10029503 w 10120825"/>
              <a:gd name="connsiteY3" fmla="*/ 4673210 h 10163044"/>
              <a:gd name="connsiteX4" fmla="*/ 8348630 w 10120825"/>
              <a:gd name="connsiteY4" fmla="*/ 8149514 h 10163044"/>
              <a:gd name="connsiteX5" fmla="*/ 5550356 w 10120825"/>
              <a:gd name="connsiteY5" fmla="*/ 10162776 h 10163044"/>
              <a:gd name="connsiteX6" fmla="*/ 1882517 w 10120825"/>
              <a:gd name="connsiteY6" fmla="*/ 8267079 h 10163044"/>
              <a:gd name="connsiteX7" fmla="*/ 53 w 10120825"/>
              <a:gd name="connsiteY7" fmla="*/ 5130410 h 10163044"/>
              <a:gd name="connsiteX0" fmla="*/ 54 w 10120826"/>
              <a:gd name="connsiteY0" fmla="*/ 5130410 h 10163044"/>
              <a:gd name="connsiteX1" fmla="*/ 1908644 w 10120826"/>
              <a:gd name="connsiteY1" fmla="*/ 2088347 h 10163044"/>
              <a:gd name="connsiteX2" fmla="*/ 5053968 w 10120826"/>
              <a:gd name="connsiteY2" fmla="*/ 71917 h 10163044"/>
              <a:gd name="connsiteX3" fmla="*/ 10029504 w 10120826"/>
              <a:gd name="connsiteY3" fmla="*/ 4673210 h 10163044"/>
              <a:gd name="connsiteX4" fmla="*/ 8348631 w 10120826"/>
              <a:gd name="connsiteY4" fmla="*/ 8149514 h 10163044"/>
              <a:gd name="connsiteX5" fmla="*/ 5550357 w 10120826"/>
              <a:gd name="connsiteY5" fmla="*/ 10162776 h 10163044"/>
              <a:gd name="connsiteX6" fmla="*/ 1882518 w 10120826"/>
              <a:gd name="connsiteY6" fmla="*/ 8267079 h 10163044"/>
              <a:gd name="connsiteX7" fmla="*/ 54 w 10120826"/>
              <a:gd name="connsiteY7" fmla="*/ 5130410 h 10163044"/>
              <a:gd name="connsiteX0" fmla="*/ 54 w 10120826"/>
              <a:gd name="connsiteY0" fmla="*/ 5130410 h 10163044"/>
              <a:gd name="connsiteX1" fmla="*/ 1908644 w 10120826"/>
              <a:gd name="connsiteY1" fmla="*/ 2088347 h 10163044"/>
              <a:gd name="connsiteX2" fmla="*/ 5053968 w 10120826"/>
              <a:gd name="connsiteY2" fmla="*/ 71917 h 10163044"/>
              <a:gd name="connsiteX3" fmla="*/ 10029504 w 10120826"/>
              <a:gd name="connsiteY3" fmla="*/ 4673210 h 10163044"/>
              <a:gd name="connsiteX4" fmla="*/ 8348631 w 10120826"/>
              <a:gd name="connsiteY4" fmla="*/ 8149514 h 10163044"/>
              <a:gd name="connsiteX5" fmla="*/ 5550357 w 10120826"/>
              <a:gd name="connsiteY5" fmla="*/ 10162776 h 10163044"/>
              <a:gd name="connsiteX6" fmla="*/ 1882518 w 10120826"/>
              <a:gd name="connsiteY6" fmla="*/ 8267079 h 10163044"/>
              <a:gd name="connsiteX7" fmla="*/ 54 w 10120826"/>
              <a:gd name="connsiteY7" fmla="*/ 5130410 h 10163044"/>
              <a:gd name="connsiteX0" fmla="*/ 54 w 10107041"/>
              <a:gd name="connsiteY0" fmla="*/ 5130410 h 10163044"/>
              <a:gd name="connsiteX1" fmla="*/ 1894859 w 10107041"/>
              <a:gd name="connsiteY1" fmla="*/ 2088347 h 10163044"/>
              <a:gd name="connsiteX2" fmla="*/ 5040183 w 10107041"/>
              <a:gd name="connsiteY2" fmla="*/ 71917 h 10163044"/>
              <a:gd name="connsiteX3" fmla="*/ 10015719 w 10107041"/>
              <a:gd name="connsiteY3" fmla="*/ 4673210 h 10163044"/>
              <a:gd name="connsiteX4" fmla="*/ 8334846 w 10107041"/>
              <a:gd name="connsiteY4" fmla="*/ 8149514 h 10163044"/>
              <a:gd name="connsiteX5" fmla="*/ 5536572 w 10107041"/>
              <a:gd name="connsiteY5" fmla="*/ 10162776 h 10163044"/>
              <a:gd name="connsiteX6" fmla="*/ 1868733 w 10107041"/>
              <a:gd name="connsiteY6" fmla="*/ 8267079 h 10163044"/>
              <a:gd name="connsiteX7" fmla="*/ 54 w 10107041"/>
              <a:gd name="connsiteY7" fmla="*/ 5130410 h 10163044"/>
              <a:gd name="connsiteX0" fmla="*/ 54 w 10130736"/>
              <a:gd name="connsiteY0" fmla="*/ 4928866 h 9961500"/>
              <a:gd name="connsiteX1" fmla="*/ 1894859 w 10130736"/>
              <a:gd name="connsiteY1" fmla="*/ 1886803 h 9961500"/>
              <a:gd name="connsiteX2" fmla="*/ 5139037 w 10130736"/>
              <a:gd name="connsiteY2" fmla="*/ 80438 h 9961500"/>
              <a:gd name="connsiteX3" fmla="*/ 10015719 w 10130736"/>
              <a:gd name="connsiteY3" fmla="*/ 4471666 h 9961500"/>
              <a:gd name="connsiteX4" fmla="*/ 8334846 w 10130736"/>
              <a:gd name="connsiteY4" fmla="*/ 7947970 h 9961500"/>
              <a:gd name="connsiteX5" fmla="*/ 5536572 w 10130736"/>
              <a:gd name="connsiteY5" fmla="*/ 9961232 h 9961500"/>
              <a:gd name="connsiteX6" fmla="*/ 1868733 w 10130736"/>
              <a:gd name="connsiteY6" fmla="*/ 8065535 h 9961500"/>
              <a:gd name="connsiteX7" fmla="*/ 54 w 10130736"/>
              <a:gd name="connsiteY7" fmla="*/ 4928866 h 9961500"/>
              <a:gd name="connsiteX0" fmla="*/ 54 w 10130736"/>
              <a:gd name="connsiteY0" fmla="*/ 4848429 h 9881063"/>
              <a:gd name="connsiteX1" fmla="*/ 1894859 w 10130736"/>
              <a:gd name="connsiteY1" fmla="*/ 1806366 h 9881063"/>
              <a:gd name="connsiteX2" fmla="*/ 5139037 w 10130736"/>
              <a:gd name="connsiteY2" fmla="*/ 1 h 9881063"/>
              <a:gd name="connsiteX3" fmla="*/ 10015719 w 10130736"/>
              <a:gd name="connsiteY3" fmla="*/ 4391229 h 9881063"/>
              <a:gd name="connsiteX4" fmla="*/ 8334846 w 10130736"/>
              <a:gd name="connsiteY4" fmla="*/ 7867533 h 9881063"/>
              <a:gd name="connsiteX5" fmla="*/ 5536572 w 10130736"/>
              <a:gd name="connsiteY5" fmla="*/ 9880795 h 9881063"/>
              <a:gd name="connsiteX6" fmla="*/ 1868733 w 10130736"/>
              <a:gd name="connsiteY6" fmla="*/ 7985098 h 9881063"/>
              <a:gd name="connsiteX7" fmla="*/ 54 w 10130736"/>
              <a:gd name="connsiteY7" fmla="*/ 4848429 h 9881063"/>
              <a:gd name="connsiteX0" fmla="*/ 54 w 10130736"/>
              <a:gd name="connsiteY0" fmla="*/ 5021423 h 10054057"/>
              <a:gd name="connsiteX1" fmla="*/ 1894859 w 10130736"/>
              <a:gd name="connsiteY1" fmla="*/ 1979360 h 10054057"/>
              <a:gd name="connsiteX2" fmla="*/ 5139037 w 10130736"/>
              <a:gd name="connsiteY2" fmla="*/ 0 h 10054057"/>
              <a:gd name="connsiteX3" fmla="*/ 10015719 w 10130736"/>
              <a:gd name="connsiteY3" fmla="*/ 4564223 h 10054057"/>
              <a:gd name="connsiteX4" fmla="*/ 8334846 w 10130736"/>
              <a:gd name="connsiteY4" fmla="*/ 8040527 h 10054057"/>
              <a:gd name="connsiteX5" fmla="*/ 5536572 w 10130736"/>
              <a:gd name="connsiteY5" fmla="*/ 10053789 h 10054057"/>
              <a:gd name="connsiteX6" fmla="*/ 1868733 w 10130736"/>
              <a:gd name="connsiteY6" fmla="*/ 8158092 h 10054057"/>
              <a:gd name="connsiteX7" fmla="*/ 54 w 10130736"/>
              <a:gd name="connsiteY7" fmla="*/ 5021423 h 10054057"/>
              <a:gd name="connsiteX0" fmla="*/ 54 w 10130736"/>
              <a:gd name="connsiteY0" fmla="*/ 5022202 h 10054836"/>
              <a:gd name="connsiteX1" fmla="*/ 1894859 w 10130736"/>
              <a:gd name="connsiteY1" fmla="*/ 1980139 h 10054836"/>
              <a:gd name="connsiteX2" fmla="*/ 5139037 w 10130736"/>
              <a:gd name="connsiteY2" fmla="*/ 779 h 10054836"/>
              <a:gd name="connsiteX3" fmla="*/ 10015719 w 10130736"/>
              <a:gd name="connsiteY3" fmla="*/ 4565002 h 10054836"/>
              <a:gd name="connsiteX4" fmla="*/ 8334846 w 10130736"/>
              <a:gd name="connsiteY4" fmla="*/ 8041306 h 10054836"/>
              <a:gd name="connsiteX5" fmla="*/ 5536572 w 10130736"/>
              <a:gd name="connsiteY5" fmla="*/ 10054568 h 10054836"/>
              <a:gd name="connsiteX6" fmla="*/ 1868733 w 10130736"/>
              <a:gd name="connsiteY6" fmla="*/ 8158871 h 10054836"/>
              <a:gd name="connsiteX7" fmla="*/ 54 w 10130736"/>
              <a:gd name="connsiteY7" fmla="*/ 5022202 h 10054836"/>
              <a:gd name="connsiteX0" fmla="*/ 54 w 10017214"/>
              <a:gd name="connsiteY0" fmla="*/ 5021946 h 10054580"/>
              <a:gd name="connsiteX1" fmla="*/ 1894859 w 10017214"/>
              <a:gd name="connsiteY1" fmla="*/ 1979883 h 10054580"/>
              <a:gd name="connsiteX2" fmla="*/ 5139037 w 10017214"/>
              <a:gd name="connsiteY2" fmla="*/ 523 h 10054580"/>
              <a:gd name="connsiteX3" fmla="*/ 8067587 w 10017214"/>
              <a:gd name="connsiteY3" fmla="*/ 1813597 h 10054580"/>
              <a:gd name="connsiteX4" fmla="*/ 10015719 w 10017214"/>
              <a:gd name="connsiteY4" fmla="*/ 4564746 h 10054580"/>
              <a:gd name="connsiteX5" fmla="*/ 8334846 w 10017214"/>
              <a:gd name="connsiteY5" fmla="*/ 8041050 h 10054580"/>
              <a:gd name="connsiteX6" fmla="*/ 5536572 w 10017214"/>
              <a:gd name="connsiteY6" fmla="*/ 10054312 h 10054580"/>
              <a:gd name="connsiteX7" fmla="*/ 1868733 w 10017214"/>
              <a:gd name="connsiteY7" fmla="*/ 8158615 h 10054580"/>
              <a:gd name="connsiteX8" fmla="*/ 54 w 10017214"/>
              <a:gd name="connsiteY8" fmla="*/ 5021946 h 10054580"/>
              <a:gd name="connsiteX0" fmla="*/ 54 w 10017214"/>
              <a:gd name="connsiteY0" fmla="*/ 5021723 h 10054357"/>
              <a:gd name="connsiteX1" fmla="*/ 1894859 w 10017214"/>
              <a:gd name="connsiteY1" fmla="*/ 1979660 h 10054357"/>
              <a:gd name="connsiteX2" fmla="*/ 5139037 w 10017214"/>
              <a:gd name="connsiteY2" fmla="*/ 300 h 10054357"/>
              <a:gd name="connsiteX3" fmla="*/ 8067587 w 10017214"/>
              <a:gd name="connsiteY3" fmla="*/ 1813374 h 10054357"/>
              <a:gd name="connsiteX4" fmla="*/ 10015719 w 10017214"/>
              <a:gd name="connsiteY4" fmla="*/ 4564523 h 10054357"/>
              <a:gd name="connsiteX5" fmla="*/ 8334846 w 10017214"/>
              <a:gd name="connsiteY5" fmla="*/ 8040827 h 10054357"/>
              <a:gd name="connsiteX6" fmla="*/ 5536572 w 10017214"/>
              <a:gd name="connsiteY6" fmla="*/ 10054089 h 10054357"/>
              <a:gd name="connsiteX7" fmla="*/ 1868733 w 10017214"/>
              <a:gd name="connsiteY7" fmla="*/ 8158392 h 10054357"/>
              <a:gd name="connsiteX8" fmla="*/ 54 w 10017214"/>
              <a:gd name="connsiteY8" fmla="*/ 5021723 h 10054357"/>
              <a:gd name="connsiteX0" fmla="*/ 54 w 10017214"/>
              <a:gd name="connsiteY0" fmla="*/ 5023500 h 10056134"/>
              <a:gd name="connsiteX1" fmla="*/ 1894859 w 10017214"/>
              <a:gd name="connsiteY1" fmla="*/ 1981437 h 10056134"/>
              <a:gd name="connsiteX2" fmla="*/ 5139037 w 10017214"/>
              <a:gd name="connsiteY2" fmla="*/ 2077 h 10056134"/>
              <a:gd name="connsiteX3" fmla="*/ 8067587 w 10017214"/>
              <a:gd name="connsiteY3" fmla="*/ 1815151 h 10056134"/>
              <a:gd name="connsiteX4" fmla="*/ 10015719 w 10017214"/>
              <a:gd name="connsiteY4" fmla="*/ 4566300 h 10056134"/>
              <a:gd name="connsiteX5" fmla="*/ 8334846 w 10017214"/>
              <a:gd name="connsiteY5" fmla="*/ 8042604 h 10056134"/>
              <a:gd name="connsiteX6" fmla="*/ 5536572 w 10017214"/>
              <a:gd name="connsiteY6" fmla="*/ 10055866 h 10056134"/>
              <a:gd name="connsiteX7" fmla="*/ 1868733 w 10017214"/>
              <a:gd name="connsiteY7" fmla="*/ 8160169 h 10056134"/>
              <a:gd name="connsiteX8" fmla="*/ 54 w 10017214"/>
              <a:gd name="connsiteY8" fmla="*/ 5023500 h 10056134"/>
              <a:gd name="connsiteX0" fmla="*/ 54 w 10140617"/>
              <a:gd name="connsiteY0" fmla="*/ 5023500 h 10056134"/>
              <a:gd name="connsiteX1" fmla="*/ 1894859 w 10140617"/>
              <a:gd name="connsiteY1" fmla="*/ 1981437 h 10056134"/>
              <a:gd name="connsiteX2" fmla="*/ 5139037 w 10140617"/>
              <a:gd name="connsiteY2" fmla="*/ 2077 h 10056134"/>
              <a:gd name="connsiteX3" fmla="*/ 8067587 w 10140617"/>
              <a:gd name="connsiteY3" fmla="*/ 1815151 h 10056134"/>
              <a:gd name="connsiteX4" fmla="*/ 10139286 w 10140617"/>
              <a:gd name="connsiteY4" fmla="*/ 5085284 h 10056134"/>
              <a:gd name="connsiteX5" fmla="*/ 8334846 w 10140617"/>
              <a:gd name="connsiteY5" fmla="*/ 8042604 h 10056134"/>
              <a:gd name="connsiteX6" fmla="*/ 5536572 w 10140617"/>
              <a:gd name="connsiteY6" fmla="*/ 10055866 h 10056134"/>
              <a:gd name="connsiteX7" fmla="*/ 1868733 w 10140617"/>
              <a:gd name="connsiteY7" fmla="*/ 8160169 h 10056134"/>
              <a:gd name="connsiteX8" fmla="*/ 54 w 10140617"/>
              <a:gd name="connsiteY8" fmla="*/ 5023500 h 10056134"/>
              <a:gd name="connsiteX0" fmla="*/ 54 w 10141707"/>
              <a:gd name="connsiteY0" fmla="*/ 5023500 h 10056134"/>
              <a:gd name="connsiteX1" fmla="*/ 1894859 w 10141707"/>
              <a:gd name="connsiteY1" fmla="*/ 1981437 h 10056134"/>
              <a:gd name="connsiteX2" fmla="*/ 5139037 w 10141707"/>
              <a:gd name="connsiteY2" fmla="*/ 2077 h 10056134"/>
              <a:gd name="connsiteX3" fmla="*/ 8067587 w 10141707"/>
              <a:gd name="connsiteY3" fmla="*/ 1815151 h 10056134"/>
              <a:gd name="connsiteX4" fmla="*/ 10139286 w 10141707"/>
              <a:gd name="connsiteY4" fmla="*/ 5085284 h 10056134"/>
              <a:gd name="connsiteX5" fmla="*/ 8334846 w 10141707"/>
              <a:gd name="connsiteY5" fmla="*/ 8042604 h 10056134"/>
              <a:gd name="connsiteX6" fmla="*/ 5536572 w 10141707"/>
              <a:gd name="connsiteY6" fmla="*/ 10055866 h 10056134"/>
              <a:gd name="connsiteX7" fmla="*/ 1868733 w 10141707"/>
              <a:gd name="connsiteY7" fmla="*/ 8160169 h 10056134"/>
              <a:gd name="connsiteX8" fmla="*/ 54 w 10141707"/>
              <a:gd name="connsiteY8" fmla="*/ 5023500 h 10056134"/>
              <a:gd name="connsiteX0" fmla="*/ 54 w 10141509"/>
              <a:gd name="connsiteY0" fmla="*/ 5023500 h 10056134"/>
              <a:gd name="connsiteX1" fmla="*/ 1894859 w 10141509"/>
              <a:gd name="connsiteY1" fmla="*/ 1981437 h 10056134"/>
              <a:gd name="connsiteX2" fmla="*/ 5139037 w 10141509"/>
              <a:gd name="connsiteY2" fmla="*/ 2077 h 10056134"/>
              <a:gd name="connsiteX3" fmla="*/ 8067587 w 10141509"/>
              <a:gd name="connsiteY3" fmla="*/ 1815151 h 10056134"/>
              <a:gd name="connsiteX4" fmla="*/ 10139286 w 10141509"/>
              <a:gd name="connsiteY4" fmla="*/ 5085284 h 10056134"/>
              <a:gd name="connsiteX5" fmla="*/ 8334846 w 10141509"/>
              <a:gd name="connsiteY5" fmla="*/ 8042604 h 10056134"/>
              <a:gd name="connsiteX6" fmla="*/ 5536572 w 10141509"/>
              <a:gd name="connsiteY6" fmla="*/ 10055866 h 10056134"/>
              <a:gd name="connsiteX7" fmla="*/ 1868733 w 10141509"/>
              <a:gd name="connsiteY7" fmla="*/ 8160169 h 10056134"/>
              <a:gd name="connsiteX8" fmla="*/ 54 w 10141509"/>
              <a:gd name="connsiteY8" fmla="*/ 5023500 h 10056134"/>
              <a:gd name="connsiteX0" fmla="*/ 54 w 10139298"/>
              <a:gd name="connsiteY0" fmla="*/ 5023500 h 10056134"/>
              <a:gd name="connsiteX1" fmla="*/ 1894859 w 10139298"/>
              <a:gd name="connsiteY1" fmla="*/ 1981437 h 10056134"/>
              <a:gd name="connsiteX2" fmla="*/ 5139037 w 10139298"/>
              <a:gd name="connsiteY2" fmla="*/ 2077 h 10056134"/>
              <a:gd name="connsiteX3" fmla="*/ 8067587 w 10139298"/>
              <a:gd name="connsiteY3" fmla="*/ 1815151 h 10056134"/>
              <a:gd name="connsiteX4" fmla="*/ 10139286 w 10139298"/>
              <a:gd name="connsiteY4" fmla="*/ 5085284 h 10056134"/>
              <a:gd name="connsiteX5" fmla="*/ 8334846 w 10139298"/>
              <a:gd name="connsiteY5" fmla="*/ 8042604 h 10056134"/>
              <a:gd name="connsiteX6" fmla="*/ 5536572 w 10139298"/>
              <a:gd name="connsiteY6" fmla="*/ 10055866 h 10056134"/>
              <a:gd name="connsiteX7" fmla="*/ 1868733 w 10139298"/>
              <a:gd name="connsiteY7" fmla="*/ 8160169 h 10056134"/>
              <a:gd name="connsiteX8" fmla="*/ 54 w 10139298"/>
              <a:gd name="connsiteY8" fmla="*/ 5023500 h 10056134"/>
              <a:gd name="connsiteX0" fmla="*/ 54 w 10140192"/>
              <a:gd name="connsiteY0" fmla="*/ 5023500 h 10056134"/>
              <a:gd name="connsiteX1" fmla="*/ 1894859 w 10140192"/>
              <a:gd name="connsiteY1" fmla="*/ 1981437 h 10056134"/>
              <a:gd name="connsiteX2" fmla="*/ 5139037 w 10140192"/>
              <a:gd name="connsiteY2" fmla="*/ 2077 h 10056134"/>
              <a:gd name="connsiteX3" fmla="*/ 8067587 w 10140192"/>
              <a:gd name="connsiteY3" fmla="*/ 1815151 h 10056134"/>
              <a:gd name="connsiteX4" fmla="*/ 10139286 w 10140192"/>
              <a:gd name="connsiteY4" fmla="*/ 5085284 h 10056134"/>
              <a:gd name="connsiteX5" fmla="*/ 8334846 w 10140192"/>
              <a:gd name="connsiteY5" fmla="*/ 8042604 h 10056134"/>
              <a:gd name="connsiteX6" fmla="*/ 5536572 w 10140192"/>
              <a:gd name="connsiteY6" fmla="*/ 10055866 h 10056134"/>
              <a:gd name="connsiteX7" fmla="*/ 1868733 w 10140192"/>
              <a:gd name="connsiteY7" fmla="*/ 8160169 h 10056134"/>
              <a:gd name="connsiteX8" fmla="*/ 54 w 10140192"/>
              <a:gd name="connsiteY8" fmla="*/ 5023500 h 10056134"/>
              <a:gd name="connsiteX0" fmla="*/ 54 w 10140192"/>
              <a:gd name="connsiteY0" fmla="*/ 5023500 h 10154965"/>
              <a:gd name="connsiteX1" fmla="*/ 1894859 w 10140192"/>
              <a:gd name="connsiteY1" fmla="*/ 1981437 h 10154965"/>
              <a:gd name="connsiteX2" fmla="*/ 5139037 w 10140192"/>
              <a:gd name="connsiteY2" fmla="*/ 2077 h 10154965"/>
              <a:gd name="connsiteX3" fmla="*/ 8067587 w 10140192"/>
              <a:gd name="connsiteY3" fmla="*/ 1815151 h 10154965"/>
              <a:gd name="connsiteX4" fmla="*/ 10139286 w 10140192"/>
              <a:gd name="connsiteY4" fmla="*/ 5085284 h 10154965"/>
              <a:gd name="connsiteX5" fmla="*/ 8334846 w 10140192"/>
              <a:gd name="connsiteY5" fmla="*/ 8042604 h 10154965"/>
              <a:gd name="connsiteX6" fmla="*/ 5178226 w 10140192"/>
              <a:gd name="connsiteY6" fmla="*/ 10154720 h 10154965"/>
              <a:gd name="connsiteX7" fmla="*/ 1868733 w 10140192"/>
              <a:gd name="connsiteY7" fmla="*/ 8160169 h 10154965"/>
              <a:gd name="connsiteX8" fmla="*/ 54 w 10140192"/>
              <a:gd name="connsiteY8" fmla="*/ 5023500 h 10154965"/>
              <a:gd name="connsiteX0" fmla="*/ 54 w 10140192"/>
              <a:gd name="connsiteY0" fmla="*/ 5023500 h 10156343"/>
              <a:gd name="connsiteX1" fmla="*/ 1894859 w 10140192"/>
              <a:gd name="connsiteY1" fmla="*/ 1981437 h 10156343"/>
              <a:gd name="connsiteX2" fmla="*/ 5139037 w 10140192"/>
              <a:gd name="connsiteY2" fmla="*/ 2077 h 10156343"/>
              <a:gd name="connsiteX3" fmla="*/ 8067587 w 10140192"/>
              <a:gd name="connsiteY3" fmla="*/ 1815151 h 10156343"/>
              <a:gd name="connsiteX4" fmla="*/ 10139286 w 10140192"/>
              <a:gd name="connsiteY4" fmla="*/ 5085284 h 10156343"/>
              <a:gd name="connsiteX5" fmla="*/ 8334846 w 10140192"/>
              <a:gd name="connsiteY5" fmla="*/ 8042604 h 10156343"/>
              <a:gd name="connsiteX6" fmla="*/ 5178226 w 10140192"/>
              <a:gd name="connsiteY6" fmla="*/ 10154720 h 10156343"/>
              <a:gd name="connsiteX7" fmla="*/ 1868733 w 10140192"/>
              <a:gd name="connsiteY7" fmla="*/ 8160169 h 10156343"/>
              <a:gd name="connsiteX8" fmla="*/ 54 w 10140192"/>
              <a:gd name="connsiteY8" fmla="*/ 5023500 h 10156343"/>
              <a:gd name="connsiteX0" fmla="*/ 54 w 10140192"/>
              <a:gd name="connsiteY0" fmla="*/ 5023500 h 10156343"/>
              <a:gd name="connsiteX1" fmla="*/ 1894859 w 10140192"/>
              <a:gd name="connsiteY1" fmla="*/ 1981437 h 10156343"/>
              <a:gd name="connsiteX2" fmla="*/ 5139037 w 10140192"/>
              <a:gd name="connsiteY2" fmla="*/ 2077 h 10156343"/>
              <a:gd name="connsiteX3" fmla="*/ 8067587 w 10140192"/>
              <a:gd name="connsiteY3" fmla="*/ 1815151 h 10156343"/>
              <a:gd name="connsiteX4" fmla="*/ 10139286 w 10140192"/>
              <a:gd name="connsiteY4" fmla="*/ 5085284 h 10156343"/>
              <a:gd name="connsiteX5" fmla="*/ 8334846 w 10140192"/>
              <a:gd name="connsiteY5" fmla="*/ 8042604 h 10156343"/>
              <a:gd name="connsiteX6" fmla="*/ 5178226 w 10140192"/>
              <a:gd name="connsiteY6" fmla="*/ 10154720 h 10156343"/>
              <a:gd name="connsiteX7" fmla="*/ 1868733 w 10140192"/>
              <a:gd name="connsiteY7" fmla="*/ 8160169 h 10156343"/>
              <a:gd name="connsiteX8" fmla="*/ 54 w 10140192"/>
              <a:gd name="connsiteY8" fmla="*/ 5023500 h 10156343"/>
              <a:gd name="connsiteX0" fmla="*/ 54 w 10140192"/>
              <a:gd name="connsiteY0" fmla="*/ 5023500 h 10155931"/>
              <a:gd name="connsiteX1" fmla="*/ 1894859 w 10140192"/>
              <a:gd name="connsiteY1" fmla="*/ 1981437 h 10155931"/>
              <a:gd name="connsiteX2" fmla="*/ 5139037 w 10140192"/>
              <a:gd name="connsiteY2" fmla="*/ 2077 h 10155931"/>
              <a:gd name="connsiteX3" fmla="*/ 8067587 w 10140192"/>
              <a:gd name="connsiteY3" fmla="*/ 1815151 h 10155931"/>
              <a:gd name="connsiteX4" fmla="*/ 10139286 w 10140192"/>
              <a:gd name="connsiteY4" fmla="*/ 5085284 h 10155931"/>
              <a:gd name="connsiteX5" fmla="*/ 8334846 w 10140192"/>
              <a:gd name="connsiteY5" fmla="*/ 8042604 h 10155931"/>
              <a:gd name="connsiteX6" fmla="*/ 5178226 w 10140192"/>
              <a:gd name="connsiteY6" fmla="*/ 10154720 h 10155931"/>
              <a:gd name="connsiteX7" fmla="*/ 1868733 w 10140192"/>
              <a:gd name="connsiteY7" fmla="*/ 8160169 h 10155931"/>
              <a:gd name="connsiteX8" fmla="*/ 54 w 10140192"/>
              <a:gd name="connsiteY8" fmla="*/ 5023500 h 10155931"/>
              <a:gd name="connsiteX0" fmla="*/ 54 w 10140192"/>
              <a:gd name="connsiteY0" fmla="*/ 5023500 h 10155931"/>
              <a:gd name="connsiteX1" fmla="*/ 1894859 w 10140192"/>
              <a:gd name="connsiteY1" fmla="*/ 1981437 h 10155931"/>
              <a:gd name="connsiteX2" fmla="*/ 5139037 w 10140192"/>
              <a:gd name="connsiteY2" fmla="*/ 2077 h 10155931"/>
              <a:gd name="connsiteX3" fmla="*/ 8067587 w 10140192"/>
              <a:gd name="connsiteY3" fmla="*/ 1815151 h 10155931"/>
              <a:gd name="connsiteX4" fmla="*/ 10139286 w 10140192"/>
              <a:gd name="connsiteY4" fmla="*/ 5085284 h 10155931"/>
              <a:gd name="connsiteX5" fmla="*/ 8334846 w 10140192"/>
              <a:gd name="connsiteY5" fmla="*/ 8042604 h 10155931"/>
              <a:gd name="connsiteX6" fmla="*/ 5178226 w 10140192"/>
              <a:gd name="connsiteY6" fmla="*/ 10154720 h 10155931"/>
              <a:gd name="connsiteX7" fmla="*/ 1868733 w 10140192"/>
              <a:gd name="connsiteY7" fmla="*/ 8160169 h 10155931"/>
              <a:gd name="connsiteX8" fmla="*/ 54 w 10140192"/>
              <a:gd name="connsiteY8" fmla="*/ 5023500 h 10155931"/>
              <a:gd name="connsiteX0" fmla="*/ 3857 w 10143995"/>
              <a:gd name="connsiteY0" fmla="*/ 5023500 h 10155931"/>
              <a:gd name="connsiteX1" fmla="*/ 1898662 w 10143995"/>
              <a:gd name="connsiteY1" fmla="*/ 1981437 h 10155931"/>
              <a:gd name="connsiteX2" fmla="*/ 5142840 w 10143995"/>
              <a:gd name="connsiteY2" fmla="*/ 2077 h 10155931"/>
              <a:gd name="connsiteX3" fmla="*/ 8071390 w 10143995"/>
              <a:gd name="connsiteY3" fmla="*/ 1815151 h 10155931"/>
              <a:gd name="connsiteX4" fmla="*/ 10143089 w 10143995"/>
              <a:gd name="connsiteY4" fmla="*/ 5085284 h 10155931"/>
              <a:gd name="connsiteX5" fmla="*/ 8338649 w 10143995"/>
              <a:gd name="connsiteY5" fmla="*/ 8042604 h 10155931"/>
              <a:gd name="connsiteX6" fmla="*/ 5182029 w 10143995"/>
              <a:gd name="connsiteY6" fmla="*/ 10154720 h 10155931"/>
              <a:gd name="connsiteX7" fmla="*/ 1872536 w 10143995"/>
              <a:gd name="connsiteY7" fmla="*/ 8160169 h 10155931"/>
              <a:gd name="connsiteX8" fmla="*/ 3857 w 10143995"/>
              <a:gd name="connsiteY8" fmla="*/ 5023500 h 10155931"/>
              <a:gd name="connsiteX0" fmla="*/ 3857 w 10143995"/>
              <a:gd name="connsiteY0" fmla="*/ 5023500 h 10155907"/>
              <a:gd name="connsiteX1" fmla="*/ 1898662 w 10143995"/>
              <a:gd name="connsiteY1" fmla="*/ 1981437 h 10155907"/>
              <a:gd name="connsiteX2" fmla="*/ 5142840 w 10143995"/>
              <a:gd name="connsiteY2" fmla="*/ 2077 h 10155907"/>
              <a:gd name="connsiteX3" fmla="*/ 8071390 w 10143995"/>
              <a:gd name="connsiteY3" fmla="*/ 1815151 h 10155907"/>
              <a:gd name="connsiteX4" fmla="*/ 10143089 w 10143995"/>
              <a:gd name="connsiteY4" fmla="*/ 5085284 h 10155907"/>
              <a:gd name="connsiteX5" fmla="*/ 8338649 w 10143995"/>
              <a:gd name="connsiteY5" fmla="*/ 8042604 h 10155907"/>
              <a:gd name="connsiteX6" fmla="*/ 5182029 w 10143995"/>
              <a:gd name="connsiteY6" fmla="*/ 10154720 h 10155907"/>
              <a:gd name="connsiteX7" fmla="*/ 1872536 w 10143995"/>
              <a:gd name="connsiteY7" fmla="*/ 8160169 h 10155907"/>
              <a:gd name="connsiteX8" fmla="*/ 3857 w 10143995"/>
              <a:gd name="connsiteY8" fmla="*/ 5023500 h 10155907"/>
              <a:gd name="connsiteX0" fmla="*/ 57 w 10140195"/>
              <a:gd name="connsiteY0" fmla="*/ 5023500 h 10155907"/>
              <a:gd name="connsiteX1" fmla="*/ 1894862 w 10140195"/>
              <a:gd name="connsiteY1" fmla="*/ 1981437 h 10155907"/>
              <a:gd name="connsiteX2" fmla="*/ 5139040 w 10140195"/>
              <a:gd name="connsiteY2" fmla="*/ 2077 h 10155907"/>
              <a:gd name="connsiteX3" fmla="*/ 8067590 w 10140195"/>
              <a:gd name="connsiteY3" fmla="*/ 1815151 h 10155907"/>
              <a:gd name="connsiteX4" fmla="*/ 10139289 w 10140195"/>
              <a:gd name="connsiteY4" fmla="*/ 5085284 h 10155907"/>
              <a:gd name="connsiteX5" fmla="*/ 8334849 w 10140195"/>
              <a:gd name="connsiteY5" fmla="*/ 8042604 h 10155907"/>
              <a:gd name="connsiteX6" fmla="*/ 5178229 w 10140195"/>
              <a:gd name="connsiteY6" fmla="*/ 10154720 h 10155907"/>
              <a:gd name="connsiteX7" fmla="*/ 1868736 w 10140195"/>
              <a:gd name="connsiteY7" fmla="*/ 8160169 h 10155907"/>
              <a:gd name="connsiteX8" fmla="*/ 57 w 10140195"/>
              <a:gd name="connsiteY8" fmla="*/ 5023500 h 10155907"/>
              <a:gd name="connsiteX0" fmla="*/ 787 w 10140925"/>
              <a:gd name="connsiteY0" fmla="*/ 5023500 h 10155907"/>
              <a:gd name="connsiteX1" fmla="*/ 1895592 w 10140925"/>
              <a:gd name="connsiteY1" fmla="*/ 1981437 h 10155907"/>
              <a:gd name="connsiteX2" fmla="*/ 5139770 w 10140925"/>
              <a:gd name="connsiteY2" fmla="*/ 2077 h 10155907"/>
              <a:gd name="connsiteX3" fmla="*/ 8068320 w 10140925"/>
              <a:gd name="connsiteY3" fmla="*/ 1815151 h 10155907"/>
              <a:gd name="connsiteX4" fmla="*/ 10140019 w 10140925"/>
              <a:gd name="connsiteY4" fmla="*/ 5085284 h 10155907"/>
              <a:gd name="connsiteX5" fmla="*/ 8335579 w 10140925"/>
              <a:gd name="connsiteY5" fmla="*/ 8042604 h 10155907"/>
              <a:gd name="connsiteX6" fmla="*/ 5178959 w 10140925"/>
              <a:gd name="connsiteY6" fmla="*/ 10154720 h 10155907"/>
              <a:gd name="connsiteX7" fmla="*/ 1869466 w 10140925"/>
              <a:gd name="connsiteY7" fmla="*/ 8160169 h 10155907"/>
              <a:gd name="connsiteX8" fmla="*/ 787 w 10140925"/>
              <a:gd name="connsiteY8" fmla="*/ 5023500 h 10155907"/>
              <a:gd name="connsiteX0" fmla="*/ 787 w 10140925"/>
              <a:gd name="connsiteY0" fmla="*/ 5023500 h 10155907"/>
              <a:gd name="connsiteX1" fmla="*/ 1895592 w 10140925"/>
              <a:gd name="connsiteY1" fmla="*/ 1981437 h 10155907"/>
              <a:gd name="connsiteX2" fmla="*/ 5139770 w 10140925"/>
              <a:gd name="connsiteY2" fmla="*/ 2077 h 10155907"/>
              <a:gd name="connsiteX3" fmla="*/ 8068320 w 10140925"/>
              <a:gd name="connsiteY3" fmla="*/ 1815151 h 10155907"/>
              <a:gd name="connsiteX4" fmla="*/ 10140019 w 10140925"/>
              <a:gd name="connsiteY4" fmla="*/ 5085284 h 10155907"/>
              <a:gd name="connsiteX5" fmla="*/ 8335579 w 10140925"/>
              <a:gd name="connsiteY5" fmla="*/ 8042604 h 10155907"/>
              <a:gd name="connsiteX6" fmla="*/ 5178959 w 10140925"/>
              <a:gd name="connsiteY6" fmla="*/ 10154720 h 10155907"/>
              <a:gd name="connsiteX7" fmla="*/ 1869466 w 10140925"/>
              <a:gd name="connsiteY7" fmla="*/ 8160169 h 10155907"/>
              <a:gd name="connsiteX8" fmla="*/ 787 w 10140925"/>
              <a:gd name="connsiteY8" fmla="*/ 5023500 h 10155907"/>
              <a:gd name="connsiteX0" fmla="*/ 787 w 10140925"/>
              <a:gd name="connsiteY0" fmla="*/ 5023480 h 10155887"/>
              <a:gd name="connsiteX1" fmla="*/ 1895592 w 10140925"/>
              <a:gd name="connsiteY1" fmla="*/ 1981417 h 10155887"/>
              <a:gd name="connsiteX2" fmla="*/ 5139770 w 10140925"/>
              <a:gd name="connsiteY2" fmla="*/ 2057 h 10155887"/>
              <a:gd name="connsiteX3" fmla="*/ 8068320 w 10140925"/>
              <a:gd name="connsiteY3" fmla="*/ 1815131 h 10155887"/>
              <a:gd name="connsiteX4" fmla="*/ 10140019 w 10140925"/>
              <a:gd name="connsiteY4" fmla="*/ 5085264 h 10155887"/>
              <a:gd name="connsiteX5" fmla="*/ 8335579 w 10140925"/>
              <a:gd name="connsiteY5" fmla="*/ 8042584 h 10155887"/>
              <a:gd name="connsiteX6" fmla="*/ 5178959 w 10140925"/>
              <a:gd name="connsiteY6" fmla="*/ 10154700 h 10155887"/>
              <a:gd name="connsiteX7" fmla="*/ 1869466 w 10140925"/>
              <a:gd name="connsiteY7" fmla="*/ 8160149 h 10155887"/>
              <a:gd name="connsiteX8" fmla="*/ 787 w 10140925"/>
              <a:gd name="connsiteY8" fmla="*/ 5023480 h 10155887"/>
              <a:gd name="connsiteX0" fmla="*/ 787 w 10140925"/>
              <a:gd name="connsiteY0" fmla="*/ 5022720 h 10155127"/>
              <a:gd name="connsiteX1" fmla="*/ 1895592 w 10140925"/>
              <a:gd name="connsiteY1" fmla="*/ 1980657 h 10155127"/>
              <a:gd name="connsiteX2" fmla="*/ 5139770 w 10140925"/>
              <a:gd name="connsiteY2" fmla="*/ 1297 h 10155127"/>
              <a:gd name="connsiteX3" fmla="*/ 8068320 w 10140925"/>
              <a:gd name="connsiteY3" fmla="*/ 1814371 h 10155127"/>
              <a:gd name="connsiteX4" fmla="*/ 10140019 w 10140925"/>
              <a:gd name="connsiteY4" fmla="*/ 5084504 h 10155127"/>
              <a:gd name="connsiteX5" fmla="*/ 8335579 w 10140925"/>
              <a:gd name="connsiteY5" fmla="*/ 8041824 h 10155127"/>
              <a:gd name="connsiteX6" fmla="*/ 5178959 w 10140925"/>
              <a:gd name="connsiteY6" fmla="*/ 10153940 h 10155127"/>
              <a:gd name="connsiteX7" fmla="*/ 1869466 w 10140925"/>
              <a:gd name="connsiteY7" fmla="*/ 8159389 h 10155127"/>
              <a:gd name="connsiteX8" fmla="*/ 787 w 10140925"/>
              <a:gd name="connsiteY8" fmla="*/ 5022720 h 10155127"/>
              <a:gd name="connsiteX0" fmla="*/ 787 w 10140925"/>
              <a:gd name="connsiteY0" fmla="*/ 5022739 h 10155146"/>
              <a:gd name="connsiteX1" fmla="*/ 1895592 w 10140925"/>
              <a:gd name="connsiteY1" fmla="*/ 1980676 h 10155146"/>
              <a:gd name="connsiteX2" fmla="*/ 5139770 w 10140925"/>
              <a:gd name="connsiteY2" fmla="*/ 1316 h 10155146"/>
              <a:gd name="connsiteX3" fmla="*/ 8068320 w 10140925"/>
              <a:gd name="connsiteY3" fmla="*/ 1814390 h 10155146"/>
              <a:gd name="connsiteX4" fmla="*/ 10140019 w 10140925"/>
              <a:gd name="connsiteY4" fmla="*/ 5084523 h 10155146"/>
              <a:gd name="connsiteX5" fmla="*/ 8335579 w 10140925"/>
              <a:gd name="connsiteY5" fmla="*/ 8041843 h 10155146"/>
              <a:gd name="connsiteX6" fmla="*/ 5178959 w 10140925"/>
              <a:gd name="connsiteY6" fmla="*/ 10153959 h 10155146"/>
              <a:gd name="connsiteX7" fmla="*/ 1869466 w 10140925"/>
              <a:gd name="connsiteY7" fmla="*/ 8159408 h 10155146"/>
              <a:gd name="connsiteX8" fmla="*/ 787 w 10140925"/>
              <a:gd name="connsiteY8" fmla="*/ 5022739 h 10155146"/>
              <a:gd name="connsiteX0" fmla="*/ 787 w 10140925"/>
              <a:gd name="connsiteY0" fmla="*/ 5021567 h 10153974"/>
              <a:gd name="connsiteX1" fmla="*/ 1895592 w 10140925"/>
              <a:gd name="connsiteY1" fmla="*/ 1979504 h 10153974"/>
              <a:gd name="connsiteX2" fmla="*/ 5139770 w 10140925"/>
              <a:gd name="connsiteY2" fmla="*/ 144 h 10153974"/>
              <a:gd name="connsiteX3" fmla="*/ 8068320 w 10140925"/>
              <a:gd name="connsiteY3" fmla="*/ 1813218 h 10153974"/>
              <a:gd name="connsiteX4" fmla="*/ 10140019 w 10140925"/>
              <a:gd name="connsiteY4" fmla="*/ 5083351 h 10153974"/>
              <a:gd name="connsiteX5" fmla="*/ 8335579 w 10140925"/>
              <a:gd name="connsiteY5" fmla="*/ 8040671 h 10153974"/>
              <a:gd name="connsiteX6" fmla="*/ 5178959 w 10140925"/>
              <a:gd name="connsiteY6" fmla="*/ 10152787 h 10153974"/>
              <a:gd name="connsiteX7" fmla="*/ 1869466 w 10140925"/>
              <a:gd name="connsiteY7" fmla="*/ 8158236 h 10153974"/>
              <a:gd name="connsiteX8" fmla="*/ 787 w 10140925"/>
              <a:gd name="connsiteY8" fmla="*/ 5021567 h 10153974"/>
              <a:gd name="connsiteX0" fmla="*/ 787 w 10140925"/>
              <a:gd name="connsiteY0" fmla="*/ 5015305 h 10147712"/>
              <a:gd name="connsiteX1" fmla="*/ 1895592 w 10140925"/>
              <a:gd name="connsiteY1" fmla="*/ 1973242 h 10147712"/>
              <a:gd name="connsiteX2" fmla="*/ 5039562 w 10140925"/>
              <a:gd name="connsiteY2" fmla="*/ 145 h 10147712"/>
              <a:gd name="connsiteX3" fmla="*/ 8068320 w 10140925"/>
              <a:gd name="connsiteY3" fmla="*/ 1806956 h 10147712"/>
              <a:gd name="connsiteX4" fmla="*/ 10140019 w 10140925"/>
              <a:gd name="connsiteY4" fmla="*/ 5077089 h 10147712"/>
              <a:gd name="connsiteX5" fmla="*/ 8335579 w 10140925"/>
              <a:gd name="connsiteY5" fmla="*/ 8034409 h 10147712"/>
              <a:gd name="connsiteX6" fmla="*/ 5178959 w 10140925"/>
              <a:gd name="connsiteY6" fmla="*/ 10146525 h 10147712"/>
              <a:gd name="connsiteX7" fmla="*/ 1869466 w 10140925"/>
              <a:gd name="connsiteY7" fmla="*/ 8151974 h 10147712"/>
              <a:gd name="connsiteX8" fmla="*/ 787 w 10140925"/>
              <a:gd name="connsiteY8" fmla="*/ 5015305 h 10147712"/>
              <a:gd name="connsiteX0" fmla="*/ 787 w 10140925"/>
              <a:gd name="connsiteY0" fmla="*/ 5015164 h 10147571"/>
              <a:gd name="connsiteX1" fmla="*/ 1895592 w 10140925"/>
              <a:gd name="connsiteY1" fmla="*/ 1973101 h 10147571"/>
              <a:gd name="connsiteX2" fmla="*/ 5039562 w 10140925"/>
              <a:gd name="connsiteY2" fmla="*/ 4 h 10147571"/>
              <a:gd name="connsiteX3" fmla="*/ 8068320 w 10140925"/>
              <a:gd name="connsiteY3" fmla="*/ 1806815 h 10147571"/>
              <a:gd name="connsiteX4" fmla="*/ 10140019 w 10140925"/>
              <a:gd name="connsiteY4" fmla="*/ 5076948 h 10147571"/>
              <a:gd name="connsiteX5" fmla="*/ 8335579 w 10140925"/>
              <a:gd name="connsiteY5" fmla="*/ 8034268 h 10147571"/>
              <a:gd name="connsiteX6" fmla="*/ 5178959 w 10140925"/>
              <a:gd name="connsiteY6" fmla="*/ 10146384 h 10147571"/>
              <a:gd name="connsiteX7" fmla="*/ 1869466 w 10140925"/>
              <a:gd name="connsiteY7" fmla="*/ 8151833 h 10147571"/>
              <a:gd name="connsiteX8" fmla="*/ 787 w 10140925"/>
              <a:gd name="connsiteY8" fmla="*/ 5015164 h 10147571"/>
              <a:gd name="connsiteX0" fmla="*/ 787 w 10140079"/>
              <a:gd name="connsiteY0" fmla="*/ 5015164 h 10147571"/>
              <a:gd name="connsiteX1" fmla="*/ 1895592 w 10140079"/>
              <a:gd name="connsiteY1" fmla="*/ 1973101 h 10147571"/>
              <a:gd name="connsiteX2" fmla="*/ 5039562 w 10140079"/>
              <a:gd name="connsiteY2" fmla="*/ 4 h 10147571"/>
              <a:gd name="connsiteX3" fmla="*/ 8068320 w 10140079"/>
              <a:gd name="connsiteY3" fmla="*/ 1806815 h 10147571"/>
              <a:gd name="connsiteX4" fmla="*/ 10140019 w 10140079"/>
              <a:gd name="connsiteY4" fmla="*/ 5076948 h 10147571"/>
              <a:gd name="connsiteX5" fmla="*/ 8335579 w 10140079"/>
              <a:gd name="connsiteY5" fmla="*/ 8034268 h 10147571"/>
              <a:gd name="connsiteX6" fmla="*/ 5178959 w 10140079"/>
              <a:gd name="connsiteY6" fmla="*/ 10146384 h 10147571"/>
              <a:gd name="connsiteX7" fmla="*/ 1869466 w 10140079"/>
              <a:gd name="connsiteY7" fmla="*/ 8151833 h 10147571"/>
              <a:gd name="connsiteX8" fmla="*/ 787 w 10140079"/>
              <a:gd name="connsiteY8" fmla="*/ 5015164 h 10147571"/>
              <a:gd name="connsiteX0" fmla="*/ 787 w 10142684"/>
              <a:gd name="connsiteY0" fmla="*/ 5015164 h 10147571"/>
              <a:gd name="connsiteX1" fmla="*/ 1895592 w 10142684"/>
              <a:gd name="connsiteY1" fmla="*/ 1973101 h 10147571"/>
              <a:gd name="connsiteX2" fmla="*/ 5039562 w 10142684"/>
              <a:gd name="connsiteY2" fmla="*/ 4 h 10147571"/>
              <a:gd name="connsiteX3" fmla="*/ 8068320 w 10142684"/>
              <a:gd name="connsiteY3" fmla="*/ 1806815 h 10147571"/>
              <a:gd name="connsiteX4" fmla="*/ 10140019 w 10142684"/>
              <a:gd name="connsiteY4" fmla="*/ 5076948 h 10147571"/>
              <a:gd name="connsiteX5" fmla="*/ 8335579 w 10142684"/>
              <a:gd name="connsiteY5" fmla="*/ 8034268 h 10147571"/>
              <a:gd name="connsiteX6" fmla="*/ 5178959 w 10142684"/>
              <a:gd name="connsiteY6" fmla="*/ 10146384 h 10147571"/>
              <a:gd name="connsiteX7" fmla="*/ 1869466 w 10142684"/>
              <a:gd name="connsiteY7" fmla="*/ 8151833 h 10147571"/>
              <a:gd name="connsiteX8" fmla="*/ 787 w 10142684"/>
              <a:gd name="connsiteY8" fmla="*/ 5015164 h 10147571"/>
              <a:gd name="connsiteX0" fmla="*/ 787 w 10130180"/>
              <a:gd name="connsiteY0" fmla="*/ 5015164 h 10147571"/>
              <a:gd name="connsiteX1" fmla="*/ 1895592 w 10130180"/>
              <a:gd name="connsiteY1" fmla="*/ 1973101 h 10147571"/>
              <a:gd name="connsiteX2" fmla="*/ 5039562 w 10130180"/>
              <a:gd name="connsiteY2" fmla="*/ 4 h 10147571"/>
              <a:gd name="connsiteX3" fmla="*/ 8068320 w 10130180"/>
              <a:gd name="connsiteY3" fmla="*/ 1806815 h 10147571"/>
              <a:gd name="connsiteX4" fmla="*/ 10127493 w 10130180"/>
              <a:gd name="connsiteY4" fmla="*/ 5095737 h 10147571"/>
              <a:gd name="connsiteX5" fmla="*/ 8335579 w 10130180"/>
              <a:gd name="connsiteY5" fmla="*/ 8034268 h 10147571"/>
              <a:gd name="connsiteX6" fmla="*/ 5178959 w 10130180"/>
              <a:gd name="connsiteY6" fmla="*/ 10146384 h 10147571"/>
              <a:gd name="connsiteX7" fmla="*/ 1869466 w 10130180"/>
              <a:gd name="connsiteY7" fmla="*/ 8151833 h 10147571"/>
              <a:gd name="connsiteX8" fmla="*/ 787 w 10130180"/>
              <a:gd name="connsiteY8" fmla="*/ 5015164 h 10147571"/>
              <a:gd name="connsiteX0" fmla="*/ 787 w 10129060"/>
              <a:gd name="connsiteY0" fmla="*/ 5015164 h 10146587"/>
              <a:gd name="connsiteX1" fmla="*/ 1895592 w 10129060"/>
              <a:gd name="connsiteY1" fmla="*/ 1973101 h 10146587"/>
              <a:gd name="connsiteX2" fmla="*/ 5039562 w 10129060"/>
              <a:gd name="connsiteY2" fmla="*/ 4 h 10146587"/>
              <a:gd name="connsiteX3" fmla="*/ 8068320 w 10129060"/>
              <a:gd name="connsiteY3" fmla="*/ 1806815 h 10146587"/>
              <a:gd name="connsiteX4" fmla="*/ 10127493 w 10129060"/>
              <a:gd name="connsiteY4" fmla="*/ 5095737 h 10146587"/>
              <a:gd name="connsiteX5" fmla="*/ 8354931 w 10129060"/>
              <a:gd name="connsiteY5" fmla="*/ 8043945 h 10146587"/>
              <a:gd name="connsiteX6" fmla="*/ 5178959 w 10129060"/>
              <a:gd name="connsiteY6" fmla="*/ 10146384 h 10146587"/>
              <a:gd name="connsiteX7" fmla="*/ 1869466 w 10129060"/>
              <a:gd name="connsiteY7" fmla="*/ 8151833 h 10146587"/>
              <a:gd name="connsiteX8" fmla="*/ 787 w 10129060"/>
              <a:gd name="connsiteY8" fmla="*/ 5015164 h 10146587"/>
              <a:gd name="connsiteX0" fmla="*/ 787 w 10129060"/>
              <a:gd name="connsiteY0" fmla="*/ 5015164 h 10146587"/>
              <a:gd name="connsiteX1" fmla="*/ 1895592 w 10129060"/>
              <a:gd name="connsiteY1" fmla="*/ 1973101 h 10146587"/>
              <a:gd name="connsiteX2" fmla="*/ 5039562 w 10129060"/>
              <a:gd name="connsiteY2" fmla="*/ 4 h 10146587"/>
              <a:gd name="connsiteX3" fmla="*/ 8068320 w 10129060"/>
              <a:gd name="connsiteY3" fmla="*/ 1806815 h 10146587"/>
              <a:gd name="connsiteX4" fmla="*/ 10127493 w 10129060"/>
              <a:gd name="connsiteY4" fmla="*/ 5095737 h 10146587"/>
              <a:gd name="connsiteX5" fmla="*/ 8354931 w 10129060"/>
              <a:gd name="connsiteY5" fmla="*/ 8043945 h 10146587"/>
              <a:gd name="connsiteX6" fmla="*/ 5178959 w 10129060"/>
              <a:gd name="connsiteY6" fmla="*/ 10146384 h 10146587"/>
              <a:gd name="connsiteX7" fmla="*/ 1869466 w 10129060"/>
              <a:gd name="connsiteY7" fmla="*/ 8151833 h 10146587"/>
              <a:gd name="connsiteX8" fmla="*/ 787 w 10129060"/>
              <a:gd name="connsiteY8" fmla="*/ 5015164 h 10146587"/>
              <a:gd name="connsiteX0" fmla="*/ 787 w 10129243"/>
              <a:gd name="connsiteY0" fmla="*/ 5015164 h 10146587"/>
              <a:gd name="connsiteX1" fmla="*/ 1895592 w 10129243"/>
              <a:gd name="connsiteY1" fmla="*/ 1973101 h 10146587"/>
              <a:gd name="connsiteX2" fmla="*/ 5039562 w 10129243"/>
              <a:gd name="connsiteY2" fmla="*/ 4 h 10146587"/>
              <a:gd name="connsiteX3" fmla="*/ 8068320 w 10129243"/>
              <a:gd name="connsiteY3" fmla="*/ 1806815 h 10146587"/>
              <a:gd name="connsiteX4" fmla="*/ 10127493 w 10129243"/>
              <a:gd name="connsiteY4" fmla="*/ 5095737 h 10146587"/>
              <a:gd name="connsiteX5" fmla="*/ 8354931 w 10129243"/>
              <a:gd name="connsiteY5" fmla="*/ 8043945 h 10146587"/>
              <a:gd name="connsiteX6" fmla="*/ 5178959 w 10129243"/>
              <a:gd name="connsiteY6" fmla="*/ 10146384 h 10146587"/>
              <a:gd name="connsiteX7" fmla="*/ 1869466 w 10129243"/>
              <a:gd name="connsiteY7" fmla="*/ 8151833 h 10146587"/>
              <a:gd name="connsiteX8" fmla="*/ 787 w 10129243"/>
              <a:gd name="connsiteY8" fmla="*/ 5015164 h 10146587"/>
              <a:gd name="connsiteX0" fmla="*/ 787 w 10128135"/>
              <a:gd name="connsiteY0" fmla="*/ 5015164 h 10146587"/>
              <a:gd name="connsiteX1" fmla="*/ 1895592 w 10128135"/>
              <a:gd name="connsiteY1" fmla="*/ 1973101 h 10146587"/>
              <a:gd name="connsiteX2" fmla="*/ 5039562 w 10128135"/>
              <a:gd name="connsiteY2" fmla="*/ 4 h 10146587"/>
              <a:gd name="connsiteX3" fmla="*/ 8068320 w 10128135"/>
              <a:gd name="connsiteY3" fmla="*/ 1806815 h 10146587"/>
              <a:gd name="connsiteX4" fmla="*/ 10127493 w 10128135"/>
              <a:gd name="connsiteY4" fmla="*/ 5095737 h 10146587"/>
              <a:gd name="connsiteX5" fmla="*/ 8354931 w 10128135"/>
              <a:gd name="connsiteY5" fmla="*/ 8043945 h 10146587"/>
              <a:gd name="connsiteX6" fmla="*/ 5178959 w 10128135"/>
              <a:gd name="connsiteY6" fmla="*/ 10146384 h 10146587"/>
              <a:gd name="connsiteX7" fmla="*/ 1869466 w 10128135"/>
              <a:gd name="connsiteY7" fmla="*/ 8151833 h 10146587"/>
              <a:gd name="connsiteX8" fmla="*/ 787 w 10128135"/>
              <a:gd name="connsiteY8" fmla="*/ 5015164 h 10146587"/>
              <a:gd name="connsiteX0" fmla="*/ 787 w 10128212"/>
              <a:gd name="connsiteY0" fmla="*/ 5015164 h 10146587"/>
              <a:gd name="connsiteX1" fmla="*/ 1895592 w 10128212"/>
              <a:gd name="connsiteY1" fmla="*/ 1973101 h 10146587"/>
              <a:gd name="connsiteX2" fmla="*/ 5039562 w 10128212"/>
              <a:gd name="connsiteY2" fmla="*/ 4 h 10146587"/>
              <a:gd name="connsiteX3" fmla="*/ 8068320 w 10128212"/>
              <a:gd name="connsiteY3" fmla="*/ 1806815 h 10146587"/>
              <a:gd name="connsiteX4" fmla="*/ 10127493 w 10128212"/>
              <a:gd name="connsiteY4" fmla="*/ 5095737 h 10146587"/>
              <a:gd name="connsiteX5" fmla="*/ 8354931 w 10128212"/>
              <a:gd name="connsiteY5" fmla="*/ 8043945 h 10146587"/>
              <a:gd name="connsiteX6" fmla="*/ 5178959 w 10128212"/>
              <a:gd name="connsiteY6" fmla="*/ 10146384 h 10146587"/>
              <a:gd name="connsiteX7" fmla="*/ 1869466 w 10128212"/>
              <a:gd name="connsiteY7" fmla="*/ 8151833 h 10146587"/>
              <a:gd name="connsiteX8" fmla="*/ 787 w 10128212"/>
              <a:gd name="connsiteY8" fmla="*/ 5015164 h 10146587"/>
              <a:gd name="connsiteX0" fmla="*/ 787 w 10127543"/>
              <a:gd name="connsiteY0" fmla="*/ 5015164 h 10146587"/>
              <a:gd name="connsiteX1" fmla="*/ 1895592 w 10127543"/>
              <a:gd name="connsiteY1" fmla="*/ 1973101 h 10146587"/>
              <a:gd name="connsiteX2" fmla="*/ 5039562 w 10127543"/>
              <a:gd name="connsiteY2" fmla="*/ 4 h 10146587"/>
              <a:gd name="connsiteX3" fmla="*/ 8068320 w 10127543"/>
              <a:gd name="connsiteY3" fmla="*/ 1806815 h 10146587"/>
              <a:gd name="connsiteX4" fmla="*/ 10127493 w 10127543"/>
              <a:gd name="connsiteY4" fmla="*/ 5095737 h 10146587"/>
              <a:gd name="connsiteX5" fmla="*/ 8354931 w 10127543"/>
              <a:gd name="connsiteY5" fmla="*/ 8043945 h 10146587"/>
              <a:gd name="connsiteX6" fmla="*/ 5178959 w 10127543"/>
              <a:gd name="connsiteY6" fmla="*/ 10146384 h 10146587"/>
              <a:gd name="connsiteX7" fmla="*/ 1869466 w 10127543"/>
              <a:gd name="connsiteY7" fmla="*/ 8151833 h 10146587"/>
              <a:gd name="connsiteX8" fmla="*/ 787 w 10127543"/>
              <a:gd name="connsiteY8" fmla="*/ 5015164 h 10146587"/>
              <a:gd name="connsiteX0" fmla="*/ 787 w 10127543"/>
              <a:gd name="connsiteY0" fmla="*/ 5015164 h 10146587"/>
              <a:gd name="connsiteX1" fmla="*/ 1895592 w 10127543"/>
              <a:gd name="connsiteY1" fmla="*/ 1973101 h 10146587"/>
              <a:gd name="connsiteX2" fmla="*/ 5039562 w 10127543"/>
              <a:gd name="connsiteY2" fmla="*/ 4 h 10146587"/>
              <a:gd name="connsiteX3" fmla="*/ 8068320 w 10127543"/>
              <a:gd name="connsiteY3" fmla="*/ 1806815 h 10146587"/>
              <a:gd name="connsiteX4" fmla="*/ 10127493 w 10127543"/>
              <a:gd name="connsiteY4" fmla="*/ 5095737 h 10146587"/>
              <a:gd name="connsiteX5" fmla="*/ 8354931 w 10127543"/>
              <a:gd name="connsiteY5" fmla="*/ 8043945 h 10146587"/>
              <a:gd name="connsiteX6" fmla="*/ 5178959 w 10127543"/>
              <a:gd name="connsiteY6" fmla="*/ 10146384 h 10146587"/>
              <a:gd name="connsiteX7" fmla="*/ 1869466 w 10127543"/>
              <a:gd name="connsiteY7" fmla="*/ 8151833 h 10146587"/>
              <a:gd name="connsiteX8" fmla="*/ 787 w 10127543"/>
              <a:gd name="connsiteY8" fmla="*/ 5015164 h 10146587"/>
              <a:gd name="connsiteX0" fmla="*/ 787 w 10127543"/>
              <a:gd name="connsiteY0" fmla="*/ 5015164 h 10146587"/>
              <a:gd name="connsiteX1" fmla="*/ 1895592 w 10127543"/>
              <a:gd name="connsiteY1" fmla="*/ 1973101 h 10146587"/>
              <a:gd name="connsiteX2" fmla="*/ 5039562 w 10127543"/>
              <a:gd name="connsiteY2" fmla="*/ 4 h 10146587"/>
              <a:gd name="connsiteX3" fmla="*/ 8068320 w 10127543"/>
              <a:gd name="connsiteY3" fmla="*/ 1806815 h 10146587"/>
              <a:gd name="connsiteX4" fmla="*/ 10127493 w 10127543"/>
              <a:gd name="connsiteY4" fmla="*/ 5095737 h 10146587"/>
              <a:gd name="connsiteX5" fmla="*/ 8354931 w 10127543"/>
              <a:gd name="connsiteY5" fmla="*/ 8043945 h 10146587"/>
              <a:gd name="connsiteX6" fmla="*/ 5178959 w 10127543"/>
              <a:gd name="connsiteY6" fmla="*/ 10146384 h 10146587"/>
              <a:gd name="connsiteX7" fmla="*/ 1869466 w 10127543"/>
              <a:gd name="connsiteY7" fmla="*/ 8151833 h 10146587"/>
              <a:gd name="connsiteX8" fmla="*/ 787 w 10127543"/>
              <a:gd name="connsiteY8" fmla="*/ 5015164 h 10146587"/>
              <a:gd name="connsiteX0" fmla="*/ 787 w 10127543"/>
              <a:gd name="connsiteY0" fmla="*/ 5015164 h 10146587"/>
              <a:gd name="connsiteX1" fmla="*/ 1895592 w 10127543"/>
              <a:gd name="connsiteY1" fmla="*/ 1973101 h 10146587"/>
              <a:gd name="connsiteX2" fmla="*/ 5039562 w 10127543"/>
              <a:gd name="connsiteY2" fmla="*/ 4 h 10146587"/>
              <a:gd name="connsiteX3" fmla="*/ 8068320 w 10127543"/>
              <a:gd name="connsiteY3" fmla="*/ 1806815 h 10146587"/>
              <a:gd name="connsiteX4" fmla="*/ 10127493 w 10127543"/>
              <a:gd name="connsiteY4" fmla="*/ 5095737 h 10146587"/>
              <a:gd name="connsiteX5" fmla="*/ 8354931 w 10127543"/>
              <a:gd name="connsiteY5" fmla="*/ 8043945 h 10146587"/>
              <a:gd name="connsiteX6" fmla="*/ 5178959 w 10127543"/>
              <a:gd name="connsiteY6" fmla="*/ 10146384 h 10146587"/>
              <a:gd name="connsiteX7" fmla="*/ 1869466 w 10127543"/>
              <a:gd name="connsiteY7" fmla="*/ 8151833 h 10146587"/>
              <a:gd name="connsiteX8" fmla="*/ 787 w 10127543"/>
              <a:gd name="connsiteY8" fmla="*/ 5015164 h 10146587"/>
              <a:gd name="connsiteX0" fmla="*/ 787 w 10127543"/>
              <a:gd name="connsiteY0" fmla="*/ 5015164 h 10146587"/>
              <a:gd name="connsiteX1" fmla="*/ 1895592 w 10127543"/>
              <a:gd name="connsiteY1" fmla="*/ 1973101 h 10146587"/>
              <a:gd name="connsiteX2" fmla="*/ 5039562 w 10127543"/>
              <a:gd name="connsiteY2" fmla="*/ 4 h 10146587"/>
              <a:gd name="connsiteX3" fmla="*/ 8068320 w 10127543"/>
              <a:gd name="connsiteY3" fmla="*/ 1806815 h 10146587"/>
              <a:gd name="connsiteX4" fmla="*/ 10127493 w 10127543"/>
              <a:gd name="connsiteY4" fmla="*/ 5095737 h 10146587"/>
              <a:gd name="connsiteX5" fmla="*/ 8354931 w 10127543"/>
              <a:gd name="connsiteY5" fmla="*/ 8043945 h 10146587"/>
              <a:gd name="connsiteX6" fmla="*/ 5178959 w 10127543"/>
              <a:gd name="connsiteY6" fmla="*/ 10146384 h 10146587"/>
              <a:gd name="connsiteX7" fmla="*/ 1869466 w 10127543"/>
              <a:gd name="connsiteY7" fmla="*/ 8151833 h 10146587"/>
              <a:gd name="connsiteX8" fmla="*/ 787 w 10127543"/>
              <a:gd name="connsiteY8" fmla="*/ 5015164 h 10146587"/>
              <a:gd name="connsiteX0" fmla="*/ 787 w 10127543"/>
              <a:gd name="connsiteY0" fmla="*/ 5015164 h 10146587"/>
              <a:gd name="connsiteX1" fmla="*/ 1895592 w 10127543"/>
              <a:gd name="connsiteY1" fmla="*/ 1973101 h 10146587"/>
              <a:gd name="connsiteX2" fmla="*/ 5039562 w 10127543"/>
              <a:gd name="connsiteY2" fmla="*/ 4 h 10146587"/>
              <a:gd name="connsiteX3" fmla="*/ 8068320 w 10127543"/>
              <a:gd name="connsiteY3" fmla="*/ 1806815 h 10146587"/>
              <a:gd name="connsiteX4" fmla="*/ 10127493 w 10127543"/>
              <a:gd name="connsiteY4" fmla="*/ 5095737 h 10146587"/>
              <a:gd name="connsiteX5" fmla="*/ 8354931 w 10127543"/>
              <a:gd name="connsiteY5" fmla="*/ 8043945 h 10146587"/>
              <a:gd name="connsiteX6" fmla="*/ 5178959 w 10127543"/>
              <a:gd name="connsiteY6" fmla="*/ 10146384 h 10146587"/>
              <a:gd name="connsiteX7" fmla="*/ 1869466 w 10127543"/>
              <a:gd name="connsiteY7" fmla="*/ 8151833 h 10146587"/>
              <a:gd name="connsiteX8" fmla="*/ 787 w 10127543"/>
              <a:gd name="connsiteY8" fmla="*/ 5015164 h 10146587"/>
              <a:gd name="connsiteX0" fmla="*/ 787 w 10128171"/>
              <a:gd name="connsiteY0" fmla="*/ 5015164 h 10146394"/>
              <a:gd name="connsiteX1" fmla="*/ 1895592 w 10128171"/>
              <a:gd name="connsiteY1" fmla="*/ 1973101 h 10146394"/>
              <a:gd name="connsiteX2" fmla="*/ 5039562 w 10128171"/>
              <a:gd name="connsiteY2" fmla="*/ 4 h 10146394"/>
              <a:gd name="connsiteX3" fmla="*/ 8068320 w 10128171"/>
              <a:gd name="connsiteY3" fmla="*/ 1806815 h 10146394"/>
              <a:gd name="connsiteX4" fmla="*/ 10127493 w 10128171"/>
              <a:gd name="connsiteY4" fmla="*/ 5095737 h 10146394"/>
              <a:gd name="connsiteX5" fmla="*/ 8262099 w 10128171"/>
              <a:gd name="connsiteY5" fmla="*/ 8127495 h 10146394"/>
              <a:gd name="connsiteX6" fmla="*/ 5178959 w 10128171"/>
              <a:gd name="connsiteY6" fmla="*/ 10146384 h 10146394"/>
              <a:gd name="connsiteX7" fmla="*/ 1869466 w 10128171"/>
              <a:gd name="connsiteY7" fmla="*/ 8151833 h 10146394"/>
              <a:gd name="connsiteX8" fmla="*/ 787 w 10128171"/>
              <a:gd name="connsiteY8" fmla="*/ 5015164 h 10146394"/>
              <a:gd name="connsiteX0" fmla="*/ 787 w 10128274"/>
              <a:gd name="connsiteY0" fmla="*/ 5015164 h 10146394"/>
              <a:gd name="connsiteX1" fmla="*/ 1895592 w 10128274"/>
              <a:gd name="connsiteY1" fmla="*/ 1973101 h 10146394"/>
              <a:gd name="connsiteX2" fmla="*/ 5039562 w 10128274"/>
              <a:gd name="connsiteY2" fmla="*/ 4 h 10146394"/>
              <a:gd name="connsiteX3" fmla="*/ 8068320 w 10128274"/>
              <a:gd name="connsiteY3" fmla="*/ 1806815 h 10146394"/>
              <a:gd name="connsiteX4" fmla="*/ 10127493 w 10128274"/>
              <a:gd name="connsiteY4" fmla="*/ 5095737 h 10146394"/>
              <a:gd name="connsiteX5" fmla="*/ 8262099 w 10128274"/>
              <a:gd name="connsiteY5" fmla="*/ 8127495 h 10146394"/>
              <a:gd name="connsiteX6" fmla="*/ 5178959 w 10128274"/>
              <a:gd name="connsiteY6" fmla="*/ 10146384 h 10146394"/>
              <a:gd name="connsiteX7" fmla="*/ 1869466 w 10128274"/>
              <a:gd name="connsiteY7" fmla="*/ 8151833 h 10146394"/>
              <a:gd name="connsiteX8" fmla="*/ 787 w 10128274"/>
              <a:gd name="connsiteY8" fmla="*/ 5015164 h 10146394"/>
              <a:gd name="connsiteX0" fmla="*/ 787 w 10129368"/>
              <a:gd name="connsiteY0" fmla="*/ 5015164 h 10146394"/>
              <a:gd name="connsiteX1" fmla="*/ 1895592 w 10129368"/>
              <a:gd name="connsiteY1" fmla="*/ 1973101 h 10146394"/>
              <a:gd name="connsiteX2" fmla="*/ 5039562 w 10129368"/>
              <a:gd name="connsiteY2" fmla="*/ 4 h 10146394"/>
              <a:gd name="connsiteX3" fmla="*/ 8068320 w 10129368"/>
              <a:gd name="connsiteY3" fmla="*/ 1806815 h 10146394"/>
              <a:gd name="connsiteX4" fmla="*/ 10127493 w 10129368"/>
              <a:gd name="connsiteY4" fmla="*/ 5095737 h 10146394"/>
              <a:gd name="connsiteX5" fmla="*/ 8262099 w 10129368"/>
              <a:gd name="connsiteY5" fmla="*/ 8127495 h 10146394"/>
              <a:gd name="connsiteX6" fmla="*/ 5178959 w 10129368"/>
              <a:gd name="connsiteY6" fmla="*/ 10146384 h 10146394"/>
              <a:gd name="connsiteX7" fmla="*/ 1869466 w 10129368"/>
              <a:gd name="connsiteY7" fmla="*/ 8151833 h 10146394"/>
              <a:gd name="connsiteX8" fmla="*/ 787 w 10129368"/>
              <a:gd name="connsiteY8" fmla="*/ 5015164 h 10146394"/>
              <a:gd name="connsiteX0" fmla="*/ 787 w 10211939"/>
              <a:gd name="connsiteY0" fmla="*/ 5015164 h 10146394"/>
              <a:gd name="connsiteX1" fmla="*/ 1895592 w 10211939"/>
              <a:gd name="connsiteY1" fmla="*/ 1973101 h 10146394"/>
              <a:gd name="connsiteX2" fmla="*/ 5039562 w 10211939"/>
              <a:gd name="connsiteY2" fmla="*/ 4 h 10146394"/>
              <a:gd name="connsiteX3" fmla="*/ 8068320 w 10211939"/>
              <a:gd name="connsiteY3" fmla="*/ 1806815 h 10146394"/>
              <a:gd name="connsiteX4" fmla="*/ 10127493 w 10211939"/>
              <a:gd name="connsiteY4" fmla="*/ 5095737 h 10146394"/>
              <a:gd name="connsiteX5" fmla="*/ 9663282 w 10211939"/>
              <a:gd name="connsiteY5" fmla="*/ 6635547 h 10146394"/>
              <a:gd name="connsiteX6" fmla="*/ 8262099 w 10211939"/>
              <a:gd name="connsiteY6" fmla="*/ 8127495 h 10146394"/>
              <a:gd name="connsiteX7" fmla="*/ 5178959 w 10211939"/>
              <a:gd name="connsiteY7" fmla="*/ 10146384 h 10146394"/>
              <a:gd name="connsiteX8" fmla="*/ 1869466 w 10211939"/>
              <a:gd name="connsiteY8" fmla="*/ 8151833 h 10146394"/>
              <a:gd name="connsiteX9" fmla="*/ 787 w 10211939"/>
              <a:gd name="connsiteY9" fmla="*/ 5015164 h 10146394"/>
              <a:gd name="connsiteX0" fmla="*/ 787 w 10129010"/>
              <a:gd name="connsiteY0" fmla="*/ 5015164 h 10146394"/>
              <a:gd name="connsiteX1" fmla="*/ 1895592 w 10129010"/>
              <a:gd name="connsiteY1" fmla="*/ 1973101 h 10146394"/>
              <a:gd name="connsiteX2" fmla="*/ 5039562 w 10129010"/>
              <a:gd name="connsiteY2" fmla="*/ 4 h 10146394"/>
              <a:gd name="connsiteX3" fmla="*/ 8068320 w 10129010"/>
              <a:gd name="connsiteY3" fmla="*/ 1806815 h 10146394"/>
              <a:gd name="connsiteX4" fmla="*/ 10127493 w 10129010"/>
              <a:gd name="connsiteY4" fmla="*/ 5095737 h 10146394"/>
              <a:gd name="connsiteX5" fmla="*/ 9663282 w 10129010"/>
              <a:gd name="connsiteY5" fmla="*/ 6635547 h 10146394"/>
              <a:gd name="connsiteX6" fmla="*/ 8262099 w 10129010"/>
              <a:gd name="connsiteY6" fmla="*/ 8127495 h 10146394"/>
              <a:gd name="connsiteX7" fmla="*/ 5178959 w 10129010"/>
              <a:gd name="connsiteY7" fmla="*/ 10146384 h 10146394"/>
              <a:gd name="connsiteX8" fmla="*/ 1869466 w 10129010"/>
              <a:gd name="connsiteY8" fmla="*/ 8151833 h 10146394"/>
              <a:gd name="connsiteX9" fmla="*/ 787 w 10129010"/>
              <a:gd name="connsiteY9" fmla="*/ 5015164 h 10146394"/>
              <a:gd name="connsiteX0" fmla="*/ 787 w 10129010"/>
              <a:gd name="connsiteY0" fmla="*/ 5015164 h 10146394"/>
              <a:gd name="connsiteX1" fmla="*/ 1895592 w 10129010"/>
              <a:gd name="connsiteY1" fmla="*/ 1973101 h 10146394"/>
              <a:gd name="connsiteX2" fmla="*/ 5039562 w 10129010"/>
              <a:gd name="connsiteY2" fmla="*/ 4 h 10146394"/>
              <a:gd name="connsiteX3" fmla="*/ 8068320 w 10129010"/>
              <a:gd name="connsiteY3" fmla="*/ 1806815 h 10146394"/>
              <a:gd name="connsiteX4" fmla="*/ 10127493 w 10129010"/>
              <a:gd name="connsiteY4" fmla="*/ 5095737 h 10146394"/>
              <a:gd name="connsiteX5" fmla="*/ 9663282 w 10129010"/>
              <a:gd name="connsiteY5" fmla="*/ 6635547 h 10146394"/>
              <a:gd name="connsiteX6" fmla="*/ 8262099 w 10129010"/>
              <a:gd name="connsiteY6" fmla="*/ 8127495 h 10146394"/>
              <a:gd name="connsiteX7" fmla="*/ 5178959 w 10129010"/>
              <a:gd name="connsiteY7" fmla="*/ 10146384 h 10146394"/>
              <a:gd name="connsiteX8" fmla="*/ 1869466 w 10129010"/>
              <a:gd name="connsiteY8" fmla="*/ 8151833 h 10146394"/>
              <a:gd name="connsiteX9" fmla="*/ 787 w 10129010"/>
              <a:gd name="connsiteY9" fmla="*/ 5015164 h 10146394"/>
              <a:gd name="connsiteX0" fmla="*/ 787 w 10129010"/>
              <a:gd name="connsiteY0" fmla="*/ 5015164 h 10146394"/>
              <a:gd name="connsiteX1" fmla="*/ 1895592 w 10129010"/>
              <a:gd name="connsiteY1" fmla="*/ 1973101 h 10146394"/>
              <a:gd name="connsiteX2" fmla="*/ 5039562 w 10129010"/>
              <a:gd name="connsiteY2" fmla="*/ 4 h 10146394"/>
              <a:gd name="connsiteX3" fmla="*/ 8068320 w 10129010"/>
              <a:gd name="connsiteY3" fmla="*/ 1806815 h 10146394"/>
              <a:gd name="connsiteX4" fmla="*/ 10127493 w 10129010"/>
              <a:gd name="connsiteY4" fmla="*/ 5095737 h 10146394"/>
              <a:gd name="connsiteX5" fmla="*/ 9663282 w 10129010"/>
              <a:gd name="connsiteY5" fmla="*/ 6635547 h 10146394"/>
              <a:gd name="connsiteX6" fmla="*/ 8262099 w 10129010"/>
              <a:gd name="connsiteY6" fmla="*/ 8127495 h 10146394"/>
              <a:gd name="connsiteX7" fmla="*/ 5178959 w 10129010"/>
              <a:gd name="connsiteY7" fmla="*/ 10146384 h 10146394"/>
              <a:gd name="connsiteX8" fmla="*/ 1869466 w 10129010"/>
              <a:gd name="connsiteY8" fmla="*/ 8151833 h 10146394"/>
              <a:gd name="connsiteX9" fmla="*/ 787 w 10129010"/>
              <a:gd name="connsiteY9" fmla="*/ 5015164 h 10146394"/>
              <a:gd name="connsiteX0" fmla="*/ 787 w 10129010"/>
              <a:gd name="connsiteY0" fmla="*/ 5015164 h 10158584"/>
              <a:gd name="connsiteX1" fmla="*/ 1895592 w 10129010"/>
              <a:gd name="connsiteY1" fmla="*/ 1973101 h 10158584"/>
              <a:gd name="connsiteX2" fmla="*/ 5039562 w 10129010"/>
              <a:gd name="connsiteY2" fmla="*/ 4 h 10158584"/>
              <a:gd name="connsiteX3" fmla="*/ 8068320 w 10129010"/>
              <a:gd name="connsiteY3" fmla="*/ 1806815 h 10158584"/>
              <a:gd name="connsiteX4" fmla="*/ 10127493 w 10129010"/>
              <a:gd name="connsiteY4" fmla="*/ 5095737 h 10158584"/>
              <a:gd name="connsiteX5" fmla="*/ 9663282 w 10129010"/>
              <a:gd name="connsiteY5" fmla="*/ 6635547 h 10158584"/>
              <a:gd name="connsiteX6" fmla="*/ 8262099 w 10129010"/>
              <a:gd name="connsiteY6" fmla="*/ 8127495 h 10158584"/>
              <a:gd name="connsiteX7" fmla="*/ 5178959 w 10129010"/>
              <a:gd name="connsiteY7" fmla="*/ 10146384 h 10158584"/>
              <a:gd name="connsiteX8" fmla="*/ 1869466 w 10129010"/>
              <a:gd name="connsiteY8" fmla="*/ 8151833 h 10158584"/>
              <a:gd name="connsiteX9" fmla="*/ 787 w 10129010"/>
              <a:gd name="connsiteY9" fmla="*/ 5015164 h 10158584"/>
              <a:gd name="connsiteX0" fmla="*/ 787 w 10129010"/>
              <a:gd name="connsiteY0" fmla="*/ 5015164 h 10158584"/>
              <a:gd name="connsiteX1" fmla="*/ 1895592 w 10129010"/>
              <a:gd name="connsiteY1" fmla="*/ 1973101 h 10158584"/>
              <a:gd name="connsiteX2" fmla="*/ 5039562 w 10129010"/>
              <a:gd name="connsiteY2" fmla="*/ 4 h 10158584"/>
              <a:gd name="connsiteX3" fmla="*/ 8068320 w 10129010"/>
              <a:gd name="connsiteY3" fmla="*/ 1806815 h 10158584"/>
              <a:gd name="connsiteX4" fmla="*/ 10127493 w 10129010"/>
              <a:gd name="connsiteY4" fmla="*/ 5095737 h 10158584"/>
              <a:gd name="connsiteX5" fmla="*/ 9663282 w 10129010"/>
              <a:gd name="connsiteY5" fmla="*/ 6635547 h 10158584"/>
              <a:gd name="connsiteX6" fmla="*/ 8262099 w 10129010"/>
              <a:gd name="connsiteY6" fmla="*/ 8127495 h 10158584"/>
              <a:gd name="connsiteX7" fmla="*/ 5178959 w 10129010"/>
              <a:gd name="connsiteY7" fmla="*/ 10146384 h 10158584"/>
              <a:gd name="connsiteX8" fmla="*/ 1869466 w 10129010"/>
              <a:gd name="connsiteY8" fmla="*/ 8151833 h 10158584"/>
              <a:gd name="connsiteX9" fmla="*/ 787 w 10129010"/>
              <a:gd name="connsiteY9" fmla="*/ 5015164 h 10158584"/>
              <a:gd name="connsiteX0" fmla="*/ 787 w 10129010"/>
              <a:gd name="connsiteY0" fmla="*/ 5015164 h 10161391"/>
              <a:gd name="connsiteX1" fmla="*/ 1895592 w 10129010"/>
              <a:gd name="connsiteY1" fmla="*/ 1973101 h 10161391"/>
              <a:gd name="connsiteX2" fmla="*/ 5039562 w 10129010"/>
              <a:gd name="connsiteY2" fmla="*/ 4 h 10161391"/>
              <a:gd name="connsiteX3" fmla="*/ 8068320 w 10129010"/>
              <a:gd name="connsiteY3" fmla="*/ 1806815 h 10161391"/>
              <a:gd name="connsiteX4" fmla="*/ 10127493 w 10129010"/>
              <a:gd name="connsiteY4" fmla="*/ 5095737 h 10161391"/>
              <a:gd name="connsiteX5" fmla="*/ 9663282 w 10129010"/>
              <a:gd name="connsiteY5" fmla="*/ 6635547 h 10161391"/>
              <a:gd name="connsiteX6" fmla="*/ 8262099 w 10129010"/>
              <a:gd name="connsiteY6" fmla="*/ 8127495 h 10161391"/>
              <a:gd name="connsiteX7" fmla="*/ 5178959 w 10129010"/>
              <a:gd name="connsiteY7" fmla="*/ 10146384 h 10161391"/>
              <a:gd name="connsiteX8" fmla="*/ 1869466 w 10129010"/>
              <a:gd name="connsiteY8" fmla="*/ 8151833 h 10161391"/>
              <a:gd name="connsiteX9" fmla="*/ 787 w 10129010"/>
              <a:gd name="connsiteY9" fmla="*/ 5015164 h 10161391"/>
              <a:gd name="connsiteX0" fmla="*/ 787 w 10129010"/>
              <a:gd name="connsiteY0" fmla="*/ 5015164 h 10165212"/>
              <a:gd name="connsiteX1" fmla="*/ 1895592 w 10129010"/>
              <a:gd name="connsiteY1" fmla="*/ 1973101 h 10165212"/>
              <a:gd name="connsiteX2" fmla="*/ 5039562 w 10129010"/>
              <a:gd name="connsiteY2" fmla="*/ 4 h 10165212"/>
              <a:gd name="connsiteX3" fmla="*/ 8068320 w 10129010"/>
              <a:gd name="connsiteY3" fmla="*/ 1806815 h 10165212"/>
              <a:gd name="connsiteX4" fmla="*/ 10127493 w 10129010"/>
              <a:gd name="connsiteY4" fmla="*/ 5095737 h 10165212"/>
              <a:gd name="connsiteX5" fmla="*/ 9663282 w 10129010"/>
              <a:gd name="connsiteY5" fmla="*/ 6635547 h 10165212"/>
              <a:gd name="connsiteX6" fmla="*/ 8262099 w 10129010"/>
              <a:gd name="connsiteY6" fmla="*/ 8127495 h 10165212"/>
              <a:gd name="connsiteX7" fmla="*/ 5178959 w 10129010"/>
              <a:gd name="connsiteY7" fmla="*/ 10146384 h 10165212"/>
              <a:gd name="connsiteX8" fmla="*/ 1869466 w 10129010"/>
              <a:gd name="connsiteY8" fmla="*/ 8151833 h 10165212"/>
              <a:gd name="connsiteX9" fmla="*/ 787 w 10129010"/>
              <a:gd name="connsiteY9" fmla="*/ 5015164 h 10165212"/>
              <a:gd name="connsiteX0" fmla="*/ 787 w 10129528"/>
              <a:gd name="connsiteY0" fmla="*/ 5015164 h 10165212"/>
              <a:gd name="connsiteX1" fmla="*/ 1895592 w 10129528"/>
              <a:gd name="connsiteY1" fmla="*/ 1973101 h 10165212"/>
              <a:gd name="connsiteX2" fmla="*/ 5039562 w 10129528"/>
              <a:gd name="connsiteY2" fmla="*/ 4 h 10165212"/>
              <a:gd name="connsiteX3" fmla="*/ 8068320 w 10129528"/>
              <a:gd name="connsiteY3" fmla="*/ 1806815 h 10165212"/>
              <a:gd name="connsiteX4" fmla="*/ 9524033 w 10129528"/>
              <a:gd name="connsiteY4" fmla="*/ 3279652 h 10165212"/>
              <a:gd name="connsiteX5" fmla="*/ 10127493 w 10129528"/>
              <a:gd name="connsiteY5" fmla="*/ 5095737 h 10165212"/>
              <a:gd name="connsiteX6" fmla="*/ 9663282 w 10129528"/>
              <a:gd name="connsiteY6" fmla="*/ 6635547 h 10165212"/>
              <a:gd name="connsiteX7" fmla="*/ 8262099 w 10129528"/>
              <a:gd name="connsiteY7" fmla="*/ 8127495 h 10165212"/>
              <a:gd name="connsiteX8" fmla="*/ 5178959 w 10129528"/>
              <a:gd name="connsiteY8" fmla="*/ 10146384 h 10165212"/>
              <a:gd name="connsiteX9" fmla="*/ 1869466 w 10129528"/>
              <a:gd name="connsiteY9" fmla="*/ 8151833 h 10165212"/>
              <a:gd name="connsiteX10" fmla="*/ 787 w 10129528"/>
              <a:gd name="connsiteY10" fmla="*/ 5015164 h 10165212"/>
              <a:gd name="connsiteX0" fmla="*/ 787 w 10129528"/>
              <a:gd name="connsiteY0" fmla="*/ 5015164 h 10165212"/>
              <a:gd name="connsiteX1" fmla="*/ 1895592 w 10129528"/>
              <a:gd name="connsiteY1" fmla="*/ 1973101 h 10165212"/>
              <a:gd name="connsiteX2" fmla="*/ 5039562 w 10129528"/>
              <a:gd name="connsiteY2" fmla="*/ 4 h 10165212"/>
              <a:gd name="connsiteX3" fmla="*/ 8068320 w 10129528"/>
              <a:gd name="connsiteY3" fmla="*/ 1806815 h 10165212"/>
              <a:gd name="connsiteX4" fmla="*/ 9524033 w 10129528"/>
              <a:gd name="connsiteY4" fmla="*/ 3279652 h 10165212"/>
              <a:gd name="connsiteX5" fmla="*/ 10127493 w 10129528"/>
              <a:gd name="connsiteY5" fmla="*/ 5095737 h 10165212"/>
              <a:gd name="connsiteX6" fmla="*/ 9663282 w 10129528"/>
              <a:gd name="connsiteY6" fmla="*/ 6635547 h 10165212"/>
              <a:gd name="connsiteX7" fmla="*/ 8262099 w 10129528"/>
              <a:gd name="connsiteY7" fmla="*/ 8127495 h 10165212"/>
              <a:gd name="connsiteX8" fmla="*/ 5178959 w 10129528"/>
              <a:gd name="connsiteY8" fmla="*/ 10146384 h 10165212"/>
              <a:gd name="connsiteX9" fmla="*/ 1869466 w 10129528"/>
              <a:gd name="connsiteY9" fmla="*/ 8151833 h 10165212"/>
              <a:gd name="connsiteX10" fmla="*/ 787 w 10129528"/>
              <a:gd name="connsiteY10" fmla="*/ 5015164 h 10165212"/>
              <a:gd name="connsiteX0" fmla="*/ 787 w 10129528"/>
              <a:gd name="connsiteY0" fmla="*/ 5015164 h 10165212"/>
              <a:gd name="connsiteX1" fmla="*/ 1895592 w 10129528"/>
              <a:gd name="connsiteY1" fmla="*/ 1973101 h 10165212"/>
              <a:gd name="connsiteX2" fmla="*/ 5039562 w 10129528"/>
              <a:gd name="connsiteY2" fmla="*/ 4 h 10165212"/>
              <a:gd name="connsiteX3" fmla="*/ 8068320 w 10129528"/>
              <a:gd name="connsiteY3" fmla="*/ 1806815 h 10165212"/>
              <a:gd name="connsiteX4" fmla="*/ 9524033 w 10129528"/>
              <a:gd name="connsiteY4" fmla="*/ 3279652 h 10165212"/>
              <a:gd name="connsiteX5" fmla="*/ 10127493 w 10129528"/>
              <a:gd name="connsiteY5" fmla="*/ 5095737 h 10165212"/>
              <a:gd name="connsiteX6" fmla="*/ 9663282 w 10129528"/>
              <a:gd name="connsiteY6" fmla="*/ 6635547 h 10165212"/>
              <a:gd name="connsiteX7" fmla="*/ 8262099 w 10129528"/>
              <a:gd name="connsiteY7" fmla="*/ 8127495 h 10165212"/>
              <a:gd name="connsiteX8" fmla="*/ 5178959 w 10129528"/>
              <a:gd name="connsiteY8" fmla="*/ 10146384 h 10165212"/>
              <a:gd name="connsiteX9" fmla="*/ 1869466 w 10129528"/>
              <a:gd name="connsiteY9" fmla="*/ 8151833 h 10165212"/>
              <a:gd name="connsiteX10" fmla="*/ 787 w 10129528"/>
              <a:gd name="connsiteY10" fmla="*/ 5015164 h 10165212"/>
              <a:gd name="connsiteX0" fmla="*/ 787 w 10132097"/>
              <a:gd name="connsiteY0" fmla="*/ 5015164 h 10165212"/>
              <a:gd name="connsiteX1" fmla="*/ 1895592 w 10132097"/>
              <a:gd name="connsiteY1" fmla="*/ 1973101 h 10165212"/>
              <a:gd name="connsiteX2" fmla="*/ 5039562 w 10132097"/>
              <a:gd name="connsiteY2" fmla="*/ 4 h 10165212"/>
              <a:gd name="connsiteX3" fmla="*/ 8068320 w 10132097"/>
              <a:gd name="connsiteY3" fmla="*/ 1806815 h 10165212"/>
              <a:gd name="connsiteX4" fmla="*/ 9524033 w 10132097"/>
              <a:gd name="connsiteY4" fmla="*/ 3279652 h 10165212"/>
              <a:gd name="connsiteX5" fmla="*/ 10127493 w 10132097"/>
              <a:gd name="connsiteY5" fmla="*/ 5095737 h 10165212"/>
              <a:gd name="connsiteX6" fmla="*/ 9663282 w 10132097"/>
              <a:gd name="connsiteY6" fmla="*/ 6635547 h 10165212"/>
              <a:gd name="connsiteX7" fmla="*/ 8262099 w 10132097"/>
              <a:gd name="connsiteY7" fmla="*/ 8127495 h 10165212"/>
              <a:gd name="connsiteX8" fmla="*/ 5178959 w 10132097"/>
              <a:gd name="connsiteY8" fmla="*/ 10146384 h 10165212"/>
              <a:gd name="connsiteX9" fmla="*/ 1869466 w 10132097"/>
              <a:gd name="connsiteY9" fmla="*/ 8151833 h 10165212"/>
              <a:gd name="connsiteX10" fmla="*/ 787 w 10132097"/>
              <a:gd name="connsiteY10" fmla="*/ 5015164 h 10165212"/>
              <a:gd name="connsiteX0" fmla="*/ 787 w 10128369"/>
              <a:gd name="connsiteY0" fmla="*/ 5015164 h 10165212"/>
              <a:gd name="connsiteX1" fmla="*/ 1895592 w 10128369"/>
              <a:gd name="connsiteY1" fmla="*/ 1973101 h 10165212"/>
              <a:gd name="connsiteX2" fmla="*/ 5039562 w 10128369"/>
              <a:gd name="connsiteY2" fmla="*/ 4 h 10165212"/>
              <a:gd name="connsiteX3" fmla="*/ 8068320 w 10128369"/>
              <a:gd name="connsiteY3" fmla="*/ 1806815 h 10165212"/>
              <a:gd name="connsiteX4" fmla="*/ 9524033 w 10128369"/>
              <a:gd name="connsiteY4" fmla="*/ 3279652 h 10165212"/>
              <a:gd name="connsiteX5" fmla="*/ 10127493 w 10128369"/>
              <a:gd name="connsiteY5" fmla="*/ 5095737 h 10165212"/>
              <a:gd name="connsiteX6" fmla="*/ 9663282 w 10128369"/>
              <a:gd name="connsiteY6" fmla="*/ 6635547 h 10165212"/>
              <a:gd name="connsiteX7" fmla="*/ 8262099 w 10128369"/>
              <a:gd name="connsiteY7" fmla="*/ 8127495 h 10165212"/>
              <a:gd name="connsiteX8" fmla="*/ 5178959 w 10128369"/>
              <a:gd name="connsiteY8" fmla="*/ 10146384 h 10165212"/>
              <a:gd name="connsiteX9" fmla="*/ 1869466 w 10128369"/>
              <a:gd name="connsiteY9" fmla="*/ 8151833 h 10165212"/>
              <a:gd name="connsiteX10" fmla="*/ 787 w 10128369"/>
              <a:gd name="connsiteY10" fmla="*/ 5015164 h 10165212"/>
              <a:gd name="connsiteX0" fmla="*/ 787 w 10128675"/>
              <a:gd name="connsiteY0" fmla="*/ 5015164 h 10165212"/>
              <a:gd name="connsiteX1" fmla="*/ 1895592 w 10128675"/>
              <a:gd name="connsiteY1" fmla="*/ 1973101 h 10165212"/>
              <a:gd name="connsiteX2" fmla="*/ 5039562 w 10128675"/>
              <a:gd name="connsiteY2" fmla="*/ 4 h 10165212"/>
              <a:gd name="connsiteX3" fmla="*/ 8068320 w 10128675"/>
              <a:gd name="connsiteY3" fmla="*/ 1806815 h 10165212"/>
              <a:gd name="connsiteX4" fmla="*/ 9524033 w 10128675"/>
              <a:gd name="connsiteY4" fmla="*/ 3279652 h 10165212"/>
              <a:gd name="connsiteX5" fmla="*/ 10127493 w 10128675"/>
              <a:gd name="connsiteY5" fmla="*/ 5095737 h 10165212"/>
              <a:gd name="connsiteX6" fmla="*/ 9663282 w 10128675"/>
              <a:gd name="connsiteY6" fmla="*/ 6635547 h 10165212"/>
              <a:gd name="connsiteX7" fmla="*/ 8262099 w 10128675"/>
              <a:gd name="connsiteY7" fmla="*/ 8127495 h 10165212"/>
              <a:gd name="connsiteX8" fmla="*/ 5178959 w 10128675"/>
              <a:gd name="connsiteY8" fmla="*/ 10146384 h 10165212"/>
              <a:gd name="connsiteX9" fmla="*/ 1869466 w 10128675"/>
              <a:gd name="connsiteY9" fmla="*/ 8151833 h 10165212"/>
              <a:gd name="connsiteX10" fmla="*/ 787 w 10128675"/>
              <a:gd name="connsiteY10" fmla="*/ 5015164 h 10165212"/>
              <a:gd name="connsiteX0" fmla="*/ 787 w 10128675"/>
              <a:gd name="connsiteY0" fmla="*/ 5015164 h 10165212"/>
              <a:gd name="connsiteX1" fmla="*/ 1895592 w 10128675"/>
              <a:gd name="connsiteY1" fmla="*/ 1973101 h 10165212"/>
              <a:gd name="connsiteX2" fmla="*/ 5039562 w 10128675"/>
              <a:gd name="connsiteY2" fmla="*/ 4 h 10165212"/>
              <a:gd name="connsiteX3" fmla="*/ 8068320 w 10128675"/>
              <a:gd name="connsiteY3" fmla="*/ 1806815 h 10165212"/>
              <a:gd name="connsiteX4" fmla="*/ 9524033 w 10128675"/>
              <a:gd name="connsiteY4" fmla="*/ 3279652 h 10165212"/>
              <a:gd name="connsiteX5" fmla="*/ 10127493 w 10128675"/>
              <a:gd name="connsiteY5" fmla="*/ 5095737 h 10165212"/>
              <a:gd name="connsiteX6" fmla="*/ 9663282 w 10128675"/>
              <a:gd name="connsiteY6" fmla="*/ 6635547 h 10165212"/>
              <a:gd name="connsiteX7" fmla="*/ 8262099 w 10128675"/>
              <a:gd name="connsiteY7" fmla="*/ 8127495 h 10165212"/>
              <a:gd name="connsiteX8" fmla="*/ 5178959 w 10128675"/>
              <a:gd name="connsiteY8" fmla="*/ 10146384 h 10165212"/>
              <a:gd name="connsiteX9" fmla="*/ 1869466 w 10128675"/>
              <a:gd name="connsiteY9" fmla="*/ 8151833 h 10165212"/>
              <a:gd name="connsiteX10" fmla="*/ 787 w 10128675"/>
              <a:gd name="connsiteY10" fmla="*/ 5015164 h 10165212"/>
              <a:gd name="connsiteX0" fmla="*/ 787 w 10128675"/>
              <a:gd name="connsiteY0" fmla="*/ 5015424 h 10165472"/>
              <a:gd name="connsiteX1" fmla="*/ 1895592 w 10128675"/>
              <a:gd name="connsiteY1" fmla="*/ 1973361 h 10165472"/>
              <a:gd name="connsiteX2" fmla="*/ 5039562 w 10128675"/>
              <a:gd name="connsiteY2" fmla="*/ 264 h 10165472"/>
              <a:gd name="connsiteX3" fmla="*/ 8068320 w 10128675"/>
              <a:gd name="connsiteY3" fmla="*/ 1807075 h 10165472"/>
              <a:gd name="connsiteX4" fmla="*/ 9524033 w 10128675"/>
              <a:gd name="connsiteY4" fmla="*/ 3279912 h 10165472"/>
              <a:gd name="connsiteX5" fmla="*/ 10127493 w 10128675"/>
              <a:gd name="connsiteY5" fmla="*/ 5095997 h 10165472"/>
              <a:gd name="connsiteX6" fmla="*/ 9663282 w 10128675"/>
              <a:gd name="connsiteY6" fmla="*/ 6635807 h 10165472"/>
              <a:gd name="connsiteX7" fmla="*/ 8262099 w 10128675"/>
              <a:gd name="connsiteY7" fmla="*/ 8127755 h 10165472"/>
              <a:gd name="connsiteX8" fmla="*/ 5178959 w 10128675"/>
              <a:gd name="connsiteY8" fmla="*/ 10146644 h 10165472"/>
              <a:gd name="connsiteX9" fmla="*/ 1869466 w 10128675"/>
              <a:gd name="connsiteY9" fmla="*/ 8152093 h 10165472"/>
              <a:gd name="connsiteX10" fmla="*/ 787 w 10128675"/>
              <a:gd name="connsiteY10" fmla="*/ 5015424 h 10165472"/>
              <a:gd name="connsiteX0" fmla="*/ 787 w 10128675"/>
              <a:gd name="connsiteY0" fmla="*/ 5015424 h 10165472"/>
              <a:gd name="connsiteX1" fmla="*/ 1895592 w 10128675"/>
              <a:gd name="connsiteY1" fmla="*/ 1973361 h 10165472"/>
              <a:gd name="connsiteX2" fmla="*/ 5039562 w 10128675"/>
              <a:gd name="connsiteY2" fmla="*/ 264 h 10165472"/>
              <a:gd name="connsiteX3" fmla="*/ 8068320 w 10128675"/>
              <a:gd name="connsiteY3" fmla="*/ 1807075 h 10165472"/>
              <a:gd name="connsiteX4" fmla="*/ 9524033 w 10128675"/>
              <a:gd name="connsiteY4" fmla="*/ 3279912 h 10165472"/>
              <a:gd name="connsiteX5" fmla="*/ 10127493 w 10128675"/>
              <a:gd name="connsiteY5" fmla="*/ 5095997 h 10165472"/>
              <a:gd name="connsiteX6" fmla="*/ 9663282 w 10128675"/>
              <a:gd name="connsiteY6" fmla="*/ 6635807 h 10165472"/>
              <a:gd name="connsiteX7" fmla="*/ 8262099 w 10128675"/>
              <a:gd name="connsiteY7" fmla="*/ 8127755 h 10165472"/>
              <a:gd name="connsiteX8" fmla="*/ 5178959 w 10128675"/>
              <a:gd name="connsiteY8" fmla="*/ 10146644 h 10165472"/>
              <a:gd name="connsiteX9" fmla="*/ 1869466 w 10128675"/>
              <a:gd name="connsiteY9" fmla="*/ 8152093 h 10165472"/>
              <a:gd name="connsiteX10" fmla="*/ 787 w 10128675"/>
              <a:gd name="connsiteY10" fmla="*/ 5015424 h 10165472"/>
              <a:gd name="connsiteX0" fmla="*/ 777 w 10128665"/>
              <a:gd name="connsiteY0" fmla="*/ 5015424 h 10165472"/>
              <a:gd name="connsiteX1" fmla="*/ 1895582 w 10128665"/>
              <a:gd name="connsiteY1" fmla="*/ 1973361 h 10165472"/>
              <a:gd name="connsiteX2" fmla="*/ 5039552 w 10128665"/>
              <a:gd name="connsiteY2" fmla="*/ 264 h 10165472"/>
              <a:gd name="connsiteX3" fmla="*/ 8068310 w 10128665"/>
              <a:gd name="connsiteY3" fmla="*/ 1807075 h 10165472"/>
              <a:gd name="connsiteX4" fmla="*/ 9524023 w 10128665"/>
              <a:gd name="connsiteY4" fmla="*/ 3279912 h 10165472"/>
              <a:gd name="connsiteX5" fmla="*/ 10127483 w 10128665"/>
              <a:gd name="connsiteY5" fmla="*/ 5095997 h 10165472"/>
              <a:gd name="connsiteX6" fmla="*/ 9663272 w 10128665"/>
              <a:gd name="connsiteY6" fmla="*/ 6635807 h 10165472"/>
              <a:gd name="connsiteX7" fmla="*/ 8262089 w 10128665"/>
              <a:gd name="connsiteY7" fmla="*/ 8127755 h 10165472"/>
              <a:gd name="connsiteX8" fmla="*/ 5178949 w 10128665"/>
              <a:gd name="connsiteY8" fmla="*/ 10146644 h 10165472"/>
              <a:gd name="connsiteX9" fmla="*/ 1869456 w 10128665"/>
              <a:gd name="connsiteY9" fmla="*/ 8152093 h 10165472"/>
              <a:gd name="connsiteX10" fmla="*/ 777 w 10128665"/>
              <a:gd name="connsiteY10" fmla="*/ 5015424 h 10165472"/>
              <a:gd name="connsiteX0" fmla="*/ 777 w 10128665"/>
              <a:gd name="connsiteY0" fmla="*/ 5015424 h 10165653"/>
              <a:gd name="connsiteX1" fmla="*/ 1895582 w 10128665"/>
              <a:gd name="connsiteY1" fmla="*/ 1973361 h 10165653"/>
              <a:gd name="connsiteX2" fmla="*/ 5039552 w 10128665"/>
              <a:gd name="connsiteY2" fmla="*/ 264 h 10165653"/>
              <a:gd name="connsiteX3" fmla="*/ 8068310 w 10128665"/>
              <a:gd name="connsiteY3" fmla="*/ 1807075 h 10165653"/>
              <a:gd name="connsiteX4" fmla="*/ 9524023 w 10128665"/>
              <a:gd name="connsiteY4" fmla="*/ 3279912 h 10165653"/>
              <a:gd name="connsiteX5" fmla="*/ 10127483 w 10128665"/>
              <a:gd name="connsiteY5" fmla="*/ 5095997 h 10165653"/>
              <a:gd name="connsiteX6" fmla="*/ 9663272 w 10128665"/>
              <a:gd name="connsiteY6" fmla="*/ 6635807 h 10165653"/>
              <a:gd name="connsiteX7" fmla="*/ 8262089 w 10128665"/>
              <a:gd name="connsiteY7" fmla="*/ 8127755 h 10165653"/>
              <a:gd name="connsiteX8" fmla="*/ 5178949 w 10128665"/>
              <a:gd name="connsiteY8" fmla="*/ 10146644 h 10165653"/>
              <a:gd name="connsiteX9" fmla="*/ 1869456 w 10128665"/>
              <a:gd name="connsiteY9" fmla="*/ 8152093 h 10165653"/>
              <a:gd name="connsiteX10" fmla="*/ 777 w 10128665"/>
              <a:gd name="connsiteY10" fmla="*/ 5015424 h 10165653"/>
              <a:gd name="connsiteX0" fmla="*/ 781 w 10128669"/>
              <a:gd name="connsiteY0" fmla="*/ 5015424 h 10165653"/>
              <a:gd name="connsiteX1" fmla="*/ 1895586 w 10128669"/>
              <a:gd name="connsiteY1" fmla="*/ 1973361 h 10165653"/>
              <a:gd name="connsiteX2" fmla="*/ 5039556 w 10128669"/>
              <a:gd name="connsiteY2" fmla="*/ 264 h 10165653"/>
              <a:gd name="connsiteX3" fmla="*/ 8068314 w 10128669"/>
              <a:gd name="connsiteY3" fmla="*/ 1807075 h 10165653"/>
              <a:gd name="connsiteX4" fmla="*/ 9524027 w 10128669"/>
              <a:gd name="connsiteY4" fmla="*/ 3279912 h 10165653"/>
              <a:gd name="connsiteX5" fmla="*/ 10127487 w 10128669"/>
              <a:gd name="connsiteY5" fmla="*/ 5095997 h 10165653"/>
              <a:gd name="connsiteX6" fmla="*/ 9663276 w 10128669"/>
              <a:gd name="connsiteY6" fmla="*/ 6635807 h 10165653"/>
              <a:gd name="connsiteX7" fmla="*/ 8262093 w 10128669"/>
              <a:gd name="connsiteY7" fmla="*/ 8127755 h 10165653"/>
              <a:gd name="connsiteX8" fmla="*/ 5178953 w 10128669"/>
              <a:gd name="connsiteY8" fmla="*/ 10146644 h 10165653"/>
              <a:gd name="connsiteX9" fmla="*/ 1869460 w 10128669"/>
              <a:gd name="connsiteY9" fmla="*/ 8152093 h 10165653"/>
              <a:gd name="connsiteX10" fmla="*/ 781 w 10128669"/>
              <a:gd name="connsiteY10" fmla="*/ 5015424 h 10165653"/>
              <a:gd name="connsiteX0" fmla="*/ 777 w 10128665"/>
              <a:gd name="connsiteY0" fmla="*/ 5015424 h 10165653"/>
              <a:gd name="connsiteX1" fmla="*/ 1895582 w 10128665"/>
              <a:gd name="connsiteY1" fmla="*/ 1973361 h 10165653"/>
              <a:gd name="connsiteX2" fmla="*/ 5039552 w 10128665"/>
              <a:gd name="connsiteY2" fmla="*/ 264 h 10165653"/>
              <a:gd name="connsiteX3" fmla="*/ 8068310 w 10128665"/>
              <a:gd name="connsiteY3" fmla="*/ 1807075 h 10165653"/>
              <a:gd name="connsiteX4" fmla="*/ 9524023 w 10128665"/>
              <a:gd name="connsiteY4" fmla="*/ 3279912 h 10165653"/>
              <a:gd name="connsiteX5" fmla="*/ 10127483 w 10128665"/>
              <a:gd name="connsiteY5" fmla="*/ 5095997 h 10165653"/>
              <a:gd name="connsiteX6" fmla="*/ 9663272 w 10128665"/>
              <a:gd name="connsiteY6" fmla="*/ 6635807 h 10165653"/>
              <a:gd name="connsiteX7" fmla="*/ 8262089 w 10128665"/>
              <a:gd name="connsiteY7" fmla="*/ 8127755 h 10165653"/>
              <a:gd name="connsiteX8" fmla="*/ 5178949 w 10128665"/>
              <a:gd name="connsiteY8" fmla="*/ 10146644 h 10165653"/>
              <a:gd name="connsiteX9" fmla="*/ 1869456 w 10128665"/>
              <a:gd name="connsiteY9" fmla="*/ 8152093 h 10165653"/>
              <a:gd name="connsiteX10" fmla="*/ 777 w 10128665"/>
              <a:gd name="connsiteY10" fmla="*/ 5015424 h 10165653"/>
              <a:gd name="connsiteX0" fmla="*/ 777 w 10128665"/>
              <a:gd name="connsiteY0" fmla="*/ 5015424 h 10154591"/>
              <a:gd name="connsiteX1" fmla="*/ 1895582 w 10128665"/>
              <a:gd name="connsiteY1" fmla="*/ 1973361 h 10154591"/>
              <a:gd name="connsiteX2" fmla="*/ 5039552 w 10128665"/>
              <a:gd name="connsiteY2" fmla="*/ 264 h 10154591"/>
              <a:gd name="connsiteX3" fmla="*/ 8068310 w 10128665"/>
              <a:gd name="connsiteY3" fmla="*/ 1807075 h 10154591"/>
              <a:gd name="connsiteX4" fmla="*/ 9524023 w 10128665"/>
              <a:gd name="connsiteY4" fmla="*/ 3279912 h 10154591"/>
              <a:gd name="connsiteX5" fmla="*/ 10127483 w 10128665"/>
              <a:gd name="connsiteY5" fmla="*/ 5095997 h 10154591"/>
              <a:gd name="connsiteX6" fmla="*/ 9663272 w 10128665"/>
              <a:gd name="connsiteY6" fmla="*/ 6635807 h 10154591"/>
              <a:gd name="connsiteX7" fmla="*/ 8262089 w 10128665"/>
              <a:gd name="connsiteY7" fmla="*/ 8127755 h 10154591"/>
              <a:gd name="connsiteX8" fmla="*/ 5178949 w 10128665"/>
              <a:gd name="connsiteY8" fmla="*/ 10146644 h 10154591"/>
              <a:gd name="connsiteX9" fmla="*/ 1869456 w 10128665"/>
              <a:gd name="connsiteY9" fmla="*/ 8152093 h 10154591"/>
              <a:gd name="connsiteX10" fmla="*/ 777 w 10128665"/>
              <a:gd name="connsiteY10" fmla="*/ 5015424 h 10154591"/>
              <a:gd name="connsiteX0" fmla="*/ 777 w 10128665"/>
              <a:gd name="connsiteY0" fmla="*/ 5015424 h 10139810"/>
              <a:gd name="connsiteX1" fmla="*/ 1895582 w 10128665"/>
              <a:gd name="connsiteY1" fmla="*/ 1973361 h 10139810"/>
              <a:gd name="connsiteX2" fmla="*/ 5039552 w 10128665"/>
              <a:gd name="connsiteY2" fmla="*/ 264 h 10139810"/>
              <a:gd name="connsiteX3" fmla="*/ 8068310 w 10128665"/>
              <a:gd name="connsiteY3" fmla="*/ 1807075 h 10139810"/>
              <a:gd name="connsiteX4" fmla="*/ 9524023 w 10128665"/>
              <a:gd name="connsiteY4" fmla="*/ 3279912 h 10139810"/>
              <a:gd name="connsiteX5" fmla="*/ 10127483 w 10128665"/>
              <a:gd name="connsiteY5" fmla="*/ 5095997 h 10139810"/>
              <a:gd name="connsiteX6" fmla="*/ 9663272 w 10128665"/>
              <a:gd name="connsiteY6" fmla="*/ 6635807 h 10139810"/>
              <a:gd name="connsiteX7" fmla="*/ 8262089 w 10128665"/>
              <a:gd name="connsiteY7" fmla="*/ 8127755 h 10139810"/>
              <a:gd name="connsiteX8" fmla="*/ 5178949 w 10128665"/>
              <a:gd name="connsiteY8" fmla="*/ 10131776 h 10139810"/>
              <a:gd name="connsiteX9" fmla="*/ 1869456 w 10128665"/>
              <a:gd name="connsiteY9" fmla="*/ 8152093 h 10139810"/>
              <a:gd name="connsiteX10" fmla="*/ 777 w 10128665"/>
              <a:gd name="connsiteY10" fmla="*/ 5015424 h 10139810"/>
              <a:gd name="connsiteX0" fmla="*/ 777 w 10128665"/>
              <a:gd name="connsiteY0" fmla="*/ 5015424 h 10139724"/>
              <a:gd name="connsiteX1" fmla="*/ 1895582 w 10128665"/>
              <a:gd name="connsiteY1" fmla="*/ 1973361 h 10139724"/>
              <a:gd name="connsiteX2" fmla="*/ 5039552 w 10128665"/>
              <a:gd name="connsiteY2" fmla="*/ 264 h 10139724"/>
              <a:gd name="connsiteX3" fmla="*/ 8068310 w 10128665"/>
              <a:gd name="connsiteY3" fmla="*/ 1807075 h 10139724"/>
              <a:gd name="connsiteX4" fmla="*/ 9524023 w 10128665"/>
              <a:gd name="connsiteY4" fmla="*/ 3279912 h 10139724"/>
              <a:gd name="connsiteX5" fmla="*/ 10127483 w 10128665"/>
              <a:gd name="connsiteY5" fmla="*/ 5095997 h 10139724"/>
              <a:gd name="connsiteX6" fmla="*/ 9663272 w 10128665"/>
              <a:gd name="connsiteY6" fmla="*/ 6635807 h 10139724"/>
              <a:gd name="connsiteX7" fmla="*/ 8262089 w 10128665"/>
              <a:gd name="connsiteY7" fmla="*/ 8127755 h 10139724"/>
              <a:gd name="connsiteX8" fmla="*/ 5178949 w 10128665"/>
              <a:gd name="connsiteY8" fmla="*/ 10131776 h 10139724"/>
              <a:gd name="connsiteX9" fmla="*/ 1869456 w 10128665"/>
              <a:gd name="connsiteY9" fmla="*/ 8152093 h 10139724"/>
              <a:gd name="connsiteX10" fmla="*/ 777 w 10128665"/>
              <a:gd name="connsiteY10" fmla="*/ 5015424 h 10139724"/>
              <a:gd name="connsiteX0" fmla="*/ 777 w 10128665"/>
              <a:gd name="connsiteY0" fmla="*/ 5015424 h 10139682"/>
              <a:gd name="connsiteX1" fmla="*/ 1895582 w 10128665"/>
              <a:gd name="connsiteY1" fmla="*/ 1973361 h 10139682"/>
              <a:gd name="connsiteX2" fmla="*/ 5039552 w 10128665"/>
              <a:gd name="connsiteY2" fmla="*/ 264 h 10139682"/>
              <a:gd name="connsiteX3" fmla="*/ 8068310 w 10128665"/>
              <a:gd name="connsiteY3" fmla="*/ 1807075 h 10139682"/>
              <a:gd name="connsiteX4" fmla="*/ 9524023 w 10128665"/>
              <a:gd name="connsiteY4" fmla="*/ 3279912 h 10139682"/>
              <a:gd name="connsiteX5" fmla="*/ 10127483 w 10128665"/>
              <a:gd name="connsiteY5" fmla="*/ 5095997 h 10139682"/>
              <a:gd name="connsiteX6" fmla="*/ 9663272 w 10128665"/>
              <a:gd name="connsiteY6" fmla="*/ 6635807 h 10139682"/>
              <a:gd name="connsiteX7" fmla="*/ 8262089 w 10128665"/>
              <a:gd name="connsiteY7" fmla="*/ 8127755 h 10139682"/>
              <a:gd name="connsiteX8" fmla="*/ 5178949 w 10128665"/>
              <a:gd name="connsiteY8" fmla="*/ 10131776 h 10139682"/>
              <a:gd name="connsiteX9" fmla="*/ 1869456 w 10128665"/>
              <a:gd name="connsiteY9" fmla="*/ 8152093 h 10139682"/>
              <a:gd name="connsiteX10" fmla="*/ 777 w 10128665"/>
              <a:gd name="connsiteY10" fmla="*/ 5015424 h 10139682"/>
              <a:gd name="connsiteX0" fmla="*/ 777 w 10128665"/>
              <a:gd name="connsiteY0" fmla="*/ 5015424 h 10132673"/>
              <a:gd name="connsiteX1" fmla="*/ 1895582 w 10128665"/>
              <a:gd name="connsiteY1" fmla="*/ 1973361 h 10132673"/>
              <a:gd name="connsiteX2" fmla="*/ 5039552 w 10128665"/>
              <a:gd name="connsiteY2" fmla="*/ 264 h 10132673"/>
              <a:gd name="connsiteX3" fmla="*/ 8068310 w 10128665"/>
              <a:gd name="connsiteY3" fmla="*/ 1807075 h 10132673"/>
              <a:gd name="connsiteX4" fmla="*/ 9524023 w 10128665"/>
              <a:gd name="connsiteY4" fmla="*/ 3279912 h 10132673"/>
              <a:gd name="connsiteX5" fmla="*/ 10127483 w 10128665"/>
              <a:gd name="connsiteY5" fmla="*/ 5095997 h 10132673"/>
              <a:gd name="connsiteX6" fmla="*/ 9663272 w 10128665"/>
              <a:gd name="connsiteY6" fmla="*/ 6635807 h 10132673"/>
              <a:gd name="connsiteX7" fmla="*/ 8262089 w 10128665"/>
              <a:gd name="connsiteY7" fmla="*/ 8127755 h 10132673"/>
              <a:gd name="connsiteX8" fmla="*/ 5178949 w 10128665"/>
              <a:gd name="connsiteY8" fmla="*/ 10131776 h 10132673"/>
              <a:gd name="connsiteX9" fmla="*/ 1869456 w 10128665"/>
              <a:gd name="connsiteY9" fmla="*/ 8152093 h 10132673"/>
              <a:gd name="connsiteX10" fmla="*/ 777 w 10128665"/>
              <a:gd name="connsiteY10" fmla="*/ 5015424 h 10132673"/>
              <a:gd name="connsiteX0" fmla="*/ 777 w 10128665"/>
              <a:gd name="connsiteY0" fmla="*/ 5015424 h 10132673"/>
              <a:gd name="connsiteX1" fmla="*/ 1895582 w 10128665"/>
              <a:gd name="connsiteY1" fmla="*/ 1973361 h 10132673"/>
              <a:gd name="connsiteX2" fmla="*/ 5039552 w 10128665"/>
              <a:gd name="connsiteY2" fmla="*/ 264 h 10132673"/>
              <a:gd name="connsiteX3" fmla="*/ 8068310 w 10128665"/>
              <a:gd name="connsiteY3" fmla="*/ 1807075 h 10132673"/>
              <a:gd name="connsiteX4" fmla="*/ 9524023 w 10128665"/>
              <a:gd name="connsiteY4" fmla="*/ 3279912 h 10132673"/>
              <a:gd name="connsiteX5" fmla="*/ 10127483 w 10128665"/>
              <a:gd name="connsiteY5" fmla="*/ 5095997 h 10132673"/>
              <a:gd name="connsiteX6" fmla="*/ 9663272 w 10128665"/>
              <a:gd name="connsiteY6" fmla="*/ 6635807 h 10132673"/>
              <a:gd name="connsiteX7" fmla="*/ 8262089 w 10128665"/>
              <a:gd name="connsiteY7" fmla="*/ 8127755 h 10132673"/>
              <a:gd name="connsiteX8" fmla="*/ 5178949 w 10128665"/>
              <a:gd name="connsiteY8" fmla="*/ 10131776 h 10132673"/>
              <a:gd name="connsiteX9" fmla="*/ 1869456 w 10128665"/>
              <a:gd name="connsiteY9" fmla="*/ 8152093 h 10132673"/>
              <a:gd name="connsiteX10" fmla="*/ 777 w 10128665"/>
              <a:gd name="connsiteY10" fmla="*/ 5015424 h 10132673"/>
              <a:gd name="connsiteX0" fmla="*/ 777 w 10128665"/>
              <a:gd name="connsiteY0" fmla="*/ 5015424 h 10132673"/>
              <a:gd name="connsiteX1" fmla="*/ 1895582 w 10128665"/>
              <a:gd name="connsiteY1" fmla="*/ 1973361 h 10132673"/>
              <a:gd name="connsiteX2" fmla="*/ 5039552 w 10128665"/>
              <a:gd name="connsiteY2" fmla="*/ 264 h 10132673"/>
              <a:gd name="connsiteX3" fmla="*/ 8068310 w 10128665"/>
              <a:gd name="connsiteY3" fmla="*/ 1807075 h 10132673"/>
              <a:gd name="connsiteX4" fmla="*/ 9524023 w 10128665"/>
              <a:gd name="connsiteY4" fmla="*/ 3279912 h 10132673"/>
              <a:gd name="connsiteX5" fmla="*/ 10127483 w 10128665"/>
              <a:gd name="connsiteY5" fmla="*/ 5095997 h 10132673"/>
              <a:gd name="connsiteX6" fmla="*/ 9663272 w 10128665"/>
              <a:gd name="connsiteY6" fmla="*/ 6635807 h 10132673"/>
              <a:gd name="connsiteX7" fmla="*/ 8262089 w 10128665"/>
              <a:gd name="connsiteY7" fmla="*/ 8127755 h 10132673"/>
              <a:gd name="connsiteX8" fmla="*/ 5178949 w 10128665"/>
              <a:gd name="connsiteY8" fmla="*/ 10131776 h 10132673"/>
              <a:gd name="connsiteX9" fmla="*/ 1869456 w 10128665"/>
              <a:gd name="connsiteY9" fmla="*/ 8152093 h 10132673"/>
              <a:gd name="connsiteX10" fmla="*/ 777 w 10128665"/>
              <a:gd name="connsiteY10" fmla="*/ 5015424 h 10132673"/>
              <a:gd name="connsiteX0" fmla="*/ 777 w 10128665"/>
              <a:gd name="connsiteY0" fmla="*/ 5015424 h 10136221"/>
              <a:gd name="connsiteX1" fmla="*/ 1895582 w 10128665"/>
              <a:gd name="connsiteY1" fmla="*/ 1973361 h 10136221"/>
              <a:gd name="connsiteX2" fmla="*/ 5039552 w 10128665"/>
              <a:gd name="connsiteY2" fmla="*/ 264 h 10136221"/>
              <a:gd name="connsiteX3" fmla="*/ 8068310 w 10128665"/>
              <a:gd name="connsiteY3" fmla="*/ 1807075 h 10136221"/>
              <a:gd name="connsiteX4" fmla="*/ 9524023 w 10128665"/>
              <a:gd name="connsiteY4" fmla="*/ 3279912 h 10136221"/>
              <a:gd name="connsiteX5" fmla="*/ 10127483 w 10128665"/>
              <a:gd name="connsiteY5" fmla="*/ 5095997 h 10136221"/>
              <a:gd name="connsiteX6" fmla="*/ 9663272 w 10128665"/>
              <a:gd name="connsiteY6" fmla="*/ 6635807 h 10136221"/>
              <a:gd name="connsiteX7" fmla="*/ 8262089 w 10128665"/>
              <a:gd name="connsiteY7" fmla="*/ 8127755 h 10136221"/>
              <a:gd name="connsiteX8" fmla="*/ 5178949 w 10128665"/>
              <a:gd name="connsiteY8" fmla="*/ 10131776 h 10136221"/>
              <a:gd name="connsiteX9" fmla="*/ 1869456 w 10128665"/>
              <a:gd name="connsiteY9" fmla="*/ 8152093 h 10136221"/>
              <a:gd name="connsiteX10" fmla="*/ 777 w 10128665"/>
              <a:gd name="connsiteY10" fmla="*/ 5015424 h 10136221"/>
              <a:gd name="connsiteX0" fmla="*/ 777 w 10128665"/>
              <a:gd name="connsiteY0" fmla="*/ 5015424 h 10140893"/>
              <a:gd name="connsiteX1" fmla="*/ 1895582 w 10128665"/>
              <a:gd name="connsiteY1" fmla="*/ 1973361 h 10140893"/>
              <a:gd name="connsiteX2" fmla="*/ 5039552 w 10128665"/>
              <a:gd name="connsiteY2" fmla="*/ 264 h 10140893"/>
              <a:gd name="connsiteX3" fmla="*/ 8068310 w 10128665"/>
              <a:gd name="connsiteY3" fmla="*/ 1807075 h 10140893"/>
              <a:gd name="connsiteX4" fmla="*/ 9524023 w 10128665"/>
              <a:gd name="connsiteY4" fmla="*/ 3279912 h 10140893"/>
              <a:gd name="connsiteX5" fmla="*/ 10127483 w 10128665"/>
              <a:gd name="connsiteY5" fmla="*/ 5095997 h 10140893"/>
              <a:gd name="connsiteX6" fmla="*/ 9663272 w 10128665"/>
              <a:gd name="connsiteY6" fmla="*/ 6635807 h 10140893"/>
              <a:gd name="connsiteX7" fmla="*/ 8262089 w 10128665"/>
              <a:gd name="connsiteY7" fmla="*/ 8127755 h 10140893"/>
              <a:gd name="connsiteX8" fmla="*/ 5178949 w 10128665"/>
              <a:gd name="connsiteY8" fmla="*/ 10131776 h 10140893"/>
              <a:gd name="connsiteX9" fmla="*/ 1869456 w 10128665"/>
              <a:gd name="connsiteY9" fmla="*/ 8152093 h 10140893"/>
              <a:gd name="connsiteX10" fmla="*/ 777 w 10128665"/>
              <a:gd name="connsiteY10" fmla="*/ 5015424 h 10140893"/>
              <a:gd name="connsiteX0" fmla="*/ 777 w 10128665"/>
              <a:gd name="connsiteY0" fmla="*/ 5015424 h 10137040"/>
              <a:gd name="connsiteX1" fmla="*/ 1895582 w 10128665"/>
              <a:gd name="connsiteY1" fmla="*/ 1973361 h 10137040"/>
              <a:gd name="connsiteX2" fmla="*/ 5039552 w 10128665"/>
              <a:gd name="connsiteY2" fmla="*/ 264 h 10137040"/>
              <a:gd name="connsiteX3" fmla="*/ 8068310 w 10128665"/>
              <a:gd name="connsiteY3" fmla="*/ 1807075 h 10137040"/>
              <a:gd name="connsiteX4" fmla="*/ 9524023 w 10128665"/>
              <a:gd name="connsiteY4" fmla="*/ 3279912 h 10137040"/>
              <a:gd name="connsiteX5" fmla="*/ 10127483 w 10128665"/>
              <a:gd name="connsiteY5" fmla="*/ 5095997 h 10137040"/>
              <a:gd name="connsiteX6" fmla="*/ 9663272 w 10128665"/>
              <a:gd name="connsiteY6" fmla="*/ 6635807 h 10137040"/>
              <a:gd name="connsiteX7" fmla="*/ 8262089 w 10128665"/>
              <a:gd name="connsiteY7" fmla="*/ 8127755 h 10137040"/>
              <a:gd name="connsiteX8" fmla="*/ 5178949 w 10128665"/>
              <a:gd name="connsiteY8" fmla="*/ 10131776 h 10137040"/>
              <a:gd name="connsiteX9" fmla="*/ 1869456 w 10128665"/>
              <a:gd name="connsiteY9" fmla="*/ 8152093 h 10137040"/>
              <a:gd name="connsiteX10" fmla="*/ 777 w 10128665"/>
              <a:gd name="connsiteY10" fmla="*/ 5015424 h 10137040"/>
              <a:gd name="connsiteX0" fmla="*/ 777 w 10128665"/>
              <a:gd name="connsiteY0" fmla="*/ 5015424 h 10139847"/>
              <a:gd name="connsiteX1" fmla="*/ 1895582 w 10128665"/>
              <a:gd name="connsiteY1" fmla="*/ 1973361 h 10139847"/>
              <a:gd name="connsiteX2" fmla="*/ 5039552 w 10128665"/>
              <a:gd name="connsiteY2" fmla="*/ 264 h 10139847"/>
              <a:gd name="connsiteX3" fmla="*/ 8068310 w 10128665"/>
              <a:gd name="connsiteY3" fmla="*/ 1807075 h 10139847"/>
              <a:gd name="connsiteX4" fmla="*/ 9524023 w 10128665"/>
              <a:gd name="connsiteY4" fmla="*/ 3279912 h 10139847"/>
              <a:gd name="connsiteX5" fmla="*/ 10127483 w 10128665"/>
              <a:gd name="connsiteY5" fmla="*/ 5095997 h 10139847"/>
              <a:gd name="connsiteX6" fmla="*/ 9663272 w 10128665"/>
              <a:gd name="connsiteY6" fmla="*/ 6635807 h 10139847"/>
              <a:gd name="connsiteX7" fmla="*/ 8262089 w 10128665"/>
              <a:gd name="connsiteY7" fmla="*/ 8127755 h 10139847"/>
              <a:gd name="connsiteX8" fmla="*/ 5178949 w 10128665"/>
              <a:gd name="connsiteY8" fmla="*/ 10131776 h 10139847"/>
              <a:gd name="connsiteX9" fmla="*/ 1869456 w 10128665"/>
              <a:gd name="connsiteY9" fmla="*/ 8152093 h 10139847"/>
              <a:gd name="connsiteX10" fmla="*/ 777 w 10128665"/>
              <a:gd name="connsiteY10" fmla="*/ 5015424 h 10139847"/>
              <a:gd name="connsiteX0" fmla="*/ 777 w 10128665"/>
              <a:gd name="connsiteY0" fmla="*/ 5015424 h 10139847"/>
              <a:gd name="connsiteX1" fmla="*/ 1895582 w 10128665"/>
              <a:gd name="connsiteY1" fmla="*/ 1973361 h 10139847"/>
              <a:gd name="connsiteX2" fmla="*/ 5039552 w 10128665"/>
              <a:gd name="connsiteY2" fmla="*/ 264 h 10139847"/>
              <a:gd name="connsiteX3" fmla="*/ 8068310 w 10128665"/>
              <a:gd name="connsiteY3" fmla="*/ 1807075 h 10139847"/>
              <a:gd name="connsiteX4" fmla="*/ 9524023 w 10128665"/>
              <a:gd name="connsiteY4" fmla="*/ 3279912 h 10139847"/>
              <a:gd name="connsiteX5" fmla="*/ 10127483 w 10128665"/>
              <a:gd name="connsiteY5" fmla="*/ 5095997 h 10139847"/>
              <a:gd name="connsiteX6" fmla="*/ 9663272 w 10128665"/>
              <a:gd name="connsiteY6" fmla="*/ 6635807 h 10139847"/>
              <a:gd name="connsiteX7" fmla="*/ 8262089 w 10128665"/>
              <a:gd name="connsiteY7" fmla="*/ 8127755 h 10139847"/>
              <a:gd name="connsiteX8" fmla="*/ 5178949 w 10128665"/>
              <a:gd name="connsiteY8" fmla="*/ 10131776 h 10139847"/>
              <a:gd name="connsiteX9" fmla="*/ 1869456 w 10128665"/>
              <a:gd name="connsiteY9" fmla="*/ 8152093 h 10139847"/>
              <a:gd name="connsiteX10" fmla="*/ 777 w 10128665"/>
              <a:gd name="connsiteY10" fmla="*/ 5015424 h 10139847"/>
              <a:gd name="connsiteX0" fmla="*/ 777 w 10211929"/>
              <a:gd name="connsiteY0" fmla="*/ 5015424 h 10139847"/>
              <a:gd name="connsiteX1" fmla="*/ 1895582 w 10211929"/>
              <a:gd name="connsiteY1" fmla="*/ 1973361 h 10139847"/>
              <a:gd name="connsiteX2" fmla="*/ 5039552 w 10211929"/>
              <a:gd name="connsiteY2" fmla="*/ 264 h 10139847"/>
              <a:gd name="connsiteX3" fmla="*/ 8068310 w 10211929"/>
              <a:gd name="connsiteY3" fmla="*/ 1807075 h 10139847"/>
              <a:gd name="connsiteX4" fmla="*/ 10127483 w 10211929"/>
              <a:gd name="connsiteY4" fmla="*/ 5095997 h 10139847"/>
              <a:gd name="connsiteX5" fmla="*/ 9663272 w 10211929"/>
              <a:gd name="connsiteY5" fmla="*/ 6635807 h 10139847"/>
              <a:gd name="connsiteX6" fmla="*/ 8262089 w 10211929"/>
              <a:gd name="connsiteY6" fmla="*/ 8127755 h 10139847"/>
              <a:gd name="connsiteX7" fmla="*/ 5178949 w 10211929"/>
              <a:gd name="connsiteY7" fmla="*/ 10131776 h 10139847"/>
              <a:gd name="connsiteX8" fmla="*/ 1869456 w 10211929"/>
              <a:gd name="connsiteY8" fmla="*/ 8152093 h 10139847"/>
              <a:gd name="connsiteX9" fmla="*/ 777 w 10211929"/>
              <a:gd name="connsiteY9" fmla="*/ 5015424 h 10139847"/>
              <a:gd name="connsiteX0" fmla="*/ 777 w 10095194"/>
              <a:gd name="connsiteY0" fmla="*/ 5015424 h 10139847"/>
              <a:gd name="connsiteX1" fmla="*/ 1895582 w 10095194"/>
              <a:gd name="connsiteY1" fmla="*/ 1973361 h 10139847"/>
              <a:gd name="connsiteX2" fmla="*/ 5039552 w 10095194"/>
              <a:gd name="connsiteY2" fmla="*/ 264 h 10139847"/>
              <a:gd name="connsiteX3" fmla="*/ 8068310 w 10095194"/>
              <a:gd name="connsiteY3" fmla="*/ 1807075 h 10139847"/>
              <a:gd name="connsiteX4" fmla="*/ 9989124 w 10095194"/>
              <a:gd name="connsiteY4" fmla="*/ 4086473 h 10139847"/>
              <a:gd name="connsiteX5" fmla="*/ 9663272 w 10095194"/>
              <a:gd name="connsiteY5" fmla="*/ 6635807 h 10139847"/>
              <a:gd name="connsiteX6" fmla="*/ 8262089 w 10095194"/>
              <a:gd name="connsiteY6" fmla="*/ 8127755 h 10139847"/>
              <a:gd name="connsiteX7" fmla="*/ 5178949 w 10095194"/>
              <a:gd name="connsiteY7" fmla="*/ 10131776 h 10139847"/>
              <a:gd name="connsiteX8" fmla="*/ 1869456 w 10095194"/>
              <a:gd name="connsiteY8" fmla="*/ 8152093 h 10139847"/>
              <a:gd name="connsiteX9" fmla="*/ 777 w 10095194"/>
              <a:gd name="connsiteY9" fmla="*/ 5015424 h 10139847"/>
              <a:gd name="connsiteX0" fmla="*/ 777 w 10143243"/>
              <a:gd name="connsiteY0" fmla="*/ 5015424 h 10139847"/>
              <a:gd name="connsiteX1" fmla="*/ 1895582 w 10143243"/>
              <a:gd name="connsiteY1" fmla="*/ 1973361 h 10139847"/>
              <a:gd name="connsiteX2" fmla="*/ 5039552 w 10143243"/>
              <a:gd name="connsiteY2" fmla="*/ 264 h 10139847"/>
              <a:gd name="connsiteX3" fmla="*/ 8068310 w 10143243"/>
              <a:gd name="connsiteY3" fmla="*/ 1807075 h 10139847"/>
              <a:gd name="connsiteX4" fmla="*/ 10047380 w 10143243"/>
              <a:gd name="connsiteY4" fmla="*/ 4369721 h 10139847"/>
              <a:gd name="connsiteX5" fmla="*/ 9663272 w 10143243"/>
              <a:gd name="connsiteY5" fmla="*/ 6635807 h 10139847"/>
              <a:gd name="connsiteX6" fmla="*/ 8262089 w 10143243"/>
              <a:gd name="connsiteY6" fmla="*/ 8127755 h 10139847"/>
              <a:gd name="connsiteX7" fmla="*/ 5178949 w 10143243"/>
              <a:gd name="connsiteY7" fmla="*/ 10131776 h 10139847"/>
              <a:gd name="connsiteX8" fmla="*/ 1869456 w 10143243"/>
              <a:gd name="connsiteY8" fmla="*/ 8152093 h 10139847"/>
              <a:gd name="connsiteX9" fmla="*/ 777 w 10143243"/>
              <a:gd name="connsiteY9" fmla="*/ 5015424 h 10139847"/>
              <a:gd name="connsiteX0" fmla="*/ 777 w 10188867"/>
              <a:gd name="connsiteY0" fmla="*/ 5015424 h 10139847"/>
              <a:gd name="connsiteX1" fmla="*/ 1895582 w 10188867"/>
              <a:gd name="connsiteY1" fmla="*/ 1973361 h 10139847"/>
              <a:gd name="connsiteX2" fmla="*/ 5039552 w 10188867"/>
              <a:gd name="connsiteY2" fmla="*/ 264 h 10139847"/>
              <a:gd name="connsiteX3" fmla="*/ 8068310 w 10188867"/>
              <a:gd name="connsiteY3" fmla="*/ 1807075 h 10139847"/>
              <a:gd name="connsiteX4" fmla="*/ 10100925 w 10188867"/>
              <a:gd name="connsiteY4" fmla="*/ 4654536 h 10139847"/>
              <a:gd name="connsiteX5" fmla="*/ 9663272 w 10188867"/>
              <a:gd name="connsiteY5" fmla="*/ 6635807 h 10139847"/>
              <a:gd name="connsiteX6" fmla="*/ 8262089 w 10188867"/>
              <a:gd name="connsiteY6" fmla="*/ 8127755 h 10139847"/>
              <a:gd name="connsiteX7" fmla="*/ 5178949 w 10188867"/>
              <a:gd name="connsiteY7" fmla="*/ 10131776 h 10139847"/>
              <a:gd name="connsiteX8" fmla="*/ 1869456 w 10188867"/>
              <a:gd name="connsiteY8" fmla="*/ 8152093 h 10139847"/>
              <a:gd name="connsiteX9" fmla="*/ 777 w 10188867"/>
              <a:gd name="connsiteY9" fmla="*/ 5015424 h 10139847"/>
              <a:gd name="connsiteX0" fmla="*/ 777 w 10142580"/>
              <a:gd name="connsiteY0" fmla="*/ 5015424 h 10139847"/>
              <a:gd name="connsiteX1" fmla="*/ 1895582 w 10142580"/>
              <a:gd name="connsiteY1" fmla="*/ 1973361 h 10139847"/>
              <a:gd name="connsiteX2" fmla="*/ 5039552 w 10142580"/>
              <a:gd name="connsiteY2" fmla="*/ 264 h 10139847"/>
              <a:gd name="connsiteX3" fmla="*/ 8068310 w 10142580"/>
              <a:gd name="connsiteY3" fmla="*/ 1807075 h 10139847"/>
              <a:gd name="connsiteX4" fmla="*/ 10100925 w 10142580"/>
              <a:gd name="connsiteY4" fmla="*/ 4654536 h 10139847"/>
              <a:gd name="connsiteX5" fmla="*/ 9663272 w 10142580"/>
              <a:gd name="connsiteY5" fmla="*/ 6635807 h 10139847"/>
              <a:gd name="connsiteX6" fmla="*/ 8262089 w 10142580"/>
              <a:gd name="connsiteY6" fmla="*/ 8127755 h 10139847"/>
              <a:gd name="connsiteX7" fmla="*/ 5178949 w 10142580"/>
              <a:gd name="connsiteY7" fmla="*/ 10131776 h 10139847"/>
              <a:gd name="connsiteX8" fmla="*/ 1869456 w 10142580"/>
              <a:gd name="connsiteY8" fmla="*/ 8152093 h 10139847"/>
              <a:gd name="connsiteX9" fmla="*/ 777 w 10142580"/>
              <a:gd name="connsiteY9" fmla="*/ 5015424 h 10139847"/>
              <a:gd name="connsiteX0" fmla="*/ 777 w 10131835"/>
              <a:gd name="connsiteY0" fmla="*/ 5015424 h 10139847"/>
              <a:gd name="connsiteX1" fmla="*/ 1895582 w 10131835"/>
              <a:gd name="connsiteY1" fmla="*/ 1973361 h 10139847"/>
              <a:gd name="connsiteX2" fmla="*/ 5039552 w 10131835"/>
              <a:gd name="connsiteY2" fmla="*/ 264 h 10139847"/>
              <a:gd name="connsiteX3" fmla="*/ 8068310 w 10131835"/>
              <a:gd name="connsiteY3" fmla="*/ 1807075 h 10139847"/>
              <a:gd name="connsiteX4" fmla="*/ 10100925 w 10131835"/>
              <a:gd name="connsiteY4" fmla="*/ 4654536 h 10139847"/>
              <a:gd name="connsiteX5" fmla="*/ 9663272 w 10131835"/>
              <a:gd name="connsiteY5" fmla="*/ 6635807 h 10139847"/>
              <a:gd name="connsiteX6" fmla="*/ 8262089 w 10131835"/>
              <a:gd name="connsiteY6" fmla="*/ 8127755 h 10139847"/>
              <a:gd name="connsiteX7" fmla="*/ 5178949 w 10131835"/>
              <a:gd name="connsiteY7" fmla="*/ 10131776 h 10139847"/>
              <a:gd name="connsiteX8" fmla="*/ 1869456 w 10131835"/>
              <a:gd name="connsiteY8" fmla="*/ 8152093 h 10139847"/>
              <a:gd name="connsiteX9" fmla="*/ 777 w 10131835"/>
              <a:gd name="connsiteY9" fmla="*/ 5015424 h 10139847"/>
              <a:gd name="connsiteX0" fmla="*/ 14 w 10131072"/>
              <a:gd name="connsiteY0" fmla="*/ 5015424 h 10139742"/>
              <a:gd name="connsiteX1" fmla="*/ 1894819 w 10131072"/>
              <a:gd name="connsiteY1" fmla="*/ 1973361 h 10139742"/>
              <a:gd name="connsiteX2" fmla="*/ 5038789 w 10131072"/>
              <a:gd name="connsiteY2" fmla="*/ 264 h 10139742"/>
              <a:gd name="connsiteX3" fmla="*/ 8067547 w 10131072"/>
              <a:gd name="connsiteY3" fmla="*/ 1807075 h 10139742"/>
              <a:gd name="connsiteX4" fmla="*/ 10100162 w 10131072"/>
              <a:gd name="connsiteY4" fmla="*/ 4654536 h 10139742"/>
              <a:gd name="connsiteX5" fmla="*/ 9662509 w 10131072"/>
              <a:gd name="connsiteY5" fmla="*/ 6635807 h 10139742"/>
              <a:gd name="connsiteX6" fmla="*/ 8261326 w 10131072"/>
              <a:gd name="connsiteY6" fmla="*/ 8127755 h 10139742"/>
              <a:gd name="connsiteX7" fmla="*/ 5178186 w 10131072"/>
              <a:gd name="connsiteY7" fmla="*/ 10131776 h 10139742"/>
              <a:gd name="connsiteX8" fmla="*/ 1868693 w 10131072"/>
              <a:gd name="connsiteY8" fmla="*/ 8133929 h 10139742"/>
              <a:gd name="connsiteX9" fmla="*/ 14 w 10131072"/>
              <a:gd name="connsiteY9" fmla="*/ 5015424 h 10139742"/>
              <a:gd name="connsiteX0" fmla="*/ 2430 w 10133488"/>
              <a:gd name="connsiteY0" fmla="*/ 5015424 h 10139742"/>
              <a:gd name="connsiteX1" fmla="*/ 1897235 w 10133488"/>
              <a:gd name="connsiteY1" fmla="*/ 1973361 h 10139742"/>
              <a:gd name="connsiteX2" fmla="*/ 5041205 w 10133488"/>
              <a:gd name="connsiteY2" fmla="*/ 264 h 10139742"/>
              <a:gd name="connsiteX3" fmla="*/ 8069963 w 10133488"/>
              <a:gd name="connsiteY3" fmla="*/ 1807075 h 10139742"/>
              <a:gd name="connsiteX4" fmla="*/ 10102578 w 10133488"/>
              <a:gd name="connsiteY4" fmla="*/ 4654536 h 10139742"/>
              <a:gd name="connsiteX5" fmla="*/ 9664925 w 10133488"/>
              <a:gd name="connsiteY5" fmla="*/ 6635807 h 10139742"/>
              <a:gd name="connsiteX6" fmla="*/ 8263742 w 10133488"/>
              <a:gd name="connsiteY6" fmla="*/ 8127755 h 10139742"/>
              <a:gd name="connsiteX7" fmla="*/ 5180602 w 10133488"/>
              <a:gd name="connsiteY7" fmla="*/ 10131776 h 10139742"/>
              <a:gd name="connsiteX8" fmla="*/ 1871109 w 10133488"/>
              <a:gd name="connsiteY8" fmla="*/ 8133929 h 10139742"/>
              <a:gd name="connsiteX9" fmla="*/ 2430 w 10133488"/>
              <a:gd name="connsiteY9" fmla="*/ 5015424 h 10139742"/>
              <a:gd name="connsiteX0" fmla="*/ 2430 w 10133488"/>
              <a:gd name="connsiteY0" fmla="*/ 5015424 h 10139742"/>
              <a:gd name="connsiteX1" fmla="*/ 1897235 w 10133488"/>
              <a:gd name="connsiteY1" fmla="*/ 1973361 h 10139742"/>
              <a:gd name="connsiteX2" fmla="*/ 5041205 w 10133488"/>
              <a:gd name="connsiteY2" fmla="*/ 264 h 10139742"/>
              <a:gd name="connsiteX3" fmla="*/ 8069963 w 10133488"/>
              <a:gd name="connsiteY3" fmla="*/ 1807075 h 10139742"/>
              <a:gd name="connsiteX4" fmla="*/ 10102578 w 10133488"/>
              <a:gd name="connsiteY4" fmla="*/ 4654536 h 10139742"/>
              <a:gd name="connsiteX5" fmla="*/ 9664925 w 10133488"/>
              <a:gd name="connsiteY5" fmla="*/ 6635807 h 10139742"/>
              <a:gd name="connsiteX6" fmla="*/ 8263742 w 10133488"/>
              <a:gd name="connsiteY6" fmla="*/ 8127755 h 10139742"/>
              <a:gd name="connsiteX7" fmla="*/ 5180602 w 10133488"/>
              <a:gd name="connsiteY7" fmla="*/ 10131776 h 10139742"/>
              <a:gd name="connsiteX8" fmla="*/ 1871109 w 10133488"/>
              <a:gd name="connsiteY8" fmla="*/ 8133929 h 10139742"/>
              <a:gd name="connsiteX9" fmla="*/ 2430 w 10133488"/>
              <a:gd name="connsiteY9" fmla="*/ 5015424 h 10139742"/>
              <a:gd name="connsiteX0" fmla="*/ 2430 w 10133488"/>
              <a:gd name="connsiteY0" fmla="*/ 5015424 h 10139776"/>
              <a:gd name="connsiteX1" fmla="*/ 1897235 w 10133488"/>
              <a:gd name="connsiteY1" fmla="*/ 1973361 h 10139776"/>
              <a:gd name="connsiteX2" fmla="*/ 5041205 w 10133488"/>
              <a:gd name="connsiteY2" fmla="*/ 264 h 10139776"/>
              <a:gd name="connsiteX3" fmla="*/ 8069963 w 10133488"/>
              <a:gd name="connsiteY3" fmla="*/ 1807075 h 10139776"/>
              <a:gd name="connsiteX4" fmla="*/ 10102578 w 10133488"/>
              <a:gd name="connsiteY4" fmla="*/ 4654536 h 10139776"/>
              <a:gd name="connsiteX5" fmla="*/ 9664925 w 10133488"/>
              <a:gd name="connsiteY5" fmla="*/ 6635807 h 10139776"/>
              <a:gd name="connsiteX6" fmla="*/ 8263742 w 10133488"/>
              <a:gd name="connsiteY6" fmla="*/ 8127755 h 10139776"/>
              <a:gd name="connsiteX7" fmla="*/ 5180602 w 10133488"/>
              <a:gd name="connsiteY7" fmla="*/ 10131776 h 10139776"/>
              <a:gd name="connsiteX8" fmla="*/ 1871109 w 10133488"/>
              <a:gd name="connsiteY8" fmla="*/ 8133929 h 10139776"/>
              <a:gd name="connsiteX9" fmla="*/ 2430 w 10133488"/>
              <a:gd name="connsiteY9" fmla="*/ 5015424 h 10139776"/>
              <a:gd name="connsiteX0" fmla="*/ 797 w 10131855"/>
              <a:gd name="connsiteY0" fmla="*/ 5015424 h 10139776"/>
              <a:gd name="connsiteX1" fmla="*/ 1895602 w 10131855"/>
              <a:gd name="connsiteY1" fmla="*/ 1973361 h 10139776"/>
              <a:gd name="connsiteX2" fmla="*/ 5039572 w 10131855"/>
              <a:gd name="connsiteY2" fmla="*/ 264 h 10139776"/>
              <a:gd name="connsiteX3" fmla="*/ 8068330 w 10131855"/>
              <a:gd name="connsiteY3" fmla="*/ 1807075 h 10139776"/>
              <a:gd name="connsiteX4" fmla="*/ 10100945 w 10131855"/>
              <a:gd name="connsiteY4" fmla="*/ 4654536 h 10139776"/>
              <a:gd name="connsiteX5" fmla="*/ 9663292 w 10131855"/>
              <a:gd name="connsiteY5" fmla="*/ 6635807 h 10139776"/>
              <a:gd name="connsiteX6" fmla="*/ 8262109 w 10131855"/>
              <a:gd name="connsiteY6" fmla="*/ 8127755 h 10139776"/>
              <a:gd name="connsiteX7" fmla="*/ 5178969 w 10131855"/>
              <a:gd name="connsiteY7" fmla="*/ 10131776 h 10139776"/>
              <a:gd name="connsiteX8" fmla="*/ 1869476 w 10131855"/>
              <a:gd name="connsiteY8" fmla="*/ 8133929 h 10139776"/>
              <a:gd name="connsiteX9" fmla="*/ 797 w 10131855"/>
              <a:gd name="connsiteY9" fmla="*/ 5015424 h 10139776"/>
              <a:gd name="connsiteX0" fmla="*/ 797 w 10131855"/>
              <a:gd name="connsiteY0" fmla="*/ 5015424 h 10139776"/>
              <a:gd name="connsiteX1" fmla="*/ 1895602 w 10131855"/>
              <a:gd name="connsiteY1" fmla="*/ 1973361 h 10139776"/>
              <a:gd name="connsiteX2" fmla="*/ 5039572 w 10131855"/>
              <a:gd name="connsiteY2" fmla="*/ 264 h 10139776"/>
              <a:gd name="connsiteX3" fmla="*/ 8068330 w 10131855"/>
              <a:gd name="connsiteY3" fmla="*/ 1807075 h 10139776"/>
              <a:gd name="connsiteX4" fmla="*/ 10100945 w 10131855"/>
              <a:gd name="connsiteY4" fmla="*/ 4654536 h 10139776"/>
              <a:gd name="connsiteX5" fmla="*/ 9663292 w 10131855"/>
              <a:gd name="connsiteY5" fmla="*/ 6635807 h 10139776"/>
              <a:gd name="connsiteX6" fmla="*/ 8262109 w 10131855"/>
              <a:gd name="connsiteY6" fmla="*/ 8127755 h 10139776"/>
              <a:gd name="connsiteX7" fmla="*/ 5178969 w 10131855"/>
              <a:gd name="connsiteY7" fmla="*/ 10131776 h 10139776"/>
              <a:gd name="connsiteX8" fmla="*/ 1869476 w 10131855"/>
              <a:gd name="connsiteY8" fmla="*/ 8133929 h 10139776"/>
              <a:gd name="connsiteX9" fmla="*/ 797 w 10131855"/>
              <a:gd name="connsiteY9" fmla="*/ 5015424 h 10139776"/>
              <a:gd name="connsiteX0" fmla="*/ 809 w 10131867"/>
              <a:gd name="connsiteY0" fmla="*/ 5015424 h 10140107"/>
              <a:gd name="connsiteX1" fmla="*/ 1895614 w 10131867"/>
              <a:gd name="connsiteY1" fmla="*/ 1973361 h 10140107"/>
              <a:gd name="connsiteX2" fmla="*/ 5039584 w 10131867"/>
              <a:gd name="connsiteY2" fmla="*/ 264 h 10140107"/>
              <a:gd name="connsiteX3" fmla="*/ 8068342 w 10131867"/>
              <a:gd name="connsiteY3" fmla="*/ 1807075 h 10140107"/>
              <a:gd name="connsiteX4" fmla="*/ 10100957 w 10131867"/>
              <a:gd name="connsiteY4" fmla="*/ 4654536 h 10140107"/>
              <a:gd name="connsiteX5" fmla="*/ 9663304 w 10131867"/>
              <a:gd name="connsiteY5" fmla="*/ 6635807 h 10140107"/>
              <a:gd name="connsiteX6" fmla="*/ 8262121 w 10131867"/>
              <a:gd name="connsiteY6" fmla="*/ 8127755 h 10140107"/>
              <a:gd name="connsiteX7" fmla="*/ 5178981 w 10131867"/>
              <a:gd name="connsiteY7" fmla="*/ 10131776 h 10140107"/>
              <a:gd name="connsiteX8" fmla="*/ 1869488 w 10131867"/>
              <a:gd name="connsiteY8" fmla="*/ 8133929 h 10140107"/>
              <a:gd name="connsiteX9" fmla="*/ 809 w 10131867"/>
              <a:gd name="connsiteY9" fmla="*/ 5015424 h 10140107"/>
              <a:gd name="connsiteX0" fmla="*/ 189 w 10131247"/>
              <a:gd name="connsiteY0" fmla="*/ 5015424 h 10140107"/>
              <a:gd name="connsiteX1" fmla="*/ 1894994 w 10131247"/>
              <a:gd name="connsiteY1" fmla="*/ 1973361 h 10140107"/>
              <a:gd name="connsiteX2" fmla="*/ 5038964 w 10131247"/>
              <a:gd name="connsiteY2" fmla="*/ 264 h 10140107"/>
              <a:gd name="connsiteX3" fmla="*/ 8067722 w 10131247"/>
              <a:gd name="connsiteY3" fmla="*/ 1807075 h 10140107"/>
              <a:gd name="connsiteX4" fmla="*/ 10100337 w 10131247"/>
              <a:gd name="connsiteY4" fmla="*/ 4654536 h 10140107"/>
              <a:gd name="connsiteX5" fmla="*/ 9662684 w 10131247"/>
              <a:gd name="connsiteY5" fmla="*/ 6635807 h 10140107"/>
              <a:gd name="connsiteX6" fmla="*/ 8261501 w 10131247"/>
              <a:gd name="connsiteY6" fmla="*/ 8127755 h 10140107"/>
              <a:gd name="connsiteX7" fmla="*/ 5178361 w 10131247"/>
              <a:gd name="connsiteY7" fmla="*/ 10131776 h 10140107"/>
              <a:gd name="connsiteX8" fmla="*/ 1868868 w 10131247"/>
              <a:gd name="connsiteY8" fmla="*/ 8133929 h 10140107"/>
              <a:gd name="connsiteX9" fmla="*/ 189 w 10131247"/>
              <a:gd name="connsiteY9" fmla="*/ 5015424 h 10140107"/>
              <a:gd name="connsiteX0" fmla="*/ 349 w 10131407"/>
              <a:gd name="connsiteY0" fmla="*/ 5015424 h 10140107"/>
              <a:gd name="connsiteX1" fmla="*/ 1895154 w 10131407"/>
              <a:gd name="connsiteY1" fmla="*/ 1973361 h 10140107"/>
              <a:gd name="connsiteX2" fmla="*/ 5039124 w 10131407"/>
              <a:gd name="connsiteY2" fmla="*/ 264 h 10140107"/>
              <a:gd name="connsiteX3" fmla="*/ 8067882 w 10131407"/>
              <a:gd name="connsiteY3" fmla="*/ 1807075 h 10140107"/>
              <a:gd name="connsiteX4" fmla="*/ 10100497 w 10131407"/>
              <a:gd name="connsiteY4" fmla="*/ 4654536 h 10140107"/>
              <a:gd name="connsiteX5" fmla="*/ 9662844 w 10131407"/>
              <a:gd name="connsiteY5" fmla="*/ 6635807 h 10140107"/>
              <a:gd name="connsiteX6" fmla="*/ 8261661 w 10131407"/>
              <a:gd name="connsiteY6" fmla="*/ 8127755 h 10140107"/>
              <a:gd name="connsiteX7" fmla="*/ 5178521 w 10131407"/>
              <a:gd name="connsiteY7" fmla="*/ 10131776 h 10140107"/>
              <a:gd name="connsiteX8" fmla="*/ 1869028 w 10131407"/>
              <a:gd name="connsiteY8" fmla="*/ 8133929 h 10140107"/>
              <a:gd name="connsiteX9" fmla="*/ 349 w 10131407"/>
              <a:gd name="connsiteY9" fmla="*/ 5015424 h 10140107"/>
              <a:gd name="connsiteX0" fmla="*/ 354 w 10131412"/>
              <a:gd name="connsiteY0" fmla="*/ 5015424 h 10139997"/>
              <a:gd name="connsiteX1" fmla="*/ 1895159 w 10131412"/>
              <a:gd name="connsiteY1" fmla="*/ 1973361 h 10139997"/>
              <a:gd name="connsiteX2" fmla="*/ 5039129 w 10131412"/>
              <a:gd name="connsiteY2" fmla="*/ 264 h 10139997"/>
              <a:gd name="connsiteX3" fmla="*/ 8067887 w 10131412"/>
              <a:gd name="connsiteY3" fmla="*/ 1807075 h 10139997"/>
              <a:gd name="connsiteX4" fmla="*/ 10100502 w 10131412"/>
              <a:gd name="connsiteY4" fmla="*/ 4654536 h 10139997"/>
              <a:gd name="connsiteX5" fmla="*/ 9662849 w 10131412"/>
              <a:gd name="connsiteY5" fmla="*/ 6635807 h 10139997"/>
              <a:gd name="connsiteX6" fmla="*/ 8261666 w 10131412"/>
              <a:gd name="connsiteY6" fmla="*/ 8127755 h 10139997"/>
              <a:gd name="connsiteX7" fmla="*/ 5178526 w 10131412"/>
              <a:gd name="connsiteY7" fmla="*/ 10131776 h 10139997"/>
              <a:gd name="connsiteX8" fmla="*/ 1869033 w 10131412"/>
              <a:gd name="connsiteY8" fmla="*/ 8133929 h 10139997"/>
              <a:gd name="connsiteX9" fmla="*/ 354 w 10131412"/>
              <a:gd name="connsiteY9" fmla="*/ 5015424 h 10139997"/>
              <a:gd name="connsiteX0" fmla="*/ 354 w 10131412"/>
              <a:gd name="connsiteY0" fmla="*/ 5015424 h 10131802"/>
              <a:gd name="connsiteX1" fmla="*/ 1895159 w 10131412"/>
              <a:gd name="connsiteY1" fmla="*/ 1973361 h 10131802"/>
              <a:gd name="connsiteX2" fmla="*/ 5039129 w 10131412"/>
              <a:gd name="connsiteY2" fmla="*/ 264 h 10131802"/>
              <a:gd name="connsiteX3" fmla="*/ 8067887 w 10131412"/>
              <a:gd name="connsiteY3" fmla="*/ 1807075 h 10131802"/>
              <a:gd name="connsiteX4" fmla="*/ 10100502 w 10131412"/>
              <a:gd name="connsiteY4" fmla="*/ 4654536 h 10131802"/>
              <a:gd name="connsiteX5" fmla="*/ 9662849 w 10131412"/>
              <a:gd name="connsiteY5" fmla="*/ 6635807 h 10131802"/>
              <a:gd name="connsiteX6" fmla="*/ 8261666 w 10131412"/>
              <a:gd name="connsiteY6" fmla="*/ 8127755 h 10131802"/>
              <a:gd name="connsiteX7" fmla="*/ 5178526 w 10131412"/>
              <a:gd name="connsiteY7" fmla="*/ 10131776 h 10131802"/>
              <a:gd name="connsiteX8" fmla="*/ 1869033 w 10131412"/>
              <a:gd name="connsiteY8" fmla="*/ 8133929 h 10131802"/>
              <a:gd name="connsiteX9" fmla="*/ 354 w 10131412"/>
              <a:gd name="connsiteY9" fmla="*/ 5015424 h 10131802"/>
              <a:gd name="connsiteX0" fmla="*/ 354 w 10130848"/>
              <a:gd name="connsiteY0" fmla="*/ 5015424 h 10131802"/>
              <a:gd name="connsiteX1" fmla="*/ 1895159 w 10130848"/>
              <a:gd name="connsiteY1" fmla="*/ 1973361 h 10131802"/>
              <a:gd name="connsiteX2" fmla="*/ 5039129 w 10130848"/>
              <a:gd name="connsiteY2" fmla="*/ 264 h 10131802"/>
              <a:gd name="connsiteX3" fmla="*/ 8067887 w 10130848"/>
              <a:gd name="connsiteY3" fmla="*/ 1807075 h 10131802"/>
              <a:gd name="connsiteX4" fmla="*/ 10100502 w 10130848"/>
              <a:gd name="connsiteY4" fmla="*/ 4654536 h 10131802"/>
              <a:gd name="connsiteX5" fmla="*/ 9662849 w 10130848"/>
              <a:gd name="connsiteY5" fmla="*/ 6635807 h 10131802"/>
              <a:gd name="connsiteX6" fmla="*/ 8279860 w 10130848"/>
              <a:gd name="connsiteY6" fmla="*/ 8139865 h 10131802"/>
              <a:gd name="connsiteX7" fmla="*/ 5178526 w 10130848"/>
              <a:gd name="connsiteY7" fmla="*/ 10131776 h 10131802"/>
              <a:gd name="connsiteX8" fmla="*/ 1869033 w 10130848"/>
              <a:gd name="connsiteY8" fmla="*/ 8133929 h 10131802"/>
              <a:gd name="connsiteX9" fmla="*/ 354 w 10130848"/>
              <a:gd name="connsiteY9" fmla="*/ 5015424 h 10131802"/>
              <a:gd name="connsiteX0" fmla="*/ 354 w 10130848"/>
              <a:gd name="connsiteY0" fmla="*/ 5015424 h 10136015"/>
              <a:gd name="connsiteX1" fmla="*/ 1895159 w 10130848"/>
              <a:gd name="connsiteY1" fmla="*/ 1973361 h 10136015"/>
              <a:gd name="connsiteX2" fmla="*/ 5039129 w 10130848"/>
              <a:gd name="connsiteY2" fmla="*/ 264 h 10136015"/>
              <a:gd name="connsiteX3" fmla="*/ 8067887 w 10130848"/>
              <a:gd name="connsiteY3" fmla="*/ 1807075 h 10136015"/>
              <a:gd name="connsiteX4" fmla="*/ 10100502 w 10130848"/>
              <a:gd name="connsiteY4" fmla="*/ 4654536 h 10136015"/>
              <a:gd name="connsiteX5" fmla="*/ 9662849 w 10130848"/>
              <a:gd name="connsiteY5" fmla="*/ 6635807 h 10136015"/>
              <a:gd name="connsiteX6" fmla="*/ 8279860 w 10130848"/>
              <a:gd name="connsiteY6" fmla="*/ 8139865 h 10136015"/>
              <a:gd name="connsiteX7" fmla="*/ 5178526 w 10130848"/>
              <a:gd name="connsiteY7" fmla="*/ 10131776 h 10136015"/>
              <a:gd name="connsiteX8" fmla="*/ 1869033 w 10130848"/>
              <a:gd name="connsiteY8" fmla="*/ 8133929 h 10136015"/>
              <a:gd name="connsiteX9" fmla="*/ 354 w 10130848"/>
              <a:gd name="connsiteY9" fmla="*/ 5015424 h 10136015"/>
              <a:gd name="connsiteX0" fmla="*/ 390 w 10130884"/>
              <a:gd name="connsiteY0" fmla="*/ 5015424 h 10136191"/>
              <a:gd name="connsiteX1" fmla="*/ 1895195 w 10130884"/>
              <a:gd name="connsiteY1" fmla="*/ 1973361 h 10136191"/>
              <a:gd name="connsiteX2" fmla="*/ 5039165 w 10130884"/>
              <a:gd name="connsiteY2" fmla="*/ 264 h 10136191"/>
              <a:gd name="connsiteX3" fmla="*/ 8067923 w 10130884"/>
              <a:gd name="connsiteY3" fmla="*/ 1807075 h 10136191"/>
              <a:gd name="connsiteX4" fmla="*/ 10100538 w 10130884"/>
              <a:gd name="connsiteY4" fmla="*/ 4654536 h 10136191"/>
              <a:gd name="connsiteX5" fmla="*/ 9662885 w 10130884"/>
              <a:gd name="connsiteY5" fmla="*/ 6635807 h 10136191"/>
              <a:gd name="connsiteX6" fmla="*/ 8279896 w 10130884"/>
              <a:gd name="connsiteY6" fmla="*/ 8139865 h 10136191"/>
              <a:gd name="connsiteX7" fmla="*/ 5178562 w 10130884"/>
              <a:gd name="connsiteY7" fmla="*/ 10131776 h 10136191"/>
              <a:gd name="connsiteX8" fmla="*/ 1869069 w 10130884"/>
              <a:gd name="connsiteY8" fmla="*/ 8133929 h 10136191"/>
              <a:gd name="connsiteX9" fmla="*/ 390 w 10130884"/>
              <a:gd name="connsiteY9" fmla="*/ 5015424 h 10136191"/>
              <a:gd name="connsiteX0" fmla="*/ 390 w 10191597"/>
              <a:gd name="connsiteY0" fmla="*/ 5015424 h 10136191"/>
              <a:gd name="connsiteX1" fmla="*/ 1895195 w 10191597"/>
              <a:gd name="connsiteY1" fmla="*/ 1973361 h 10136191"/>
              <a:gd name="connsiteX2" fmla="*/ 5039165 w 10191597"/>
              <a:gd name="connsiteY2" fmla="*/ 264 h 10136191"/>
              <a:gd name="connsiteX3" fmla="*/ 8067923 w 10191597"/>
              <a:gd name="connsiteY3" fmla="*/ 1807075 h 10136191"/>
              <a:gd name="connsiteX4" fmla="*/ 10100538 w 10191597"/>
              <a:gd name="connsiteY4" fmla="*/ 4654536 h 10136191"/>
              <a:gd name="connsiteX5" fmla="*/ 9682369 w 10191597"/>
              <a:gd name="connsiteY5" fmla="*/ 6642291 h 10136191"/>
              <a:gd name="connsiteX6" fmla="*/ 8279896 w 10191597"/>
              <a:gd name="connsiteY6" fmla="*/ 8139865 h 10136191"/>
              <a:gd name="connsiteX7" fmla="*/ 5178562 w 10191597"/>
              <a:gd name="connsiteY7" fmla="*/ 10131776 h 10136191"/>
              <a:gd name="connsiteX8" fmla="*/ 1869069 w 10191597"/>
              <a:gd name="connsiteY8" fmla="*/ 8133929 h 10136191"/>
              <a:gd name="connsiteX9" fmla="*/ 390 w 10191597"/>
              <a:gd name="connsiteY9" fmla="*/ 5015424 h 10136191"/>
              <a:gd name="connsiteX0" fmla="*/ 390 w 10201626"/>
              <a:gd name="connsiteY0" fmla="*/ 5015424 h 10136191"/>
              <a:gd name="connsiteX1" fmla="*/ 1895195 w 10201626"/>
              <a:gd name="connsiteY1" fmla="*/ 1973361 h 10136191"/>
              <a:gd name="connsiteX2" fmla="*/ 5039165 w 10201626"/>
              <a:gd name="connsiteY2" fmla="*/ 264 h 10136191"/>
              <a:gd name="connsiteX3" fmla="*/ 8067923 w 10201626"/>
              <a:gd name="connsiteY3" fmla="*/ 1807075 h 10136191"/>
              <a:gd name="connsiteX4" fmla="*/ 10100538 w 10201626"/>
              <a:gd name="connsiteY4" fmla="*/ 4654536 h 10136191"/>
              <a:gd name="connsiteX5" fmla="*/ 9682369 w 10201626"/>
              <a:gd name="connsiteY5" fmla="*/ 6642291 h 10136191"/>
              <a:gd name="connsiteX6" fmla="*/ 8279896 w 10201626"/>
              <a:gd name="connsiteY6" fmla="*/ 8139865 h 10136191"/>
              <a:gd name="connsiteX7" fmla="*/ 5178562 w 10201626"/>
              <a:gd name="connsiteY7" fmla="*/ 10131776 h 10136191"/>
              <a:gd name="connsiteX8" fmla="*/ 1869069 w 10201626"/>
              <a:gd name="connsiteY8" fmla="*/ 8133929 h 10136191"/>
              <a:gd name="connsiteX9" fmla="*/ 390 w 10201626"/>
              <a:gd name="connsiteY9" fmla="*/ 5015424 h 10136191"/>
              <a:gd name="connsiteX0" fmla="*/ 390 w 10106208"/>
              <a:gd name="connsiteY0" fmla="*/ 5015424 h 10136191"/>
              <a:gd name="connsiteX1" fmla="*/ 1895195 w 10106208"/>
              <a:gd name="connsiteY1" fmla="*/ 1973361 h 10136191"/>
              <a:gd name="connsiteX2" fmla="*/ 5039165 w 10106208"/>
              <a:gd name="connsiteY2" fmla="*/ 264 h 10136191"/>
              <a:gd name="connsiteX3" fmla="*/ 8067923 w 10106208"/>
              <a:gd name="connsiteY3" fmla="*/ 1807075 h 10136191"/>
              <a:gd name="connsiteX4" fmla="*/ 10100538 w 10106208"/>
              <a:gd name="connsiteY4" fmla="*/ 4654536 h 10136191"/>
              <a:gd name="connsiteX5" fmla="*/ 9682369 w 10106208"/>
              <a:gd name="connsiteY5" fmla="*/ 6642291 h 10136191"/>
              <a:gd name="connsiteX6" fmla="*/ 8279896 w 10106208"/>
              <a:gd name="connsiteY6" fmla="*/ 8139865 h 10136191"/>
              <a:gd name="connsiteX7" fmla="*/ 5178562 w 10106208"/>
              <a:gd name="connsiteY7" fmla="*/ 10131776 h 10136191"/>
              <a:gd name="connsiteX8" fmla="*/ 1869069 w 10106208"/>
              <a:gd name="connsiteY8" fmla="*/ 8133929 h 10136191"/>
              <a:gd name="connsiteX9" fmla="*/ 390 w 10106208"/>
              <a:gd name="connsiteY9" fmla="*/ 5015424 h 10136191"/>
              <a:gd name="connsiteX0" fmla="*/ 390 w 10148981"/>
              <a:gd name="connsiteY0" fmla="*/ 5015424 h 10136191"/>
              <a:gd name="connsiteX1" fmla="*/ 1895195 w 10148981"/>
              <a:gd name="connsiteY1" fmla="*/ 1973361 h 10136191"/>
              <a:gd name="connsiteX2" fmla="*/ 5039165 w 10148981"/>
              <a:gd name="connsiteY2" fmla="*/ 264 h 10136191"/>
              <a:gd name="connsiteX3" fmla="*/ 8067923 w 10148981"/>
              <a:gd name="connsiteY3" fmla="*/ 1807075 h 10136191"/>
              <a:gd name="connsiteX4" fmla="*/ 10146000 w 10148981"/>
              <a:gd name="connsiteY4" fmla="*/ 4913898 h 10136191"/>
              <a:gd name="connsiteX5" fmla="*/ 9682369 w 10148981"/>
              <a:gd name="connsiteY5" fmla="*/ 6642291 h 10136191"/>
              <a:gd name="connsiteX6" fmla="*/ 8279896 w 10148981"/>
              <a:gd name="connsiteY6" fmla="*/ 8139865 h 10136191"/>
              <a:gd name="connsiteX7" fmla="*/ 5178562 w 10148981"/>
              <a:gd name="connsiteY7" fmla="*/ 10131776 h 10136191"/>
              <a:gd name="connsiteX8" fmla="*/ 1869069 w 10148981"/>
              <a:gd name="connsiteY8" fmla="*/ 8133929 h 10136191"/>
              <a:gd name="connsiteX9" fmla="*/ 390 w 10148981"/>
              <a:gd name="connsiteY9" fmla="*/ 5015424 h 10136191"/>
              <a:gd name="connsiteX0" fmla="*/ 390 w 10146062"/>
              <a:gd name="connsiteY0" fmla="*/ 5015424 h 10136191"/>
              <a:gd name="connsiteX1" fmla="*/ 1895195 w 10146062"/>
              <a:gd name="connsiteY1" fmla="*/ 1973361 h 10136191"/>
              <a:gd name="connsiteX2" fmla="*/ 5039165 w 10146062"/>
              <a:gd name="connsiteY2" fmla="*/ 264 h 10136191"/>
              <a:gd name="connsiteX3" fmla="*/ 8067923 w 10146062"/>
              <a:gd name="connsiteY3" fmla="*/ 1807075 h 10136191"/>
              <a:gd name="connsiteX4" fmla="*/ 10146000 w 10146062"/>
              <a:gd name="connsiteY4" fmla="*/ 4913898 h 10136191"/>
              <a:gd name="connsiteX5" fmla="*/ 9682369 w 10146062"/>
              <a:gd name="connsiteY5" fmla="*/ 6642291 h 10136191"/>
              <a:gd name="connsiteX6" fmla="*/ 8279896 w 10146062"/>
              <a:gd name="connsiteY6" fmla="*/ 8139865 h 10136191"/>
              <a:gd name="connsiteX7" fmla="*/ 5178562 w 10146062"/>
              <a:gd name="connsiteY7" fmla="*/ 10131776 h 10136191"/>
              <a:gd name="connsiteX8" fmla="*/ 1869069 w 10146062"/>
              <a:gd name="connsiteY8" fmla="*/ 8133929 h 10136191"/>
              <a:gd name="connsiteX9" fmla="*/ 390 w 10146062"/>
              <a:gd name="connsiteY9" fmla="*/ 5015424 h 10136191"/>
              <a:gd name="connsiteX0" fmla="*/ 390 w 10146514"/>
              <a:gd name="connsiteY0" fmla="*/ 5015424 h 10136191"/>
              <a:gd name="connsiteX1" fmla="*/ 1895195 w 10146514"/>
              <a:gd name="connsiteY1" fmla="*/ 1973361 h 10136191"/>
              <a:gd name="connsiteX2" fmla="*/ 5039165 w 10146514"/>
              <a:gd name="connsiteY2" fmla="*/ 264 h 10136191"/>
              <a:gd name="connsiteX3" fmla="*/ 8067923 w 10146514"/>
              <a:gd name="connsiteY3" fmla="*/ 1807075 h 10136191"/>
              <a:gd name="connsiteX4" fmla="*/ 10146000 w 10146514"/>
              <a:gd name="connsiteY4" fmla="*/ 4913898 h 10136191"/>
              <a:gd name="connsiteX5" fmla="*/ 9682369 w 10146514"/>
              <a:gd name="connsiteY5" fmla="*/ 6642291 h 10136191"/>
              <a:gd name="connsiteX6" fmla="*/ 8279896 w 10146514"/>
              <a:gd name="connsiteY6" fmla="*/ 8139865 h 10136191"/>
              <a:gd name="connsiteX7" fmla="*/ 5178562 w 10146514"/>
              <a:gd name="connsiteY7" fmla="*/ 10131776 h 10136191"/>
              <a:gd name="connsiteX8" fmla="*/ 1869069 w 10146514"/>
              <a:gd name="connsiteY8" fmla="*/ 8133929 h 10136191"/>
              <a:gd name="connsiteX9" fmla="*/ 390 w 10146514"/>
              <a:gd name="connsiteY9" fmla="*/ 5015424 h 10136191"/>
              <a:gd name="connsiteX0" fmla="*/ 390 w 10146062"/>
              <a:gd name="connsiteY0" fmla="*/ 5015424 h 10136191"/>
              <a:gd name="connsiteX1" fmla="*/ 1895195 w 10146062"/>
              <a:gd name="connsiteY1" fmla="*/ 1973361 h 10136191"/>
              <a:gd name="connsiteX2" fmla="*/ 5039165 w 10146062"/>
              <a:gd name="connsiteY2" fmla="*/ 264 h 10136191"/>
              <a:gd name="connsiteX3" fmla="*/ 8067923 w 10146062"/>
              <a:gd name="connsiteY3" fmla="*/ 1807075 h 10136191"/>
              <a:gd name="connsiteX4" fmla="*/ 10146000 w 10146062"/>
              <a:gd name="connsiteY4" fmla="*/ 4913898 h 10136191"/>
              <a:gd name="connsiteX5" fmla="*/ 9682369 w 10146062"/>
              <a:gd name="connsiteY5" fmla="*/ 6642291 h 10136191"/>
              <a:gd name="connsiteX6" fmla="*/ 8279896 w 10146062"/>
              <a:gd name="connsiteY6" fmla="*/ 8139865 h 10136191"/>
              <a:gd name="connsiteX7" fmla="*/ 5178562 w 10146062"/>
              <a:gd name="connsiteY7" fmla="*/ 10131776 h 10136191"/>
              <a:gd name="connsiteX8" fmla="*/ 1869069 w 10146062"/>
              <a:gd name="connsiteY8" fmla="*/ 8133929 h 10136191"/>
              <a:gd name="connsiteX9" fmla="*/ 390 w 10146062"/>
              <a:gd name="connsiteY9" fmla="*/ 5015424 h 10136191"/>
              <a:gd name="connsiteX0" fmla="*/ 390 w 10146062"/>
              <a:gd name="connsiteY0" fmla="*/ 5015424 h 10136191"/>
              <a:gd name="connsiteX1" fmla="*/ 1895195 w 10146062"/>
              <a:gd name="connsiteY1" fmla="*/ 1973361 h 10136191"/>
              <a:gd name="connsiteX2" fmla="*/ 5039165 w 10146062"/>
              <a:gd name="connsiteY2" fmla="*/ 264 h 10136191"/>
              <a:gd name="connsiteX3" fmla="*/ 8067923 w 10146062"/>
              <a:gd name="connsiteY3" fmla="*/ 1807075 h 10136191"/>
              <a:gd name="connsiteX4" fmla="*/ 10146000 w 10146062"/>
              <a:gd name="connsiteY4" fmla="*/ 4913898 h 10136191"/>
              <a:gd name="connsiteX5" fmla="*/ 9682369 w 10146062"/>
              <a:gd name="connsiteY5" fmla="*/ 6642291 h 10136191"/>
              <a:gd name="connsiteX6" fmla="*/ 8279896 w 10146062"/>
              <a:gd name="connsiteY6" fmla="*/ 8139865 h 10136191"/>
              <a:gd name="connsiteX7" fmla="*/ 5178562 w 10146062"/>
              <a:gd name="connsiteY7" fmla="*/ 10131776 h 10136191"/>
              <a:gd name="connsiteX8" fmla="*/ 1869069 w 10146062"/>
              <a:gd name="connsiteY8" fmla="*/ 8133929 h 10136191"/>
              <a:gd name="connsiteX9" fmla="*/ 390 w 10146062"/>
              <a:gd name="connsiteY9" fmla="*/ 5015424 h 10136191"/>
              <a:gd name="connsiteX0" fmla="*/ 390 w 10146020"/>
              <a:gd name="connsiteY0" fmla="*/ 5015424 h 10136191"/>
              <a:gd name="connsiteX1" fmla="*/ 1895195 w 10146020"/>
              <a:gd name="connsiteY1" fmla="*/ 1973361 h 10136191"/>
              <a:gd name="connsiteX2" fmla="*/ 5039165 w 10146020"/>
              <a:gd name="connsiteY2" fmla="*/ 264 h 10136191"/>
              <a:gd name="connsiteX3" fmla="*/ 8067923 w 10146020"/>
              <a:gd name="connsiteY3" fmla="*/ 1807075 h 10136191"/>
              <a:gd name="connsiteX4" fmla="*/ 10146000 w 10146020"/>
              <a:gd name="connsiteY4" fmla="*/ 4913898 h 10136191"/>
              <a:gd name="connsiteX5" fmla="*/ 9682369 w 10146020"/>
              <a:gd name="connsiteY5" fmla="*/ 6642291 h 10136191"/>
              <a:gd name="connsiteX6" fmla="*/ 8279896 w 10146020"/>
              <a:gd name="connsiteY6" fmla="*/ 8139865 h 10136191"/>
              <a:gd name="connsiteX7" fmla="*/ 5178562 w 10146020"/>
              <a:gd name="connsiteY7" fmla="*/ 10131776 h 10136191"/>
              <a:gd name="connsiteX8" fmla="*/ 1869069 w 10146020"/>
              <a:gd name="connsiteY8" fmla="*/ 8133929 h 10136191"/>
              <a:gd name="connsiteX9" fmla="*/ 390 w 10146020"/>
              <a:gd name="connsiteY9" fmla="*/ 5015424 h 10136191"/>
              <a:gd name="connsiteX0" fmla="*/ 390 w 10146020"/>
              <a:gd name="connsiteY0" fmla="*/ 5015424 h 10136191"/>
              <a:gd name="connsiteX1" fmla="*/ 1895195 w 10146020"/>
              <a:gd name="connsiteY1" fmla="*/ 1973361 h 10136191"/>
              <a:gd name="connsiteX2" fmla="*/ 5039165 w 10146020"/>
              <a:gd name="connsiteY2" fmla="*/ 264 h 10136191"/>
              <a:gd name="connsiteX3" fmla="*/ 8067923 w 10146020"/>
              <a:gd name="connsiteY3" fmla="*/ 1807075 h 10136191"/>
              <a:gd name="connsiteX4" fmla="*/ 10146000 w 10146020"/>
              <a:gd name="connsiteY4" fmla="*/ 4913898 h 10136191"/>
              <a:gd name="connsiteX5" fmla="*/ 9682369 w 10146020"/>
              <a:gd name="connsiteY5" fmla="*/ 6642291 h 10136191"/>
              <a:gd name="connsiteX6" fmla="*/ 8279896 w 10146020"/>
              <a:gd name="connsiteY6" fmla="*/ 8139865 h 10136191"/>
              <a:gd name="connsiteX7" fmla="*/ 5178562 w 10146020"/>
              <a:gd name="connsiteY7" fmla="*/ 10131776 h 10136191"/>
              <a:gd name="connsiteX8" fmla="*/ 1869069 w 10146020"/>
              <a:gd name="connsiteY8" fmla="*/ 8133929 h 10136191"/>
              <a:gd name="connsiteX9" fmla="*/ 390 w 10146020"/>
              <a:gd name="connsiteY9" fmla="*/ 5015424 h 10136191"/>
              <a:gd name="connsiteX0" fmla="*/ 390 w 10146062"/>
              <a:gd name="connsiteY0" fmla="*/ 5015424 h 10136191"/>
              <a:gd name="connsiteX1" fmla="*/ 1895195 w 10146062"/>
              <a:gd name="connsiteY1" fmla="*/ 1973361 h 10136191"/>
              <a:gd name="connsiteX2" fmla="*/ 5039165 w 10146062"/>
              <a:gd name="connsiteY2" fmla="*/ 264 h 10136191"/>
              <a:gd name="connsiteX3" fmla="*/ 8067923 w 10146062"/>
              <a:gd name="connsiteY3" fmla="*/ 1807075 h 10136191"/>
              <a:gd name="connsiteX4" fmla="*/ 10146000 w 10146062"/>
              <a:gd name="connsiteY4" fmla="*/ 4913898 h 10136191"/>
              <a:gd name="connsiteX5" fmla="*/ 9682369 w 10146062"/>
              <a:gd name="connsiteY5" fmla="*/ 6642291 h 10136191"/>
              <a:gd name="connsiteX6" fmla="*/ 8279896 w 10146062"/>
              <a:gd name="connsiteY6" fmla="*/ 8139865 h 10136191"/>
              <a:gd name="connsiteX7" fmla="*/ 5178562 w 10146062"/>
              <a:gd name="connsiteY7" fmla="*/ 10131776 h 10136191"/>
              <a:gd name="connsiteX8" fmla="*/ 1869069 w 10146062"/>
              <a:gd name="connsiteY8" fmla="*/ 8133929 h 10136191"/>
              <a:gd name="connsiteX9" fmla="*/ 390 w 10146062"/>
              <a:gd name="connsiteY9" fmla="*/ 5015424 h 10136191"/>
              <a:gd name="connsiteX0" fmla="*/ 390 w 10218833"/>
              <a:gd name="connsiteY0" fmla="*/ 5015747 h 10136514"/>
              <a:gd name="connsiteX1" fmla="*/ 1895195 w 10218833"/>
              <a:gd name="connsiteY1" fmla="*/ 1973684 h 10136514"/>
              <a:gd name="connsiteX2" fmla="*/ 5039165 w 10218833"/>
              <a:gd name="connsiteY2" fmla="*/ 587 h 10136514"/>
              <a:gd name="connsiteX3" fmla="*/ 8074417 w 10218833"/>
              <a:gd name="connsiteY3" fmla="*/ 1787947 h 10136514"/>
              <a:gd name="connsiteX4" fmla="*/ 10146000 w 10218833"/>
              <a:gd name="connsiteY4" fmla="*/ 4914221 h 10136514"/>
              <a:gd name="connsiteX5" fmla="*/ 9682369 w 10218833"/>
              <a:gd name="connsiteY5" fmla="*/ 6642614 h 10136514"/>
              <a:gd name="connsiteX6" fmla="*/ 8279896 w 10218833"/>
              <a:gd name="connsiteY6" fmla="*/ 8140188 h 10136514"/>
              <a:gd name="connsiteX7" fmla="*/ 5178562 w 10218833"/>
              <a:gd name="connsiteY7" fmla="*/ 10132099 h 10136514"/>
              <a:gd name="connsiteX8" fmla="*/ 1869069 w 10218833"/>
              <a:gd name="connsiteY8" fmla="*/ 8134252 h 10136514"/>
              <a:gd name="connsiteX9" fmla="*/ 390 w 10218833"/>
              <a:gd name="connsiteY9" fmla="*/ 5015747 h 10136514"/>
              <a:gd name="connsiteX0" fmla="*/ 390 w 10218833"/>
              <a:gd name="connsiteY0" fmla="*/ 5015825 h 10136592"/>
              <a:gd name="connsiteX1" fmla="*/ 1895195 w 10218833"/>
              <a:gd name="connsiteY1" fmla="*/ 1973762 h 10136592"/>
              <a:gd name="connsiteX2" fmla="*/ 5039165 w 10218833"/>
              <a:gd name="connsiteY2" fmla="*/ 665 h 10136592"/>
              <a:gd name="connsiteX3" fmla="*/ 8074417 w 10218833"/>
              <a:gd name="connsiteY3" fmla="*/ 1788025 h 10136592"/>
              <a:gd name="connsiteX4" fmla="*/ 10146000 w 10218833"/>
              <a:gd name="connsiteY4" fmla="*/ 4914299 h 10136592"/>
              <a:gd name="connsiteX5" fmla="*/ 9682369 w 10218833"/>
              <a:gd name="connsiteY5" fmla="*/ 6642692 h 10136592"/>
              <a:gd name="connsiteX6" fmla="*/ 8279896 w 10218833"/>
              <a:gd name="connsiteY6" fmla="*/ 8140266 h 10136592"/>
              <a:gd name="connsiteX7" fmla="*/ 5178562 w 10218833"/>
              <a:gd name="connsiteY7" fmla="*/ 10132177 h 10136592"/>
              <a:gd name="connsiteX8" fmla="*/ 1869069 w 10218833"/>
              <a:gd name="connsiteY8" fmla="*/ 8134330 h 10136592"/>
              <a:gd name="connsiteX9" fmla="*/ 390 w 10218833"/>
              <a:gd name="connsiteY9" fmla="*/ 5015825 h 10136592"/>
              <a:gd name="connsiteX0" fmla="*/ 390 w 10218833"/>
              <a:gd name="connsiteY0" fmla="*/ 5015179 h 10135946"/>
              <a:gd name="connsiteX1" fmla="*/ 1895195 w 10218833"/>
              <a:gd name="connsiteY1" fmla="*/ 1973116 h 10135946"/>
              <a:gd name="connsiteX2" fmla="*/ 5039165 w 10218833"/>
              <a:gd name="connsiteY2" fmla="*/ 19 h 10135946"/>
              <a:gd name="connsiteX3" fmla="*/ 8074417 w 10218833"/>
              <a:gd name="connsiteY3" fmla="*/ 1787379 h 10135946"/>
              <a:gd name="connsiteX4" fmla="*/ 10146000 w 10218833"/>
              <a:gd name="connsiteY4" fmla="*/ 4913653 h 10135946"/>
              <a:gd name="connsiteX5" fmla="*/ 9682369 w 10218833"/>
              <a:gd name="connsiteY5" fmla="*/ 6642046 h 10135946"/>
              <a:gd name="connsiteX6" fmla="*/ 8279896 w 10218833"/>
              <a:gd name="connsiteY6" fmla="*/ 8139620 h 10135946"/>
              <a:gd name="connsiteX7" fmla="*/ 5178562 w 10218833"/>
              <a:gd name="connsiteY7" fmla="*/ 10131531 h 10135946"/>
              <a:gd name="connsiteX8" fmla="*/ 1869069 w 10218833"/>
              <a:gd name="connsiteY8" fmla="*/ 8133684 h 10135946"/>
              <a:gd name="connsiteX9" fmla="*/ 390 w 10218833"/>
              <a:gd name="connsiteY9" fmla="*/ 5015179 h 10135946"/>
              <a:gd name="connsiteX0" fmla="*/ 390 w 10218833"/>
              <a:gd name="connsiteY0" fmla="*/ 5015637 h 10136404"/>
              <a:gd name="connsiteX1" fmla="*/ 1895195 w 10218833"/>
              <a:gd name="connsiteY1" fmla="*/ 1973574 h 10136404"/>
              <a:gd name="connsiteX2" fmla="*/ 5039165 w 10218833"/>
              <a:gd name="connsiteY2" fmla="*/ 477 h 10136404"/>
              <a:gd name="connsiteX3" fmla="*/ 8074417 w 10218833"/>
              <a:gd name="connsiteY3" fmla="*/ 1787837 h 10136404"/>
              <a:gd name="connsiteX4" fmla="*/ 10146000 w 10218833"/>
              <a:gd name="connsiteY4" fmla="*/ 4914111 h 10136404"/>
              <a:gd name="connsiteX5" fmla="*/ 9682369 w 10218833"/>
              <a:gd name="connsiteY5" fmla="*/ 6642504 h 10136404"/>
              <a:gd name="connsiteX6" fmla="*/ 8279896 w 10218833"/>
              <a:gd name="connsiteY6" fmla="*/ 8140078 h 10136404"/>
              <a:gd name="connsiteX7" fmla="*/ 5178562 w 10218833"/>
              <a:gd name="connsiteY7" fmla="*/ 10131989 h 10136404"/>
              <a:gd name="connsiteX8" fmla="*/ 1869069 w 10218833"/>
              <a:gd name="connsiteY8" fmla="*/ 8134142 h 10136404"/>
              <a:gd name="connsiteX9" fmla="*/ 390 w 10218833"/>
              <a:gd name="connsiteY9" fmla="*/ 5015637 h 10136404"/>
              <a:gd name="connsiteX0" fmla="*/ 390 w 10218833"/>
              <a:gd name="connsiteY0" fmla="*/ 5015162 h 10135929"/>
              <a:gd name="connsiteX1" fmla="*/ 1895195 w 10218833"/>
              <a:gd name="connsiteY1" fmla="*/ 1973099 h 10135929"/>
              <a:gd name="connsiteX2" fmla="*/ 5039165 w 10218833"/>
              <a:gd name="connsiteY2" fmla="*/ 2 h 10135929"/>
              <a:gd name="connsiteX3" fmla="*/ 8074417 w 10218833"/>
              <a:gd name="connsiteY3" fmla="*/ 1787362 h 10135929"/>
              <a:gd name="connsiteX4" fmla="*/ 10146000 w 10218833"/>
              <a:gd name="connsiteY4" fmla="*/ 4913636 h 10135929"/>
              <a:gd name="connsiteX5" fmla="*/ 9682369 w 10218833"/>
              <a:gd name="connsiteY5" fmla="*/ 6642029 h 10135929"/>
              <a:gd name="connsiteX6" fmla="*/ 8279896 w 10218833"/>
              <a:gd name="connsiteY6" fmla="*/ 8139603 h 10135929"/>
              <a:gd name="connsiteX7" fmla="*/ 5178562 w 10218833"/>
              <a:gd name="connsiteY7" fmla="*/ 10131514 h 10135929"/>
              <a:gd name="connsiteX8" fmla="*/ 1869069 w 10218833"/>
              <a:gd name="connsiteY8" fmla="*/ 8133667 h 10135929"/>
              <a:gd name="connsiteX9" fmla="*/ 390 w 10218833"/>
              <a:gd name="connsiteY9" fmla="*/ 5015162 h 10135929"/>
              <a:gd name="connsiteX0" fmla="*/ 390 w 10218833"/>
              <a:gd name="connsiteY0" fmla="*/ 5015162 h 10135929"/>
              <a:gd name="connsiteX1" fmla="*/ 1895195 w 10218833"/>
              <a:gd name="connsiteY1" fmla="*/ 1973099 h 10135929"/>
              <a:gd name="connsiteX2" fmla="*/ 5039165 w 10218833"/>
              <a:gd name="connsiteY2" fmla="*/ 2 h 10135929"/>
              <a:gd name="connsiteX3" fmla="*/ 8074417 w 10218833"/>
              <a:gd name="connsiteY3" fmla="*/ 1787362 h 10135929"/>
              <a:gd name="connsiteX4" fmla="*/ 10146000 w 10218833"/>
              <a:gd name="connsiteY4" fmla="*/ 4913636 h 10135929"/>
              <a:gd name="connsiteX5" fmla="*/ 9682369 w 10218833"/>
              <a:gd name="connsiteY5" fmla="*/ 6642029 h 10135929"/>
              <a:gd name="connsiteX6" fmla="*/ 8279896 w 10218833"/>
              <a:gd name="connsiteY6" fmla="*/ 8139603 h 10135929"/>
              <a:gd name="connsiteX7" fmla="*/ 5178562 w 10218833"/>
              <a:gd name="connsiteY7" fmla="*/ 10131514 h 10135929"/>
              <a:gd name="connsiteX8" fmla="*/ 1869069 w 10218833"/>
              <a:gd name="connsiteY8" fmla="*/ 8133667 h 10135929"/>
              <a:gd name="connsiteX9" fmla="*/ 390 w 10218833"/>
              <a:gd name="connsiteY9" fmla="*/ 5015162 h 10135929"/>
              <a:gd name="connsiteX0" fmla="*/ 390 w 10156825"/>
              <a:gd name="connsiteY0" fmla="*/ 5015162 h 10135929"/>
              <a:gd name="connsiteX1" fmla="*/ 1895195 w 10156825"/>
              <a:gd name="connsiteY1" fmla="*/ 1973099 h 10135929"/>
              <a:gd name="connsiteX2" fmla="*/ 5039165 w 10156825"/>
              <a:gd name="connsiteY2" fmla="*/ 2 h 10135929"/>
              <a:gd name="connsiteX3" fmla="*/ 8074417 w 10156825"/>
              <a:gd name="connsiteY3" fmla="*/ 1787362 h 10135929"/>
              <a:gd name="connsiteX4" fmla="*/ 10061209 w 10156825"/>
              <a:gd name="connsiteY4" fmla="*/ 4321069 h 10135929"/>
              <a:gd name="connsiteX5" fmla="*/ 9682369 w 10156825"/>
              <a:gd name="connsiteY5" fmla="*/ 6642029 h 10135929"/>
              <a:gd name="connsiteX6" fmla="*/ 8279896 w 10156825"/>
              <a:gd name="connsiteY6" fmla="*/ 8139603 h 10135929"/>
              <a:gd name="connsiteX7" fmla="*/ 5178562 w 10156825"/>
              <a:gd name="connsiteY7" fmla="*/ 10131514 h 10135929"/>
              <a:gd name="connsiteX8" fmla="*/ 1869069 w 10156825"/>
              <a:gd name="connsiteY8" fmla="*/ 8133667 h 10135929"/>
              <a:gd name="connsiteX9" fmla="*/ 390 w 10156825"/>
              <a:gd name="connsiteY9" fmla="*/ 5015162 h 10135929"/>
              <a:gd name="connsiteX0" fmla="*/ 390 w 10159874"/>
              <a:gd name="connsiteY0" fmla="*/ 5015162 h 10135929"/>
              <a:gd name="connsiteX1" fmla="*/ 1895195 w 10159874"/>
              <a:gd name="connsiteY1" fmla="*/ 1973099 h 10135929"/>
              <a:gd name="connsiteX2" fmla="*/ 5039165 w 10159874"/>
              <a:gd name="connsiteY2" fmla="*/ 2 h 10135929"/>
              <a:gd name="connsiteX3" fmla="*/ 8074417 w 10159874"/>
              <a:gd name="connsiteY3" fmla="*/ 1787362 h 10135929"/>
              <a:gd name="connsiteX4" fmla="*/ 10061209 w 10159874"/>
              <a:gd name="connsiteY4" fmla="*/ 4321069 h 10135929"/>
              <a:gd name="connsiteX5" fmla="*/ 9682369 w 10159874"/>
              <a:gd name="connsiteY5" fmla="*/ 6642029 h 10135929"/>
              <a:gd name="connsiteX6" fmla="*/ 8279896 w 10159874"/>
              <a:gd name="connsiteY6" fmla="*/ 8139603 h 10135929"/>
              <a:gd name="connsiteX7" fmla="*/ 5178562 w 10159874"/>
              <a:gd name="connsiteY7" fmla="*/ 10131514 h 10135929"/>
              <a:gd name="connsiteX8" fmla="*/ 1869069 w 10159874"/>
              <a:gd name="connsiteY8" fmla="*/ 8133667 h 10135929"/>
              <a:gd name="connsiteX9" fmla="*/ 390 w 10159874"/>
              <a:gd name="connsiteY9" fmla="*/ 5015162 h 10135929"/>
              <a:gd name="connsiteX0" fmla="*/ 390 w 10159874"/>
              <a:gd name="connsiteY0" fmla="*/ 5015162 h 10135929"/>
              <a:gd name="connsiteX1" fmla="*/ 1895195 w 10159874"/>
              <a:gd name="connsiteY1" fmla="*/ 1973099 h 10135929"/>
              <a:gd name="connsiteX2" fmla="*/ 5039165 w 10159874"/>
              <a:gd name="connsiteY2" fmla="*/ 2 h 10135929"/>
              <a:gd name="connsiteX3" fmla="*/ 8074417 w 10159874"/>
              <a:gd name="connsiteY3" fmla="*/ 1787362 h 10135929"/>
              <a:gd name="connsiteX4" fmla="*/ 10061209 w 10159874"/>
              <a:gd name="connsiteY4" fmla="*/ 4321069 h 10135929"/>
              <a:gd name="connsiteX5" fmla="*/ 9682369 w 10159874"/>
              <a:gd name="connsiteY5" fmla="*/ 6642029 h 10135929"/>
              <a:gd name="connsiteX6" fmla="*/ 8279896 w 10159874"/>
              <a:gd name="connsiteY6" fmla="*/ 8139603 h 10135929"/>
              <a:gd name="connsiteX7" fmla="*/ 5178562 w 10159874"/>
              <a:gd name="connsiteY7" fmla="*/ 10131514 h 10135929"/>
              <a:gd name="connsiteX8" fmla="*/ 1869069 w 10159874"/>
              <a:gd name="connsiteY8" fmla="*/ 8133667 h 10135929"/>
              <a:gd name="connsiteX9" fmla="*/ 390 w 10159874"/>
              <a:gd name="connsiteY9" fmla="*/ 5015162 h 10135929"/>
              <a:gd name="connsiteX0" fmla="*/ 385 w 10159869"/>
              <a:gd name="connsiteY0" fmla="*/ 5015162 h 10136006"/>
              <a:gd name="connsiteX1" fmla="*/ 1895190 w 10159869"/>
              <a:gd name="connsiteY1" fmla="*/ 1973099 h 10136006"/>
              <a:gd name="connsiteX2" fmla="*/ 5039160 w 10159869"/>
              <a:gd name="connsiteY2" fmla="*/ 2 h 10136006"/>
              <a:gd name="connsiteX3" fmla="*/ 8074412 w 10159869"/>
              <a:gd name="connsiteY3" fmla="*/ 1787362 h 10136006"/>
              <a:gd name="connsiteX4" fmla="*/ 10061204 w 10159869"/>
              <a:gd name="connsiteY4" fmla="*/ 4321069 h 10136006"/>
              <a:gd name="connsiteX5" fmla="*/ 9682364 w 10159869"/>
              <a:gd name="connsiteY5" fmla="*/ 6642029 h 10136006"/>
              <a:gd name="connsiteX6" fmla="*/ 8279891 w 10159869"/>
              <a:gd name="connsiteY6" fmla="*/ 8139603 h 10136006"/>
              <a:gd name="connsiteX7" fmla="*/ 5178557 w 10159869"/>
              <a:gd name="connsiteY7" fmla="*/ 10131514 h 10136006"/>
              <a:gd name="connsiteX8" fmla="*/ 1869064 w 10159869"/>
              <a:gd name="connsiteY8" fmla="*/ 8133667 h 10136006"/>
              <a:gd name="connsiteX9" fmla="*/ 385 w 10159869"/>
              <a:gd name="connsiteY9" fmla="*/ 5015162 h 10136006"/>
              <a:gd name="connsiteX0" fmla="*/ 385 w 10159869"/>
              <a:gd name="connsiteY0" fmla="*/ 5015162 h 10135891"/>
              <a:gd name="connsiteX1" fmla="*/ 1895190 w 10159869"/>
              <a:gd name="connsiteY1" fmla="*/ 1973099 h 10135891"/>
              <a:gd name="connsiteX2" fmla="*/ 5039160 w 10159869"/>
              <a:gd name="connsiteY2" fmla="*/ 2 h 10135891"/>
              <a:gd name="connsiteX3" fmla="*/ 8074412 w 10159869"/>
              <a:gd name="connsiteY3" fmla="*/ 1787362 h 10135891"/>
              <a:gd name="connsiteX4" fmla="*/ 10061204 w 10159869"/>
              <a:gd name="connsiteY4" fmla="*/ 4321069 h 10135891"/>
              <a:gd name="connsiteX5" fmla="*/ 9682364 w 10159869"/>
              <a:gd name="connsiteY5" fmla="*/ 6642029 h 10135891"/>
              <a:gd name="connsiteX6" fmla="*/ 8279891 w 10159869"/>
              <a:gd name="connsiteY6" fmla="*/ 8139603 h 10135891"/>
              <a:gd name="connsiteX7" fmla="*/ 5178557 w 10159869"/>
              <a:gd name="connsiteY7" fmla="*/ 10131514 h 10135891"/>
              <a:gd name="connsiteX8" fmla="*/ 1869064 w 10159869"/>
              <a:gd name="connsiteY8" fmla="*/ 8133667 h 10135891"/>
              <a:gd name="connsiteX9" fmla="*/ 385 w 10159869"/>
              <a:gd name="connsiteY9" fmla="*/ 5015162 h 10135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59869" h="10135891">
                <a:moveTo>
                  <a:pt x="385" y="5015162"/>
                </a:moveTo>
                <a:cubicBezTo>
                  <a:pt x="22934" y="3497975"/>
                  <a:pt x="1088954" y="2837629"/>
                  <a:pt x="1895190" y="1973099"/>
                </a:cubicBezTo>
                <a:cubicBezTo>
                  <a:pt x="2822504" y="1130285"/>
                  <a:pt x="3502711" y="-1462"/>
                  <a:pt x="5039160" y="2"/>
                </a:cubicBezTo>
                <a:cubicBezTo>
                  <a:pt x="6575609" y="1466"/>
                  <a:pt x="7293162" y="1031871"/>
                  <a:pt x="8074412" y="1787362"/>
                </a:cubicBezTo>
                <a:cubicBezTo>
                  <a:pt x="8922400" y="2636651"/>
                  <a:pt x="9786001" y="3288795"/>
                  <a:pt x="10061204" y="4321069"/>
                </a:cubicBezTo>
                <a:cubicBezTo>
                  <a:pt x="10336407" y="5353343"/>
                  <a:pt x="9979249" y="6171180"/>
                  <a:pt x="9682364" y="6642029"/>
                </a:cubicBezTo>
                <a:cubicBezTo>
                  <a:pt x="9385479" y="7112878"/>
                  <a:pt x="8930578" y="7471689"/>
                  <a:pt x="8279891" y="8139603"/>
                </a:cubicBezTo>
                <a:cubicBezTo>
                  <a:pt x="7004670" y="9324142"/>
                  <a:pt x="6673468" y="10046470"/>
                  <a:pt x="5178557" y="10131514"/>
                </a:cubicBezTo>
                <a:cubicBezTo>
                  <a:pt x="3683646" y="10216558"/>
                  <a:pt x="2786820" y="9045090"/>
                  <a:pt x="1869064" y="8133667"/>
                </a:cubicBezTo>
                <a:cubicBezTo>
                  <a:pt x="951308" y="7222244"/>
                  <a:pt x="-22164" y="6532349"/>
                  <a:pt x="385" y="5015162"/>
                </a:cubicBezTo>
                <a:close/>
              </a:path>
            </a:pathLst>
          </a:custGeom>
          <a:noFill/>
          <a:ln w="12700">
            <a:noFill/>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544" name="Shape 544"/>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xmlns="" val="186242730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000" advTm="2000">
        <p15:prstTrans prst="curtains"/>
      </p:transition>
    </mc:Choice>
    <mc:Fallback>
      <p:transition spd="slow" advTm="2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eam (1)">
    <p:spTree>
      <p:nvGrpSpPr>
        <p:cNvPr id="1" name=""/>
        <p:cNvGrpSpPr/>
        <p:nvPr/>
      </p:nvGrpSpPr>
      <p:grpSpPr>
        <a:xfrm>
          <a:off x="0" y="0"/>
          <a:ext cx="0" cy="0"/>
          <a:chOff x="0" y="0"/>
          <a:chExt cx="0" cy="0"/>
        </a:xfrm>
      </p:grpSpPr>
      <p:sp>
        <p:nvSpPr>
          <p:cNvPr id="107" name="Shape 107"/>
          <p:cNvSpPr>
            <a:spLocks noGrp="1"/>
          </p:cNvSpPr>
          <p:nvPr>
            <p:ph type="pic" sz="quarter" idx="13"/>
          </p:nvPr>
        </p:nvSpPr>
        <p:spPr>
          <a:xfrm>
            <a:off x="1894" y="4461378"/>
            <a:ext cx="4064001" cy="2404234"/>
          </a:xfrm>
          <a:prstGeom prst="rect">
            <a:avLst/>
          </a:prstGeom>
        </p:spPr>
        <p:txBody>
          <a:bodyPr lIns="91439" tIns="45719" rIns="91439" bIns="45719" anchor="t">
            <a:noAutofit/>
          </a:bodyPr>
          <a:lstStyle>
            <a:lvl1pPr>
              <a:defRPr/>
            </a:lvl1pPr>
          </a:lstStyle>
          <a:p>
            <a:endParaRPr dirty="0"/>
          </a:p>
        </p:txBody>
      </p:sp>
      <p:sp>
        <p:nvSpPr>
          <p:cNvPr id="108" name="Shape 108"/>
          <p:cNvSpPr>
            <a:spLocks noGrp="1"/>
          </p:cNvSpPr>
          <p:nvPr>
            <p:ph type="pic" sz="quarter" idx="14"/>
          </p:nvPr>
        </p:nvSpPr>
        <p:spPr>
          <a:xfrm>
            <a:off x="4063000" y="4461217"/>
            <a:ext cx="4064001" cy="2404386"/>
          </a:xfrm>
          <a:prstGeom prst="rect">
            <a:avLst/>
          </a:prstGeom>
        </p:spPr>
        <p:txBody>
          <a:bodyPr lIns="91439" tIns="45719" rIns="91439" bIns="45719" anchor="t">
            <a:noAutofit/>
          </a:bodyPr>
          <a:lstStyle>
            <a:lvl1pPr>
              <a:defRPr/>
            </a:lvl1pPr>
          </a:lstStyle>
          <a:p>
            <a:endParaRPr dirty="0"/>
          </a:p>
        </p:txBody>
      </p:sp>
      <p:sp>
        <p:nvSpPr>
          <p:cNvPr id="109" name="Shape 109"/>
          <p:cNvSpPr>
            <a:spLocks noGrp="1"/>
          </p:cNvSpPr>
          <p:nvPr>
            <p:ph type="pic" sz="quarter" idx="15"/>
          </p:nvPr>
        </p:nvSpPr>
        <p:spPr>
          <a:xfrm>
            <a:off x="8126615" y="4460547"/>
            <a:ext cx="4064001" cy="2405056"/>
          </a:xfrm>
          <a:prstGeom prst="rect">
            <a:avLst/>
          </a:prstGeom>
        </p:spPr>
        <p:txBody>
          <a:bodyPr lIns="91439" tIns="45719" rIns="91439" bIns="45719" anchor="t">
            <a:noAutofit/>
          </a:bodyPr>
          <a:lstStyle>
            <a:lvl1pPr>
              <a:defRPr/>
            </a:lvl1pPr>
          </a:lstStyle>
          <a:p>
            <a:endParaRPr dirty="0"/>
          </a:p>
        </p:txBody>
      </p:sp>
      <p:sp>
        <p:nvSpPr>
          <p:cNvPr id="110" name="Shape 110"/>
          <p:cNvSpPr>
            <a:spLocks noGrp="1"/>
          </p:cNvSpPr>
          <p:nvPr>
            <p:ph type="body" sz="quarter" idx="1" hasCustomPrompt="1"/>
          </p:nvPr>
        </p:nvSpPr>
        <p:spPr>
          <a:xfrm>
            <a:off x="4048472" y="2341767"/>
            <a:ext cx="4095056" cy="898859"/>
          </a:xfrm>
          <a:prstGeom prst="rect">
            <a:avLst/>
          </a:prstGeom>
        </p:spPr>
        <p:txBody>
          <a:bodyPr anchor="t">
            <a:noAutofit/>
          </a:bodyPr>
          <a:lstStyle>
            <a:lvl1pPr marL="0" indent="0" algn="ctr">
              <a:lnSpc>
                <a:spcPct val="150000"/>
              </a:lnSpc>
              <a:spcBef>
                <a:spcPts val="0"/>
              </a:spcBef>
              <a:buSzTx/>
              <a:buNone/>
              <a:defRPr/>
            </a:lvl1pPr>
            <a:lvl2pPr marL="0" indent="114300" algn="ctr">
              <a:lnSpc>
                <a:spcPct val="150000"/>
              </a:lnSpc>
              <a:spcBef>
                <a:spcPts val="0"/>
              </a:spcBef>
              <a:buSzTx/>
              <a:buNone/>
              <a:defRPr/>
            </a:lvl2pPr>
            <a:lvl3pPr marL="0" indent="228600" algn="ctr">
              <a:lnSpc>
                <a:spcPct val="150000"/>
              </a:lnSpc>
              <a:spcBef>
                <a:spcPts val="0"/>
              </a:spcBef>
              <a:buSzTx/>
              <a:buNone/>
              <a:defRPr/>
            </a:lvl3pPr>
            <a:lvl4pPr marL="0" indent="342900" algn="ctr">
              <a:lnSpc>
                <a:spcPct val="150000"/>
              </a:lnSpc>
              <a:spcBef>
                <a:spcPts val="0"/>
              </a:spcBef>
              <a:buSzTx/>
              <a:buNone/>
            </a:lvl4pPr>
            <a:lvl5pPr marL="0" indent="457200" algn="ctr">
              <a:lnSpc>
                <a:spcPct val="150000"/>
              </a:lnSpc>
              <a:spcBef>
                <a:spcPts val="0"/>
              </a:spcBef>
              <a:buSzTx/>
              <a:buNone/>
            </a:lvl5pPr>
          </a:lstStyle>
          <a:p>
            <a:r>
              <a:rPr dirty="0"/>
              <a:t>Body Level One</a:t>
            </a:r>
          </a:p>
          <a:p>
            <a:pPr lvl="1"/>
            <a:r>
              <a:rPr dirty="0"/>
              <a:t>Body Level Two</a:t>
            </a:r>
          </a:p>
          <a:p>
            <a:pPr lvl="2"/>
            <a:r>
              <a:rPr dirty="0"/>
              <a:t>Body Level Three</a:t>
            </a:r>
          </a:p>
        </p:txBody>
      </p:sp>
      <p:sp>
        <p:nvSpPr>
          <p:cNvPr id="111" name="Shape 111"/>
          <p:cNvSpPr>
            <a:spLocks noGrp="1"/>
          </p:cNvSpPr>
          <p:nvPr>
            <p:ph type="title"/>
          </p:nvPr>
        </p:nvSpPr>
        <p:spPr>
          <a:xfrm>
            <a:off x="2848339" y="788620"/>
            <a:ext cx="6495323" cy="853216"/>
          </a:xfrm>
          <a:prstGeom prst="rect">
            <a:avLst/>
          </a:prstGeom>
        </p:spPr>
        <p:txBody>
          <a:bodyPr/>
          <a:lstStyle>
            <a:lvl1pPr>
              <a:defRPr sz="3500"/>
            </a:lvl1pPr>
          </a:lstStyle>
          <a:p>
            <a:r>
              <a:rPr dirty="0"/>
              <a:t>Title Text</a:t>
            </a:r>
          </a:p>
        </p:txBody>
      </p:sp>
      <p:sp>
        <p:nvSpPr>
          <p:cNvPr id="112" name="Shape 112"/>
          <p:cNvSpPr/>
          <p:nvPr/>
        </p:nvSpPr>
        <p:spPr>
          <a:xfrm>
            <a:off x="5368164" y="1898060"/>
            <a:ext cx="539675" cy="1"/>
          </a:xfrm>
          <a:prstGeom prst="line">
            <a:avLst/>
          </a:prstGeom>
          <a:ln w="63500">
            <a:solidFill>
              <a:srgbClr val="E8E9EB"/>
            </a:solidFill>
            <a:miter lim="400000"/>
          </a:ln>
        </p:spPr>
        <p:txBody>
          <a:bodyPr lIns="25400" tIns="25400" rIns="25400" bIns="25400" anchor="ctr"/>
          <a:lstStyle/>
          <a:p>
            <a:pPr>
              <a:lnSpc>
                <a:spcPct val="100000"/>
              </a:lnSpc>
              <a:defRPr sz="3200">
                <a:solidFill>
                  <a:srgbClr val="000000"/>
                </a:solidFill>
                <a:latin typeface="Helvetica Light"/>
                <a:ea typeface="Helvetica Light"/>
                <a:cs typeface="Helvetica Light"/>
                <a:sym typeface="Helvetica Light"/>
              </a:defRPr>
            </a:pPr>
            <a:endParaRPr sz="1600"/>
          </a:p>
        </p:txBody>
      </p:sp>
      <p:sp>
        <p:nvSpPr>
          <p:cNvPr id="113" name="Shape 113"/>
          <p:cNvSpPr/>
          <p:nvPr/>
        </p:nvSpPr>
        <p:spPr>
          <a:xfrm>
            <a:off x="5902106" y="1882225"/>
            <a:ext cx="921731" cy="31751"/>
          </a:xfrm>
          <a:prstGeom prst="rect">
            <a:avLst/>
          </a:prstGeom>
          <a:gradFill>
            <a:gsLst>
              <a:gs pos="0">
                <a:srgbClr val="4875D8"/>
              </a:gs>
              <a:gs pos="30789">
                <a:srgbClr val="7AAAE8"/>
              </a:gs>
              <a:gs pos="72165">
                <a:srgbClr val="75BDEA"/>
              </a:gs>
              <a:gs pos="100000">
                <a:srgbClr val="81E0F1"/>
              </a:gs>
            </a:gsLst>
            <a:lin ang="9203766"/>
          </a:gradFill>
          <a:ln w="12700">
            <a:miter lim="400000"/>
          </a:ln>
        </p:spPr>
        <p:txBody>
          <a:bodyPr lIns="25400" tIns="25400" rIns="25400" bIns="25400" anchor="ctr"/>
          <a:lstStyle/>
          <a:p>
            <a:pPr>
              <a:lnSpc>
                <a:spcPct val="100000"/>
              </a:lnSpc>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114" name="Shape 114"/>
          <p:cNvSpPr>
            <a:spLocks noGrp="1"/>
          </p:cNvSpPr>
          <p:nvPr>
            <p:ph type="sldNum" sz="quarter" idx="2"/>
          </p:nvPr>
        </p:nvSpPr>
        <p:spPr>
          <a:xfrm>
            <a:off x="9820787" y="4632180"/>
            <a:ext cx="1572546" cy="1256754"/>
          </a:xfrm>
          <a:prstGeom prst="rect">
            <a:avLst/>
          </a:prstGeom>
        </p:spPr>
        <p:txBody>
          <a:bodyPr/>
          <a:lstStyle>
            <a:lvl1pPr algn="r">
              <a:defRPr>
                <a:solidFill>
                  <a:srgbClr val="43474F"/>
                </a:solidFill>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xmlns="" val="313050311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000" advTm="2000">
        <p15:prstTrans prst="curtains"/>
      </p:transition>
    </mc:Choice>
    <mc:Fallback>
      <p:transition spd="slow" advTm="2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1_Team (1)">
    <p:spTree>
      <p:nvGrpSpPr>
        <p:cNvPr id="1" name=""/>
        <p:cNvGrpSpPr/>
        <p:nvPr/>
      </p:nvGrpSpPr>
      <p:grpSpPr>
        <a:xfrm>
          <a:off x="0" y="0"/>
          <a:ext cx="0" cy="0"/>
          <a:chOff x="0" y="0"/>
          <a:chExt cx="0" cy="0"/>
        </a:xfrm>
      </p:grpSpPr>
      <p:sp>
        <p:nvSpPr>
          <p:cNvPr id="107" name="Shape 107"/>
          <p:cNvSpPr>
            <a:spLocks noGrp="1"/>
          </p:cNvSpPr>
          <p:nvPr>
            <p:ph type="pic" sz="quarter" idx="13"/>
          </p:nvPr>
        </p:nvSpPr>
        <p:spPr>
          <a:xfrm>
            <a:off x="1894" y="4461378"/>
            <a:ext cx="4064001" cy="2404234"/>
          </a:xfrm>
          <a:prstGeom prst="rect">
            <a:avLst/>
          </a:prstGeom>
        </p:spPr>
        <p:txBody>
          <a:bodyPr lIns="91439" tIns="45719" rIns="91439" bIns="45719" anchor="t">
            <a:noAutofit/>
          </a:bodyPr>
          <a:lstStyle>
            <a:lvl1pPr>
              <a:defRPr/>
            </a:lvl1pPr>
          </a:lstStyle>
          <a:p>
            <a:endParaRPr dirty="0"/>
          </a:p>
        </p:txBody>
      </p:sp>
      <p:sp>
        <p:nvSpPr>
          <p:cNvPr id="108" name="Shape 108"/>
          <p:cNvSpPr>
            <a:spLocks noGrp="1"/>
          </p:cNvSpPr>
          <p:nvPr>
            <p:ph type="pic" sz="quarter" idx="14"/>
          </p:nvPr>
        </p:nvSpPr>
        <p:spPr>
          <a:xfrm>
            <a:off x="4063000" y="4461217"/>
            <a:ext cx="4064001" cy="2404386"/>
          </a:xfrm>
          <a:prstGeom prst="rect">
            <a:avLst/>
          </a:prstGeom>
        </p:spPr>
        <p:txBody>
          <a:bodyPr lIns="91439" tIns="45719" rIns="91439" bIns="45719" anchor="t">
            <a:noAutofit/>
          </a:bodyPr>
          <a:lstStyle>
            <a:lvl1pPr>
              <a:defRPr/>
            </a:lvl1pPr>
          </a:lstStyle>
          <a:p>
            <a:endParaRPr dirty="0"/>
          </a:p>
        </p:txBody>
      </p:sp>
      <p:sp>
        <p:nvSpPr>
          <p:cNvPr id="109" name="Shape 109"/>
          <p:cNvSpPr>
            <a:spLocks noGrp="1"/>
          </p:cNvSpPr>
          <p:nvPr>
            <p:ph type="pic" sz="quarter" idx="15"/>
          </p:nvPr>
        </p:nvSpPr>
        <p:spPr>
          <a:xfrm>
            <a:off x="8126615" y="4460547"/>
            <a:ext cx="4064001" cy="2405056"/>
          </a:xfrm>
          <a:prstGeom prst="rect">
            <a:avLst/>
          </a:prstGeom>
        </p:spPr>
        <p:txBody>
          <a:bodyPr lIns="91439" tIns="45719" rIns="91439" bIns="45719" anchor="t">
            <a:noAutofit/>
          </a:bodyPr>
          <a:lstStyle>
            <a:lvl1pPr>
              <a:defRPr/>
            </a:lvl1pPr>
          </a:lstStyle>
          <a:p>
            <a:endParaRPr dirty="0"/>
          </a:p>
        </p:txBody>
      </p:sp>
      <p:sp>
        <p:nvSpPr>
          <p:cNvPr id="110" name="Shape 110"/>
          <p:cNvSpPr>
            <a:spLocks noGrp="1"/>
          </p:cNvSpPr>
          <p:nvPr>
            <p:ph type="body" sz="quarter" idx="1" hasCustomPrompt="1"/>
          </p:nvPr>
        </p:nvSpPr>
        <p:spPr>
          <a:xfrm>
            <a:off x="4048472" y="2341767"/>
            <a:ext cx="4095056" cy="898859"/>
          </a:xfrm>
          <a:prstGeom prst="rect">
            <a:avLst/>
          </a:prstGeom>
        </p:spPr>
        <p:txBody>
          <a:bodyPr anchor="t">
            <a:noAutofit/>
          </a:bodyPr>
          <a:lstStyle>
            <a:lvl1pPr marL="0" indent="0" algn="ctr">
              <a:lnSpc>
                <a:spcPct val="150000"/>
              </a:lnSpc>
              <a:spcBef>
                <a:spcPts val="0"/>
              </a:spcBef>
              <a:buSzTx/>
              <a:buNone/>
              <a:defRPr/>
            </a:lvl1pPr>
            <a:lvl2pPr marL="0" indent="114300" algn="ctr">
              <a:lnSpc>
                <a:spcPct val="150000"/>
              </a:lnSpc>
              <a:spcBef>
                <a:spcPts val="0"/>
              </a:spcBef>
              <a:buSzTx/>
              <a:buNone/>
              <a:defRPr/>
            </a:lvl2pPr>
            <a:lvl3pPr marL="0" indent="228600" algn="ctr">
              <a:lnSpc>
                <a:spcPct val="150000"/>
              </a:lnSpc>
              <a:spcBef>
                <a:spcPts val="0"/>
              </a:spcBef>
              <a:buSzTx/>
              <a:buNone/>
              <a:defRPr/>
            </a:lvl3pPr>
            <a:lvl4pPr marL="0" indent="342900" algn="ctr">
              <a:lnSpc>
                <a:spcPct val="150000"/>
              </a:lnSpc>
              <a:spcBef>
                <a:spcPts val="0"/>
              </a:spcBef>
              <a:buSzTx/>
              <a:buNone/>
            </a:lvl4pPr>
            <a:lvl5pPr marL="0" indent="457200" algn="ctr">
              <a:lnSpc>
                <a:spcPct val="150000"/>
              </a:lnSpc>
              <a:spcBef>
                <a:spcPts val="0"/>
              </a:spcBef>
              <a:buSzTx/>
              <a:buNone/>
            </a:lvl5pPr>
          </a:lstStyle>
          <a:p>
            <a:r>
              <a:rPr dirty="0"/>
              <a:t>Body Level One</a:t>
            </a:r>
          </a:p>
          <a:p>
            <a:pPr lvl="1"/>
            <a:r>
              <a:rPr dirty="0"/>
              <a:t>Body Level Two</a:t>
            </a:r>
          </a:p>
          <a:p>
            <a:pPr lvl="2"/>
            <a:r>
              <a:rPr dirty="0"/>
              <a:t>Body Level Three</a:t>
            </a:r>
          </a:p>
        </p:txBody>
      </p:sp>
      <p:sp>
        <p:nvSpPr>
          <p:cNvPr id="111" name="Shape 111"/>
          <p:cNvSpPr>
            <a:spLocks noGrp="1"/>
          </p:cNvSpPr>
          <p:nvPr>
            <p:ph type="title"/>
          </p:nvPr>
        </p:nvSpPr>
        <p:spPr>
          <a:xfrm>
            <a:off x="2848339" y="788620"/>
            <a:ext cx="6495323" cy="853216"/>
          </a:xfrm>
          <a:prstGeom prst="rect">
            <a:avLst/>
          </a:prstGeom>
        </p:spPr>
        <p:txBody>
          <a:bodyPr/>
          <a:lstStyle>
            <a:lvl1pPr>
              <a:defRPr sz="3500"/>
            </a:lvl1pPr>
          </a:lstStyle>
          <a:p>
            <a:r>
              <a:rPr dirty="0"/>
              <a:t>Title Text</a:t>
            </a:r>
          </a:p>
        </p:txBody>
      </p:sp>
      <p:sp>
        <p:nvSpPr>
          <p:cNvPr id="112" name="Shape 112"/>
          <p:cNvSpPr/>
          <p:nvPr/>
        </p:nvSpPr>
        <p:spPr>
          <a:xfrm>
            <a:off x="5368164" y="1898060"/>
            <a:ext cx="539675" cy="1"/>
          </a:xfrm>
          <a:prstGeom prst="line">
            <a:avLst/>
          </a:prstGeom>
          <a:ln w="63500">
            <a:solidFill>
              <a:srgbClr val="E8E9EB"/>
            </a:solidFill>
            <a:miter lim="400000"/>
          </a:ln>
        </p:spPr>
        <p:txBody>
          <a:bodyPr lIns="25400" tIns="25400" rIns="25400" bIns="25400" anchor="ctr"/>
          <a:lstStyle/>
          <a:p>
            <a:pPr>
              <a:lnSpc>
                <a:spcPct val="100000"/>
              </a:lnSpc>
              <a:defRPr sz="3200">
                <a:solidFill>
                  <a:srgbClr val="000000"/>
                </a:solidFill>
                <a:latin typeface="Helvetica Light"/>
                <a:ea typeface="Helvetica Light"/>
                <a:cs typeface="Helvetica Light"/>
                <a:sym typeface="Helvetica Light"/>
              </a:defRPr>
            </a:pPr>
            <a:endParaRPr sz="1600"/>
          </a:p>
        </p:txBody>
      </p:sp>
      <p:sp>
        <p:nvSpPr>
          <p:cNvPr id="113" name="Shape 113"/>
          <p:cNvSpPr/>
          <p:nvPr/>
        </p:nvSpPr>
        <p:spPr>
          <a:xfrm>
            <a:off x="5902106" y="1882225"/>
            <a:ext cx="921731" cy="31751"/>
          </a:xfrm>
          <a:prstGeom prst="rect">
            <a:avLst/>
          </a:prstGeom>
          <a:gradFill>
            <a:gsLst>
              <a:gs pos="0">
                <a:srgbClr val="4875D8"/>
              </a:gs>
              <a:gs pos="30789">
                <a:srgbClr val="7AAAE8"/>
              </a:gs>
              <a:gs pos="72165">
                <a:srgbClr val="75BDEA"/>
              </a:gs>
              <a:gs pos="100000">
                <a:srgbClr val="81E0F1"/>
              </a:gs>
            </a:gsLst>
            <a:lin ang="9203766"/>
          </a:gradFill>
          <a:ln w="12700">
            <a:miter lim="400000"/>
          </a:ln>
        </p:spPr>
        <p:txBody>
          <a:bodyPr lIns="25400" tIns="25400" rIns="25400" bIns="25400" anchor="ctr"/>
          <a:lstStyle/>
          <a:p>
            <a:pPr>
              <a:lnSpc>
                <a:spcPct val="100000"/>
              </a:lnSpc>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114" name="Shape 114"/>
          <p:cNvSpPr>
            <a:spLocks noGrp="1"/>
          </p:cNvSpPr>
          <p:nvPr>
            <p:ph type="sldNum" sz="quarter" idx="2"/>
          </p:nvPr>
        </p:nvSpPr>
        <p:spPr>
          <a:xfrm>
            <a:off x="9820787" y="4632180"/>
            <a:ext cx="1572546" cy="1256754"/>
          </a:xfrm>
          <a:prstGeom prst="rect">
            <a:avLst/>
          </a:prstGeom>
        </p:spPr>
        <p:txBody>
          <a:bodyPr/>
          <a:lstStyle>
            <a:lvl1pPr algn="r">
              <a:defRPr>
                <a:solidFill>
                  <a:srgbClr val="43474F"/>
                </a:solidFill>
              </a:defRPr>
            </a:lvl1pPr>
          </a:lstStyle>
          <a:p>
            <a:fld id="{86CB4B4D-7CA3-9044-876B-883B54F8677D}" type="slidenum">
              <a:rPr lang="en-US" altLang="zh-CN" smtClean="0"/>
              <a:pPr/>
              <a:t>‹#›</a:t>
            </a:fld>
            <a:endParaRPr lang="en-US" altLang="zh-CN" dirty="0"/>
          </a:p>
        </p:txBody>
      </p:sp>
      <p:sp>
        <p:nvSpPr>
          <p:cNvPr id="11" name="TextBox 10"/>
          <p:cNvSpPr txBox="1"/>
          <p:nvPr userDrawn="1"/>
        </p:nvSpPr>
        <p:spPr>
          <a:xfrm>
            <a:off x="4467680" y="6509259"/>
            <a:ext cx="1440159" cy="118430"/>
          </a:xfrm>
          <a:prstGeom prst="rect">
            <a:avLst/>
          </a:prstGeom>
          <a:noFill/>
        </p:spPr>
        <p:txBody>
          <a:bodyPr wrap="square" rtlCol="0">
            <a:spAutoFit/>
          </a:bodyPr>
          <a:lstStyle/>
          <a:p>
            <a:pPr>
              <a:lnSpc>
                <a:spcPct val="200000"/>
              </a:lnSpc>
            </a:pPr>
            <a:r>
              <a:rPr lang="zh-CN" altLang="en-US" sz="100" dirty="0">
                <a:solidFill>
                  <a:prstClr val="black"/>
                </a:solidFill>
                <a:ea typeface="微软雅黑" panose="020B0503020204020204" pitchFamily="34" charset="-122"/>
                <a:hlinkClick r:id="rId2"/>
              </a:rPr>
              <a:t>节</a:t>
            </a:r>
            <a:r>
              <a:rPr lang="zh-CN" altLang="en-US" sz="100" dirty="0" smtClean="0">
                <a:solidFill>
                  <a:prstClr val="black"/>
                </a:solidFill>
                <a:ea typeface="微软雅黑" panose="020B0503020204020204" pitchFamily="34" charset="-122"/>
                <a:hlinkClick r:id="rId2"/>
              </a:rPr>
              <a:t>日</a:t>
            </a:r>
            <a:r>
              <a:rPr lang="en-US" altLang="zh-CN" sz="100" dirty="0" smtClean="0">
                <a:solidFill>
                  <a:prstClr val="black"/>
                </a:solidFill>
                <a:ea typeface="微软雅黑" panose="020B0503020204020204" pitchFamily="34" charset="-122"/>
                <a:hlinkClick r:id="rId2"/>
              </a:rPr>
              <a:t>PPT</a:t>
            </a:r>
            <a:r>
              <a:rPr lang="zh-CN" altLang="en-US" sz="100" dirty="0" smtClean="0">
                <a:solidFill>
                  <a:prstClr val="black"/>
                </a:solidFill>
                <a:ea typeface="微软雅黑" panose="020B0503020204020204" pitchFamily="34" charset="-122"/>
                <a:hlinkClick r:id="rId2"/>
              </a:rPr>
              <a:t>模板</a:t>
            </a:r>
            <a:r>
              <a:rPr lang="zh-CN" altLang="en-US" sz="100" dirty="0" smtClean="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http://www.1ppt.com/jieri/</a:t>
            </a:r>
            <a:endParaRPr lang="en-US" altLang="zh-CN" sz="100" dirty="0" smtClean="0">
              <a:solidFill>
                <a:prstClr val="black"/>
              </a:solidFill>
              <a:ea typeface="微软雅黑" panose="020B0503020204020204" pitchFamily="34" charset="-122"/>
            </a:endParaRPr>
          </a:p>
        </p:txBody>
      </p:sp>
    </p:spTree>
    <p:extLst>
      <p:ext uri="{BB962C8B-B14F-4D97-AF65-F5344CB8AC3E}">
        <p14:creationId xmlns:p14="http://schemas.microsoft.com/office/powerpoint/2010/main" xmlns="" val="197397468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000" advTm="2000">
        <p15:prstTrans prst="curtains"/>
      </p:transition>
    </mc:Choice>
    <mc:Fallback>
      <p:transition spd="slow" advTm="2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92417600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000" advTm="2000">
        <p15:prstTrans prst="curtains"/>
      </p:transition>
    </mc:Choice>
    <mc:Fallback>
      <p:transition spd="slow" advTm="2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2021/11/12</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xmlns="" val="3610079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2021/11/12</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xmlns="" val="18898644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271948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91647152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000" advTm="2000">
        <p15:prstTrans prst="curtains"/>
      </p:transition>
    </mc:Choice>
    <mc:Fallback>
      <p:transition spd="slow" advTm="2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38422119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000" advTm="2000">
        <p15:prstTrans prst="curtains"/>
      </p:transition>
    </mc:Choice>
    <mc:Fallback>
      <p:transition spd="slow" advTm="2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91532683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000" advTm="2000">
        <p15:prstTrans prst="curtains"/>
      </p:transition>
    </mc:Choice>
    <mc:Fallback>
      <p:transition spd="slow" advTm="2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日期占位符 2"/>
          <p:cNvSpPr>
            <a:spLocks noGrp="1"/>
          </p:cNvSpPr>
          <p:nvPr>
            <p:ph type="dt" sz="half" idx="10"/>
          </p:nvPr>
        </p:nvSpPr>
        <p:spPr/>
        <p:txBody>
          <a:bodyPr/>
          <a:lstStyle/>
          <a:p>
            <a:fld id="{9A00A2AD-B2CE-DC4F-8015-E18525983D45}" type="datetimeFigureOut">
              <a:rPr kumimoji="1" lang="zh-CN" altLang="en-US" smtClean="0"/>
              <a:pPr/>
              <a:t>2021/11/12</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3ECCDFA6-1E83-B64A-81A1-D9DB674537E5}" type="slidenum">
              <a:rPr kumimoji="1" lang="zh-CN" altLang="en-US" smtClean="0"/>
              <a:pPr/>
              <a:t>‹#›</a:t>
            </a:fld>
            <a:endParaRPr kumimoji="1" lang="zh-CN" altLang="en-US"/>
          </a:p>
        </p:txBody>
      </p:sp>
    </p:spTree>
    <p:extLst>
      <p:ext uri="{BB962C8B-B14F-4D97-AF65-F5344CB8AC3E}">
        <p14:creationId xmlns:p14="http://schemas.microsoft.com/office/powerpoint/2010/main" xmlns="" val="147275238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000" advTm="2000">
        <p15:prstTrans prst="curtains"/>
      </p:transition>
    </mc:Choice>
    <mc:Fallback>
      <p:transition spd="slow" advTm="2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A00A2AD-B2CE-DC4F-8015-E18525983D45}" type="datetimeFigureOut">
              <a:rPr kumimoji="1" lang="zh-CN" altLang="en-US" smtClean="0"/>
              <a:pPr/>
              <a:t>2021/11/12</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3ECCDFA6-1E83-B64A-81A1-D9DB674537E5}" type="slidenum">
              <a:rPr kumimoji="1" lang="zh-CN" altLang="en-US" smtClean="0"/>
              <a:pPr/>
              <a:t>‹#›</a:t>
            </a:fld>
            <a:endParaRPr kumimoji="1" lang="zh-CN" altLang="en-US"/>
          </a:p>
        </p:txBody>
      </p:sp>
    </p:spTree>
    <p:extLst>
      <p:ext uri="{BB962C8B-B14F-4D97-AF65-F5344CB8AC3E}">
        <p14:creationId xmlns:p14="http://schemas.microsoft.com/office/powerpoint/2010/main" xmlns="" val="65280256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000" advTm="2000">
        <p15:prstTrans prst="curtains"/>
      </p:transition>
    </mc:Choice>
    <mc:Fallback>
      <p:transition spd="slow" advTm="2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9A00A2AD-B2CE-DC4F-8015-E18525983D45}" type="datetimeFigureOut">
              <a:rPr kumimoji="1" lang="zh-CN" altLang="en-US" smtClean="0"/>
              <a:pPr/>
              <a:t>2021/11/12</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3ECCDFA6-1E83-B64A-81A1-D9DB674537E5}" type="slidenum">
              <a:rPr kumimoji="1" lang="zh-CN" altLang="en-US" smtClean="0"/>
              <a:pPr/>
              <a:t>‹#›</a:t>
            </a:fld>
            <a:endParaRPr kumimoji="1" lang="zh-CN" altLang="en-US"/>
          </a:p>
        </p:txBody>
      </p:sp>
    </p:spTree>
    <p:extLst>
      <p:ext uri="{BB962C8B-B14F-4D97-AF65-F5344CB8AC3E}">
        <p14:creationId xmlns:p14="http://schemas.microsoft.com/office/powerpoint/2010/main" xmlns="" val="15877423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000" advTm="2000">
        <p15:prstTrans prst="curtains"/>
      </p:transition>
    </mc:Choice>
    <mc:Fallback>
      <p:transition spd="slow" advTm="2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9A00A2AD-B2CE-DC4F-8015-E18525983D45}" type="datetimeFigureOut">
              <a:rPr kumimoji="1" lang="zh-CN" altLang="en-US" smtClean="0"/>
              <a:pPr/>
              <a:t>2021/11/12</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3ECCDFA6-1E83-B64A-81A1-D9DB674537E5}" type="slidenum">
              <a:rPr kumimoji="1" lang="zh-CN" altLang="en-US" smtClean="0"/>
              <a:pPr/>
              <a:t>‹#›</a:t>
            </a:fld>
            <a:endParaRPr kumimoji="1" lang="zh-CN" altLang="en-US"/>
          </a:p>
        </p:txBody>
      </p:sp>
    </p:spTree>
    <p:extLst>
      <p:ext uri="{BB962C8B-B14F-4D97-AF65-F5344CB8AC3E}">
        <p14:creationId xmlns:p14="http://schemas.microsoft.com/office/powerpoint/2010/main" xmlns="" val="134394529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000" advTm="2000">
        <p15:prstTrans prst="curtains"/>
      </p:transition>
    </mc:Choice>
    <mc:Fallback>
      <p:transition spd="slow" advTm="2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竖排文本占位符 2"/>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9A00A2AD-B2CE-DC4F-8015-E18525983D45}" type="datetimeFigureOut">
              <a:rPr kumimoji="1" lang="zh-CN" altLang="en-US" smtClean="0"/>
              <a:pPr/>
              <a:t>2021/11/12</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3ECCDFA6-1E83-B64A-81A1-D9DB674537E5}" type="slidenum">
              <a:rPr kumimoji="1" lang="zh-CN" altLang="en-US" smtClean="0"/>
              <a:pPr/>
              <a:t>‹#›</a:t>
            </a:fld>
            <a:endParaRPr kumimoji="1" lang="zh-CN" altLang="en-US"/>
          </a:p>
        </p:txBody>
      </p:sp>
    </p:spTree>
    <p:extLst>
      <p:ext uri="{BB962C8B-B14F-4D97-AF65-F5344CB8AC3E}">
        <p14:creationId xmlns:p14="http://schemas.microsoft.com/office/powerpoint/2010/main" xmlns="" val="45564114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000" advTm="2000">
        <p15:prstTrans prst="curtains"/>
      </p:transition>
    </mc:Choice>
    <mc:Fallback>
      <p:transition spd="slow" advTm="2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图片 9">
            <a:extLst>
              <a:ext uri="{FF2B5EF4-FFF2-40B4-BE49-F238E27FC236}">
                <a16:creationId xmlns="" xmlns:a16="http://schemas.microsoft.com/office/drawing/2014/main" id="{18ECE9C1-7C16-4318-AA51-146B53D726D5}"/>
              </a:ext>
            </a:extLst>
          </p:cNvPr>
          <p:cNvPicPr>
            <a:picLocks noChangeAspect="1"/>
          </p:cNvPicPr>
          <p:nvPr userDrawn="1"/>
        </p:nvPicPr>
        <p:blipFill rotWithShape="1">
          <a:blip r:embed="rId16">
            <a:extLst>
              <a:ext uri="{28A0092B-C50C-407E-A947-70E740481C1C}">
                <a14:useLocalDpi xmlns:a14="http://schemas.microsoft.com/office/drawing/2010/main" xmlns="" val="0"/>
              </a:ext>
            </a:extLst>
          </a:blip>
          <a:srcRect r="10220"/>
          <a:stretch/>
        </p:blipFill>
        <p:spPr>
          <a:xfrm>
            <a:off x="0" y="-8090"/>
            <a:ext cx="12339173" cy="6866089"/>
          </a:xfrm>
          <a:prstGeom prst="rect">
            <a:avLst/>
          </a:prstGeom>
        </p:spPr>
      </p:pic>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00A2AD-B2CE-DC4F-8015-E18525983D45}" type="datetimeFigureOut">
              <a:rPr kumimoji="1" lang="zh-CN" altLang="en-US" smtClean="0"/>
              <a:pPr/>
              <a:t>2021/11/12</a:t>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CCDFA6-1E83-B64A-81A1-D9DB674537E5}" type="slidenum">
              <a:rPr kumimoji="1" lang="zh-CN" altLang="en-US" smtClean="0"/>
              <a:pPr/>
              <a:t>‹#›</a:t>
            </a:fld>
            <a:endParaRPr kumimoji="1" lang="zh-CN" altLang="en-US"/>
          </a:p>
        </p:txBody>
      </p:sp>
      <p:pic>
        <p:nvPicPr>
          <p:cNvPr id="7" name="图片 6">
            <a:extLst>
              <a:ext uri="{FF2B5EF4-FFF2-40B4-BE49-F238E27FC236}">
                <a16:creationId xmlns="" xmlns:a16="http://schemas.microsoft.com/office/drawing/2014/main" id="{184AEFDB-7A57-4068-B436-2E70F5340427}"/>
              </a:ext>
            </a:extLst>
          </p:cNvPr>
          <p:cNvPicPr>
            <a:picLocks noChangeAspect="1"/>
          </p:cNvPicPr>
          <p:nvPr userDrawn="1"/>
        </p:nvPicPr>
        <p:blipFill>
          <a:blip r:embed="rId17">
            <a:extLst>
              <a:ext uri="{28A0092B-C50C-407E-A947-70E740481C1C}">
                <a14:useLocalDpi xmlns:a14="http://schemas.microsoft.com/office/drawing/2010/main" xmlns="" val="0"/>
              </a:ext>
            </a:extLst>
          </a:blip>
          <a:stretch>
            <a:fillRect/>
          </a:stretch>
        </p:blipFill>
        <p:spPr>
          <a:xfrm>
            <a:off x="0" y="2498159"/>
            <a:ext cx="12339173" cy="4398639"/>
          </a:xfrm>
          <a:prstGeom prst="rect">
            <a:avLst/>
          </a:prstGeom>
        </p:spPr>
      </p:pic>
      <p:pic>
        <p:nvPicPr>
          <p:cNvPr id="8" name="图片 7">
            <a:extLst>
              <a:ext uri="{FF2B5EF4-FFF2-40B4-BE49-F238E27FC236}">
                <a16:creationId xmlns="" xmlns:a16="http://schemas.microsoft.com/office/drawing/2014/main" id="{526E7700-FD20-4A1C-92B6-0AD9E4581856}"/>
              </a:ext>
            </a:extLst>
          </p:cNvPr>
          <p:cNvPicPr>
            <a:picLocks noChangeAspect="1"/>
          </p:cNvPicPr>
          <p:nvPr userDrawn="1"/>
        </p:nvPicPr>
        <p:blipFill>
          <a:blip r:embed="rId18">
            <a:extLst>
              <a:ext uri="{28A0092B-C50C-407E-A947-70E740481C1C}">
                <a14:useLocalDpi xmlns:a14="http://schemas.microsoft.com/office/drawing/2010/main" xmlns="" val="0"/>
              </a:ext>
            </a:extLst>
          </a:blip>
          <a:stretch>
            <a:fillRect/>
          </a:stretch>
        </p:blipFill>
        <p:spPr>
          <a:xfrm>
            <a:off x="8030420" y="-8090"/>
            <a:ext cx="4308753" cy="2933034"/>
          </a:xfrm>
          <a:prstGeom prst="rect">
            <a:avLst/>
          </a:prstGeom>
        </p:spPr>
      </p:pic>
      <p:pic>
        <p:nvPicPr>
          <p:cNvPr id="9" name="图片 8">
            <a:extLst>
              <a:ext uri="{FF2B5EF4-FFF2-40B4-BE49-F238E27FC236}">
                <a16:creationId xmlns="" xmlns:a16="http://schemas.microsoft.com/office/drawing/2014/main" id="{22618986-6198-4FDD-91A1-9B636BCC6FA0}"/>
              </a:ext>
            </a:extLst>
          </p:cNvPr>
          <p:cNvPicPr>
            <a:picLocks noChangeAspect="1"/>
          </p:cNvPicPr>
          <p:nvPr userDrawn="1"/>
        </p:nvPicPr>
        <p:blipFill>
          <a:blip r:embed="rId18">
            <a:extLst>
              <a:ext uri="{28A0092B-C50C-407E-A947-70E740481C1C}">
                <a14:useLocalDpi xmlns:a14="http://schemas.microsoft.com/office/drawing/2010/main" xmlns="" val="0"/>
              </a:ext>
            </a:extLst>
          </a:blip>
          <a:stretch>
            <a:fillRect/>
          </a:stretch>
        </p:blipFill>
        <p:spPr>
          <a:xfrm flipH="1">
            <a:off x="-14854" y="-23212"/>
            <a:ext cx="4181764" cy="2933034"/>
          </a:xfrm>
          <a:prstGeom prst="rect">
            <a:avLst/>
          </a:prstGeom>
        </p:spPr>
      </p:pic>
      <p:sp>
        <p:nvSpPr>
          <p:cNvPr id="11" name="矩形: 圆角 10">
            <a:extLst>
              <a:ext uri="{FF2B5EF4-FFF2-40B4-BE49-F238E27FC236}">
                <a16:creationId xmlns="" xmlns:a16="http://schemas.microsoft.com/office/drawing/2014/main" id="{366F547B-9260-4F18-81E2-B2217785C4B1}"/>
              </a:ext>
            </a:extLst>
          </p:cNvPr>
          <p:cNvSpPr/>
          <p:nvPr userDrawn="1"/>
        </p:nvSpPr>
        <p:spPr>
          <a:xfrm>
            <a:off x="441434" y="425670"/>
            <a:ext cx="11335407" cy="6038192"/>
          </a:xfrm>
          <a:prstGeom prst="roundRect">
            <a:avLst>
              <a:gd name="adj" fmla="val 257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a:extLst>
              <a:ext uri="{FF2B5EF4-FFF2-40B4-BE49-F238E27FC236}">
                <a16:creationId xmlns="" xmlns:a16="http://schemas.microsoft.com/office/drawing/2014/main" id="{B64B6578-6179-4625-8B11-C5BBC24C0B67}"/>
              </a:ext>
            </a:extLst>
          </p:cNvPr>
          <p:cNvPicPr>
            <a:picLocks noChangeAspect="1"/>
          </p:cNvPicPr>
          <p:nvPr userDrawn="1"/>
        </p:nvPicPr>
        <p:blipFill>
          <a:blip r:embed="rId19">
            <a:extLst>
              <a:ext uri="{28A0092B-C50C-407E-A947-70E740481C1C}">
                <a14:useLocalDpi xmlns:a14="http://schemas.microsoft.com/office/drawing/2010/main" xmlns="" val="0"/>
              </a:ext>
            </a:extLst>
          </a:blip>
          <a:stretch>
            <a:fillRect/>
          </a:stretch>
        </p:blipFill>
        <p:spPr>
          <a:xfrm>
            <a:off x="514643" y="499208"/>
            <a:ext cx="998847" cy="615121"/>
          </a:xfrm>
          <a:prstGeom prst="rect">
            <a:avLst/>
          </a:prstGeom>
        </p:spPr>
      </p:pic>
    </p:spTree>
    <p:extLst>
      <p:ext uri="{BB962C8B-B14F-4D97-AF65-F5344CB8AC3E}">
        <p14:creationId xmlns:p14="http://schemas.microsoft.com/office/powerpoint/2010/main" xmlns="" val="1713457156"/>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3" r:id="rId11"/>
    <p:sldLayoutId id="2147483664" r:id="rId12"/>
    <p:sldLayoutId id="2147483666" r:id="rId13"/>
    <p:sldLayoutId id="2147483665" r:id="rId14"/>
  </p:sldLayoutIdLst>
  <mc:AlternateContent xmlns:mc="http://schemas.openxmlformats.org/markup-compatibility/2006">
    <mc:Choice xmlns="" xmlns:p15="http://schemas.microsoft.com/office/powerpoint/2012/main" Requires="p15">
      <p:transition xmlns:p14="http://schemas.microsoft.com/office/powerpoint/2010/main" spd="slow" p14:dur="3000" advTm="2000">
        <p15:prstTrans prst="curtains"/>
      </p:transition>
    </mc:Choice>
    <mc:Fallback>
      <p:transition spd="slow" advTm="2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14340484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85.xml"/><Relationship Id="rId7" Type="http://schemas.openxmlformats.org/officeDocument/2006/relationships/tags" Target="../tags/tag89.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 Id="rId9"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92.xml"/><Relationship Id="rId7" Type="http://schemas.openxmlformats.org/officeDocument/2006/relationships/tags" Target="../tags/tag96.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 Id="rId9"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notesSlide" Target="../notesSlides/notesSlide12.xml"/><Relationship Id="rId5" Type="http://schemas.openxmlformats.org/officeDocument/2006/relationships/slideLayout" Target="../slideLayouts/slideLayout1.xml"/><Relationship Id="rId4" Type="http://schemas.openxmlformats.org/officeDocument/2006/relationships/tags" Target="../tags/tag100.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1.xml"/><Relationship Id="rId13" Type="http://schemas.openxmlformats.org/officeDocument/2006/relationships/image" Target="../media/image15.jpeg"/><Relationship Id="rId3" Type="http://schemas.openxmlformats.org/officeDocument/2006/relationships/tags" Target="../tags/tag103.xml"/><Relationship Id="rId7" Type="http://schemas.openxmlformats.org/officeDocument/2006/relationships/tags" Target="../tags/tag107.xml"/><Relationship Id="rId12" Type="http://schemas.openxmlformats.org/officeDocument/2006/relationships/image" Target="../media/image14.jpeg"/><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tags" Target="../tags/tag106.xml"/><Relationship Id="rId11" Type="http://schemas.openxmlformats.org/officeDocument/2006/relationships/image" Target="../media/image13.jpeg"/><Relationship Id="rId5" Type="http://schemas.openxmlformats.org/officeDocument/2006/relationships/tags" Target="../tags/tag105.xml"/><Relationship Id="rId10" Type="http://schemas.openxmlformats.org/officeDocument/2006/relationships/image" Target="../media/image12.jpeg"/><Relationship Id="rId4" Type="http://schemas.openxmlformats.org/officeDocument/2006/relationships/tags" Target="../tags/tag104.xml"/><Relationship Id="rId9"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notesSlide" Target="../notesSlides/notesSlide14.xml"/><Relationship Id="rId5" Type="http://schemas.openxmlformats.org/officeDocument/2006/relationships/slideLayout" Target="../slideLayouts/slideLayout1.xml"/><Relationship Id="rId4" Type="http://schemas.openxmlformats.org/officeDocument/2006/relationships/tags" Target="../tags/tag111.xml"/></Relationships>
</file>

<file path=ppt/slides/_rels/slide15.xml.rels><?xml version="1.0" encoding="UTF-8" standalone="yes"?>
<Relationships xmlns="http://schemas.openxmlformats.org/package/2006/relationships"><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notesSlide" Target="../notesSlides/notesSlide15.xml"/><Relationship Id="rId5" Type="http://schemas.openxmlformats.org/officeDocument/2006/relationships/slideLayout" Target="../slideLayouts/slideLayout1.xml"/><Relationship Id="rId4" Type="http://schemas.openxmlformats.org/officeDocument/2006/relationships/tags" Target="../tags/tag115.xml"/></Relationships>
</file>

<file path=ppt/slides/_rels/slide16.xml.rels><?xml version="1.0" encoding="UTF-8" standalone="yes"?>
<Relationships xmlns="http://schemas.openxmlformats.org/package/2006/relationships"><Relationship Id="rId8" Type="http://schemas.openxmlformats.org/officeDocument/2006/relationships/tags" Target="../tags/tag123.xml"/><Relationship Id="rId13" Type="http://schemas.openxmlformats.org/officeDocument/2006/relationships/tags" Target="../tags/tag128.xml"/><Relationship Id="rId18" Type="http://schemas.openxmlformats.org/officeDocument/2006/relationships/slideLayout" Target="../slideLayouts/slideLayout1.xml"/><Relationship Id="rId3" Type="http://schemas.openxmlformats.org/officeDocument/2006/relationships/tags" Target="../tags/tag118.xml"/><Relationship Id="rId7" Type="http://schemas.openxmlformats.org/officeDocument/2006/relationships/tags" Target="../tags/tag122.xml"/><Relationship Id="rId12" Type="http://schemas.openxmlformats.org/officeDocument/2006/relationships/tags" Target="../tags/tag127.xml"/><Relationship Id="rId17" Type="http://schemas.openxmlformats.org/officeDocument/2006/relationships/tags" Target="../tags/tag132.xml"/><Relationship Id="rId2" Type="http://schemas.openxmlformats.org/officeDocument/2006/relationships/tags" Target="../tags/tag117.xml"/><Relationship Id="rId16" Type="http://schemas.openxmlformats.org/officeDocument/2006/relationships/tags" Target="../tags/tag131.xml"/><Relationship Id="rId1" Type="http://schemas.openxmlformats.org/officeDocument/2006/relationships/tags" Target="../tags/tag116.xml"/><Relationship Id="rId6" Type="http://schemas.openxmlformats.org/officeDocument/2006/relationships/tags" Target="../tags/tag121.xml"/><Relationship Id="rId11" Type="http://schemas.openxmlformats.org/officeDocument/2006/relationships/tags" Target="../tags/tag126.xml"/><Relationship Id="rId5" Type="http://schemas.openxmlformats.org/officeDocument/2006/relationships/tags" Target="../tags/tag120.xml"/><Relationship Id="rId15" Type="http://schemas.openxmlformats.org/officeDocument/2006/relationships/tags" Target="../tags/tag130.xml"/><Relationship Id="rId10" Type="http://schemas.openxmlformats.org/officeDocument/2006/relationships/tags" Target="../tags/tag125.xml"/><Relationship Id="rId19" Type="http://schemas.openxmlformats.org/officeDocument/2006/relationships/notesSlide" Target="../notesSlides/notesSlide16.xml"/><Relationship Id="rId4" Type="http://schemas.openxmlformats.org/officeDocument/2006/relationships/tags" Target="../tags/tag119.xml"/><Relationship Id="rId9" Type="http://schemas.openxmlformats.org/officeDocument/2006/relationships/tags" Target="../tags/tag124.xml"/><Relationship Id="rId14" Type="http://schemas.openxmlformats.org/officeDocument/2006/relationships/tags" Target="../tags/tag129.xml"/></Relationships>
</file>

<file path=ppt/slides/_rels/slide17.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 Id="rId5" Type="http://schemas.openxmlformats.org/officeDocument/2006/relationships/notesSlide" Target="../notesSlides/notesSlide17.xml"/><Relationship Id="rId4"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 Id="rId5" Type="http://schemas.openxmlformats.org/officeDocument/2006/relationships/notesSlide" Target="../notesSlides/notesSlide18.xml"/><Relationship Id="rId4"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tags" Target="../tags/tag141.xml"/><Relationship Id="rId7" Type="http://schemas.openxmlformats.org/officeDocument/2006/relationships/image" Target="../media/image16.png"/><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notesSlide" Target="../notesSlides/notesSlide19.xml"/><Relationship Id="rId5" Type="http://schemas.openxmlformats.org/officeDocument/2006/relationships/slideLayout" Target="../slideLayouts/slideLayout1.xml"/><Relationship Id="rId4" Type="http://schemas.openxmlformats.org/officeDocument/2006/relationships/tags" Target="../tags/tag14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44.xml"/><Relationship Id="rId1" Type="http://schemas.openxmlformats.org/officeDocument/2006/relationships/tags" Target="../tags/tag143.xml"/><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tags" Target="../tags/tag147.xml"/><Relationship Id="rId7" Type="http://schemas.openxmlformats.org/officeDocument/2006/relationships/notesSlide" Target="../notesSlides/notesSlide21.xml"/><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slideLayout" Target="../slideLayouts/slideLayout1.xml"/><Relationship Id="rId5" Type="http://schemas.openxmlformats.org/officeDocument/2006/relationships/tags" Target="../tags/tag149.xml"/><Relationship Id="rId4" Type="http://schemas.openxmlformats.org/officeDocument/2006/relationships/tags" Target="../tags/tag148.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26" Type="http://schemas.openxmlformats.org/officeDocument/2006/relationships/image" Target="../media/image6.png"/><Relationship Id="rId3" Type="http://schemas.openxmlformats.org/officeDocument/2006/relationships/tags" Target="../tags/tag4.xml"/><Relationship Id="rId21" Type="http://schemas.openxmlformats.org/officeDocument/2006/relationships/tags" Target="../tags/tag22.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notesSlide" Target="../notesSlides/notesSlide3.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slideLayout" Target="../slideLayouts/slideLayout1.xml"/><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tags" Target="../tags/tag24.xml"/><Relationship Id="rId10" Type="http://schemas.openxmlformats.org/officeDocument/2006/relationships/tags" Target="../tags/tag11.xml"/><Relationship Id="rId19" Type="http://schemas.openxmlformats.org/officeDocument/2006/relationships/tags" Target="../tags/tag20.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tags" Target="../tags/tag23.xml"/></Relationships>
</file>

<file path=ppt/slides/_rels/slide4.xml.rels><?xml version="1.0" encoding="UTF-8" standalone="yes"?>
<Relationships xmlns="http://schemas.openxmlformats.org/package/2006/relationships"><Relationship Id="rId8" Type="http://schemas.openxmlformats.org/officeDocument/2006/relationships/tags" Target="../tags/tag32.xml"/><Relationship Id="rId3" Type="http://schemas.openxmlformats.org/officeDocument/2006/relationships/tags" Target="../tags/tag27.xml"/><Relationship Id="rId7" Type="http://schemas.openxmlformats.org/officeDocument/2006/relationships/tags" Target="../tags/tag31.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tags" Target="../tags/tag30.xml"/><Relationship Id="rId5" Type="http://schemas.openxmlformats.org/officeDocument/2006/relationships/tags" Target="../tags/tag29.xml"/><Relationship Id="rId10" Type="http://schemas.openxmlformats.org/officeDocument/2006/relationships/notesSlide" Target="../notesSlides/notesSlide4.xml"/><Relationship Id="rId4" Type="http://schemas.openxmlformats.org/officeDocument/2006/relationships/tags" Target="../tags/tag28.xml"/><Relationship Id="rId9"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tags" Target="../tags/tag40.xml"/><Relationship Id="rId3" Type="http://schemas.openxmlformats.org/officeDocument/2006/relationships/tags" Target="../tags/tag35.xml"/><Relationship Id="rId7" Type="http://schemas.openxmlformats.org/officeDocument/2006/relationships/tags" Target="../tags/tag39.xml"/><Relationship Id="rId12" Type="http://schemas.openxmlformats.org/officeDocument/2006/relationships/notesSlide" Target="../notesSlides/notesSlide5.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slideLayout" Target="../slideLayouts/slideLayout1.xml"/><Relationship Id="rId5" Type="http://schemas.openxmlformats.org/officeDocument/2006/relationships/tags" Target="../tags/tag37.xml"/><Relationship Id="rId10" Type="http://schemas.openxmlformats.org/officeDocument/2006/relationships/tags" Target="../tags/tag42.xml"/><Relationship Id="rId4" Type="http://schemas.openxmlformats.org/officeDocument/2006/relationships/tags" Target="../tags/tag36.xml"/><Relationship Id="rId9" Type="http://schemas.openxmlformats.org/officeDocument/2006/relationships/tags" Target="../tags/tag41.xml"/></Relationships>
</file>

<file path=ppt/slides/_rels/slide6.xml.rels><?xml version="1.0" encoding="UTF-8" standalone="yes"?>
<Relationships xmlns="http://schemas.openxmlformats.org/package/2006/relationships"><Relationship Id="rId8" Type="http://schemas.openxmlformats.org/officeDocument/2006/relationships/tags" Target="../tags/tag50.xml"/><Relationship Id="rId3" Type="http://schemas.openxmlformats.org/officeDocument/2006/relationships/tags" Target="../tags/tag45.xml"/><Relationship Id="rId7" Type="http://schemas.openxmlformats.org/officeDocument/2006/relationships/tags" Target="../tags/tag49.xml"/><Relationship Id="rId12" Type="http://schemas.openxmlformats.org/officeDocument/2006/relationships/notesSlide" Target="../notesSlides/notesSlide6.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slideLayout" Target="../slideLayouts/slideLayout1.xml"/><Relationship Id="rId5" Type="http://schemas.openxmlformats.org/officeDocument/2006/relationships/tags" Target="../tags/tag47.xml"/><Relationship Id="rId10" Type="http://schemas.openxmlformats.org/officeDocument/2006/relationships/tags" Target="../tags/tag52.xml"/><Relationship Id="rId4" Type="http://schemas.openxmlformats.org/officeDocument/2006/relationships/tags" Target="../tags/tag46.xml"/><Relationship Id="rId9" Type="http://schemas.openxmlformats.org/officeDocument/2006/relationships/tags" Target="../tags/tag51.xml"/></Relationships>
</file>

<file path=ppt/slides/_rels/slide7.xml.rels><?xml version="1.0" encoding="UTF-8" standalone="yes"?>
<Relationships xmlns="http://schemas.openxmlformats.org/package/2006/relationships"><Relationship Id="rId8" Type="http://schemas.openxmlformats.org/officeDocument/2006/relationships/tags" Target="../tags/tag60.xml"/><Relationship Id="rId13" Type="http://schemas.openxmlformats.org/officeDocument/2006/relationships/tags" Target="../tags/tag65.xml"/><Relationship Id="rId18" Type="http://schemas.openxmlformats.org/officeDocument/2006/relationships/tags" Target="../tags/tag70.xml"/><Relationship Id="rId3" Type="http://schemas.openxmlformats.org/officeDocument/2006/relationships/tags" Target="../tags/tag55.xml"/><Relationship Id="rId21" Type="http://schemas.openxmlformats.org/officeDocument/2006/relationships/notesSlide" Target="../notesSlides/notesSlide7.xml"/><Relationship Id="rId7" Type="http://schemas.openxmlformats.org/officeDocument/2006/relationships/tags" Target="../tags/tag59.xml"/><Relationship Id="rId12" Type="http://schemas.openxmlformats.org/officeDocument/2006/relationships/tags" Target="../tags/tag64.xml"/><Relationship Id="rId17" Type="http://schemas.openxmlformats.org/officeDocument/2006/relationships/tags" Target="../tags/tag69.xml"/><Relationship Id="rId2" Type="http://schemas.openxmlformats.org/officeDocument/2006/relationships/tags" Target="../tags/tag54.xml"/><Relationship Id="rId16" Type="http://schemas.openxmlformats.org/officeDocument/2006/relationships/tags" Target="../tags/tag68.xml"/><Relationship Id="rId20" Type="http://schemas.openxmlformats.org/officeDocument/2006/relationships/slideLayout" Target="../slideLayouts/slideLayout1.xml"/><Relationship Id="rId1" Type="http://schemas.openxmlformats.org/officeDocument/2006/relationships/tags" Target="../tags/tag53.xml"/><Relationship Id="rId6" Type="http://schemas.openxmlformats.org/officeDocument/2006/relationships/tags" Target="../tags/tag58.xml"/><Relationship Id="rId11" Type="http://schemas.openxmlformats.org/officeDocument/2006/relationships/tags" Target="../tags/tag63.xml"/><Relationship Id="rId5" Type="http://schemas.openxmlformats.org/officeDocument/2006/relationships/tags" Target="../tags/tag57.xml"/><Relationship Id="rId15" Type="http://schemas.openxmlformats.org/officeDocument/2006/relationships/tags" Target="../tags/tag67.xml"/><Relationship Id="rId23" Type="http://schemas.openxmlformats.org/officeDocument/2006/relationships/image" Target="../media/image8.png"/><Relationship Id="rId10" Type="http://schemas.openxmlformats.org/officeDocument/2006/relationships/tags" Target="../tags/tag62.xml"/><Relationship Id="rId19" Type="http://schemas.openxmlformats.org/officeDocument/2006/relationships/tags" Target="../tags/tag71.xml"/><Relationship Id="rId4" Type="http://schemas.openxmlformats.org/officeDocument/2006/relationships/tags" Target="../tags/tag56.xml"/><Relationship Id="rId9" Type="http://schemas.openxmlformats.org/officeDocument/2006/relationships/tags" Target="../tags/tag61.xml"/><Relationship Id="rId14" Type="http://schemas.openxmlformats.org/officeDocument/2006/relationships/tags" Target="../tags/tag66.xml"/><Relationship Id="rId22"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tags" Target="../tags/tag74.xml"/><Relationship Id="rId7" Type="http://schemas.openxmlformats.org/officeDocument/2006/relationships/notesSlide" Target="../notesSlides/notesSlide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slideLayout" Target="../slideLayouts/slideLayout1.xml"/><Relationship Id="rId5" Type="http://schemas.openxmlformats.org/officeDocument/2006/relationships/tags" Target="../tags/tag76.xml"/><Relationship Id="rId10" Type="http://schemas.openxmlformats.org/officeDocument/2006/relationships/image" Target="../media/image11.jpeg"/><Relationship Id="rId4" Type="http://schemas.openxmlformats.org/officeDocument/2006/relationships/tags" Target="../tags/tag75.xml"/><Relationship Id="rId9" Type="http://schemas.openxmlformats.org/officeDocument/2006/relationships/image" Target="../media/image10.jpeg"/></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9.xml"/><Relationship Id="rId3" Type="http://schemas.openxmlformats.org/officeDocument/2006/relationships/tags" Target="../tags/tag79.xml"/><Relationship Id="rId7" Type="http://schemas.openxmlformats.org/officeDocument/2006/relationships/slideLayout" Target="../slideLayouts/slideLayout1.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31C8FB65-129A-4971-BF5E-145BB99C69A8}"/>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030420" y="-8090"/>
            <a:ext cx="4308753" cy="2933034"/>
          </a:xfrm>
          <a:prstGeom prst="rect">
            <a:avLst/>
          </a:prstGeom>
        </p:spPr>
      </p:pic>
      <p:pic>
        <p:nvPicPr>
          <p:cNvPr id="16" name="图片 15">
            <a:extLst>
              <a:ext uri="{FF2B5EF4-FFF2-40B4-BE49-F238E27FC236}">
                <a16:creationId xmlns="" xmlns:a16="http://schemas.microsoft.com/office/drawing/2014/main" id="{3A087970-B8B4-4495-A9B2-EEA173BF0F31}"/>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flipH="1">
            <a:off x="-14854" y="-23212"/>
            <a:ext cx="4181764" cy="2933034"/>
          </a:xfrm>
          <a:prstGeom prst="rect">
            <a:avLst/>
          </a:prstGeom>
        </p:spPr>
      </p:pic>
      <p:pic>
        <p:nvPicPr>
          <p:cNvPr id="5" name="图片 4">
            <a:extLst>
              <a:ext uri="{FF2B5EF4-FFF2-40B4-BE49-F238E27FC236}">
                <a16:creationId xmlns="" xmlns:a16="http://schemas.microsoft.com/office/drawing/2014/main" id="{6FF2A560-A22B-42AA-8E98-3D31F4EE1FBE}"/>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036600" y="3830320"/>
            <a:ext cx="7519640" cy="4630832"/>
          </a:xfrm>
          <a:prstGeom prst="rect">
            <a:avLst/>
          </a:prstGeom>
        </p:spPr>
      </p:pic>
      <p:sp>
        <p:nvSpPr>
          <p:cNvPr id="14" name="矩形 13"/>
          <p:cNvSpPr/>
          <p:nvPr/>
        </p:nvSpPr>
        <p:spPr>
          <a:xfrm>
            <a:off x="1097652" y="1645169"/>
            <a:ext cx="10023898" cy="852990"/>
          </a:xfrm>
          <a:prstGeom prst="rect">
            <a:avLst/>
          </a:prstGeom>
          <a:noFill/>
        </p:spPr>
        <p:txBody>
          <a:bodyPr wrap="none" lIns="91440" tIns="45720" rIns="91440" bIns="45720">
            <a:spAutoFit/>
          </a:bodyPr>
          <a:lstStyle/>
          <a:p>
            <a:pPr>
              <a:lnSpc>
                <a:spcPct val="90000"/>
              </a:lnSpc>
              <a:spcBef>
                <a:spcPct val="0"/>
              </a:spcBef>
              <a:spcAft>
                <a:spcPts val="600"/>
              </a:spcAft>
            </a:pPr>
            <a:r>
              <a:rPr lang="zh-CN" altLang="en-US" sz="5400" dirty="0" smtClean="0">
                <a:latin typeface="方正粗黑宋简体" pitchFamily="2" charset="-122"/>
                <a:ea typeface="方正粗黑宋简体" pitchFamily="2" charset="-122"/>
              </a:rPr>
              <a:t>第</a:t>
            </a:r>
            <a:r>
              <a:rPr lang="en-US" altLang="zh-CN" sz="5400" dirty="0" smtClean="0">
                <a:latin typeface="方正粗黑宋简体" pitchFamily="2" charset="-122"/>
                <a:ea typeface="方正粗黑宋简体" pitchFamily="2" charset="-122"/>
              </a:rPr>
              <a:t>11</a:t>
            </a:r>
            <a:r>
              <a:rPr lang="zh-CN" altLang="en-US" sz="5400" dirty="0" smtClean="0">
                <a:latin typeface="方正粗黑宋简体" pitchFamily="2" charset="-122"/>
                <a:ea typeface="方正粗黑宋简体" pitchFamily="2" charset="-122"/>
              </a:rPr>
              <a:t>课　</a:t>
            </a:r>
            <a:r>
              <a:rPr lang="zh-CN" altLang="en-US" sz="5400" dirty="0" smtClean="0">
                <a:latin typeface="方正粗黑宋简体" pitchFamily="2" charset="-122"/>
                <a:ea typeface="方正粗黑宋简体" pitchFamily="2" charset="-122"/>
              </a:rPr>
              <a:t>近</a:t>
            </a:r>
            <a:r>
              <a:rPr lang="zh-CN" altLang="en-US" sz="5400" dirty="0" smtClean="0">
                <a:latin typeface="方正粗黑宋简体" pitchFamily="2" charset="-122"/>
                <a:ea typeface="方正粗黑宋简体" pitchFamily="2" charset="-122"/>
              </a:rPr>
              <a:t>代以来的城市化进程</a:t>
            </a:r>
            <a:endParaRPr lang="zh-CN" altLang="en-US" sz="5400" dirty="0">
              <a:latin typeface="方正粗黑宋简体" pitchFamily="2" charset="-122"/>
              <a:ea typeface="方正粗黑宋简体" pitchFamily="2" charset="-122"/>
            </a:endParaRPr>
          </a:p>
        </p:txBody>
      </p:sp>
      <p:pic>
        <p:nvPicPr>
          <p:cNvPr id="17" name="图片 16">
            <a:extLst>
              <a:ext uri="{FF2B5EF4-FFF2-40B4-BE49-F238E27FC236}">
                <a16:creationId xmlns="" xmlns:a16="http://schemas.microsoft.com/office/drawing/2014/main" id="{6E0DF933-9FCD-4FC1-8366-68EED5210370}"/>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4854" y="3207504"/>
            <a:ext cx="12339173" cy="4398639"/>
          </a:xfrm>
          <a:prstGeom prst="rect">
            <a:avLst/>
          </a:prstGeom>
        </p:spPr>
      </p:pic>
      <p:sp>
        <p:nvSpPr>
          <p:cNvPr id="21" name="矩形 20"/>
          <p:cNvSpPr/>
          <p:nvPr/>
        </p:nvSpPr>
        <p:spPr>
          <a:xfrm>
            <a:off x="1595492" y="920906"/>
            <a:ext cx="4493538" cy="430374"/>
          </a:xfrm>
          <a:prstGeom prst="rect">
            <a:avLst/>
          </a:prstGeom>
          <a:noFill/>
        </p:spPr>
        <p:txBody>
          <a:bodyPr wrap="none" lIns="91440" tIns="45720" rIns="91440" bIns="45720">
            <a:spAutoFit/>
          </a:bodyPr>
          <a:lstStyle/>
          <a:p>
            <a:pPr>
              <a:lnSpc>
                <a:spcPct val="90000"/>
              </a:lnSpc>
              <a:spcBef>
                <a:spcPct val="0"/>
              </a:spcBef>
              <a:spcAft>
                <a:spcPts val="600"/>
              </a:spcAft>
            </a:pPr>
            <a:r>
              <a:rPr lang="zh-CN" altLang="en-US" sz="2400" dirty="0" smtClean="0">
                <a:latin typeface="方正粗黑宋简体" pitchFamily="2" charset="-122"/>
                <a:ea typeface="方正粗黑宋简体" pitchFamily="2" charset="-122"/>
              </a:rPr>
              <a:t>统编版高中历史经济与社会生活</a:t>
            </a:r>
            <a:endParaRPr lang="zh-CN" altLang="en-US" sz="2400" dirty="0">
              <a:latin typeface="方正粗黑宋简体" pitchFamily="2" charset="-122"/>
              <a:ea typeface="方正粗黑宋简体" pitchFamily="2" charset="-122"/>
            </a:endParaRPr>
          </a:p>
        </p:txBody>
      </p:sp>
      <p:sp>
        <p:nvSpPr>
          <p:cNvPr id="22" name="矩形 21"/>
          <p:cNvSpPr/>
          <p:nvPr/>
        </p:nvSpPr>
        <p:spPr>
          <a:xfrm>
            <a:off x="760097" y="3207504"/>
            <a:ext cx="11168442" cy="424732"/>
          </a:xfrm>
          <a:prstGeom prst="rect">
            <a:avLst/>
          </a:prstGeom>
          <a:noFill/>
        </p:spPr>
        <p:txBody>
          <a:bodyPr wrap="none" lIns="91440" tIns="45720" rIns="91440" bIns="45720">
            <a:spAutoFit/>
          </a:bodyPr>
          <a:lstStyle/>
          <a:p>
            <a:pPr>
              <a:lnSpc>
                <a:spcPct val="90000"/>
              </a:lnSpc>
              <a:spcBef>
                <a:spcPct val="0"/>
              </a:spcBef>
              <a:spcAft>
                <a:spcPts val="600"/>
              </a:spcAft>
            </a:pPr>
            <a:r>
              <a:rPr lang="zh-CN" altLang="en-US" sz="2400" b="1" dirty="0" smtClean="0">
                <a:latin typeface="仿宋" panose="02010609060101010101" pitchFamily="49" charset="-122"/>
                <a:ea typeface="仿宋" panose="02010609060101010101" pitchFamily="49" charset="-122"/>
              </a:rPr>
              <a:t> </a:t>
            </a:r>
            <a:r>
              <a:rPr lang="zh-CN" altLang="en-US" sz="2400" b="1" dirty="0" smtClean="0">
                <a:latin typeface="仿宋" panose="02010609060101010101" pitchFamily="49" charset="-122"/>
                <a:ea typeface="仿宋" panose="02010609060101010101" pitchFamily="49" charset="-122"/>
              </a:rPr>
              <a:t>课程标准：概</a:t>
            </a:r>
            <a:r>
              <a:rPr lang="zh-CN" altLang="en-US" sz="2400" b="1" dirty="0" smtClean="0">
                <a:latin typeface="仿宋" panose="02010609060101010101" pitchFamily="49" charset="-122"/>
                <a:ea typeface="仿宋" panose="02010609060101010101" pitchFamily="49" charset="-122"/>
              </a:rPr>
              <a:t>述近代以来城市化进程中人们居住条件和生活环境的改善及问题。</a:t>
            </a:r>
            <a:endParaRPr lang="zh-CN" altLang="en-US" sz="2400" dirty="0">
              <a:latin typeface="方正粗黑宋简体" pitchFamily="2" charset="-122"/>
              <a:ea typeface="方正粗黑宋简体" pitchFamily="2" charset="-122"/>
            </a:endParaRPr>
          </a:p>
        </p:txBody>
      </p:sp>
      <p:sp>
        <p:nvSpPr>
          <p:cNvPr id="23" name="矩形 22"/>
          <p:cNvSpPr/>
          <p:nvPr/>
        </p:nvSpPr>
        <p:spPr>
          <a:xfrm>
            <a:off x="1278257" y="2697456"/>
            <a:ext cx="9962984" cy="424732"/>
          </a:xfrm>
          <a:prstGeom prst="rect">
            <a:avLst/>
          </a:prstGeom>
          <a:noFill/>
        </p:spPr>
        <p:txBody>
          <a:bodyPr wrap="none" lIns="91440" tIns="45720" rIns="91440" bIns="45720">
            <a:spAutoFit/>
          </a:bodyPr>
          <a:lstStyle/>
          <a:p>
            <a:pPr>
              <a:lnSpc>
                <a:spcPct val="90000"/>
              </a:lnSpc>
              <a:spcBef>
                <a:spcPct val="0"/>
              </a:spcBef>
              <a:spcAft>
                <a:spcPts val="600"/>
              </a:spcAft>
            </a:pPr>
            <a:r>
              <a:rPr lang="zh-CN" altLang="en-US" sz="2400" b="1" dirty="0" smtClean="0">
                <a:latin typeface="仿宋" panose="02010609060101010101" pitchFamily="49" charset="-122"/>
                <a:ea typeface="仿宋" panose="02010609060101010101" pitchFamily="49" charset="-122"/>
              </a:rPr>
              <a:t> </a:t>
            </a:r>
            <a:r>
              <a:rPr lang="zh-CN" altLang="en-US" sz="2400" b="1" dirty="0" smtClean="0">
                <a:latin typeface="仿宋" panose="02010609060101010101" pitchFamily="49" charset="-122"/>
                <a:ea typeface="仿宋" panose="02010609060101010101" pitchFamily="49" charset="-122"/>
              </a:rPr>
              <a:t>主讲：尹智勇                                        指导：刘涛</a:t>
            </a:r>
            <a:endParaRPr lang="zh-CN" altLang="en-US" sz="2400" dirty="0">
              <a:latin typeface="方正粗黑宋简体" pitchFamily="2" charset="-122"/>
              <a:ea typeface="方正粗黑宋简体" pitchFamily="2" charset="-122"/>
            </a:endParaRPr>
          </a:p>
        </p:txBody>
      </p:sp>
    </p:spTree>
    <p:extLst>
      <p:ext uri="{BB962C8B-B14F-4D97-AF65-F5344CB8AC3E}">
        <p14:creationId xmlns:p14="http://schemas.microsoft.com/office/powerpoint/2010/main" xmlns="" val="4226799322"/>
      </p:ext>
    </p:extLst>
  </p:cSld>
  <p:clrMapOvr>
    <a:masterClrMapping/>
  </p:clrMapOvr>
  <mc:AlternateContent xmlns:mc="http://schemas.openxmlformats.org/markup-compatibility/2006">
    <mc:Choice xmlns:p14="http://schemas.microsoft.com/office/powerpoint/2010/main" xmlns="" Requires="p14">
      <p:transition spd="slow" p14:dur="2000" advTm="2000"/>
    </mc:Choice>
    <mc:Fallback>
      <p:transition spd="slow" advTm="2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0">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424AF90-E0C1-455F-99C5-B7E893F4FCE5}"/>
              </a:ext>
            </a:extLst>
          </p:cNvPr>
          <p:cNvSpPr txBox="1"/>
          <p:nvPr>
            <p:custDataLst>
              <p:tags r:id="rId1"/>
            </p:custDataLst>
          </p:nvPr>
        </p:nvSpPr>
        <p:spPr>
          <a:xfrm>
            <a:off x="1576561" y="436661"/>
            <a:ext cx="6156762" cy="523220"/>
          </a:xfrm>
          <a:prstGeom prst="rect">
            <a:avLst/>
          </a:prstGeom>
          <a:noFill/>
        </p:spPr>
        <p:txBody>
          <a:bodyPr wrap="square" rtlCol="0">
            <a:spAutoFit/>
          </a:bodyPr>
          <a:lstStyle>
            <a:defPPr>
              <a:defRPr lang="zh-CN"/>
            </a:defPPr>
            <a:lvl1pPr>
              <a:spcAft>
                <a:spcPts val="600"/>
              </a:spcAft>
              <a:defRPr sz="2800" b="1">
                <a:latin typeface="华文新魏" panose="02010800040101010101" pitchFamily="2" charset="-122"/>
                <a:ea typeface="华文新魏" panose="02010800040101010101" pitchFamily="2" charset="-122"/>
              </a:defRPr>
            </a:lvl1pPr>
          </a:lstStyle>
          <a:p>
            <a:r>
              <a:rPr lang="zh-CN" altLang="en-US" dirty="0"/>
              <a:t>三、基础设施的发展</a:t>
            </a:r>
          </a:p>
        </p:txBody>
      </p:sp>
      <p:sp>
        <p:nvSpPr>
          <p:cNvPr id="4" name="文本框 1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68D613D1-1FEF-41FF-B263-B9E0925AB3A2}"/>
              </a:ext>
            </a:extLst>
          </p:cNvPr>
          <p:cNvSpPr txBox="1"/>
          <p:nvPr>
            <p:custDataLst>
              <p:tags r:id="rId2"/>
            </p:custDataLst>
          </p:nvPr>
        </p:nvSpPr>
        <p:spPr>
          <a:xfrm>
            <a:off x="1393589" y="959881"/>
            <a:ext cx="3732112" cy="461665"/>
          </a:xfrm>
          <a:prstGeom prst="rect">
            <a:avLst/>
          </a:prstGeom>
          <a:noFill/>
        </p:spPr>
        <p:txBody>
          <a:bodyPr wrap="none" rtlCol="0">
            <a:spAutoFit/>
          </a:bodyPr>
          <a:lstStyle/>
          <a:p>
            <a:r>
              <a:rPr lang="en-US" altLang="zh-CN" sz="2400" b="1" dirty="0" smtClean="0">
                <a:latin typeface="黑体" panose="02010609060101010101" pitchFamily="49" charset="-122"/>
                <a:ea typeface="黑体" panose="02010609060101010101" pitchFamily="49" charset="-122"/>
              </a:rPr>
              <a:t>1.</a:t>
            </a:r>
            <a:r>
              <a:rPr lang="zh-CN" altLang="en-US" sz="2400" b="1" dirty="0" smtClean="0">
                <a:latin typeface="黑体" panose="02010609060101010101" pitchFamily="49" charset="-122"/>
                <a:ea typeface="黑体" panose="02010609060101010101" pitchFamily="49" charset="-122"/>
              </a:rPr>
              <a:t>西</a:t>
            </a:r>
            <a:r>
              <a:rPr lang="zh-CN" altLang="en-US" sz="2400" b="1" dirty="0">
                <a:latin typeface="黑体" panose="02010609060101010101" pitchFamily="49" charset="-122"/>
                <a:ea typeface="黑体" panose="02010609060101010101" pitchFamily="49" charset="-122"/>
              </a:rPr>
              <a:t>方城市基础设施发展</a:t>
            </a:r>
          </a:p>
        </p:txBody>
      </p:sp>
      <p:grpSp>
        <p:nvGrpSpPr>
          <p:cNvPr id="5" name="组合 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EB6D819A-82D9-4C48-A1A2-CFDAAE7A25CF}"/>
              </a:ext>
            </a:extLst>
          </p:cNvPr>
          <p:cNvGrpSpPr/>
          <p:nvPr>
            <p:custDataLst>
              <p:tags r:id="rId3"/>
            </p:custDataLst>
          </p:nvPr>
        </p:nvGrpSpPr>
        <p:grpSpPr>
          <a:xfrm>
            <a:off x="529989" y="1371242"/>
            <a:ext cx="11608980" cy="4999793"/>
            <a:chOff x="683568" y="1560623"/>
            <a:chExt cx="7548535" cy="3582853"/>
          </a:xfrm>
        </p:grpSpPr>
        <p:sp>
          <p:nvSpPr>
            <p:cNvPr id="6" name="直角三角形 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0128977F-0A02-4B77-B7DA-C5144BA2E499}"/>
                </a:ext>
              </a:extLst>
            </p:cNvPr>
            <p:cNvSpPr/>
            <p:nvPr>
              <p:custDataLst>
                <p:tags r:id="rId5"/>
              </p:custDataLst>
            </p:nvPr>
          </p:nvSpPr>
          <p:spPr>
            <a:xfrm rot="2519004" flipH="1" flipV="1">
              <a:off x="7768656" y="1648284"/>
              <a:ext cx="394388" cy="357805"/>
            </a:xfrm>
            <a:prstGeom prst="rtTriangle">
              <a:avLst/>
            </a:prstGeom>
            <a:solidFill>
              <a:srgbClr val="9A75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7" name="矩形 1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04E5036A-110E-4C92-9FE4-B16EEFDDE470}"/>
                </a:ext>
              </a:extLst>
            </p:cNvPr>
            <p:cNvSpPr/>
            <p:nvPr>
              <p:custDataLst>
                <p:tags r:id="rId6"/>
              </p:custDataLst>
            </p:nvPr>
          </p:nvSpPr>
          <p:spPr>
            <a:xfrm>
              <a:off x="683568" y="1714523"/>
              <a:ext cx="7344816" cy="3428953"/>
            </a:xfrm>
            <a:custGeom>
              <a:avLst/>
              <a:gdLst>
                <a:gd name="connsiteX0" fmla="*/ 4320480 w 4320480"/>
                <a:gd name="connsiteY0" fmla="*/ 0 h 1944216"/>
                <a:gd name="connsiteX1" fmla="*/ 4320480 w 4320480"/>
                <a:gd name="connsiteY1" fmla="*/ 1944216 h 1944216"/>
                <a:gd name="connsiteX2" fmla="*/ 0 w 4320480"/>
                <a:gd name="connsiteY2" fmla="*/ 1944216 h 1944216"/>
                <a:gd name="connsiteX3" fmla="*/ 0 w 4320480"/>
                <a:gd name="connsiteY3" fmla="*/ 0 h 1944216"/>
                <a:gd name="connsiteX4" fmla="*/ 4411920 w 4411920"/>
                <a:gd name="connsiteY4" fmla="*/ 91440 h 1944216"/>
              </a:gdLst>
              <a:ahLst/>
              <a:cxnLst>
                <a:cxn ang="0">
                  <a:pos x="connsiteX0" y="connsiteY0"/>
                </a:cxn>
                <a:cxn ang="0">
                  <a:pos x="connsiteX1" y="connsiteY1"/>
                </a:cxn>
                <a:cxn ang="0">
                  <a:pos x="connsiteX2" y="connsiteY2"/>
                </a:cxn>
                <a:cxn ang="0">
                  <a:pos x="connsiteX3" y="connsiteY3"/>
                </a:cxn>
              </a:cxnLst>
              <a:rect l="l" t="t" r="r" b="b"/>
              <a:pathLst>
                <a:path w="4320480" h="1944216">
                  <a:moveTo>
                    <a:pt x="4320480" y="0"/>
                  </a:moveTo>
                  <a:lnTo>
                    <a:pt x="4320480" y="1944216"/>
                  </a:lnTo>
                  <a:lnTo>
                    <a:pt x="0" y="1944216"/>
                  </a:lnTo>
                  <a:lnTo>
                    <a:pt x="0" y="0"/>
                  </a:lnTo>
                </a:path>
              </a:pathLst>
            </a:custGeom>
            <a:solidFill>
              <a:sysClr val="window" lastClr="FFFFFF"/>
            </a:solidFill>
            <a:ln w="25400" cap="flat" cmpd="sng" algn="ctr">
              <a:solidFill>
                <a:srgbClr val="984807">
                  <a:alpha val="50980"/>
                </a:srgbClr>
              </a:solidFill>
              <a:prstDash val="solid"/>
            </a:ln>
            <a:effectLst>
              <a:outerShdw blurRad="215900" sx="104000" sy="104000" algn="ctr" rotWithShape="0">
                <a:srgbClr val="F79646">
                  <a:lumMod val="50000"/>
                  <a:alpha val="39000"/>
                </a:srgb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8" name="五边形 40">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4275B461-62A3-493B-A059-ED9492B5A27E}"/>
                </a:ext>
              </a:extLst>
            </p:cNvPr>
            <p:cNvSpPr/>
            <p:nvPr>
              <p:custDataLst>
                <p:tags r:id="rId7"/>
              </p:custDataLst>
            </p:nvPr>
          </p:nvSpPr>
          <p:spPr>
            <a:xfrm flipH="1">
              <a:off x="6647927" y="1560623"/>
              <a:ext cx="1584176" cy="307799"/>
            </a:xfrm>
            <a:prstGeom prst="homePlate">
              <a:avLst/>
            </a:prstGeom>
            <a:gradFill flip="none" rotWithShape="1">
              <a:gsLst>
                <a:gs pos="100000">
                  <a:srgbClr val="C97937"/>
                </a:gs>
                <a:gs pos="0">
                  <a:srgbClr val="C97937"/>
                </a:gs>
                <a:gs pos="4000">
                  <a:srgbClr val="FFC000"/>
                </a:gs>
                <a:gs pos="94000">
                  <a:srgbClr val="FFC000"/>
                </a:gs>
              </a:gsLst>
              <a:lin ang="10800000" scaled="1"/>
            </a:gradFill>
            <a:ln w="25400" cap="flat" cmpd="sng" algn="ctr">
              <a:noFill/>
              <a:prstDash val="solid"/>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9" name="文本框 9">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38154CD8-FE73-4959-BB38-6E43208BA9F6}"/>
              </a:ext>
            </a:extLst>
          </p:cNvPr>
          <p:cNvSpPr txBox="1"/>
          <p:nvPr>
            <p:custDataLst>
              <p:tags r:id="rId4"/>
            </p:custDataLst>
          </p:nvPr>
        </p:nvSpPr>
        <p:spPr>
          <a:xfrm>
            <a:off x="403195" y="1883258"/>
            <a:ext cx="11788805" cy="3905043"/>
          </a:xfrm>
          <a:prstGeom prst="rect">
            <a:avLst/>
          </a:prstGeom>
          <a:noFill/>
        </p:spPr>
        <p:txBody>
          <a:bodyPr wrap="square" rtlCol="0">
            <a:spAutoFit/>
          </a:bodyPr>
          <a:lstStyle>
            <a:defPPr>
              <a:defRPr lang="zh-CN"/>
            </a:defPPr>
            <a:lvl1pPr>
              <a:lnSpc>
                <a:spcPct val="150000"/>
              </a:lnSpc>
              <a:defRPr sz="2400" b="1">
                <a:solidFill>
                  <a:srgbClr val="0000CC"/>
                </a:solidFill>
                <a:latin typeface="黑体" panose="02010609060101010101" pitchFamily="49" charset="-122"/>
                <a:ea typeface="黑体" panose="02010609060101010101" pitchFamily="49" charset="-122"/>
              </a:defRPr>
            </a:lvl1pPr>
          </a:lstStyle>
          <a:p>
            <a:r>
              <a:rPr lang="zh-CN" altLang="en-US" b="0" dirty="0">
                <a:solidFill>
                  <a:schemeClr val="tx1"/>
                </a:solidFill>
                <a:latin typeface="宋体" pitchFamily="2" charset="-122"/>
                <a:ea typeface="宋体" pitchFamily="2" charset="-122"/>
              </a:rPr>
              <a:t>（</a:t>
            </a:r>
            <a:r>
              <a:rPr lang="en-US" altLang="zh-CN" b="0" dirty="0">
                <a:solidFill>
                  <a:schemeClr val="tx1"/>
                </a:solidFill>
                <a:latin typeface="宋体" pitchFamily="2" charset="-122"/>
                <a:ea typeface="宋体" pitchFamily="2" charset="-122"/>
              </a:rPr>
              <a:t>1</a:t>
            </a:r>
            <a:r>
              <a:rPr lang="zh-CN" altLang="en-US" b="0" dirty="0">
                <a:solidFill>
                  <a:schemeClr val="tx1"/>
                </a:solidFill>
                <a:latin typeface="宋体" pitchFamily="2" charset="-122"/>
                <a:ea typeface="宋体" pitchFamily="2" charset="-122"/>
              </a:rPr>
              <a:t>）背景：城市经济发展、规模扩大以及功能的增加。</a:t>
            </a:r>
            <a:endParaRPr lang="en-US" altLang="zh-CN" b="0" dirty="0">
              <a:solidFill>
                <a:schemeClr val="tx1"/>
              </a:solidFill>
              <a:latin typeface="宋体" pitchFamily="2" charset="-122"/>
              <a:ea typeface="宋体" pitchFamily="2" charset="-122"/>
            </a:endParaRPr>
          </a:p>
          <a:p>
            <a:r>
              <a:rPr lang="zh-CN" altLang="en-US" b="0" dirty="0">
                <a:solidFill>
                  <a:schemeClr val="tx1"/>
                </a:solidFill>
                <a:latin typeface="宋体" pitchFamily="2" charset="-122"/>
                <a:ea typeface="宋体" pitchFamily="2" charset="-122"/>
              </a:rPr>
              <a:t>（</a:t>
            </a:r>
            <a:r>
              <a:rPr lang="en-US" altLang="zh-CN" b="0" dirty="0">
                <a:solidFill>
                  <a:schemeClr val="tx1"/>
                </a:solidFill>
                <a:latin typeface="宋体" pitchFamily="2" charset="-122"/>
                <a:ea typeface="宋体" pitchFamily="2" charset="-122"/>
              </a:rPr>
              <a:t>2</a:t>
            </a:r>
            <a:r>
              <a:rPr lang="zh-CN" altLang="en-US" b="0" dirty="0">
                <a:solidFill>
                  <a:schemeClr val="tx1"/>
                </a:solidFill>
                <a:latin typeface="宋体" pitchFamily="2" charset="-122"/>
                <a:ea typeface="宋体" pitchFamily="2" charset="-122"/>
              </a:rPr>
              <a:t>）西方城市基础设施完善的表现：</a:t>
            </a:r>
            <a:endParaRPr lang="en-US" altLang="zh-CN" b="0" dirty="0">
              <a:solidFill>
                <a:schemeClr val="tx1"/>
              </a:solidFill>
              <a:latin typeface="宋体" pitchFamily="2" charset="-122"/>
              <a:ea typeface="宋体" pitchFamily="2" charset="-122"/>
            </a:endParaRPr>
          </a:p>
          <a:p>
            <a:r>
              <a:rPr lang="zh-CN" altLang="en-US" b="0" dirty="0">
                <a:solidFill>
                  <a:schemeClr val="tx1"/>
                </a:solidFill>
                <a:latin typeface="宋体" pitchFamily="2" charset="-122"/>
                <a:ea typeface="宋体" pitchFamily="2" charset="-122"/>
              </a:rPr>
              <a:t>    ①</a:t>
            </a:r>
            <a:r>
              <a:rPr lang="en-US" altLang="zh-CN" b="0" dirty="0">
                <a:solidFill>
                  <a:schemeClr val="tx1"/>
                </a:solidFill>
                <a:latin typeface="宋体" pitchFamily="2" charset="-122"/>
                <a:ea typeface="宋体" pitchFamily="2" charset="-122"/>
              </a:rPr>
              <a:t>19</a:t>
            </a:r>
            <a:r>
              <a:rPr lang="zh-CN" altLang="en-US" b="0" dirty="0">
                <a:solidFill>
                  <a:schemeClr val="tx1"/>
                </a:solidFill>
                <a:latin typeface="宋体" pitchFamily="2" charset="-122"/>
                <a:ea typeface="宋体" pitchFamily="2" charset="-122"/>
              </a:rPr>
              <a:t>世纪以来，钢铁管道用于水网建设，自来水与排水系统逐渐普及到百姓家中。</a:t>
            </a:r>
            <a:endParaRPr lang="en-US" altLang="zh-CN" b="0" dirty="0">
              <a:solidFill>
                <a:schemeClr val="tx1"/>
              </a:solidFill>
              <a:latin typeface="宋体" pitchFamily="2" charset="-122"/>
              <a:ea typeface="宋体" pitchFamily="2" charset="-122"/>
            </a:endParaRPr>
          </a:p>
          <a:p>
            <a:r>
              <a:rPr lang="zh-CN" altLang="en-US" b="0" dirty="0">
                <a:solidFill>
                  <a:schemeClr val="tx1"/>
                </a:solidFill>
                <a:latin typeface="宋体" pitchFamily="2" charset="-122"/>
                <a:ea typeface="宋体" pitchFamily="2" charset="-122"/>
              </a:rPr>
              <a:t>    ②煤气灯、电灯相继出现，提供照明，创造了新的城市夜生活方式。</a:t>
            </a:r>
            <a:endParaRPr lang="en-US" altLang="zh-CN" b="0" dirty="0">
              <a:solidFill>
                <a:schemeClr val="tx1"/>
              </a:solidFill>
              <a:latin typeface="宋体" pitchFamily="2" charset="-122"/>
              <a:ea typeface="宋体" pitchFamily="2" charset="-122"/>
            </a:endParaRPr>
          </a:p>
          <a:p>
            <a:r>
              <a:rPr lang="zh-CN" altLang="en-US" b="0" dirty="0">
                <a:solidFill>
                  <a:schemeClr val="tx1"/>
                </a:solidFill>
                <a:latin typeface="宋体" pitchFamily="2" charset="-122"/>
                <a:ea typeface="宋体" pitchFamily="2" charset="-122"/>
              </a:rPr>
              <a:t>    ③电报、电话逐渐普及，便利了人们的通信联系。</a:t>
            </a:r>
            <a:endParaRPr lang="en-US" altLang="zh-CN" b="0" dirty="0">
              <a:solidFill>
                <a:schemeClr val="tx1"/>
              </a:solidFill>
              <a:latin typeface="宋体" pitchFamily="2" charset="-122"/>
              <a:ea typeface="宋体" pitchFamily="2" charset="-122"/>
            </a:endParaRPr>
          </a:p>
          <a:p>
            <a:r>
              <a:rPr lang="zh-CN" altLang="en-US" b="0" dirty="0">
                <a:solidFill>
                  <a:schemeClr val="tx1"/>
                </a:solidFill>
                <a:latin typeface="宋体" pitchFamily="2" charset="-122"/>
                <a:ea typeface="宋体" pitchFamily="2" charset="-122"/>
              </a:rPr>
              <a:t>    ④</a:t>
            </a:r>
            <a:r>
              <a:rPr lang="en-US" altLang="zh-CN" b="0" dirty="0">
                <a:solidFill>
                  <a:schemeClr val="tx1"/>
                </a:solidFill>
                <a:latin typeface="宋体" pitchFamily="2" charset="-122"/>
                <a:ea typeface="宋体" pitchFamily="2" charset="-122"/>
              </a:rPr>
              <a:t>19</a:t>
            </a:r>
            <a:r>
              <a:rPr lang="zh-CN" altLang="en-US" b="0" dirty="0">
                <a:solidFill>
                  <a:schemeClr val="tx1"/>
                </a:solidFill>
                <a:latin typeface="宋体" pitchFamily="2" charset="-122"/>
                <a:ea typeface="宋体" pitchFamily="2" charset="-122"/>
              </a:rPr>
              <a:t>世纪末，第一条地铁线在伦敦问世，铁路高架桥纳入交通网络。</a:t>
            </a:r>
            <a:endParaRPr lang="en-US" altLang="zh-CN" b="0" dirty="0">
              <a:solidFill>
                <a:schemeClr val="tx1"/>
              </a:solidFill>
              <a:latin typeface="宋体" pitchFamily="2" charset="-122"/>
              <a:ea typeface="宋体" pitchFamily="2" charset="-122"/>
            </a:endParaRPr>
          </a:p>
          <a:p>
            <a:r>
              <a:rPr lang="zh-CN" altLang="en-US" b="0" dirty="0">
                <a:solidFill>
                  <a:schemeClr val="tx1"/>
                </a:solidFill>
                <a:latin typeface="宋体" pitchFamily="2" charset="-122"/>
                <a:ea typeface="宋体" pitchFamily="2" charset="-122"/>
              </a:rPr>
              <a:t>    ⑤</a:t>
            </a:r>
            <a:r>
              <a:rPr lang="en-US" altLang="zh-CN" b="0" dirty="0">
                <a:solidFill>
                  <a:schemeClr val="tx1"/>
                </a:solidFill>
                <a:latin typeface="宋体" pitchFamily="2" charset="-122"/>
                <a:ea typeface="宋体" pitchFamily="2" charset="-122"/>
              </a:rPr>
              <a:t>20</a:t>
            </a:r>
            <a:r>
              <a:rPr lang="zh-CN" altLang="en-US" b="0" dirty="0">
                <a:solidFill>
                  <a:schemeClr val="tx1"/>
                </a:solidFill>
                <a:latin typeface="宋体" pitchFamily="2" charset="-122"/>
                <a:ea typeface="宋体" pitchFamily="2" charset="-122"/>
              </a:rPr>
              <a:t>世纪以来，电车、汽车、自行车得到普及。</a:t>
            </a:r>
          </a:p>
        </p:txBody>
      </p:sp>
    </p:spTree>
    <p:extLst>
      <p:ext uri="{BB962C8B-B14F-4D97-AF65-F5344CB8AC3E}">
        <p14:creationId xmlns:p14="http://schemas.microsoft.com/office/powerpoint/2010/main" xmlns="" val="239128685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000" advTm="2000">
        <p15:prstTrans prst="curtains"/>
      </p:transition>
    </mc:Choice>
    <mc:Fallback>
      <p:transition spd="slow" advTm="2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0">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46555776-00DE-439D-AA20-6F89317CEF6A}"/>
              </a:ext>
            </a:extLst>
          </p:cNvPr>
          <p:cNvSpPr txBox="1"/>
          <p:nvPr>
            <p:custDataLst>
              <p:tags r:id="rId1"/>
            </p:custDataLst>
          </p:nvPr>
        </p:nvSpPr>
        <p:spPr>
          <a:xfrm>
            <a:off x="1993121" y="468976"/>
            <a:ext cx="6156762" cy="523220"/>
          </a:xfrm>
          <a:prstGeom prst="rect">
            <a:avLst/>
          </a:prstGeom>
          <a:noFill/>
        </p:spPr>
        <p:txBody>
          <a:bodyPr wrap="square" rtlCol="0">
            <a:spAutoFit/>
          </a:bodyPr>
          <a:lstStyle>
            <a:defPPr>
              <a:defRPr lang="zh-CN"/>
            </a:defPPr>
            <a:lvl1pPr>
              <a:spcAft>
                <a:spcPts val="600"/>
              </a:spcAft>
              <a:defRPr sz="2800" b="1">
                <a:latin typeface="华文新魏" panose="02010800040101010101" pitchFamily="2" charset="-122"/>
                <a:ea typeface="华文新魏" panose="02010800040101010101" pitchFamily="2" charset="-122"/>
              </a:defRPr>
            </a:lvl1pPr>
          </a:lstStyle>
          <a:p>
            <a:r>
              <a:rPr lang="zh-CN" altLang="en-US" dirty="0"/>
              <a:t>三、基础设施的发展</a:t>
            </a:r>
          </a:p>
        </p:txBody>
      </p:sp>
      <p:grpSp>
        <p:nvGrpSpPr>
          <p:cNvPr id="4" name="组合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DC91E4C-74FF-49A1-B146-9922E5EEE1A6}"/>
              </a:ext>
            </a:extLst>
          </p:cNvPr>
          <p:cNvGrpSpPr/>
          <p:nvPr>
            <p:custDataLst>
              <p:tags r:id="rId2"/>
            </p:custDataLst>
          </p:nvPr>
        </p:nvGrpSpPr>
        <p:grpSpPr>
          <a:xfrm>
            <a:off x="474554" y="751338"/>
            <a:ext cx="11717446" cy="5607259"/>
            <a:chOff x="683568" y="1560623"/>
            <a:chExt cx="7548535" cy="3582853"/>
          </a:xfrm>
        </p:grpSpPr>
        <p:sp>
          <p:nvSpPr>
            <p:cNvPr id="5" name="直角三角形 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5EFC1F03-BECF-4B86-A83F-474A856615C4}"/>
                </a:ext>
              </a:extLst>
            </p:cNvPr>
            <p:cNvSpPr/>
            <p:nvPr>
              <p:custDataLst>
                <p:tags r:id="rId5"/>
              </p:custDataLst>
            </p:nvPr>
          </p:nvSpPr>
          <p:spPr>
            <a:xfrm rot="2519004" flipH="1" flipV="1">
              <a:off x="7768656" y="1648284"/>
              <a:ext cx="394388" cy="357805"/>
            </a:xfrm>
            <a:prstGeom prst="rtTriangle">
              <a:avLst/>
            </a:prstGeom>
            <a:solidFill>
              <a:srgbClr val="9A75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6" name="矩形 1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5DE96FB0-8569-4B41-9CEC-A07DE1609A94}"/>
                </a:ext>
              </a:extLst>
            </p:cNvPr>
            <p:cNvSpPr/>
            <p:nvPr>
              <p:custDataLst>
                <p:tags r:id="rId6"/>
              </p:custDataLst>
            </p:nvPr>
          </p:nvSpPr>
          <p:spPr>
            <a:xfrm>
              <a:off x="683568" y="1714523"/>
              <a:ext cx="7344816" cy="3428953"/>
            </a:xfrm>
            <a:custGeom>
              <a:avLst/>
              <a:gdLst>
                <a:gd name="connsiteX0" fmla="*/ 4320480 w 4320480"/>
                <a:gd name="connsiteY0" fmla="*/ 0 h 1944216"/>
                <a:gd name="connsiteX1" fmla="*/ 4320480 w 4320480"/>
                <a:gd name="connsiteY1" fmla="*/ 1944216 h 1944216"/>
                <a:gd name="connsiteX2" fmla="*/ 0 w 4320480"/>
                <a:gd name="connsiteY2" fmla="*/ 1944216 h 1944216"/>
                <a:gd name="connsiteX3" fmla="*/ 0 w 4320480"/>
                <a:gd name="connsiteY3" fmla="*/ 0 h 1944216"/>
                <a:gd name="connsiteX4" fmla="*/ 4411920 w 4411920"/>
                <a:gd name="connsiteY4" fmla="*/ 91440 h 1944216"/>
              </a:gdLst>
              <a:ahLst/>
              <a:cxnLst>
                <a:cxn ang="0">
                  <a:pos x="connsiteX0" y="connsiteY0"/>
                </a:cxn>
                <a:cxn ang="0">
                  <a:pos x="connsiteX1" y="connsiteY1"/>
                </a:cxn>
                <a:cxn ang="0">
                  <a:pos x="connsiteX2" y="connsiteY2"/>
                </a:cxn>
                <a:cxn ang="0">
                  <a:pos x="connsiteX3" y="connsiteY3"/>
                </a:cxn>
              </a:cxnLst>
              <a:rect l="l" t="t" r="r" b="b"/>
              <a:pathLst>
                <a:path w="4320480" h="1944216">
                  <a:moveTo>
                    <a:pt x="4320480" y="0"/>
                  </a:moveTo>
                  <a:lnTo>
                    <a:pt x="4320480" y="1944216"/>
                  </a:lnTo>
                  <a:lnTo>
                    <a:pt x="0" y="1944216"/>
                  </a:lnTo>
                  <a:lnTo>
                    <a:pt x="0" y="0"/>
                  </a:lnTo>
                </a:path>
              </a:pathLst>
            </a:custGeom>
            <a:solidFill>
              <a:sysClr val="window" lastClr="FFFFFF"/>
            </a:solidFill>
            <a:ln w="25400" cap="flat" cmpd="sng" algn="ctr">
              <a:solidFill>
                <a:srgbClr val="984807">
                  <a:alpha val="50980"/>
                </a:srgbClr>
              </a:solidFill>
              <a:prstDash val="solid"/>
            </a:ln>
            <a:effectLst>
              <a:outerShdw blurRad="215900" sx="104000" sy="104000" algn="ctr" rotWithShape="0">
                <a:srgbClr val="F79646">
                  <a:lumMod val="50000"/>
                  <a:alpha val="39000"/>
                </a:srgb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7" name="五边形 40">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B13E3276-302D-43A9-89A0-10038CBBA7F1}"/>
                </a:ext>
              </a:extLst>
            </p:cNvPr>
            <p:cNvSpPr/>
            <p:nvPr>
              <p:custDataLst>
                <p:tags r:id="rId7"/>
              </p:custDataLst>
            </p:nvPr>
          </p:nvSpPr>
          <p:spPr>
            <a:xfrm flipH="1">
              <a:off x="6647927" y="1560623"/>
              <a:ext cx="1584176" cy="307799"/>
            </a:xfrm>
            <a:prstGeom prst="homePlate">
              <a:avLst/>
            </a:prstGeom>
            <a:gradFill flip="none" rotWithShape="1">
              <a:gsLst>
                <a:gs pos="100000">
                  <a:srgbClr val="C97937"/>
                </a:gs>
                <a:gs pos="0">
                  <a:srgbClr val="C97937"/>
                </a:gs>
                <a:gs pos="4000">
                  <a:srgbClr val="FFC000"/>
                </a:gs>
                <a:gs pos="94000">
                  <a:srgbClr val="FFC000"/>
                </a:gs>
              </a:gsLst>
              <a:lin ang="10800000" scaled="1"/>
            </a:gradFill>
            <a:ln w="25400" cap="flat" cmpd="sng" algn="ctr">
              <a:noFill/>
              <a:prstDash val="solid"/>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8" name="文本框 8">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3F31ED96-13C3-405D-BECF-4816ECF8FE71}"/>
              </a:ext>
            </a:extLst>
          </p:cNvPr>
          <p:cNvSpPr txBox="1"/>
          <p:nvPr>
            <p:custDataLst>
              <p:tags r:id="rId3"/>
            </p:custDataLst>
          </p:nvPr>
        </p:nvSpPr>
        <p:spPr>
          <a:xfrm>
            <a:off x="474554" y="1697873"/>
            <a:ext cx="12250469" cy="4437753"/>
          </a:xfrm>
          <a:prstGeom prst="rect">
            <a:avLst/>
          </a:prstGeom>
          <a:noFill/>
        </p:spPr>
        <p:txBody>
          <a:bodyPr wrap="square" rtlCol="0">
            <a:spAutoFit/>
          </a:bodyPr>
          <a:lstStyle>
            <a:defPPr>
              <a:defRPr lang="zh-CN"/>
            </a:defPPr>
            <a:lvl1pPr>
              <a:lnSpc>
                <a:spcPct val="150000"/>
              </a:lnSpc>
              <a:defRPr sz="2400" b="1">
                <a:solidFill>
                  <a:srgbClr val="0000CC"/>
                </a:solidFill>
                <a:latin typeface="黑体" panose="02010609060101010101" pitchFamily="49" charset="-122"/>
                <a:ea typeface="黑体" panose="02010609060101010101" pitchFamily="49" charset="-122"/>
              </a:defRPr>
            </a:lvl1pPr>
          </a:lstStyle>
          <a:p>
            <a:r>
              <a:rPr lang="zh-CN" altLang="en-US" b="0" dirty="0">
                <a:solidFill>
                  <a:schemeClr val="tx1"/>
                </a:solidFill>
                <a:latin typeface="宋体" pitchFamily="2" charset="-122"/>
                <a:ea typeface="宋体" pitchFamily="2" charset="-122"/>
              </a:rPr>
              <a:t>（</a:t>
            </a:r>
            <a:r>
              <a:rPr lang="en-US" altLang="zh-CN" b="0" dirty="0">
                <a:solidFill>
                  <a:schemeClr val="tx1"/>
                </a:solidFill>
                <a:latin typeface="宋体" pitchFamily="2" charset="-122"/>
                <a:ea typeface="宋体" pitchFamily="2" charset="-122"/>
              </a:rPr>
              <a:t>1</a:t>
            </a:r>
            <a:r>
              <a:rPr lang="zh-CN" altLang="en-US" b="0" dirty="0">
                <a:solidFill>
                  <a:schemeClr val="tx1"/>
                </a:solidFill>
                <a:latin typeface="宋体" pitchFamily="2" charset="-122"/>
                <a:ea typeface="宋体" pitchFamily="2" charset="-122"/>
              </a:rPr>
              <a:t>）成就</a:t>
            </a:r>
            <a:endParaRPr lang="en-US" altLang="zh-CN" b="0" dirty="0">
              <a:solidFill>
                <a:schemeClr val="tx1"/>
              </a:solidFill>
              <a:latin typeface="宋体" pitchFamily="2" charset="-122"/>
              <a:ea typeface="宋体" pitchFamily="2" charset="-122"/>
            </a:endParaRPr>
          </a:p>
          <a:p>
            <a:r>
              <a:rPr lang="zh-CN" altLang="en-US" b="0" dirty="0">
                <a:solidFill>
                  <a:schemeClr val="tx1"/>
                </a:solidFill>
                <a:latin typeface="宋体" pitchFamily="2" charset="-122"/>
                <a:ea typeface="宋体" pitchFamily="2" charset="-122"/>
              </a:rPr>
              <a:t>①</a:t>
            </a:r>
            <a:r>
              <a:rPr lang="en-US" altLang="zh-CN" b="0" dirty="0">
                <a:solidFill>
                  <a:schemeClr val="tx1"/>
                </a:solidFill>
                <a:latin typeface="宋体" pitchFamily="2" charset="-122"/>
                <a:ea typeface="宋体" pitchFamily="2" charset="-122"/>
              </a:rPr>
              <a:t>1864</a:t>
            </a:r>
            <a:r>
              <a:rPr lang="zh-CN" altLang="en-US" b="0" dirty="0">
                <a:solidFill>
                  <a:schemeClr val="tx1"/>
                </a:solidFill>
                <a:latin typeface="宋体" pitchFamily="2" charset="-122"/>
                <a:ea typeface="宋体" pitchFamily="2" charset="-122"/>
              </a:rPr>
              <a:t>年，上海煤气公司成立。</a:t>
            </a:r>
            <a:endParaRPr lang="en-US" altLang="zh-CN" b="0" dirty="0">
              <a:solidFill>
                <a:schemeClr val="tx1"/>
              </a:solidFill>
              <a:latin typeface="宋体" pitchFamily="2" charset="-122"/>
              <a:ea typeface="宋体" pitchFamily="2" charset="-122"/>
            </a:endParaRPr>
          </a:p>
          <a:p>
            <a:r>
              <a:rPr lang="zh-CN" altLang="en-US" b="0" dirty="0">
                <a:solidFill>
                  <a:schemeClr val="tx1"/>
                </a:solidFill>
                <a:latin typeface="宋体" pitchFamily="2" charset="-122"/>
                <a:ea typeface="宋体" pitchFamily="2" charset="-122"/>
              </a:rPr>
              <a:t>②自来水、电力、公路、电报、电话等事业逐渐发展</a:t>
            </a:r>
            <a:endParaRPr lang="en-US" altLang="zh-CN" b="0" dirty="0">
              <a:solidFill>
                <a:schemeClr val="tx1"/>
              </a:solidFill>
              <a:latin typeface="宋体" pitchFamily="2" charset="-122"/>
              <a:ea typeface="宋体" pitchFamily="2" charset="-122"/>
            </a:endParaRPr>
          </a:p>
          <a:p>
            <a:r>
              <a:rPr lang="zh-CN" altLang="en-US" b="0" dirty="0">
                <a:solidFill>
                  <a:schemeClr val="tx1"/>
                </a:solidFill>
                <a:latin typeface="宋体" pitchFamily="2" charset="-122"/>
                <a:ea typeface="宋体" pitchFamily="2" charset="-122"/>
              </a:rPr>
              <a:t>③新中国成立后，自来水、天然气等通到家家户户，污水、垃圾处理标准化和环保化</a:t>
            </a:r>
            <a:endParaRPr lang="en-US" altLang="zh-CN" b="0" dirty="0">
              <a:solidFill>
                <a:schemeClr val="tx1"/>
              </a:solidFill>
              <a:latin typeface="宋体" pitchFamily="2" charset="-122"/>
              <a:ea typeface="宋体" pitchFamily="2" charset="-122"/>
            </a:endParaRPr>
          </a:p>
          <a:p>
            <a:r>
              <a:rPr lang="zh-CN" altLang="en-US" b="0" dirty="0">
                <a:solidFill>
                  <a:schemeClr val="tx1"/>
                </a:solidFill>
                <a:latin typeface="宋体" pitchFamily="2" charset="-122"/>
                <a:ea typeface="宋体" pitchFamily="2" charset="-122"/>
              </a:rPr>
              <a:t>④城市道路四通八达，人们可以乘坐公共汽车、电车、地铁等多种交通工具出行。</a:t>
            </a:r>
            <a:endParaRPr lang="en-US" altLang="zh-CN" b="0" dirty="0">
              <a:solidFill>
                <a:schemeClr val="tx1"/>
              </a:solidFill>
              <a:latin typeface="宋体" pitchFamily="2" charset="-122"/>
              <a:ea typeface="宋体" pitchFamily="2" charset="-122"/>
            </a:endParaRPr>
          </a:p>
          <a:p>
            <a:r>
              <a:rPr lang="zh-CN" altLang="en-US" b="0" dirty="0">
                <a:solidFill>
                  <a:schemeClr val="tx1"/>
                </a:solidFill>
                <a:latin typeface="宋体" pitchFamily="2" charset="-122"/>
                <a:ea typeface="宋体" pitchFamily="2" charset="-122"/>
              </a:rPr>
              <a:t>（</a:t>
            </a:r>
            <a:r>
              <a:rPr lang="en-US" altLang="zh-CN" b="0" dirty="0">
                <a:solidFill>
                  <a:schemeClr val="tx1"/>
                </a:solidFill>
                <a:latin typeface="宋体" pitchFamily="2" charset="-122"/>
                <a:ea typeface="宋体" pitchFamily="2" charset="-122"/>
              </a:rPr>
              <a:t>2</a:t>
            </a:r>
            <a:r>
              <a:rPr lang="zh-CN" altLang="en-US" b="0" dirty="0">
                <a:solidFill>
                  <a:schemeClr val="tx1"/>
                </a:solidFill>
                <a:latin typeface="宋体" pitchFamily="2" charset="-122"/>
                <a:ea typeface="宋体" pitchFamily="2" charset="-122"/>
              </a:rPr>
              <a:t>）特点</a:t>
            </a:r>
            <a:endParaRPr lang="en-US" altLang="zh-CN" b="0" dirty="0">
              <a:solidFill>
                <a:schemeClr val="tx1"/>
              </a:solidFill>
              <a:latin typeface="宋体" pitchFamily="2" charset="-122"/>
              <a:ea typeface="宋体" pitchFamily="2" charset="-122"/>
            </a:endParaRPr>
          </a:p>
          <a:p>
            <a:r>
              <a:rPr lang="zh-CN" altLang="en-US" b="0" dirty="0">
                <a:solidFill>
                  <a:schemeClr val="tx1"/>
                </a:solidFill>
                <a:latin typeface="宋体" pitchFamily="2" charset="-122"/>
                <a:ea typeface="宋体" pitchFamily="2" charset="-122"/>
              </a:rPr>
              <a:t>①近代发展缓慢、地区不平衡，受西方列强控制；</a:t>
            </a:r>
            <a:endParaRPr lang="en-US" altLang="zh-CN" b="0" dirty="0">
              <a:solidFill>
                <a:schemeClr val="tx1"/>
              </a:solidFill>
              <a:latin typeface="宋体" pitchFamily="2" charset="-122"/>
              <a:ea typeface="宋体" pitchFamily="2" charset="-122"/>
            </a:endParaRPr>
          </a:p>
          <a:p>
            <a:r>
              <a:rPr lang="zh-CN" altLang="en-US" b="0" dirty="0">
                <a:solidFill>
                  <a:schemeClr val="tx1"/>
                </a:solidFill>
                <a:latin typeface="宋体" pitchFamily="2" charset="-122"/>
                <a:ea typeface="宋体" pitchFamily="2" charset="-122"/>
              </a:rPr>
              <a:t>②新中国成立后，发展迅速、不断完善；许多领域赶超世界先进水平。</a:t>
            </a:r>
          </a:p>
        </p:txBody>
      </p:sp>
      <p:sp>
        <p:nvSpPr>
          <p:cNvPr id="9" name="文本框 1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432FCE98-5D25-427A-BE8B-506385996A37}"/>
              </a:ext>
            </a:extLst>
          </p:cNvPr>
          <p:cNvSpPr txBox="1"/>
          <p:nvPr>
            <p:custDataLst>
              <p:tags r:id="rId4"/>
            </p:custDataLst>
          </p:nvPr>
        </p:nvSpPr>
        <p:spPr>
          <a:xfrm>
            <a:off x="581425" y="1071783"/>
            <a:ext cx="4243794" cy="577081"/>
          </a:xfrm>
          <a:prstGeom prst="rect">
            <a:avLst/>
          </a:prstGeom>
          <a:noFill/>
        </p:spPr>
        <p:txBody>
          <a:bodyPr wrap="square" rtlCol="0">
            <a:spAutoFit/>
          </a:bodyPr>
          <a:lstStyle>
            <a:defPPr>
              <a:defRPr lang="zh-CN"/>
            </a:defPPr>
            <a:lvl1pPr>
              <a:lnSpc>
                <a:spcPct val="150000"/>
              </a:lnSpc>
              <a:defRPr sz="2400" b="1">
                <a:solidFill>
                  <a:srgbClr val="0000CC"/>
                </a:solidFill>
                <a:latin typeface="黑体" panose="02010609060101010101" pitchFamily="49" charset="-122"/>
                <a:ea typeface="黑体" panose="02010609060101010101" pitchFamily="49" charset="-122"/>
              </a:defRPr>
            </a:lvl1pPr>
          </a:lstStyle>
          <a:p>
            <a:r>
              <a:rPr lang="en-US" altLang="zh-CN">
                <a:solidFill>
                  <a:schemeClr val="tx1"/>
                </a:solidFill>
              </a:rPr>
              <a:t>2</a:t>
            </a:r>
            <a:r>
              <a:rPr lang="zh-CN" altLang="en-US">
                <a:solidFill>
                  <a:schemeClr val="tx1"/>
                </a:solidFill>
              </a:rPr>
              <a:t>、中国城市基础设施建设</a:t>
            </a:r>
            <a:endParaRPr lang="zh-CN" altLang="en-US" b="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39128685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000" advTm="2000">
        <p15:prstTrans prst="curtains"/>
      </p:transition>
    </mc:Choice>
    <mc:Fallback>
      <p:transition spd="slow" advTm="2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1276AC5-1CBD-40CB-8263-C956D84C73DE}"/>
              </a:ext>
            </a:extLst>
          </p:cNvPr>
          <p:cNvSpPr txBox="1"/>
          <p:nvPr>
            <p:custDataLst>
              <p:tags r:id="rId1"/>
            </p:custDataLst>
          </p:nvPr>
        </p:nvSpPr>
        <p:spPr>
          <a:xfrm>
            <a:off x="529725" y="1177739"/>
            <a:ext cx="5170035" cy="523220"/>
          </a:xfrm>
          <a:prstGeom prst="rect">
            <a:avLst/>
          </a:prstGeom>
          <a:noFill/>
        </p:spPr>
        <p:txBody>
          <a:bodyPr wrap="square" rtlCol="0">
            <a:spAutoFit/>
          </a:bodyPr>
          <a:lstStyle>
            <a:defPPr>
              <a:defRPr lang="zh-CN"/>
            </a:defPPr>
            <a:lvl1pPr>
              <a:spcAft>
                <a:spcPts val="600"/>
              </a:spcAft>
              <a:defRPr sz="2800" b="1">
                <a:latin typeface="华文新魏" panose="02010800040101010101" pitchFamily="2" charset="-122"/>
                <a:ea typeface="华文新魏" panose="02010800040101010101" pitchFamily="2" charset="-122"/>
              </a:defRPr>
            </a:lvl1pPr>
          </a:lstStyle>
          <a:p>
            <a:r>
              <a:rPr lang="zh-CN" altLang="en-US" dirty="0"/>
              <a:t>三、基础设施的发展</a:t>
            </a:r>
          </a:p>
        </p:txBody>
      </p:sp>
      <p:sp>
        <p:nvSpPr>
          <p:cNvPr id="3" name="文本框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AEA16A58-7555-43F5-8F96-5E6B8B9673DD}"/>
              </a:ext>
            </a:extLst>
          </p:cNvPr>
          <p:cNvSpPr txBox="1"/>
          <p:nvPr>
            <p:custDataLst>
              <p:tags r:id="rId2"/>
            </p:custDataLst>
          </p:nvPr>
        </p:nvSpPr>
        <p:spPr>
          <a:xfrm>
            <a:off x="329371" y="2135723"/>
            <a:ext cx="5705669" cy="830997"/>
          </a:xfrm>
          <a:prstGeom prst="rect">
            <a:avLst/>
          </a:prstGeom>
          <a:noFill/>
        </p:spPr>
        <p:txBody>
          <a:bodyPr wrap="square" rtlCol="0">
            <a:spAutoFit/>
          </a:bodyPr>
          <a:lstStyle/>
          <a:p>
            <a:r>
              <a:rPr lang="zh-CN" altLang="en-US" sz="2400" b="1" dirty="0">
                <a:solidFill>
                  <a:srgbClr val="0000CC"/>
                </a:solidFill>
                <a:latin typeface="黑体" panose="02010609060101010101" pitchFamily="49" charset="-122"/>
                <a:ea typeface="黑体" panose="02010609060101010101" pitchFamily="49" charset="-122"/>
                <a:cs typeface="宋体" panose="02010600030101010101" pitchFamily="2" charset="-122"/>
              </a:rPr>
              <a:t>★问题探究</a:t>
            </a:r>
            <a:r>
              <a:rPr lang="en-US" altLang="zh-CN" sz="2400" b="1" dirty="0">
                <a:solidFill>
                  <a:srgbClr val="0000CC"/>
                </a:solidFill>
                <a:latin typeface="黑体" panose="02010609060101010101" pitchFamily="49" charset="-122"/>
                <a:ea typeface="黑体" panose="02010609060101010101" pitchFamily="49" charset="-122"/>
                <a:cs typeface="宋体" panose="02010600030101010101" pitchFamily="2" charset="-122"/>
              </a:rPr>
              <a:t>4</a:t>
            </a:r>
            <a:r>
              <a:rPr lang="zh-CN" altLang="en-US" sz="2400" b="1" dirty="0">
                <a:solidFill>
                  <a:srgbClr val="0000CC"/>
                </a:solidFill>
                <a:latin typeface="黑体" panose="02010609060101010101" pitchFamily="49" charset="-122"/>
                <a:ea typeface="黑体" panose="02010609060101010101" pitchFamily="49" charset="-122"/>
                <a:cs typeface="宋体" panose="02010600030101010101" pitchFamily="2" charset="-122"/>
              </a:rPr>
              <a:t>：</a:t>
            </a:r>
            <a:r>
              <a:rPr lang="zh-CN" altLang="en-US" sz="2400" b="1" dirty="0">
                <a:solidFill>
                  <a:schemeClr val="tx1"/>
                </a:solidFill>
                <a:latin typeface="黑体" panose="02010609060101010101" pitchFamily="49" charset="-122"/>
                <a:ea typeface="黑体" panose="02010609060101010101" pitchFamily="49" charset="-122"/>
              </a:rPr>
              <a:t>以</a:t>
            </a:r>
            <a:r>
              <a:rPr lang="zh-CN" altLang="en-US" sz="2400" b="1" dirty="0">
                <a:latin typeface="黑体" panose="02010609060101010101" pitchFamily="49" charset="-122"/>
                <a:ea typeface="黑体" panose="02010609060101010101" pitchFamily="49" charset="-122"/>
              </a:rPr>
              <a:t>城市交通为例，分析公共基础设施建设对社会生活有哪些意义？</a:t>
            </a:r>
          </a:p>
        </p:txBody>
      </p:sp>
      <p:graphicFrame>
        <p:nvGraphicFramePr>
          <p:cNvPr id="4" name="表格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B1E8DDA6-A40B-4D3B-B8B5-DE3AC8F6D9FF}"/>
              </a:ext>
            </a:extLst>
          </p:cNvPr>
          <p:cNvGraphicFramePr>
            <a:graphicFrameLocks noGrp="1"/>
          </p:cNvGraphicFramePr>
          <p:nvPr>
            <p:custDataLst>
              <p:tags r:id="rId3"/>
            </p:custDataLst>
            <p:extLst>
              <p:ext uri="{D42A27DB-BD31-4B8C-83A1-F6EECF244321}">
                <p14:modId xmlns:p14="http://schemas.microsoft.com/office/powerpoint/2010/main" xmlns:p159="http://schemas.microsoft.com/office/powerpoint/2015/09/main" xmlns:p15="http://schemas.microsoft.com/office/powerpoint/2012/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825581245"/>
              </p:ext>
            </p:extLst>
          </p:nvPr>
        </p:nvGraphicFramePr>
        <p:xfrm>
          <a:off x="5902960" y="1177739"/>
          <a:ext cx="5644709" cy="3108960"/>
        </p:xfrm>
        <a:graphic>
          <a:graphicData uri="http://schemas.openxmlformats.org/drawingml/2006/table">
            <a:tbl>
              <a:tblPr firstRow="1" bandRow="1">
                <a:tableStyleId>{5940675A-B579-460E-94D1-54222C63F5DA}</a:tableStyleId>
              </a:tblPr>
              <a:tblGrid>
                <a:gridCol w="1083211">
                  <a:extLst>
                    <a:ext uri="{9D8B030D-6E8A-4147-A177-3AD203B41FA5}">
                      <a16:col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20000"/>
                    </a:ext>
                  </a:extLst>
                </a:gridCol>
                <a:gridCol w="4561498">
                  <a:extLst>
                    <a:ext uri="{9D8B030D-6E8A-4147-A177-3AD203B41FA5}">
                      <a16:col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20001"/>
                    </a:ext>
                  </a:extLst>
                </a:gridCol>
              </a:tblGrid>
              <a:tr h="365760">
                <a:tc>
                  <a:txBody>
                    <a:bodyPr/>
                    <a:lstStyle/>
                    <a:p>
                      <a:pPr indent="0" algn="l">
                        <a:buNone/>
                      </a:pPr>
                      <a:r>
                        <a:rPr lang="en-US" sz="2000" b="1" dirty="0">
                          <a:solidFill>
                            <a:schemeClr val="tx1"/>
                          </a:solidFill>
                          <a:latin typeface="仿宋" panose="02010609060101010101" pitchFamily="49" charset="-122"/>
                          <a:ea typeface="仿宋" panose="02010609060101010101" pitchFamily="49" charset="-122"/>
                          <a:cs typeface="宋体" panose="02010600030101010101" pitchFamily="2" charset="-122"/>
                        </a:rPr>
                        <a:t>1888年</a:t>
                      </a:r>
                      <a:endParaRPr lang="en-US" altLang="en-US" sz="2000" b="1" dirty="0">
                        <a:solidFill>
                          <a:schemeClr val="tx1"/>
                        </a:solidFill>
                        <a:latin typeface="仿宋" panose="02010609060101010101" pitchFamily="49" charset="-122"/>
                        <a:ea typeface="仿宋" panose="02010609060101010101" pitchFamily="49"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000" b="1" dirty="0" err="1">
                          <a:solidFill>
                            <a:schemeClr val="tx1"/>
                          </a:solidFill>
                          <a:latin typeface="仿宋" panose="02010609060101010101" pitchFamily="49" charset="-122"/>
                          <a:ea typeface="仿宋" panose="02010609060101010101" pitchFamily="49" charset="-122"/>
                          <a:cs typeface="宋体" panose="02010600030101010101" pitchFamily="2" charset="-122"/>
                        </a:rPr>
                        <a:t>美国第一个城市电车系统在里士满营业</a:t>
                      </a:r>
                      <a:endParaRPr lang="en-US" altLang="en-US" sz="2000" b="1" dirty="0">
                        <a:solidFill>
                          <a:schemeClr val="tx1"/>
                        </a:solidFill>
                        <a:latin typeface="仿宋" panose="02010609060101010101" pitchFamily="49" charset="-122"/>
                        <a:ea typeface="仿宋" panose="02010609060101010101" pitchFamily="49"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10000"/>
                  </a:ext>
                </a:extLst>
              </a:tr>
              <a:tr h="553720">
                <a:tc>
                  <a:txBody>
                    <a:bodyPr/>
                    <a:lstStyle/>
                    <a:p>
                      <a:pPr indent="0" algn="l">
                        <a:buNone/>
                      </a:pPr>
                      <a:r>
                        <a:rPr lang="en-US" sz="2000" b="1">
                          <a:solidFill>
                            <a:schemeClr val="tx1"/>
                          </a:solidFill>
                          <a:latin typeface="仿宋" panose="02010609060101010101" pitchFamily="49" charset="-122"/>
                          <a:ea typeface="仿宋" panose="02010609060101010101" pitchFamily="49" charset="-122"/>
                          <a:cs typeface="宋体" panose="02010600030101010101" pitchFamily="2" charset="-122"/>
                        </a:rPr>
                        <a:t>19世纪最后10年</a:t>
                      </a:r>
                      <a:endParaRPr lang="en-US" altLang="en-US" sz="2000" b="1">
                        <a:solidFill>
                          <a:schemeClr val="tx1"/>
                        </a:solidFill>
                        <a:latin typeface="仿宋" panose="02010609060101010101" pitchFamily="49" charset="-122"/>
                        <a:ea typeface="仿宋" panose="02010609060101010101" pitchFamily="49"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000" b="1" err="1">
                          <a:solidFill>
                            <a:schemeClr val="tx1"/>
                          </a:solidFill>
                          <a:latin typeface="仿宋" panose="02010609060101010101" pitchFamily="49" charset="-122"/>
                          <a:ea typeface="仿宋" panose="02010609060101010101" pitchFamily="49" charset="-122"/>
                          <a:cs typeface="宋体" panose="02010600030101010101" pitchFamily="2" charset="-122"/>
                        </a:rPr>
                        <a:t>工业的扩张己成为城市发展的主要原因。没有交通运输网像纽约、芝加哥这样的大都市是不可能发展的</a:t>
                      </a:r>
                      <a:endParaRPr lang="en-US" altLang="en-US" sz="2000" b="1">
                        <a:solidFill>
                          <a:schemeClr val="tx1"/>
                        </a:solidFill>
                        <a:latin typeface="仿宋" panose="02010609060101010101" pitchFamily="49" charset="-122"/>
                        <a:ea typeface="仿宋" panose="02010609060101010101" pitchFamily="49"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10001"/>
                  </a:ext>
                </a:extLst>
              </a:tr>
              <a:tr h="831215">
                <a:tc>
                  <a:txBody>
                    <a:bodyPr/>
                    <a:lstStyle/>
                    <a:p>
                      <a:pPr indent="0" algn="l">
                        <a:buNone/>
                      </a:pPr>
                      <a:r>
                        <a:rPr lang="en-US" sz="2000" b="1">
                          <a:solidFill>
                            <a:schemeClr val="tx1"/>
                          </a:solidFill>
                          <a:latin typeface="仿宋" panose="02010609060101010101" pitchFamily="49" charset="-122"/>
                          <a:ea typeface="仿宋" panose="02010609060101010101" pitchFamily="49" charset="-122"/>
                          <a:cs typeface="宋体" panose="02010600030101010101" pitchFamily="2" charset="-122"/>
                        </a:rPr>
                        <a:t>1895年</a:t>
                      </a:r>
                      <a:endParaRPr lang="en-US" altLang="en-US" sz="2000" b="1">
                        <a:solidFill>
                          <a:schemeClr val="tx1"/>
                        </a:solidFill>
                        <a:latin typeface="仿宋" panose="02010609060101010101" pitchFamily="49" charset="-122"/>
                        <a:ea typeface="仿宋" panose="02010609060101010101" pitchFamily="49"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000" b="1">
                          <a:solidFill>
                            <a:schemeClr val="tx1"/>
                          </a:solidFill>
                          <a:latin typeface="仿宋" panose="02010609060101010101" pitchFamily="49" charset="-122"/>
                          <a:ea typeface="仿宋" panose="02010609060101010101" pitchFamily="49" charset="-122"/>
                          <a:cs typeface="宋体" panose="02010600030101010101" pitchFamily="2" charset="-122"/>
                        </a:rPr>
                        <a:t>美国城市有轨电车达850条线路2里程超过l万英里。随后10年电车运输里程增加了2倍。电车使人们生活半径从“步行城市”2.5英里延伸到6英里以上</a:t>
                      </a:r>
                      <a:endParaRPr lang="en-US" altLang="en-US" sz="2000" b="1">
                        <a:solidFill>
                          <a:schemeClr val="tx1"/>
                        </a:solidFill>
                        <a:latin typeface="仿宋" panose="02010609060101010101" pitchFamily="49" charset="-122"/>
                        <a:ea typeface="仿宋" panose="02010609060101010101" pitchFamily="49"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10002"/>
                  </a:ext>
                </a:extLst>
              </a:tr>
              <a:tr h="553720">
                <a:tc>
                  <a:txBody>
                    <a:bodyPr/>
                    <a:lstStyle/>
                    <a:p>
                      <a:pPr indent="0" algn="l">
                        <a:buNone/>
                      </a:pPr>
                      <a:r>
                        <a:rPr lang="en-US" sz="2000" b="1">
                          <a:solidFill>
                            <a:schemeClr val="tx1"/>
                          </a:solidFill>
                          <a:latin typeface="仿宋" panose="02010609060101010101" pitchFamily="49" charset="-122"/>
                          <a:ea typeface="仿宋" panose="02010609060101010101" pitchFamily="49" charset="-122"/>
                          <a:cs typeface="宋体" panose="02010600030101010101" pitchFamily="2" charset="-122"/>
                        </a:rPr>
                        <a:t>1890—1910年</a:t>
                      </a:r>
                      <a:endParaRPr lang="en-US" altLang="en-US" sz="2000" b="1">
                        <a:solidFill>
                          <a:schemeClr val="tx1"/>
                        </a:solidFill>
                        <a:latin typeface="仿宋" panose="02010609060101010101" pitchFamily="49" charset="-122"/>
                        <a:ea typeface="仿宋" panose="02010609060101010101" pitchFamily="49"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000" b="1" dirty="0" err="1">
                          <a:solidFill>
                            <a:schemeClr val="tx1"/>
                          </a:solidFill>
                          <a:latin typeface="仿宋" panose="02010609060101010101" pitchFamily="49" charset="-122"/>
                          <a:ea typeface="仿宋" panose="02010609060101010101" pitchFamily="49" charset="-122"/>
                          <a:cs typeface="宋体" panose="02010600030101010101" pitchFamily="2" charset="-122"/>
                        </a:rPr>
                        <a:t>美国从每三个人当中有一个人生活在城市发展到每两个人中就有一个</a:t>
                      </a:r>
                      <a:endParaRPr lang="en-US" altLang="en-US" sz="2000" b="1" dirty="0">
                        <a:solidFill>
                          <a:schemeClr val="tx1"/>
                        </a:solidFill>
                        <a:latin typeface="仿宋" panose="02010609060101010101" pitchFamily="49" charset="-122"/>
                        <a:ea typeface="仿宋" panose="02010609060101010101" pitchFamily="49"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10003"/>
                  </a:ext>
                </a:extLst>
              </a:tr>
            </a:tbl>
          </a:graphicData>
        </a:graphic>
      </p:graphicFrame>
      <p:sp>
        <p:nvSpPr>
          <p:cNvPr id="5" name="文本框 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64635B4A-4DDC-4C4A-8131-75FB13DD974E}"/>
              </a:ext>
            </a:extLst>
          </p:cNvPr>
          <p:cNvSpPr txBox="1"/>
          <p:nvPr>
            <p:custDataLst>
              <p:tags r:id="rId4"/>
            </p:custDataLst>
          </p:nvPr>
        </p:nvSpPr>
        <p:spPr>
          <a:xfrm>
            <a:off x="529725" y="3627120"/>
            <a:ext cx="5373235" cy="1569660"/>
          </a:xfrm>
          <a:prstGeom prst="rect">
            <a:avLst/>
          </a:prstGeom>
          <a:noFill/>
        </p:spPr>
        <p:txBody>
          <a:bodyPr wrap="square" rtlCol="0">
            <a:spAutoFit/>
          </a:bodyPr>
          <a:lstStyle/>
          <a:p>
            <a:r>
              <a:rPr lang="en-US" altLang="zh-CN" sz="2400" dirty="0">
                <a:latin typeface="宋体" pitchFamily="2" charset="-122"/>
                <a:ea typeface="宋体" pitchFamily="2" charset="-122"/>
              </a:rPr>
              <a:t>1</a:t>
            </a:r>
            <a:r>
              <a:rPr lang="zh-CN" altLang="en-US" sz="2400" dirty="0">
                <a:latin typeface="宋体" pitchFamily="2" charset="-122"/>
                <a:ea typeface="宋体" pitchFamily="2" charset="-122"/>
              </a:rPr>
              <a:t>、为工业发展创造条件，促进了城市规 </a:t>
            </a:r>
            <a:r>
              <a:rPr lang="zh-CN" altLang="en-US" sz="2400" dirty="0" smtClean="0">
                <a:latin typeface="宋体" pitchFamily="2" charset="-122"/>
                <a:ea typeface="宋体" pitchFamily="2" charset="-122"/>
              </a:rPr>
              <a:t>模</a:t>
            </a:r>
            <a:r>
              <a:rPr lang="zh-CN" altLang="en-US" sz="2400" dirty="0">
                <a:latin typeface="宋体" pitchFamily="2" charset="-122"/>
                <a:ea typeface="宋体" pitchFamily="2" charset="-122"/>
              </a:rPr>
              <a:t>的扩大，加速了城市化的进程；</a:t>
            </a:r>
          </a:p>
          <a:p>
            <a:r>
              <a:rPr lang="en-US" altLang="zh-CN" sz="2400" dirty="0">
                <a:latin typeface="宋体" pitchFamily="2" charset="-122"/>
                <a:ea typeface="宋体" pitchFamily="2" charset="-122"/>
              </a:rPr>
              <a:t>2</a:t>
            </a:r>
            <a:r>
              <a:rPr lang="zh-CN" altLang="en-US" sz="2400" dirty="0">
                <a:latin typeface="宋体" pitchFamily="2" charset="-122"/>
                <a:ea typeface="宋体" pitchFamily="2" charset="-122"/>
              </a:rPr>
              <a:t>、为人们出行提供便利，缩短时空的距 </a:t>
            </a:r>
            <a:r>
              <a:rPr lang="zh-CN" altLang="en-US" sz="2400" dirty="0" smtClean="0">
                <a:latin typeface="宋体" pitchFamily="2" charset="-122"/>
                <a:ea typeface="宋体" pitchFamily="2" charset="-122"/>
              </a:rPr>
              <a:t>离</a:t>
            </a:r>
            <a:r>
              <a:rPr lang="zh-CN" altLang="en-US" sz="2400" dirty="0">
                <a:latin typeface="宋体" pitchFamily="2" charset="-122"/>
                <a:ea typeface="宋体" pitchFamily="2" charset="-122"/>
              </a:rPr>
              <a:t>，促进人民生活水平的提高</a:t>
            </a:r>
          </a:p>
        </p:txBody>
      </p:sp>
    </p:spTree>
    <p:extLst>
      <p:ext uri="{BB962C8B-B14F-4D97-AF65-F5344CB8AC3E}">
        <p14:creationId xmlns:p14="http://schemas.microsoft.com/office/powerpoint/2010/main" xmlns="" val="239128685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000" advTm="2000">
        <p15:prstTrans prst="curtains"/>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6BE3CF0C-E433-4287-9526-E28185762058}"/>
              </a:ext>
            </a:extLst>
          </p:cNvPr>
          <p:cNvSpPr txBox="1"/>
          <p:nvPr>
            <p:custDataLst>
              <p:tags r:id="rId1"/>
            </p:custDataLst>
          </p:nvPr>
        </p:nvSpPr>
        <p:spPr>
          <a:xfrm>
            <a:off x="1639865" y="599557"/>
            <a:ext cx="3146276" cy="523220"/>
          </a:xfrm>
          <a:prstGeom prst="rect">
            <a:avLst/>
          </a:prstGeom>
          <a:noFill/>
        </p:spPr>
        <p:txBody>
          <a:bodyPr wrap="square" rtlCol="0">
            <a:spAutoFit/>
          </a:bodyPr>
          <a:lstStyle>
            <a:defPPr>
              <a:defRPr lang="zh-CN"/>
            </a:defPPr>
            <a:lvl1pPr>
              <a:spcAft>
                <a:spcPts val="600"/>
              </a:spcAft>
              <a:defRPr sz="2800" b="1">
                <a:latin typeface="华文新魏" panose="02010800040101010101" pitchFamily="2" charset="-122"/>
                <a:ea typeface="华文新魏" panose="02010800040101010101" pitchFamily="2" charset="-122"/>
              </a:defRPr>
            </a:lvl1pPr>
          </a:lstStyle>
          <a:p>
            <a:r>
              <a:rPr lang="zh-CN" altLang="en-US" dirty="0"/>
              <a:t>四、城市病</a:t>
            </a:r>
          </a:p>
        </p:txBody>
      </p:sp>
      <p:pic>
        <p:nvPicPr>
          <p:cNvPr id="3" name="图片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29D629A2-FF5E-4A77-8A5D-4393059C76E5}"/>
              </a:ext>
            </a:extLst>
          </p:cNvPr>
          <p:cNvPicPr>
            <a:picLocks noChangeAspect="1"/>
          </p:cNvPicPr>
          <p:nvPr>
            <p:custDataLst>
              <p:tags r:id="rId2"/>
            </p:custDataLst>
          </p:nvPr>
        </p:nvPicPr>
        <p:blipFill>
          <a:blip r:embed="rId10">
            <a:extLst>
              <a:ext uri="{28A0092B-C50C-407E-A947-70E740481C1C}">
                <a14:useLocalDpi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xmlns="" val="0"/>
              </a:ext>
            </a:extLst>
          </a:blip>
          <a:stretch>
            <a:fillRect/>
          </a:stretch>
        </p:blipFill>
        <p:spPr>
          <a:xfrm>
            <a:off x="8199592" y="3260570"/>
            <a:ext cx="3789646" cy="2559241"/>
          </a:xfrm>
          <a:prstGeom prst="rect">
            <a:avLst/>
          </a:prstGeom>
        </p:spPr>
      </p:pic>
      <p:pic>
        <p:nvPicPr>
          <p:cNvPr id="4" name="Picture 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E0A3646C-1BE4-4481-A7A3-FB8A210A8305}"/>
              </a:ext>
            </a:extLst>
          </p:cNvPr>
          <p:cNvPicPr>
            <a:picLocks noChangeAspect="1" noChangeArrowheads="1"/>
          </p:cNvPicPr>
          <p:nvPr>
            <p:custDataLst>
              <p:tags r:id="rId3"/>
            </p:custDataLst>
          </p:nvPr>
        </p:nvPicPr>
        <p:blipFill>
          <a:blip r:embed="rId11">
            <a:extLst>
              <a:ext uri="{28A0092B-C50C-407E-A947-70E740481C1C}">
                <a14:useLocalDpi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xmlns="" val="0"/>
              </a:ext>
            </a:extLst>
          </a:blip>
          <a:stretch>
            <a:fillRect/>
          </a:stretch>
        </p:blipFill>
        <p:spPr bwMode="auto">
          <a:xfrm>
            <a:off x="8199592" y="1177739"/>
            <a:ext cx="3789646" cy="2137597"/>
          </a:xfrm>
          <a:prstGeom prst="rect">
            <a:avLst/>
          </a:prstGeom>
          <a:noFill/>
          <a:extLst>
            <a:ext uri="{909E8E84-426E-40DD-AFC4-6F175D3DCCD1}">
              <a14:hiddenFill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xmlns="">
                <a:solidFill>
                  <a:srgbClr val="FFFFFF"/>
                </a:solidFill>
              </a14:hiddenFill>
            </a:ext>
          </a:extLst>
        </p:spPr>
      </p:pic>
      <p:pic>
        <p:nvPicPr>
          <p:cNvPr id="5" name="Picture 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5D29F302-EC2D-4F88-9A45-BF766F68B7F9}"/>
              </a:ext>
            </a:extLst>
          </p:cNvPr>
          <p:cNvPicPr>
            <a:picLocks noChangeAspect="1" noChangeArrowheads="1"/>
          </p:cNvPicPr>
          <p:nvPr>
            <p:custDataLst>
              <p:tags r:id="rId4"/>
            </p:custDataLst>
          </p:nvPr>
        </p:nvPicPr>
        <p:blipFill>
          <a:blip r:embed="rId12">
            <a:extLst>
              <a:ext uri="{28A0092B-C50C-407E-A947-70E740481C1C}">
                <a14:useLocalDpi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xmlns="" val="0"/>
              </a:ext>
            </a:extLst>
          </a:blip>
          <a:stretch>
            <a:fillRect/>
          </a:stretch>
        </p:blipFill>
        <p:spPr bwMode="auto">
          <a:xfrm>
            <a:off x="5013874" y="3353601"/>
            <a:ext cx="3185718" cy="2466210"/>
          </a:xfrm>
          <a:prstGeom prst="rect">
            <a:avLst/>
          </a:prstGeom>
          <a:noFill/>
          <a:extLst>
            <a:ext uri="{909E8E84-426E-40DD-AFC4-6F175D3DCCD1}">
              <a14:hiddenFill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xmlns="">
                <a:solidFill>
                  <a:srgbClr val="FFFFFF"/>
                </a:solidFill>
              </a14:hiddenFill>
            </a:ext>
          </a:extLst>
        </p:spPr>
      </p:pic>
      <p:pic>
        <p:nvPicPr>
          <p:cNvPr id="6" name="Picture 8">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EF2EDA82-A661-43C5-B983-D4A461A242DA}"/>
              </a:ext>
            </a:extLst>
          </p:cNvPr>
          <p:cNvPicPr>
            <a:picLocks noChangeAspect="1" noChangeArrowheads="1"/>
          </p:cNvPicPr>
          <p:nvPr>
            <p:custDataLst>
              <p:tags r:id="rId5"/>
            </p:custDataLst>
          </p:nvPr>
        </p:nvPicPr>
        <p:blipFill>
          <a:blip r:embed="rId13">
            <a:extLst>
              <a:ext uri="{28A0092B-C50C-407E-A947-70E740481C1C}">
                <a14:useLocalDpi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xmlns="" val="0"/>
              </a:ext>
            </a:extLst>
          </a:blip>
          <a:stretch>
            <a:fillRect/>
          </a:stretch>
        </p:blipFill>
        <p:spPr bwMode="auto">
          <a:xfrm>
            <a:off x="5013874" y="1191531"/>
            <a:ext cx="3185718" cy="2170270"/>
          </a:xfrm>
          <a:prstGeom prst="rect">
            <a:avLst/>
          </a:prstGeom>
          <a:noFill/>
          <a:extLst>
            <a:ext uri="{909E8E84-426E-40DD-AFC4-6F175D3DCCD1}">
              <a14:hiddenFill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xmlns="">
                <a:solidFill>
                  <a:srgbClr val="FFFFFF"/>
                </a:solidFill>
              </a14:hiddenFill>
            </a:ext>
          </a:extLst>
        </p:spPr>
      </p:pic>
      <p:sp>
        <p:nvSpPr>
          <p:cNvPr id="7" name="文本框 1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583697E0-E32E-466A-B173-258BC06BFAAD}"/>
              </a:ext>
            </a:extLst>
          </p:cNvPr>
          <p:cNvSpPr txBox="1"/>
          <p:nvPr>
            <p:custDataLst>
              <p:tags r:id="rId6"/>
            </p:custDataLst>
          </p:nvPr>
        </p:nvSpPr>
        <p:spPr>
          <a:xfrm>
            <a:off x="440985" y="1215719"/>
            <a:ext cx="4157297" cy="1200329"/>
          </a:xfrm>
          <a:prstGeom prst="rect">
            <a:avLst/>
          </a:prstGeom>
          <a:noFill/>
        </p:spPr>
        <p:txBody>
          <a:bodyPr wrap="square" rtlCol="0">
            <a:spAutoFit/>
          </a:bodyPr>
          <a:lstStyle/>
          <a:p>
            <a:r>
              <a:rPr lang="zh-CN" altLang="en-US" sz="2400" b="1">
                <a:solidFill>
                  <a:srgbClr val="0000CC"/>
                </a:solidFill>
                <a:latin typeface="黑体" panose="02010609060101010101" pitchFamily="49" charset="-122"/>
                <a:ea typeface="黑体" panose="02010609060101010101" pitchFamily="49" charset="-122"/>
                <a:cs typeface="宋体" panose="02010600030101010101" pitchFamily="2" charset="-122"/>
              </a:rPr>
              <a:t>★自主学习：</a:t>
            </a:r>
            <a:r>
              <a:rPr lang="zh-CN" altLang="en-US" sz="2400" b="1">
                <a:solidFill>
                  <a:schemeClr val="tx1"/>
                </a:solidFill>
                <a:latin typeface="黑体" panose="02010609060101010101" pitchFamily="49" charset="-122"/>
                <a:ea typeface="黑体" panose="02010609060101010101" pitchFamily="49" charset="-122"/>
              </a:rPr>
              <a:t>结合图片阅读教材，概括城市化发展过程中所面临的突出问题有哪些？</a:t>
            </a:r>
            <a:endParaRPr lang="zh-CN" altLang="en-US" sz="2400" b="1">
              <a:latin typeface="黑体" panose="02010609060101010101" pitchFamily="49" charset="-122"/>
              <a:ea typeface="黑体" panose="02010609060101010101" pitchFamily="49" charset="-122"/>
            </a:endParaRPr>
          </a:p>
        </p:txBody>
      </p:sp>
      <p:sp>
        <p:nvSpPr>
          <p:cNvPr id="8" name="文本框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A4515BA7-346B-49AC-AD4D-EAD33D5A1839}"/>
              </a:ext>
            </a:extLst>
          </p:cNvPr>
          <p:cNvSpPr txBox="1"/>
          <p:nvPr>
            <p:custDataLst>
              <p:tags r:id="rId7"/>
            </p:custDataLst>
          </p:nvPr>
        </p:nvSpPr>
        <p:spPr>
          <a:xfrm>
            <a:off x="440985" y="2610429"/>
            <a:ext cx="4157297" cy="2677656"/>
          </a:xfrm>
          <a:prstGeom prst="rect">
            <a:avLst/>
          </a:prstGeom>
          <a:noFill/>
        </p:spPr>
        <p:txBody>
          <a:bodyPr wrap="square" rtlCol="0">
            <a:spAutoFit/>
          </a:bodyPr>
          <a:lstStyle>
            <a:defPPr>
              <a:defRPr lang="zh-CN"/>
            </a:defPPr>
            <a:lvl1pPr>
              <a:lnSpc>
                <a:spcPct val="150000"/>
              </a:lnSpc>
              <a:defRPr sz="2400">
                <a:solidFill>
                  <a:srgbClr val="FF0000"/>
                </a:solidFill>
                <a:latin typeface="微软雅黑" panose="020B0503020204020204" pitchFamily="34" charset="-122"/>
                <a:ea typeface="微软雅黑" panose="020B0503020204020204" pitchFamily="34" charset="-122"/>
              </a:defRPr>
            </a:lvl1pPr>
          </a:lstStyle>
          <a:p>
            <a:pPr>
              <a:lnSpc>
                <a:spcPct val="100000"/>
              </a:lnSpc>
            </a:pPr>
            <a:r>
              <a:rPr lang="zh-CN" altLang="en-US" dirty="0">
                <a:solidFill>
                  <a:schemeClr val="tx1"/>
                </a:solidFill>
                <a:latin typeface="宋体" pitchFamily="2" charset="-122"/>
                <a:ea typeface="宋体" pitchFamily="2" charset="-122"/>
              </a:rPr>
              <a:t>①工业发展和城市生活使环境受到严重破坏</a:t>
            </a:r>
            <a:endParaRPr lang="en-US" altLang="zh-CN" dirty="0">
              <a:solidFill>
                <a:schemeClr val="tx1"/>
              </a:solidFill>
              <a:latin typeface="宋体" pitchFamily="2" charset="-122"/>
              <a:ea typeface="宋体" pitchFamily="2" charset="-122"/>
            </a:endParaRPr>
          </a:p>
          <a:p>
            <a:pPr>
              <a:lnSpc>
                <a:spcPct val="100000"/>
              </a:lnSpc>
            </a:pPr>
            <a:r>
              <a:rPr lang="zh-CN" altLang="en-US" dirty="0">
                <a:solidFill>
                  <a:schemeClr val="tx1"/>
                </a:solidFill>
                <a:latin typeface="宋体" pitchFamily="2" charset="-122"/>
                <a:ea typeface="宋体" pitchFamily="2" charset="-122"/>
              </a:rPr>
              <a:t>②贫富分化严重，工人阶级生活贫困</a:t>
            </a:r>
            <a:endParaRPr lang="en-US" altLang="zh-CN" dirty="0">
              <a:solidFill>
                <a:schemeClr val="tx1"/>
              </a:solidFill>
              <a:latin typeface="宋体" pitchFamily="2" charset="-122"/>
              <a:ea typeface="宋体" pitchFamily="2" charset="-122"/>
            </a:endParaRPr>
          </a:p>
          <a:p>
            <a:pPr>
              <a:lnSpc>
                <a:spcPct val="100000"/>
              </a:lnSpc>
            </a:pPr>
            <a:r>
              <a:rPr lang="zh-CN" altLang="en-US" dirty="0">
                <a:solidFill>
                  <a:schemeClr val="tx1"/>
                </a:solidFill>
                <a:latin typeface="宋体" pitchFamily="2" charset="-122"/>
                <a:ea typeface="宋体" pitchFamily="2" charset="-122"/>
              </a:rPr>
              <a:t>③居住区和工作区分离，交通拥堵成为普遍问题</a:t>
            </a:r>
            <a:endParaRPr lang="en-US" altLang="zh-CN" dirty="0">
              <a:solidFill>
                <a:schemeClr val="tx1"/>
              </a:solidFill>
              <a:latin typeface="宋体" pitchFamily="2" charset="-122"/>
              <a:ea typeface="宋体" pitchFamily="2" charset="-122"/>
            </a:endParaRPr>
          </a:p>
          <a:p>
            <a:pPr>
              <a:lnSpc>
                <a:spcPct val="100000"/>
              </a:lnSpc>
            </a:pPr>
            <a:r>
              <a:rPr lang="zh-CN" altLang="en-US" dirty="0">
                <a:solidFill>
                  <a:schemeClr val="tx1"/>
                </a:solidFill>
                <a:latin typeface="宋体" pitchFamily="2" charset="-122"/>
                <a:ea typeface="宋体" pitchFamily="2" charset="-122"/>
              </a:rPr>
              <a:t>④犯罪率上升，失业者增加。</a:t>
            </a:r>
          </a:p>
        </p:txBody>
      </p:sp>
    </p:spTree>
    <p:extLst>
      <p:ext uri="{BB962C8B-B14F-4D97-AF65-F5344CB8AC3E}">
        <p14:creationId xmlns:p14="http://schemas.microsoft.com/office/powerpoint/2010/main" xmlns="" val="239128685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000" advTm="2000">
        <p15:prstTrans prst="curtains"/>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arn(inVertical)">
                                      <p:cBhvr>
                                        <p:cTn id="26" dur="500"/>
                                        <p:tgtEl>
                                          <p:spTgt spid="3"/>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226EAF3F-CD95-41D9-9CBA-0FA5CBC7F636}"/>
              </a:ext>
            </a:extLst>
          </p:cNvPr>
          <p:cNvSpPr txBox="1"/>
          <p:nvPr>
            <p:custDataLst>
              <p:tags r:id="rId1"/>
            </p:custDataLst>
          </p:nvPr>
        </p:nvSpPr>
        <p:spPr>
          <a:xfrm>
            <a:off x="1609385" y="599557"/>
            <a:ext cx="3146276" cy="523220"/>
          </a:xfrm>
          <a:prstGeom prst="rect">
            <a:avLst/>
          </a:prstGeom>
          <a:noFill/>
        </p:spPr>
        <p:txBody>
          <a:bodyPr wrap="square" rtlCol="0">
            <a:spAutoFit/>
          </a:bodyPr>
          <a:lstStyle>
            <a:defPPr>
              <a:defRPr lang="zh-CN"/>
            </a:defPPr>
            <a:lvl1pPr>
              <a:spcAft>
                <a:spcPts val="600"/>
              </a:spcAft>
              <a:defRPr sz="2800" b="1">
                <a:latin typeface="华文新魏" panose="02010800040101010101" pitchFamily="2" charset="-122"/>
                <a:ea typeface="华文新魏" panose="02010800040101010101" pitchFamily="2" charset="-122"/>
              </a:defRPr>
            </a:lvl1pPr>
          </a:lstStyle>
          <a:p>
            <a:r>
              <a:rPr lang="zh-CN" altLang="en-US" dirty="0"/>
              <a:t>四、城市病</a:t>
            </a:r>
          </a:p>
        </p:txBody>
      </p:sp>
      <p:sp>
        <p:nvSpPr>
          <p:cNvPr id="3" name="文本框 7">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5B67A991-93F2-4503-AA2C-5629AD85D532}"/>
              </a:ext>
            </a:extLst>
          </p:cNvPr>
          <p:cNvSpPr txBox="1"/>
          <p:nvPr>
            <p:custDataLst>
              <p:tags r:id="rId2"/>
            </p:custDataLst>
          </p:nvPr>
        </p:nvSpPr>
        <p:spPr>
          <a:xfrm>
            <a:off x="527792" y="1404203"/>
            <a:ext cx="10312928" cy="830997"/>
          </a:xfrm>
          <a:prstGeom prst="rect">
            <a:avLst/>
          </a:prstGeom>
          <a:noFill/>
        </p:spPr>
        <p:txBody>
          <a:bodyPr wrap="square" rtlCol="0">
            <a:spAutoFit/>
          </a:bodyPr>
          <a:lstStyle/>
          <a:p>
            <a:r>
              <a:rPr lang="zh-CN" altLang="en-US" sz="2400" b="1" dirty="0">
                <a:solidFill>
                  <a:srgbClr val="0000CC"/>
                </a:solidFill>
                <a:latin typeface="宋体" pitchFamily="2" charset="-122"/>
                <a:ea typeface="宋体" pitchFamily="2" charset="-122"/>
                <a:cs typeface="宋体" panose="02010600030101010101" pitchFamily="2" charset="-122"/>
              </a:rPr>
              <a:t>★问题探究</a:t>
            </a:r>
            <a:r>
              <a:rPr lang="en-US" altLang="zh-CN" sz="2400" b="1" dirty="0">
                <a:solidFill>
                  <a:srgbClr val="0000CC"/>
                </a:solidFill>
                <a:latin typeface="宋体" pitchFamily="2" charset="-122"/>
                <a:ea typeface="宋体" pitchFamily="2" charset="-122"/>
                <a:cs typeface="宋体" panose="02010600030101010101" pitchFamily="2" charset="-122"/>
              </a:rPr>
              <a:t>5</a:t>
            </a:r>
            <a:r>
              <a:rPr lang="zh-CN" altLang="en-US" sz="2400" b="1" dirty="0">
                <a:solidFill>
                  <a:srgbClr val="0000CC"/>
                </a:solidFill>
                <a:latin typeface="宋体" pitchFamily="2" charset="-122"/>
                <a:ea typeface="宋体" pitchFamily="2" charset="-122"/>
                <a:cs typeface="宋体" panose="02010600030101010101" pitchFamily="2" charset="-122"/>
              </a:rPr>
              <a:t>：（</a:t>
            </a:r>
            <a:r>
              <a:rPr lang="en-US" altLang="zh-CN" sz="2400" b="1" dirty="0">
                <a:solidFill>
                  <a:srgbClr val="000000"/>
                </a:solidFill>
                <a:latin typeface="宋体" pitchFamily="2" charset="-122"/>
                <a:ea typeface="宋体" pitchFamily="2" charset="-122"/>
                <a:cs typeface="Times New Roman" panose="02020603050405020304" pitchFamily="18" charset="0"/>
              </a:rPr>
              <a:t>1</a:t>
            </a:r>
            <a:r>
              <a:rPr lang="zh-CN" altLang="en-US" sz="2400" b="1" dirty="0">
                <a:solidFill>
                  <a:srgbClr val="000000"/>
                </a:solidFill>
                <a:latin typeface="宋体" pitchFamily="2" charset="-122"/>
                <a:ea typeface="宋体" pitchFamily="2" charset="-122"/>
                <a:cs typeface="Times New Roman" panose="02020603050405020304" pitchFamily="18" charset="0"/>
              </a:rPr>
              <a:t>）</a:t>
            </a:r>
            <a:r>
              <a:rPr lang="zh-CN" altLang="zh-CN" sz="2400" b="1" dirty="0">
                <a:solidFill>
                  <a:srgbClr val="000000"/>
                </a:solidFill>
                <a:latin typeface="宋体" pitchFamily="2" charset="-122"/>
                <a:ea typeface="宋体" pitchFamily="2" charset="-122"/>
                <a:cs typeface="Times New Roman" panose="02020603050405020304" pitchFamily="18" charset="0"/>
                <a:sym typeface="+mn-ea"/>
              </a:rPr>
              <a:t>根据材料</a:t>
            </a:r>
            <a:r>
              <a:rPr lang="en-US" altLang="zh-CN" sz="2400" b="1" dirty="0">
                <a:solidFill>
                  <a:srgbClr val="000000"/>
                </a:solidFill>
                <a:latin typeface="宋体" pitchFamily="2" charset="-122"/>
                <a:ea typeface="宋体" pitchFamily="2" charset="-122"/>
                <a:cs typeface="Times New Roman" panose="02020603050405020304" pitchFamily="18" charset="0"/>
                <a:sym typeface="+mn-ea"/>
              </a:rPr>
              <a:t>1,</a:t>
            </a:r>
            <a:r>
              <a:rPr lang="zh-CN" altLang="zh-CN" sz="2400" b="1" dirty="0">
                <a:solidFill>
                  <a:srgbClr val="000000"/>
                </a:solidFill>
                <a:latin typeface="宋体" pitchFamily="2" charset="-122"/>
                <a:ea typeface="宋体" pitchFamily="2" charset="-122"/>
                <a:cs typeface="Times New Roman" panose="02020603050405020304" pitchFamily="18" charset="0"/>
                <a:sym typeface="+mn-ea"/>
              </a:rPr>
              <a:t>概括指出</a:t>
            </a:r>
            <a:r>
              <a:rPr lang="en-US" altLang="zh-CN" sz="2400" b="1" dirty="0">
                <a:solidFill>
                  <a:srgbClr val="000000"/>
                </a:solidFill>
                <a:latin typeface="宋体" pitchFamily="2" charset="-122"/>
                <a:ea typeface="宋体" pitchFamily="2" charset="-122"/>
                <a:cs typeface="Times New Roman" panose="02020603050405020304" pitchFamily="18" charset="0"/>
                <a:sym typeface="+mn-ea"/>
              </a:rPr>
              <a:t>19</a:t>
            </a:r>
            <a:r>
              <a:rPr lang="zh-CN" altLang="zh-CN" sz="2400" b="1" dirty="0">
                <a:solidFill>
                  <a:srgbClr val="000000"/>
                </a:solidFill>
                <a:latin typeface="宋体" pitchFamily="2" charset="-122"/>
                <a:ea typeface="宋体" pitchFamily="2" charset="-122"/>
                <a:cs typeface="Times New Roman" panose="02020603050405020304" pitchFamily="18" charset="0"/>
                <a:sym typeface="+mn-ea"/>
              </a:rPr>
              <a:t>世纪英国城市化问题产生的原因。</a:t>
            </a:r>
            <a:endParaRPr lang="en-US" altLang="zh-CN" sz="2400" b="1" dirty="0">
              <a:solidFill>
                <a:srgbClr val="000000"/>
              </a:solidFill>
              <a:latin typeface="宋体" pitchFamily="2" charset="-122"/>
              <a:ea typeface="宋体" pitchFamily="2" charset="-122"/>
              <a:cs typeface="Times New Roman" panose="02020603050405020304" pitchFamily="18" charset="0"/>
              <a:sym typeface="+mn-ea"/>
            </a:endParaRPr>
          </a:p>
          <a:p>
            <a:r>
              <a:rPr lang="zh-CN" altLang="en-US" sz="2400" b="1" dirty="0">
                <a:solidFill>
                  <a:srgbClr val="000000"/>
                </a:solidFill>
                <a:latin typeface="宋体" pitchFamily="2" charset="-122"/>
                <a:ea typeface="宋体" pitchFamily="2" charset="-122"/>
                <a:cs typeface="Times New Roman" panose="02020603050405020304" pitchFamily="18" charset="0"/>
                <a:sym typeface="+mn-ea"/>
              </a:rPr>
              <a:t>（</a:t>
            </a:r>
            <a:r>
              <a:rPr lang="en-US" altLang="zh-CN" sz="2400" b="1" dirty="0">
                <a:solidFill>
                  <a:srgbClr val="000000"/>
                </a:solidFill>
                <a:latin typeface="宋体" pitchFamily="2" charset="-122"/>
                <a:ea typeface="宋体" pitchFamily="2" charset="-122"/>
                <a:cs typeface="Times New Roman" panose="02020603050405020304" pitchFamily="18" charset="0"/>
                <a:sym typeface="+mn-ea"/>
              </a:rPr>
              <a:t>2</a:t>
            </a:r>
            <a:r>
              <a:rPr lang="zh-CN" altLang="en-US" sz="2400" b="1" dirty="0">
                <a:solidFill>
                  <a:srgbClr val="000000"/>
                </a:solidFill>
                <a:latin typeface="宋体" pitchFamily="2" charset="-122"/>
                <a:ea typeface="宋体" pitchFamily="2" charset="-122"/>
                <a:cs typeface="Times New Roman" panose="02020603050405020304" pitchFamily="18" charset="0"/>
                <a:sym typeface="+mn-ea"/>
              </a:rPr>
              <a:t>）</a:t>
            </a:r>
            <a:r>
              <a:rPr lang="zh-CN" altLang="zh-CN" sz="2400" b="1" dirty="0">
                <a:solidFill>
                  <a:srgbClr val="000000"/>
                </a:solidFill>
                <a:latin typeface="宋体" pitchFamily="2" charset="-122"/>
                <a:ea typeface="宋体" pitchFamily="2" charset="-122"/>
                <a:cs typeface="Times New Roman" panose="02020603050405020304" pitchFamily="18" charset="0"/>
                <a:sym typeface="+mn-ea"/>
              </a:rPr>
              <a:t>根据材料</a:t>
            </a:r>
            <a:r>
              <a:rPr lang="en-US" altLang="zh-CN" sz="2400" b="1" dirty="0">
                <a:solidFill>
                  <a:srgbClr val="000000"/>
                </a:solidFill>
                <a:latin typeface="宋体" pitchFamily="2" charset="-122"/>
                <a:ea typeface="宋体" pitchFamily="2" charset="-122"/>
                <a:cs typeface="Times New Roman" panose="02020603050405020304" pitchFamily="18" charset="0"/>
                <a:sym typeface="+mn-ea"/>
              </a:rPr>
              <a:t>2,</a:t>
            </a:r>
            <a:r>
              <a:rPr lang="zh-CN" altLang="zh-CN" sz="2400" b="1" dirty="0">
                <a:solidFill>
                  <a:srgbClr val="000000"/>
                </a:solidFill>
                <a:latin typeface="宋体" pitchFamily="2" charset="-122"/>
                <a:ea typeface="宋体" pitchFamily="2" charset="-122"/>
                <a:cs typeface="Times New Roman" panose="02020603050405020304" pitchFamily="18" charset="0"/>
                <a:sym typeface="+mn-ea"/>
              </a:rPr>
              <a:t>指出英国政府为解决城市化问题而采取的举措</a:t>
            </a:r>
            <a:r>
              <a:rPr lang="zh-CN" altLang="en-US" sz="2400" b="1" dirty="0">
                <a:solidFill>
                  <a:srgbClr val="000000"/>
                </a:solidFill>
                <a:latin typeface="宋体" pitchFamily="2" charset="-122"/>
                <a:ea typeface="宋体" pitchFamily="2" charset="-122"/>
                <a:cs typeface="Times New Roman" panose="02020603050405020304" pitchFamily="18" charset="0"/>
                <a:sym typeface="+mn-ea"/>
              </a:rPr>
              <a:t>及原因</a:t>
            </a:r>
            <a:endParaRPr lang="zh-CN" altLang="en-US" sz="2400" b="1" dirty="0">
              <a:solidFill>
                <a:srgbClr val="000000"/>
              </a:solidFill>
              <a:latin typeface="宋体" pitchFamily="2" charset="-122"/>
              <a:ea typeface="宋体" pitchFamily="2" charset="-122"/>
              <a:cs typeface="Times New Roman" panose="02020603050405020304" pitchFamily="18" charset="0"/>
            </a:endParaRPr>
          </a:p>
        </p:txBody>
      </p:sp>
      <p:sp>
        <p:nvSpPr>
          <p:cNvPr id="4" name="文本框 8">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97961A8B-48AE-437E-9837-BED15366E26D}"/>
              </a:ext>
            </a:extLst>
          </p:cNvPr>
          <p:cNvSpPr txBox="1"/>
          <p:nvPr>
            <p:custDataLst>
              <p:tags r:id="rId3"/>
            </p:custDataLst>
          </p:nvPr>
        </p:nvSpPr>
        <p:spPr>
          <a:xfrm>
            <a:off x="1008876" y="2428240"/>
            <a:ext cx="9831844" cy="1938992"/>
          </a:xfrm>
          <a:prstGeom prst="rect">
            <a:avLst/>
          </a:prstGeom>
          <a:noFill/>
          <a:ln w="9525">
            <a:solidFill>
              <a:srgbClr val="7030A0"/>
            </a:solidFill>
            <a:prstDash val="lgDashDot"/>
          </a:ln>
        </p:spPr>
        <p:txBody>
          <a:bodyPr wrap="square" anchor="t">
            <a:spAutoFit/>
          </a:bodyPr>
          <a:lstStyle>
            <a:defPPr>
              <a:defRPr lang="zh-CN"/>
            </a:defPPr>
            <a:lvl1pPr>
              <a:defRPr sz="2800" b="1">
                <a:latin typeface="仿宋" panose="02010609060101010101" pitchFamily="49" charset="-122"/>
                <a:ea typeface="仿宋" panose="02010609060101010101" pitchFamily="49" charset="-122"/>
                <a:cs typeface="宋体" panose="02010600030101010101" pitchFamily="2" charset="-122"/>
              </a:defRPr>
            </a:lvl1pPr>
          </a:lstStyle>
          <a:p>
            <a:r>
              <a:rPr lang="en-US" altLang="zh-CN" sz="2000" dirty="0">
                <a:sym typeface="+mn-ea"/>
              </a:rPr>
              <a:t>  </a:t>
            </a:r>
            <a:r>
              <a:rPr lang="zh-CN" altLang="zh-CN" sz="2000" dirty="0">
                <a:sym typeface="+mn-ea"/>
              </a:rPr>
              <a:t>材料</a:t>
            </a:r>
            <a:r>
              <a:rPr lang="en-US" altLang="zh-CN" sz="2000" dirty="0">
                <a:sym typeface="+mn-ea"/>
              </a:rPr>
              <a:t>1</a:t>
            </a:r>
            <a:r>
              <a:rPr lang="zh-CN" altLang="zh-CN" sz="2000" dirty="0">
                <a:sym typeface="+mn-ea"/>
              </a:rPr>
              <a:t>　工业革命时期的英国固然是开天辟地的</a:t>
            </a:r>
            <a:r>
              <a:rPr lang="en-US" altLang="zh-CN" sz="2000" dirty="0">
                <a:sym typeface="+mn-ea"/>
              </a:rPr>
              <a:t>,</a:t>
            </a:r>
            <a:r>
              <a:rPr lang="zh-CN" altLang="zh-CN" sz="2000" dirty="0">
                <a:sym typeface="+mn-ea"/>
              </a:rPr>
              <a:t>政治上和经济上都得到空前的变革和发展。……工业化过程中不可避免地带动了城市化。英国城市人口飞速增长</a:t>
            </a:r>
            <a:r>
              <a:rPr lang="en-US" altLang="zh-CN" sz="2000" dirty="0">
                <a:sym typeface="+mn-ea"/>
              </a:rPr>
              <a:t>,</a:t>
            </a:r>
            <a:r>
              <a:rPr lang="zh-CN" altLang="zh-CN" sz="2000" dirty="0">
                <a:sym typeface="+mn-ea"/>
              </a:rPr>
              <a:t>随之而来的还有英国城市环境的恶化……</a:t>
            </a:r>
            <a:r>
              <a:rPr lang="en-US" altLang="zh-CN" sz="2000" dirty="0">
                <a:sym typeface="+mn-ea"/>
              </a:rPr>
              <a:t>(</a:t>
            </a:r>
            <a:r>
              <a:rPr lang="zh-CN" altLang="zh-CN" sz="2000" dirty="0">
                <a:sym typeface="+mn-ea"/>
              </a:rPr>
              <a:t>这个</a:t>
            </a:r>
            <a:r>
              <a:rPr lang="en-US" altLang="zh-CN" sz="2000" dirty="0">
                <a:sym typeface="+mn-ea"/>
              </a:rPr>
              <a:t>)“</a:t>
            </a:r>
            <a:r>
              <a:rPr lang="zh-CN" altLang="zh-CN" sz="2000" dirty="0">
                <a:sym typeface="+mn-ea"/>
              </a:rPr>
              <a:t>自由国度</a:t>
            </a:r>
            <a:r>
              <a:rPr lang="en-US" altLang="zh-CN" sz="2000" dirty="0">
                <a:sym typeface="+mn-ea"/>
              </a:rPr>
              <a:t>”</a:t>
            </a:r>
            <a:r>
              <a:rPr lang="zh-CN" altLang="zh-CN" sz="2000" dirty="0">
                <a:sym typeface="+mn-ea"/>
              </a:rPr>
              <a:t>的环境观念普遍歪曲甚至空白。中等阶层……不顾城市环境和大众的生存</a:t>
            </a:r>
            <a:r>
              <a:rPr lang="en-US" altLang="zh-CN" sz="2000" dirty="0">
                <a:sym typeface="+mn-ea"/>
              </a:rPr>
              <a:t>,</a:t>
            </a:r>
            <a:r>
              <a:rPr lang="zh-CN" altLang="zh-CN" sz="2000" dirty="0">
                <a:sym typeface="+mn-ea"/>
              </a:rPr>
              <a:t>盲目放肆地开发</a:t>
            </a:r>
            <a:r>
              <a:rPr lang="en-US" altLang="zh-CN" sz="2000" dirty="0">
                <a:sym typeface="+mn-ea"/>
              </a:rPr>
              <a:t>,</a:t>
            </a:r>
            <a:r>
              <a:rPr lang="zh-CN" altLang="zh-CN" sz="2000" dirty="0">
                <a:sym typeface="+mn-ea"/>
              </a:rPr>
              <a:t>贪婪地消耗着地球上的不可再生资源和人们宝贵的生命。</a:t>
            </a:r>
          </a:p>
          <a:p>
            <a:r>
              <a:rPr lang="en-US" altLang="zh-CN" sz="2000" dirty="0">
                <a:sym typeface="+mn-ea"/>
              </a:rPr>
              <a:t>——</a:t>
            </a:r>
            <a:r>
              <a:rPr lang="zh-CN" altLang="zh-CN" sz="2000" dirty="0">
                <a:sym typeface="+mn-ea"/>
              </a:rPr>
              <a:t>摘编自汤艳梅《工业革命时期的英国城市环境观念及其影响》</a:t>
            </a:r>
          </a:p>
        </p:txBody>
      </p:sp>
      <p:sp>
        <p:nvSpPr>
          <p:cNvPr id="5" name="文本框 9">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9C81ACAB-217D-42F0-BCB5-55489F0B3AFA}"/>
              </a:ext>
            </a:extLst>
          </p:cNvPr>
          <p:cNvSpPr txBox="1"/>
          <p:nvPr>
            <p:custDataLst>
              <p:tags r:id="rId4"/>
            </p:custDataLst>
          </p:nvPr>
        </p:nvSpPr>
        <p:spPr>
          <a:xfrm>
            <a:off x="1008876" y="4670961"/>
            <a:ext cx="10543044" cy="1323439"/>
          </a:xfrm>
          <a:prstGeom prst="rect">
            <a:avLst/>
          </a:prstGeom>
          <a:noFill/>
          <a:ln w="9525">
            <a:solidFill>
              <a:srgbClr val="7030A0"/>
            </a:solidFill>
            <a:prstDash val="lgDashDot"/>
          </a:ln>
        </p:spPr>
        <p:txBody>
          <a:bodyPr wrap="square" anchor="t">
            <a:spAutoFit/>
          </a:bodyPr>
          <a:lstStyle>
            <a:defPPr>
              <a:defRPr lang="zh-CN"/>
            </a:defPPr>
            <a:lvl1pPr>
              <a:defRPr sz="2000" b="1">
                <a:latin typeface="仿宋" panose="02010609060101010101" pitchFamily="49" charset="-122"/>
                <a:ea typeface="仿宋" panose="02010609060101010101" pitchFamily="49" charset="-122"/>
                <a:cs typeface="宋体" panose="02010600030101010101" pitchFamily="2" charset="-122"/>
              </a:defRPr>
            </a:lvl1pPr>
          </a:lstStyle>
          <a:p>
            <a:r>
              <a:rPr lang="en-US" altLang="zh-CN" dirty="0">
                <a:sym typeface="+mn-ea"/>
              </a:rPr>
              <a:t>  </a:t>
            </a:r>
            <a:r>
              <a:rPr lang="zh-CN" altLang="zh-CN" dirty="0">
                <a:sym typeface="+mn-ea"/>
              </a:rPr>
              <a:t>材料</a:t>
            </a:r>
            <a:r>
              <a:rPr lang="en-US" altLang="zh-CN" dirty="0">
                <a:sym typeface="+mn-ea"/>
              </a:rPr>
              <a:t>2</a:t>
            </a:r>
            <a:r>
              <a:rPr lang="zh-CN" altLang="zh-CN" dirty="0">
                <a:sym typeface="+mn-ea"/>
              </a:rPr>
              <a:t>　</a:t>
            </a:r>
            <a:r>
              <a:rPr lang="en-US" altLang="zh-CN" dirty="0">
                <a:sym typeface="+mn-ea"/>
              </a:rPr>
              <a:t>(</a:t>
            </a:r>
            <a:r>
              <a:rPr lang="zh-CN" altLang="zh-CN" dirty="0">
                <a:sym typeface="+mn-ea"/>
              </a:rPr>
              <a:t>英国</a:t>
            </a:r>
            <a:r>
              <a:rPr lang="en-US" altLang="zh-CN" dirty="0">
                <a:sym typeface="+mn-ea"/>
              </a:rPr>
              <a:t>)</a:t>
            </a:r>
            <a:r>
              <a:rPr lang="zh-CN" altLang="zh-CN" dirty="0">
                <a:sym typeface="+mn-ea"/>
              </a:rPr>
              <a:t>政府陆续颁布了《控制公害法》《公共卫生法》《放射性物质法》等法律</a:t>
            </a:r>
            <a:r>
              <a:rPr lang="en-US" altLang="zh-CN" dirty="0">
                <a:sym typeface="+mn-ea"/>
              </a:rPr>
              <a:t>,</a:t>
            </a:r>
            <a:r>
              <a:rPr lang="zh-CN" altLang="zh-CN" dirty="0">
                <a:sym typeface="+mn-ea"/>
              </a:rPr>
              <a:t>并大力推动能源结构调整。……在节能环保方面表现出色的企业和政府机构还会被授予绿色奖章。</a:t>
            </a:r>
            <a:endParaRPr lang="zh-CN" altLang="zh-CN" dirty="0"/>
          </a:p>
          <a:p>
            <a:r>
              <a:rPr lang="en-US" altLang="zh-CN" dirty="0">
                <a:sym typeface="+mn-ea"/>
              </a:rPr>
              <a:t>     </a:t>
            </a:r>
            <a:r>
              <a:rPr lang="en-US" altLang="zh-CN" dirty="0" smtClean="0">
                <a:sym typeface="+mn-ea"/>
              </a:rPr>
              <a:t>                           ——</a:t>
            </a:r>
            <a:r>
              <a:rPr lang="zh-CN" altLang="zh-CN" dirty="0">
                <a:sym typeface="+mn-ea"/>
              </a:rPr>
              <a:t>摘编自《三个</a:t>
            </a:r>
            <a:r>
              <a:rPr lang="en-US" altLang="zh-CN" dirty="0">
                <a:sym typeface="+mn-ea"/>
              </a:rPr>
              <a:t>“</a:t>
            </a:r>
            <a:r>
              <a:rPr lang="zh-CN" altLang="zh-CN" dirty="0">
                <a:sym typeface="+mn-ea"/>
              </a:rPr>
              <a:t>雾都</a:t>
            </a:r>
            <a:r>
              <a:rPr lang="en-US" altLang="zh-CN" dirty="0">
                <a:sym typeface="+mn-ea"/>
              </a:rPr>
              <a:t>”</a:t>
            </a:r>
            <a:r>
              <a:rPr lang="zh-CN" altLang="zh-CN" dirty="0">
                <a:sym typeface="+mn-ea"/>
              </a:rPr>
              <a:t>如何走出</a:t>
            </a:r>
            <a:r>
              <a:rPr lang="en-US" altLang="zh-CN" dirty="0">
                <a:sym typeface="+mn-ea"/>
              </a:rPr>
              <a:t>“</a:t>
            </a:r>
            <a:r>
              <a:rPr lang="zh-CN" altLang="zh-CN" dirty="0">
                <a:sym typeface="+mn-ea"/>
              </a:rPr>
              <a:t>霾伏</a:t>
            </a:r>
            <a:r>
              <a:rPr lang="en-US" altLang="zh-CN" dirty="0">
                <a:sym typeface="+mn-ea"/>
              </a:rPr>
              <a:t>”?</a:t>
            </a:r>
            <a:r>
              <a:rPr lang="zh-CN" altLang="zh-CN" dirty="0">
                <a:sym typeface="+mn-ea"/>
              </a:rPr>
              <a:t>》</a:t>
            </a:r>
            <a:endParaRPr lang="zh-CN" altLang="zh-CN" dirty="0"/>
          </a:p>
        </p:txBody>
      </p:sp>
    </p:spTree>
    <p:extLst>
      <p:ext uri="{BB962C8B-B14F-4D97-AF65-F5344CB8AC3E}">
        <p14:creationId xmlns:p14="http://schemas.microsoft.com/office/powerpoint/2010/main" xmlns="" val="239128685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000" advTm="2000">
        <p15:prstTrans prst="curtains"/>
      </p:transition>
    </mc:Choice>
    <mc:Fallback>
      <p:transition spd="slow" advTm="2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9">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9736AB5-1E14-4BBA-B461-36CAE59FF217}"/>
              </a:ext>
            </a:extLst>
          </p:cNvPr>
          <p:cNvSpPr txBox="1"/>
          <p:nvPr>
            <p:custDataLst>
              <p:tags r:id="rId1"/>
            </p:custDataLst>
          </p:nvPr>
        </p:nvSpPr>
        <p:spPr>
          <a:xfrm>
            <a:off x="1657632" y="905858"/>
            <a:ext cx="8399577" cy="2308324"/>
          </a:xfrm>
          <a:prstGeom prst="rect">
            <a:avLst/>
          </a:prstGeom>
          <a:noFill/>
          <a:ln w="19050">
            <a:noFill/>
          </a:ln>
        </p:spPr>
        <p:txBody>
          <a:bodyPr wrap="square" rtlCol="0">
            <a:spAutoFit/>
          </a:bodyPr>
          <a:lstStyle/>
          <a:p>
            <a:pPr defTabSz="0">
              <a:lnSpc>
                <a:spcPct val="120000"/>
              </a:lnSpc>
              <a:spcBef>
                <a:spcPct val="0"/>
              </a:spcBef>
              <a:tabLst>
                <a:tab pos="1187450" algn="l"/>
                <a:tab pos="2162175" algn="l"/>
                <a:tab pos="3141980" algn="l"/>
                <a:tab pos="4189730" algn="l"/>
              </a:tabLst>
            </a:pPr>
            <a:r>
              <a:rPr lang="zh-CN" altLang="en-US" sz="2400" b="1" dirty="0">
                <a:solidFill>
                  <a:srgbClr val="0000CC"/>
                </a:solidFill>
                <a:latin typeface="宋体" pitchFamily="2" charset="-122"/>
                <a:ea typeface="宋体" pitchFamily="2" charset="-122"/>
                <a:sym typeface="+mn-ea"/>
              </a:rPr>
              <a:t>（</a:t>
            </a:r>
            <a:r>
              <a:rPr lang="en-US" altLang="zh-CN" sz="2400" b="1" dirty="0">
                <a:solidFill>
                  <a:srgbClr val="0000CC"/>
                </a:solidFill>
                <a:latin typeface="宋体" pitchFamily="2" charset="-122"/>
                <a:ea typeface="宋体" pitchFamily="2" charset="-122"/>
                <a:sym typeface="+mn-ea"/>
              </a:rPr>
              <a:t>1</a:t>
            </a:r>
            <a:r>
              <a:rPr lang="zh-CN" altLang="en-US" sz="2400" b="1" dirty="0">
                <a:solidFill>
                  <a:srgbClr val="0000CC"/>
                </a:solidFill>
                <a:latin typeface="宋体" pitchFamily="2" charset="-122"/>
                <a:ea typeface="宋体" pitchFamily="2" charset="-122"/>
                <a:sym typeface="+mn-ea"/>
              </a:rPr>
              <a:t>）原因：</a:t>
            </a:r>
            <a:endParaRPr lang="en-US" altLang="zh-CN" sz="2400" b="1" dirty="0">
              <a:solidFill>
                <a:srgbClr val="0000CC"/>
              </a:solidFill>
              <a:latin typeface="宋体" pitchFamily="2" charset="-122"/>
              <a:ea typeface="宋体" pitchFamily="2" charset="-122"/>
              <a:sym typeface="+mn-ea"/>
            </a:endParaRPr>
          </a:p>
          <a:p>
            <a:pPr defTabSz="0">
              <a:lnSpc>
                <a:spcPct val="120000"/>
              </a:lnSpc>
              <a:spcBef>
                <a:spcPct val="0"/>
              </a:spcBef>
              <a:tabLst>
                <a:tab pos="1187450" algn="l"/>
                <a:tab pos="2162175" algn="l"/>
                <a:tab pos="3141980" algn="l"/>
                <a:tab pos="4189730" algn="l"/>
              </a:tabLst>
            </a:pPr>
            <a:r>
              <a:rPr lang="zh-CN" altLang="en-US" sz="2400" dirty="0" smtClean="0">
                <a:solidFill>
                  <a:srgbClr val="FF0000"/>
                </a:solidFill>
                <a:latin typeface="宋体" pitchFamily="2" charset="-122"/>
                <a:ea typeface="宋体" pitchFamily="2" charset="-122"/>
                <a:sym typeface="+mn-ea"/>
              </a:rPr>
              <a:t>①</a:t>
            </a:r>
            <a:r>
              <a:rPr lang="zh-CN" altLang="zh-CN" sz="2400" dirty="0">
                <a:solidFill>
                  <a:srgbClr val="FF0000"/>
                </a:solidFill>
                <a:latin typeface="宋体" pitchFamily="2" charset="-122"/>
                <a:ea typeface="宋体" pitchFamily="2" charset="-122"/>
                <a:sym typeface="+mn-ea"/>
              </a:rPr>
              <a:t>城市人口增长迅猛</a:t>
            </a:r>
            <a:r>
              <a:rPr lang="en-US" altLang="zh-CN" sz="2400" dirty="0" smtClean="0">
                <a:solidFill>
                  <a:srgbClr val="FF0000"/>
                </a:solidFill>
                <a:latin typeface="宋体" pitchFamily="2" charset="-122"/>
                <a:ea typeface="宋体" pitchFamily="2" charset="-122"/>
                <a:sym typeface="+mn-ea"/>
              </a:rPr>
              <a:t>;</a:t>
            </a:r>
          </a:p>
          <a:p>
            <a:pPr defTabSz="0">
              <a:lnSpc>
                <a:spcPct val="120000"/>
              </a:lnSpc>
              <a:spcBef>
                <a:spcPct val="0"/>
              </a:spcBef>
              <a:tabLst>
                <a:tab pos="1187450" algn="l"/>
                <a:tab pos="2162175" algn="l"/>
                <a:tab pos="3141980" algn="l"/>
                <a:tab pos="4189730" algn="l"/>
              </a:tabLst>
            </a:pPr>
            <a:r>
              <a:rPr lang="zh-CN" altLang="en-US" sz="2400" dirty="0" smtClean="0">
                <a:solidFill>
                  <a:srgbClr val="FF0000"/>
                </a:solidFill>
                <a:latin typeface="宋体" pitchFamily="2" charset="-122"/>
                <a:ea typeface="宋体" pitchFamily="2" charset="-122"/>
                <a:sym typeface="+mn-ea"/>
              </a:rPr>
              <a:t>②</a:t>
            </a:r>
            <a:r>
              <a:rPr lang="zh-CN" altLang="zh-CN" sz="2400" dirty="0">
                <a:solidFill>
                  <a:srgbClr val="FF0000"/>
                </a:solidFill>
                <a:latin typeface="宋体" pitchFamily="2" charset="-122"/>
                <a:ea typeface="宋体" pitchFamily="2" charset="-122"/>
                <a:sym typeface="+mn-ea"/>
              </a:rPr>
              <a:t>工业化推动城市化带来的环境污染</a:t>
            </a:r>
            <a:r>
              <a:rPr lang="en-US" altLang="zh-CN" sz="2400" dirty="0" smtClean="0">
                <a:solidFill>
                  <a:srgbClr val="FF0000"/>
                </a:solidFill>
                <a:latin typeface="宋体" pitchFamily="2" charset="-122"/>
                <a:ea typeface="宋体" pitchFamily="2" charset="-122"/>
                <a:sym typeface="+mn-ea"/>
              </a:rPr>
              <a:t>;</a:t>
            </a:r>
          </a:p>
          <a:p>
            <a:pPr defTabSz="0">
              <a:lnSpc>
                <a:spcPct val="120000"/>
              </a:lnSpc>
              <a:spcBef>
                <a:spcPct val="0"/>
              </a:spcBef>
              <a:tabLst>
                <a:tab pos="1187450" algn="l"/>
                <a:tab pos="2162175" algn="l"/>
                <a:tab pos="3141980" algn="l"/>
                <a:tab pos="4189730" algn="l"/>
              </a:tabLst>
            </a:pPr>
            <a:r>
              <a:rPr lang="zh-CN" altLang="en-US" sz="2400" dirty="0" smtClean="0">
                <a:solidFill>
                  <a:srgbClr val="FF0000"/>
                </a:solidFill>
                <a:latin typeface="宋体" pitchFamily="2" charset="-122"/>
                <a:ea typeface="宋体" pitchFamily="2" charset="-122"/>
                <a:sym typeface="+mn-ea"/>
              </a:rPr>
              <a:t>③</a:t>
            </a:r>
            <a:r>
              <a:rPr lang="zh-CN" altLang="zh-CN" sz="2400" dirty="0">
                <a:solidFill>
                  <a:srgbClr val="FF0000"/>
                </a:solidFill>
                <a:latin typeface="宋体" pitchFamily="2" charset="-122"/>
                <a:ea typeface="宋体" pitchFamily="2" charset="-122"/>
                <a:sym typeface="+mn-ea"/>
              </a:rPr>
              <a:t>环保观念缺乏</a:t>
            </a:r>
            <a:r>
              <a:rPr lang="en-US" altLang="zh-CN" sz="2400" dirty="0" smtClean="0">
                <a:solidFill>
                  <a:srgbClr val="FF0000"/>
                </a:solidFill>
                <a:latin typeface="宋体" pitchFamily="2" charset="-122"/>
                <a:ea typeface="宋体" pitchFamily="2" charset="-122"/>
                <a:sym typeface="+mn-ea"/>
              </a:rPr>
              <a:t>;</a:t>
            </a:r>
          </a:p>
          <a:p>
            <a:pPr defTabSz="0">
              <a:lnSpc>
                <a:spcPct val="120000"/>
              </a:lnSpc>
              <a:spcBef>
                <a:spcPct val="0"/>
              </a:spcBef>
              <a:tabLst>
                <a:tab pos="1187450" algn="l"/>
                <a:tab pos="2162175" algn="l"/>
                <a:tab pos="3141980" algn="l"/>
                <a:tab pos="4189730" algn="l"/>
              </a:tabLst>
            </a:pPr>
            <a:r>
              <a:rPr lang="zh-CN" altLang="en-US" sz="2400" dirty="0" smtClean="0">
                <a:solidFill>
                  <a:srgbClr val="FF0000"/>
                </a:solidFill>
                <a:latin typeface="宋体" pitchFamily="2" charset="-122"/>
                <a:ea typeface="宋体" pitchFamily="2" charset="-122"/>
                <a:sym typeface="+mn-ea"/>
              </a:rPr>
              <a:t>④</a:t>
            </a:r>
            <a:r>
              <a:rPr lang="zh-CN" altLang="zh-CN" sz="2400" dirty="0">
                <a:solidFill>
                  <a:srgbClr val="FF0000"/>
                </a:solidFill>
                <a:latin typeface="宋体" pitchFamily="2" charset="-122"/>
                <a:ea typeface="宋体" pitchFamily="2" charset="-122"/>
                <a:sym typeface="+mn-ea"/>
              </a:rPr>
              <a:t>资产阶级盲目开发</a:t>
            </a:r>
            <a:r>
              <a:rPr lang="en-US" altLang="zh-CN" sz="2400" dirty="0">
                <a:solidFill>
                  <a:srgbClr val="FF0000"/>
                </a:solidFill>
                <a:latin typeface="宋体" pitchFamily="2" charset="-122"/>
                <a:ea typeface="宋体" pitchFamily="2" charset="-122"/>
                <a:sym typeface="+mn-ea"/>
              </a:rPr>
              <a:t>,</a:t>
            </a:r>
            <a:r>
              <a:rPr lang="zh-CN" altLang="zh-CN" sz="2400" dirty="0">
                <a:solidFill>
                  <a:srgbClr val="FF0000"/>
                </a:solidFill>
                <a:latin typeface="宋体" pitchFamily="2" charset="-122"/>
                <a:ea typeface="宋体" pitchFamily="2" charset="-122"/>
                <a:sym typeface="+mn-ea"/>
              </a:rPr>
              <a:t>破坏环境。</a:t>
            </a:r>
            <a:endParaRPr lang="zh-CN" altLang="en-US" sz="2400" dirty="0">
              <a:solidFill>
                <a:srgbClr val="FF0000"/>
              </a:solidFill>
              <a:latin typeface="宋体" pitchFamily="2" charset="-122"/>
              <a:ea typeface="宋体" pitchFamily="2" charset="-122"/>
            </a:endParaRPr>
          </a:p>
        </p:txBody>
      </p:sp>
      <p:sp>
        <p:nvSpPr>
          <p:cNvPr id="3" name="文本框 20">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223B064D-5A6E-44D3-AAB5-13BB00CC0BB6}"/>
              </a:ext>
            </a:extLst>
          </p:cNvPr>
          <p:cNvSpPr txBox="1"/>
          <p:nvPr>
            <p:custDataLst>
              <p:tags r:id="rId2"/>
            </p:custDataLst>
          </p:nvPr>
        </p:nvSpPr>
        <p:spPr>
          <a:xfrm>
            <a:off x="949166" y="3088640"/>
            <a:ext cx="8531999" cy="1827552"/>
          </a:xfrm>
          <a:prstGeom prst="rect">
            <a:avLst/>
          </a:prstGeom>
          <a:noFill/>
          <a:ln w="19050">
            <a:noFill/>
          </a:ln>
        </p:spPr>
        <p:txBody>
          <a:bodyPr wrap="square" rtlCol="0">
            <a:spAutoFit/>
          </a:bodyPr>
          <a:lstStyle>
            <a:defPPr>
              <a:defRPr lang="zh-CN"/>
            </a:defPPr>
            <a:lvl1pPr defTabSz="0">
              <a:lnSpc>
                <a:spcPct val="120000"/>
              </a:lnSpc>
              <a:spcBef>
                <a:spcPct val="0"/>
              </a:spcBef>
              <a:tabLst>
                <a:tab pos="1187450" algn="l"/>
                <a:tab pos="2162175" algn="l"/>
                <a:tab pos="3141980" algn="l"/>
                <a:tab pos="4189730" algn="l"/>
              </a:tabLst>
              <a:defRPr sz="2800" b="1">
                <a:solidFill>
                  <a:srgbClr val="FF0000"/>
                </a:solidFill>
                <a:latin typeface="Times New Roman" pitchFamily="18" charset="0"/>
                <a:ea typeface="黑体" panose="02010609060101010101" pitchFamily="2" charset="-122"/>
              </a:defRPr>
            </a:lvl1pPr>
          </a:lstStyle>
          <a:p>
            <a:r>
              <a:rPr lang="zh-CN" altLang="en-US" sz="2400" dirty="0">
                <a:solidFill>
                  <a:schemeClr val="tx1"/>
                </a:solidFill>
                <a:latin typeface="楷体" pitchFamily="49" charset="-122"/>
                <a:ea typeface="楷体" pitchFamily="49" charset="-122"/>
                <a:sym typeface="+mn-ea"/>
              </a:rPr>
              <a:t>（</a:t>
            </a:r>
            <a:r>
              <a:rPr lang="en-US" altLang="zh-CN" sz="2400" dirty="0">
                <a:solidFill>
                  <a:schemeClr val="tx1"/>
                </a:solidFill>
                <a:latin typeface="楷体" pitchFamily="49" charset="-122"/>
                <a:ea typeface="楷体" pitchFamily="49" charset="-122"/>
                <a:sym typeface="+mn-ea"/>
              </a:rPr>
              <a:t>2</a:t>
            </a:r>
            <a:r>
              <a:rPr lang="zh-CN" altLang="en-US" sz="2400" dirty="0">
                <a:solidFill>
                  <a:schemeClr val="tx1"/>
                </a:solidFill>
                <a:latin typeface="楷体" pitchFamily="49" charset="-122"/>
                <a:ea typeface="楷体" pitchFamily="49" charset="-122"/>
                <a:sym typeface="+mn-ea"/>
              </a:rPr>
              <a:t>）</a:t>
            </a:r>
            <a:r>
              <a:rPr lang="zh-CN" altLang="zh-CN" sz="2400" dirty="0">
                <a:solidFill>
                  <a:schemeClr val="tx1"/>
                </a:solidFill>
                <a:latin typeface="楷体" pitchFamily="49" charset="-122"/>
                <a:ea typeface="楷体" pitchFamily="49" charset="-122"/>
                <a:sym typeface="+mn-ea"/>
              </a:rPr>
              <a:t>举措</a:t>
            </a:r>
            <a:r>
              <a:rPr lang="en-US" altLang="zh-CN" sz="2400" dirty="0">
                <a:solidFill>
                  <a:schemeClr val="tx1"/>
                </a:solidFill>
                <a:latin typeface="楷体" pitchFamily="49" charset="-122"/>
                <a:ea typeface="楷体" pitchFamily="49" charset="-122"/>
                <a:sym typeface="+mn-ea"/>
              </a:rPr>
              <a:t>:</a:t>
            </a:r>
            <a:r>
              <a:rPr lang="en-US" altLang="zh-CN" sz="2400" b="0" dirty="0">
                <a:solidFill>
                  <a:schemeClr val="tx1"/>
                </a:solidFill>
                <a:latin typeface="楷体" pitchFamily="49" charset="-122"/>
                <a:ea typeface="楷体" pitchFamily="49" charset="-122"/>
                <a:sym typeface="+mn-ea"/>
              </a:rPr>
              <a:t> </a:t>
            </a:r>
            <a:r>
              <a:rPr lang="zh-CN" altLang="zh-CN" sz="2400" b="0" dirty="0">
                <a:solidFill>
                  <a:schemeClr val="tx1"/>
                </a:solidFill>
                <a:latin typeface="楷体" pitchFamily="49" charset="-122"/>
                <a:ea typeface="楷体" pitchFamily="49" charset="-122"/>
                <a:sym typeface="+mn-ea"/>
              </a:rPr>
              <a:t>依法治污</a:t>
            </a:r>
            <a:r>
              <a:rPr lang="en-US" altLang="zh-CN" sz="2400" b="0" dirty="0">
                <a:solidFill>
                  <a:schemeClr val="tx1"/>
                </a:solidFill>
                <a:latin typeface="楷体" pitchFamily="49" charset="-122"/>
                <a:ea typeface="楷体" pitchFamily="49" charset="-122"/>
                <a:sym typeface="+mn-ea"/>
              </a:rPr>
              <a:t>;</a:t>
            </a:r>
            <a:r>
              <a:rPr lang="zh-CN" altLang="zh-CN" sz="2400" b="0" dirty="0">
                <a:solidFill>
                  <a:schemeClr val="tx1"/>
                </a:solidFill>
                <a:latin typeface="楷体" pitchFamily="49" charset="-122"/>
                <a:ea typeface="楷体" pitchFamily="49" charset="-122"/>
                <a:sym typeface="+mn-ea"/>
              </a:rPr>
              <a:t>调整能源结构</a:t>
            </a:r>
            <a:r>
              <a:rPr lang="en-US" altLang="zh-CN" sz="2400" b="0" dirty="0">
                <a:solidFill>
                  <a:schemeClr val="tx1"/>
                </a:solidFill>
                <a:latin typeface="楷体" pitchFamily="49" charset="-122"/>
                <a:ea typeface="楷体" pitchFamily="49" charset="-122"/>
                <a:sym typeface="+mn-ea"/>
              </a:rPr>
              <a:t>;</a:t>
            </a:r>
            <a:r>
              <a:rPr lang="zh-CN" altLang="zh-CN" sz="2400" b="0" dirty="0">
                <a:solidFill>
                  <a:schemeClr val="tx1"/>
                </a:solidFill>
                <a:latin typeface="楷体" pitchFamily="49" charset="-122"/>
                <a:ea typeface="楷体" pitchFamily="49" charset="-122"/>
                <a:sym typeface="+mn-ea"/>
              </a:rPr>
              <a:t>培养环保意识</a:t>
            </a:r>
            <a:r>
              <a:rPr lang="en-US" altLang="zh-CN" sz="2400" b="0" dirty="0">
                <a:solidFill>
                  <a:schemeClr val="tx1"/>
                </a:solidFill>
                <a:latin typeface="楷体" pitchFamily="49" charset="-122"/>
                <a:ea typeface="楷体" pitchFamily="49" charset="-122"/>
                <a:sym typeface="+mn-ea"/>
              </a:rPr>
              <a:t>;</a:t>
            </a:r>
            <a:r>
              <a:rPr lang="zh-CN" altLang="zh-CN" sz="2400" b="0" dirty="0">
                <a:solidFill>
                  <a:schemeClr val="tx1"/>
                </a:solidFill>
                <a:latin typeface="楷体" pitchFamily="49" charset="-122"/>
                <a:ea typeface="楷体" pitchFamily="49" charset="-122"/>
                <a:sym typeface="+mn-ea"/>
              </a:rPr>
              <a:t>加强政府监管</a:t>
            </a:r>
            <a:r>
              <a:rPr lang="zh-CN" altLang="en-US" sz="2400" b="0" dirty="0">
                <a:solidFill>
                  <a:schemeClr val="tx1"/>
                </a:solidFill>
                <a:latin typeface="楷体" pitchFamily="49" charset="-122"/>
                <a:ea typeface="楷体" pitchFamily="49" charset="-122"/>
                <a:sym typeface="+mn-ea"/>
              </a:rPr>
              <a:t>；注重公共设施的建设</a:t>
            </a:r>
            <a:endParaRPr lang="en-US" altLang="zh-CN" sz="2400" b="0" dirty="0">
              <a:solidFill>
                <a:schemeClr val="tx1"/>
              </a:solidFill>
              <a:latin typeface="楷体" pitchFamily="49" charset="-122"/>
              <a:ea typeface="楷体" pitchFamily="49" charset="-122"/>
              <a:sym typeface="+mn-ea"/>
            </a:endParaRPr>
          </a:p>
          <a:p>
            <a:r>
              <a:rPr lang="zh-CN" altLang="en-US" sz="2400" dirty="0">
                <a:solidFill>
                  <a:schemeClr val="tx1"/>
                </a:solidFill>
                <a:latin typeface="楷体" pitchFamily="49" charset="-122"/>
                <a:ea typeface="楷体" pitchFamily="49" charset="-122"/>
                <a:cs typeface="黑体" panose="02010609060101010101" pitchFamily="49" charset="-122"/>
              </a:rPr>
              <a:t>（</a:t>
            </a:r>
            <a:r>
              <a:rPr lang="en-US" altLang="zh-CN" sz="2400" dirty="0">
                <a:solidFill>
                  <a:schemeClr val="tx1"/>
                </a:solidFill>
                <a:latin typeface="楷体" pitchFamily="49" charset="-122"/>
                <a:ea typeface="楷体" pitchFamily="49" charset="-122"/>
                <a:cs typeface="黑体" panose="02010609060101010101" pitchFamily="49" charset="-122"/>
              </a:rPr>
              <a:t>3</a:t>
            </a:r>
            <a:r>
              <a:rPr lang="zh-CN" altLang="en-US" sz="2400" dirty="0">
                <a:solidFill>
                  <a:schemeClr val="tx1"/>
                </a:solidFill>
                <a:latin typeface="楷体" pitchFamily="49" charset="-122"/>
                <a:ea typeface="楷体" pitchFamily="49" charset="-122"/>
                <a:cs typeface="黑体" panose="02010609060101010101" pitchFamily="49" charset="-122"/>
              </a:rPr>
              <a:t>）原因：</a:t>
            </a:r>
            <a:r>
              <a:rPr lang="zh-CN" altLang="en-US" sz="2400" b="0" dirty="0">
                <a:solidFill>
                  <a:schemeClr val="tx1"/>
                </a:solidFill>
                <a:latin typeface="楷体" pitchFamily="49" charset="-122"/>
                <a:ea typeface="楷体" pitchFamily="49" charset="-122"/>
              </a:rPr>
              <a:t>英国民主政治的发展；</a:t>
            </a:r>
            <a:r>
              <a:rPr lang="zh-CN" altLang="en-US" sz="2400" b="0" dirty="0">
                <a:solidFill>
                  <a:schemeClr val="tx1"/>
                </a:solidFill>
                <a:latin typeface="楷体" pitchFamily="49" charset="-122"/>
                <a:ea typeface="楷体" pitchFamily="49" charset="-122"/>
                <a:sym typeface="+mn-ea"/>
              </a:rPr>
              <a:t>工业革命的推动；</a:t>
            </a:r>
            <a:r>
              <a:rPr lang="zh-CN" altLang="en-US" sz="2400" b="0" dirty="0">
                <a:solidFill>
                  <a:schemeClr val="tx1"/>
                </a:solidFill>
                <a:latin typeface="楷体" pitchFamily="49" charset="-122"/>
                <a:ea typeface="楷体" pitchFamily="49" charset="-122"/>
              </a:rPr>
              <a:t>进步社会思潮的影响等；</a:t>
            </a:r>
          </a:p>
        </p:txBody>
      </p:sp>
      <p:sp>
        <p:nvSpPr>
          <p:cNvPr id="4" name="文本框 11266"/>
          <p:cNvSpPr txBox="1"/>
          <p:nvPr>
            <p:custDataLst>
              <p:tags r:id="rId3"/>
            </p:custDataLst>
          </p:nvPr>
        </p:nvSpPr>
        <p:spPr>
          <a:xfrm>
            <a:off x="7419786" y="1325940"/>
            <a:ext cx="4122758" cy="1569660"/>
          </a:xfrm>
          <a:prstGeom prst="rect">
            <a:avLst/>
          </a:prstGeom>
          <a:noFill/>
          <a:ln w="9525">
            <a:noFill/>
          </a:ln>
        </p:spPr>
        <p:txBody>
          <a:bodyPr wrap="square">
            <a:spAutoFit/>
          </a:bodyPr>
          <a:lstStyle/>
          <a:p>
            <a:r>
              <a:rPr lang="en-US" altLang="zh-CN" sz="2400" b="1" dirty="0" smtClean="0">
                <a:solidFill>
                  <a:srgbClr val="FF0000"/>
                </a:solidFill>
                <a:latin typeface="Arial" panose="020B0604020202020204" pitchFamily="34" charset="0"/>
                <a:ea typeface="楷体_GB2312" panose="02010609030101010101" charset="-122"/>
              </a:rPr>
              <a:t>1.</a:t>
            </a:r>
            <a:r>
              <a:rPr lang="zh-CN" altLang="en-US" sz="2400" b="1" dirty="0" smtClean="0">
                <a:solidFill>
                  <a:srgbClr val="FF0000"/>
                </a:solidFill>
                <a:latin typeface="Arial" panose="020B0604020202020204" pitchFamily="34" charset="0"/>
                <a:ea typeface="楷体_GB2312" panose="02010609030101010101" charset="-122"/>
              </a:rPr>
              <a:t>与</a:t>
            </a:r>
            <a:r>
              <a:rPr lang="zh-CN" altLang="en-US" sz="2400" b="1" dirty="0">
                <a:solidFill>
                  <a:srgbClr val="FF0000"/>
                </a:solidFill>
                <a:latin typeface="Arial" panose="020B0604020202020204" pitchFamily="34" charset="0"/>
                <a:ea typeface="楷体_GB2312" panose="02010609030101010101" charset="-122"/>
              </a:rPr>
              <a:t>工业化协调发展。</a:t>
            </a:r>
          </a:p>
          <a:p>
            <a:r>
              <a:rPr lang="en-US" altLang="zh-CN" sz="2400" b="1" dirty="0" smtClean="0">
                <a:solidFill>
                  <a:srgbClr val="FF0000"/>
                </a:solidFill>
                <a:latin typeface="Arial" panose="020B0604020202020204" pitchFamily="34" charset="0"/>
                <a:ea typeface="楷体_GB2312" panose="02010609030101010101" charset="-122"/>
              </a:rPr>
              <a:t>2.</a:t>
            </a:r>
            <a:r>
              <a:rPr lang="zh-CN" altLang="en-US" sz="2400" b="1" dirty="0" smtClean="0">
                <a:solidFill>
                  <a:srgbClr val="FF0000"/>
                </a:solidFill>
                <a:latin typeface="Arial" panose="020B0604020202020204" pitchFamily="34" charset="0"/>
                <a:ea typeface="楷体_GB2312" panose="02010609030101010101" charset="-122"/>
              </a:rPr>
              <a:t>走</a:t>
            </a:r>
            <a:r>
              <a:rPr lang="zh-CN" altLang="en-US" sz="2400" b="1" dirty="0">
                <a:solidFill>
                  <a:srgbClr val="FF0000"/>
                </a:solidFill>
                <a:latin typeface="Arial" panose="020B0604020202020204" pitchFamily="34" charset="0"/>
                <a:ea typeface="楷体_GB2312" panose="02010609030101010101" charset="-122"/>
              </a:rPr>
              <a:t>可持续发展道路。</a:t>
            </a:r>
          </a:p>
          <a:p>
            <a:r>
              <a:rPr lang="en-US" altLang="zh-CN" sz="2400" b="1" dirty="0" smtClean="0">
                <a:solidFill>
                  <a:srgbClr val="FF0000"/>
                </a:solidFill>
                <a:latin typeface="Arial" panose="020B0604020202020204" pitchFamily="34" charset="0"/>
                <a:ea typeface="楷体_GB2312" panose="02010609030101010101" charset="-122"/>
              </a:rPr>
              <a:t>3.</a:t>
            </a:r>
            <a:r>
              <a:rPr lang="zh-CN" altLang="en-US" sz="2400" b="1" dirty="0" smtClean="0">
                <a:solidFill>
                  <a:srgbClr val="FF0000"/>
                </a:solidFill>
                <a:latin typeface="Arial" panose="020B0604020202020204" pitchFamily="34" charset="0"/>
                <a:ea typeface="楷体_GB2312" panose="02010609030101010101" charset="-122"/>
              </a:rPr>
              <a:t>科</a:t>
            </a:r>
            <a:r>
              <a:rPr lang="zh-CN" altLang="en-US" sz="2400" b="1" dirty="0">
                <a:solidFill>
                  <a:srgbClr val="FF0000"/>
                </a:solidFill>
                <a:latin typeface="Arial" panose="020B0604020202020204" pitchFamily="34" charset="0"/>
                <a:ea typeface="楷体_GB2312" panose="02010609030101010101" charset="-122"/>
              </a:rPr>
              <a:t>学决策、统筹城乡规划。</a:t>
            </a:r>
          </a:p>
          <a:p>
            <a:r>
              <a:rPr lang="en-US" altLang="zh-CN" sz="2400" b="1" dirty="0" smtClean="0">
                <a:solidFill>
                  <a:srgbClr val="FF0000"/>
                </a:solidFill>
                <a:latin typeface="Arial" panose="020B0604020202020204" pitchFamily="34" charset="0"/>
                <a:ea typeface="楷体_GB2312" panose="02010609030101010101" charset="-122"/>
              </a:rPr>
              <a:t>4.</a:t>
            </a:r>
            <a:r>
              <a:rPr lang="zh-CN" altLang="en-US" sz="2400" b="1" dirty="0" smtClean="0">
                <a:solidFill>
                  <a:srgbClr val="FF0000"/>
                </a:solidFill>
                <a:latin typeface="Arial" panose="020B0604020202020204" pitchFamily="34" charset="0"/>
                <a:ea typeface="楷体_GB2312" panose="02010609030101010101" charset="-122"/>
              </a:rPr>
              <a:t>以</a:t>
            </a:r>
            <a:r>
              <a:rPr lang="zh-CN" altLang="en-US" sz="2400" b="1" dirty="0">
                <a:solidFill>
                  <a:srgbClr val="FF0000"/>
                </a:solidFill>
                <a:latin typeface="Arial" panose="020B0604020202020204" pitchFamily="34" charset="0"/>
                <a:ea typeface="楷体_GB2312" panose="02010609030101010101" charset="-122"/>
              </a:rPr>
              <a:t>人为本，改善人居环境。</a:t>
            </a:r>
          </a:p>
        </p:txBody>
      </p:sp>
      <p:sp>
        <p:nvSpPr>
          <p:cNvPr id="5" name="文本框 11268"/>
          <p:cNvSpPr txBox="1"/>
          <p:nvPr>
            <p:custDataLst>
              <p:tags r:id="rId4"/>
            </p:custDataLst>
          </p:nvPr>
        </p:nvSpPr>
        <p:spPr>
          <a:xfrm>
            <a:off x="7377864" y="675025"/>
            <a:ext cx="4206601" cy="461665"/>
          </a:xfrm>
          <a:prstGeom prst="rect">
            <a:avLst/>
          </a:prstGeom>
          <a:noFill/>
          <a:ln w="57150" cap="rnd" cmpd="sng">
            <a:solidFill>
              <a:schemeClr val="bg1"/>
            </a:solidFill>
            <a:prstDash val="sysDot"/>
            <a:miter/>
            <a:headEnd type="none" w="med" len="med"/>
            <a:tailEnd type="none" w="med" len="med"/>
          </a:ln>
        </p:spPr>
        <p:txBody>
          <a:bodyPr wrap="none" anchor="t">
            <a:spAutoFit/>
          </a:bodyPr>
          <a:lstStyle/>
          <a:p>
            <a:r>
              <a:rPr lang="zh-CN" altLang="en-US" sz="2400" b="1" dirty="0">
                <a:solidFill>
                  <a:srgbClr val="0000CC"/>
                </a:solidFill>
                <a:latin typeface="黑体" panose="02010609060101010101" pitchFamily="49" charset="-122"/>
                <a:ea typeface="黑体" panose="02010609060101010101" pitchFamily="49" charset="-122"/>
              </a:rPr>
              <a:t>中国和世界的城市化必由之路</a:t>
            </a:r>
          </a:p>
        </p:txBody>
      </p:sp>
    </p:spTree>
    <p:extLst>
      <p:ext uri="{BB962C8B-B14F-4D97-AF65-F5344CB8AC3E}">
        <p14:creationId xmlns:p14="http://schemas.microsoft.com/office/powerpoint/2010/main" xmlns="" val="239128685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000" advTm="2000">
        <p15:prstTrans prst="curtains"/>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0C34E2CD-1586-4289-A772-54D6C024A75C}"/>
              </a:ext>
            </a:extLst>
          </p:cNvPr>
          <p:cNvSpPr txBox="1"/>
          <p:nvPr>
            <p:custDataLst>
              <p:tags r:id="rId1"/>
            </p:custDataLst>
          </p:nvPr>
        </p:nvSpPr>
        <p:spPr>
          <a:xfrm>
            <a:off x="1722005" y="779364"/>
            <a:ext cx="2348720" cy="523220"/>
          </a:xfrm>
          <a:prstGeom prst="rect">
            <a:avLst/>
          </a:prstGeom>
          <a:noFill/>
        </p:spPr>
        <p:txBody>
          <a:bodyPr wrap="none" rtlCol="0">
            <a:spAutoFit/>
          </a:bodyPr>
          <a:lstStyle/>
          <a:p>
            <a:r>
              <a:rPr lang="en-US" altLang="zh-CN" sz="2800" b="1" dirty="0">
                <a:solidFill>
                  <a:srgbClr val="7030A0"/>
                </a:solidFill>
                <a:latin typeface="楷体" pitchFamily="49" charset="-122"/>
                <a:ea typeface="楷体" pitchFamily="49" charset="-122"/>
              </a:rPr>
              <a:t>【</a:t>
            </a:r>
            <a:r>
              <a:rPr lang="zh-CN" altLang="en-US" sz="2800" b="1" dirty="0">
                <a:solidFill>
                  <a:srgbClr val="7030A0"/>
                </a:solidFill>
                <a:latin typeface="楷体" pitchFamily="49" charset="-122"/>
                <a:ea typeface="楷体" pitchFamily="49" charset="-122"/>
              </a:rPr>
              <a:t>课堂小结</a:t>
            </a:r>
            <a:r>
              <a:rPr lang="en-US" altLang="zh-CN" sz="2800" b="1" dirty="0">
                <a:solidFill>
                  <a:srgbClr val="7030A0"/>
                </a:solidFill>
                <a:latin typeface="楷体" pitchFamily="49" charset="-122"/>
                <a:ea typeface="楷体" pitchFamily="49" charset="-122"/>
              </a:rPr>
              <a:t>】</a:t>
            </a:r>
            <a:endParaRPr lang="zh-CN" altLang="en-US" sz="2800" b="1" dirty="0">
              <a:solidFill>
                <a:srgbClr val="7030A0"/>
              </a:solidFill>
              <a:latin typeface="楷体" pitchFamily="49" charset="-122"/>
              <a:ea typeface="楷体" pitchFamily="49" charset="-122"/>
            </a:endParaRPr>
          </a:p>
        </p:txBody>
      </p:sp>
      <p:sp>
        <p:nvSpPr>
          <p:cNvPr id="3" name="文本框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B816D6C7-A624-4BB1-A854-ECD3CBCB248C}"/>
              </a:ext>
            </a:extLst>
          </p:cNvPr>
          <p:cNvSpPr txBox="1"/>
          <p:nvPr>
            <p:custDataLst>
              <p:tags r:id="rId2"/>
            </p:custDataLst>
          </p:nvPr>
        </p:nvSpPr>
        <p:spPr>
          <a:xfrm>
            <a:off x="7407816" y="1764531"/>
            <a:ext cx="1107996" cy="461665"/>
          </a:xfrm>
          <a:prstGeom prst="rect">
            <a:avLst/>
          </a:prstGeom>
          <a:noFill/>
        </p:spPr>
        <p:txBody>
          <a:bodyPr wrap="none" rtlCol="0">
            <a:spAutoFit/>
          </a:bodyPr>
          <a:lstStyle/>
          <a:p>
            <a:r>
              <a:rPr lang="zh-CN" altLang="en-US" sz="2400" b="1">
                <a:latin typeface="黑体" panose="02010609060101010101" pitchFamily="49" charset="-122"/>
                <a:ea typeface="黑体" panose="02010609060101010101" pitchFamily="49" charset="-122"/>
              </a:rPr>
              <a:t>城市病</a:t>
            </a:r>
          </a:p>
        </p:txBody>
      </p:sp>
      <p:sp>
        <p:nvSpPr>
          <p:cNvPr id="4" name="文本框 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A1DE59B1-19EE-4495-86FA-1A34CEB04B45}"/>
              </a:ext>
            </a:extLst>
          </p:cNvPr>
          <p:cNvSpPr txBox="1"/>
          <p:nvPr>
            <p:custDataLst>
              <p:tags r:id="rId3"/>
            </p:custDataLst>
          </p:nvPr>
        </p:nvSpPr>
        <p:spPr>
          <a:xfrm>
            <a:off x="1211546" y="1704799"/>
            <a:ext cx="1255542" cy="461665"/>
          </a:xfrm>
          <a:prstGeom prst="rect">
            <a:avLst/>
          </a:prstGeom>
          <a:noFill/>
        </p:spPr>
        <p:txBody>
          <a:bodyPr wrap="square">
            <a:spAutoFit/>
          </a:bodyPr>
          <a:lstStyle/>
          <a:p>
            <a:r>
              <a:rPr lang="zh-CN" altLang="en-US" sz="2400" b="1">
                <a:latin typeface="黑体" panose="02010609060101010101" pitchFamily="49" charset="-122"/>
                <a:ea typeface="黑体" panose="02010609060101010101" pitchFamily="49" charset="-122"/>
              </a:rPr>
              <a:t>工业化</a:t>
            </a:r>
          </a:p>
        </p:txBody>
      </p:sp>
      <p:sp>
        <p:nvSpPr>
          <p:cNvPr id="5" name="文本框 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4CAD03B2-B380-4181-B1DE-4CCBC804A202}"/>
              </a:ext>
            </a:extLst>
          </p:cNvPr>
          <p:cNvSpPr txBox="1"/>
          <p:nvPr>
            <p:custDataLst>
              <p:tags r:id="rId4"/>
            </p:custDataLst>
          </p:nvPr>
        </p:nvSpPr>
        <p:spPr>
          <a:xfrm>
            <a:off x="3358626" y="1704799"/>
            <a:ext cx="1382151" cy="461665"/>
          </a:xfrm>
          <a:prstGeom prst="rect">
            <a:avLst/>
          </a:prstGeom>
          <a:noFill/>
        </p:spPr>
        <p:txBody>
          <a:bodyPr wrap="square">
            <a:spAutoFit/>
          </a:bodyPr>
          <a:lstStyle/>
          <a:p>
            <a:r>
              <a:rPr lang="zh-CN" altLang="en-US" sz="2400" b="1">
                <a:latin typeface="黑体" panose="02010609060101010101" pitchFamily="49" charset="-122"/>
                <a:ea typeface="黑体" panose="02010609060101010101" pitchFamily="49" charset="-122"/>
              </a:rPr>
              <a:t>城市化</a:t>
            </a:r>
          </a:p>
        </p:txBody>
      </p:sp>
      <p:sp>
        <p:nvSpPr>
          <p:cNvPr id="6" name="文本框 8">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6CA4C34-A624-4071-AEFD-599FF476D694}"/>
              </a:ext>
            </a:extLst>
          </p:cNvPr>
          <p:cNvSpPr txBox="1"/>
          <p:nvPr>
            <p:custDataLst>
              <p:tags r:id="rId5"/>
            </p:custDataLst>
          </p:nvPr>
        </p:nvSpPr>
        <p:spPr>
          <a:xfrm>
            <a:off x="5030304" y="1071752"/>
            <a:ext cx="1698741" cy="461665"/>
          </a:xfrm>
          <a:prstGeom prst="rect">
            <a:avLst/>
          </a:prstGeom>
          <a:noFill/>
        </p:spPr>
        <p:txBody>
          <a:bodyPr wrap="square">
            <a:spAutoFit/>
          </a:bodyPr>
          <a:lstStyle/>
          <a:p>
            <a:r>
              <a:rPr lang="zh-CN" altLang="en-US" sz="2400" b="1">
                <a:latin typeface="黑体" panose="02010609060101010101" pitchFamily="49" charset="-122"/>
                <a:ea typeface="黑体" panose="02010609060101010101" pitchFamily="49" charset="-122"/>
              </a:rPr>
              <a:t>居住条件</a:t>
            </a:r>
          </a:p>
        </p:txBody>
      </p:sp>
      <p:sp>
        <p:nvSpPr>
          <p:cNvPr id="7" name="文本框 10">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7E086B1-36A1-4F55-8E8B-20C71D8EEE42}"/>
              </a:ext>
            </a:extLst>
          </p:cNvPr>
          <p:cNvSpPr txBox="1"/>
          <p:nvPr>
            <p:custDataLst>
              <p:tags r:id="rId6"/>
            </p:custDataLst>
          </p:nvPr>
        </p:nvSpPr>
        <p:spPr>
          <a:xfrm>
            <a:off x="5030304" y="2404627"/>
            <a:ext cx="1550963" cy="461665"/>
          </a:xfrm>
          <a:prstGeom prst="rect">
            <a:avLst/>
          </a:prstGeom>
          <a:noFill/>
        </p:spPr>
        <p:txBody>
          <a:bodyPr wrap="square">
            <a:spAutoFit/>
          </a:bodyPr>
          <a:lstStyle/>
          <a:p>
            <a:r>
              <a:rPr lang="zh-CN" altLang="en-US" sz="2400" b="1">
                <a:latin typeface="黑体" panose="02010609060101010101" pitchFamily="49" charset="-122"/>
                <a:ea typeface="黑体" panose="02010609060101010101" pitchFamily="49" charset="-122"/>
              </a:rPr>
              <a:t>基础设施</a:t>
            </a:r>
          </a:p>
        </p:txBody>
      </p:sp>
      <p:sp>
        <p:nvSpPr>
          <p:cNvPr id="8" name="箭头: 右 1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C5203F0F-2ADE-464F-AC09-29E684F2AB65}"/>
              </a:ext>
            </a:extLst>
          </p:cNvPr>
          <p:cNvSpPr/>
          <p:nvPr>
            <p:custDataLst>
              <p:tags r:id="rId7"/>
            </p:custDataLst>
          </p:nvPr>
        </p:nvSpPr>
        <p:spPr>
          <a:xfrm>
            <a:off x="2348159" y="1773351"/>
            <a:ext cx="909158" cy="3245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箭头: 左右 1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BE83A9ED-22AD-4167-9FBD-D995FFCC898F}"/>
              </a:ext>
            </a:extLst>
          </p:cNvPr>
          <p:cNvSpPr/>
          <p:nvPr>
            <p:custDataLst>
              <p:tags r:id="rId8"/>
            </p:custDataLst>
          </p:nvPr>
        </p:nvSpPr>
        <p:spPr>
          <a:xfrm rot="19690024">
            <a:off x="4375015" y="1478143"/>
            <a:ext cx="731520" cy="23083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箭头: 左右 1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CBC147E4-6B23-4980-A40F-AA87665F164B}"/>
              </a:ext>
            </a:extLst>
          </p:cNvPr>
          <p:cNvSpPr/>
          <p:nvPr>
            <p:custDataLst>
              <p:tags r:id="rId9"/>
            </p:custDataLst>
          </p:nvPr>
        </p:nvSpPr>
        <p:spPr>
          <a:xfrm rot="1758379">
            <a:off x="4378835" y="2189885"/>
            <a:ext cx="731520" cy="23083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箭头: 右 1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D947AA4B-D791-4632-A6BF-9CE58C9BC54B}"/>
              </a:ext>
            </a:extLst>
          </p:cNvPr>
          <p:cNvSpPr/>
          <p:nvPr>
            <p:custDataLst>
              <p:tags r:id="rId10"/>
            </p:custDataLst>
          </p:nvPr>
        </p:nvSpPr>
        <p:spPr>
          <a:xfrm>
            <a:off x="5215526" y="1827315"/>
            <a:ext cx="2089161" cy="2705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95123E3-DE19-4557-A0F0-AA2221AAFB4D}"/>
              </a:ext>
            </a:extLst>
          </p:cNvPr>
          <p:cNvSpPr txBox="1"/>
          <p:nvPr>
            <p:custDataLst>
              <p:tags r:id="rId11"/>
            </p:custDataLst>
          </p:nvPr>
        </p:nvSpPr>
        <p:spPr>
          <a:xfrm>
            <a:off x="3334619" y="3795173"/>
            <a:ext cx="2204595" cy="461665"/>
          </a:xfrm>
          <a:prstGeom prst="rect">
            <a:avLst/>
          </a:prstGeom>
          <a:noFill/>
        </p:spPr>
        <p:txBody>
          <a:bodyPr wrap="square">
            <a:spAutoFit/>
          </a:bodyPr>
          <a:lstStyle/>
          <a:p>
            <a:r>
              <a:rPr lang="zh-CN" altLang="en-US" sz="2400" b="1">
                <a:latin typeface="黑体" panose="02010609060101010101" pitchFamily="49" charset="-122"/>
                <a:ea typeface="黑体" panose="02010609060101010101" pitchFamily="49" charset="-122"/>
              </a:rPr>
              <a:t>中国城市化</a:t>
            </a:r>
          </a:p>
        </p:txBody>
      </p:sp>
      <p:sp>
        <p:nvSpPr>
          <p:cNvPr id="13" name="箭头: 右 1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753585D-1B0B-4196-80A9-8F5D598E99F6}"/>
              </a:ext>
            </a:extLst>
          </p:cNvPr>
          <p:cNvSpPr/>
          <p:nvPr>
            <p:custDataLst>
              <p:tags r:id="rId12"/>
            </p:custDataLst>
          </p:nvPr>
        </p:nvSpPr>
        <p:spPr>
          <a:xfrm rot="5400000">
            <a:off x="3189332" y="2858625"/>
            <a:ext cx="1375021" cy="387764"/>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8">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222C9D4F-9AD5-4BE4-B646-450DC3BCC87D}"/>
              </a:ext>
            </a:extLst>
          </p:cNvPr>
          <p:cNvSpPr txBox="1"/>
          <p:nvPr>
            <p:custDataLst>
              <p:tags r:id="rId13"/>
            </p:custDataLst>
          </p:nvPr>
        </p:nvSpPr>
        <p:spPr>
          <a:xfrm>
            <a:off x="1052722" y="3110976"/>
            <a:ext cx="2204595" cy="1938992"/>
          </a:xfrm>
          <a:prstGeom prst="rect">
            <a:avLst/>
          </a:prstGeom>
          <a:noFill/>
        </p:spPr>
        <p:txBody>
          <a:bodyPr wrap="square">
            <a:spAutoFit/>
          </a:bodyPr>
          <a:lstStyle/>
          <a:p>
            <a:r>
              <a:rPr lang="zh-CN" altLang="en-US" sz="2400" b="1">
                <a:latin typeface="黑体" panose="02010609060101010101" pitchFamily="49" charset="-122"/>
                <a:ea typeface="黑体" panose="02010609060101010101" pitchFamily="49" charset="-122"/>
              </a:rPr>
              <a:t>列强入侵</a:t>
            </a:r>
            <a:endParaRPr lang="en-US" altLang="zh-CN" sz="2400" b="1">
              <a:latin typeface="黑体" panose="02010609060101010101" pitchFamily="49" charset="-122"/>
              <a:ea typeface="黑体" panose="02010609060101010101" pitchFamily="49" charset="-122"/>
            </a:endParaRPr>
          </a:p>
          <a:p>
            <a:r>
              <a:rPr lang="zh-CN" altLang="en-US" sz="2400" b="1">
                <a:latin typeface="黑体" panose="02010609060101010101" pitchFamily="49" charset="-122"/>
                <a:ea typeface="黑体" panose="02010609060101010101" pitchFamily="49" charset="-122"/>
              </a:rPr>
              <a:t>民族工业</a:t>
            </a:r>
            <a:endParaRPr lang="en-US" altLang="zh-CN" sz="2400" b="1">
              <a:latin typeface="黑体" panose="02010609060101010101" pitchFamily="49" charset="-122"/>
              <a:ea typeface="黑体" panose="02010609060101010101" pitchFamily="49" charset="-122"/>
            </a:endParaRPr>
          </a:p>
          <a:p>
            <a:r>
              <a:rPr lang="zh-CN" altLang="en-US" sz="2400" b="1">
                <a:latin typeface="黑体" panose="02010609060101010101" pitchFamily="49" charset="-122"/>
                <a:ea typeface="黑体" panose="02010609060101010101" pitchFamily="49" charset="-122"/>
              </a:rPr>
              <a:t>政治变革</a:t>
            </a:r>
            <a:endParaRPr lang="en-US" altLang="zh-CN" sz="2400" b="1">
              <a:latin typeface="黑体" panose="02010609060101010101" pitchFamily="49" charset="-122"/>
              <a:ea typeface="黑体" panose="02010609060101010101" pitchFamily="49" charset="-122"/>
            </a:endParaRPr>
          </a:p>
          <a:p>
            <a:r>
              <a:rPr lang="zh-CN" altLang="en-US" sz="2400" b="1">
                <a:latin typeface="黑体" panose="02010609060101010101" pitchFamily="49" charset="-122"/>
                <a:ea typeface="黑体" panose="02010609060101010101" pitchFamily="49" charset="-122"/>
              </a:rPr>
              <a:t>科技进步</a:t>
            </a:r>
            <a:endParaRPr lang="en-US" altLang="zh-CN" sz="2400" b="1">
              <a:latin typeface="黑体" panose="02010609060101010101" pitchFamily="49" charset="-122"/>
              <a:ea typeface="黑体" panose="02010609060101010101" pitchFamily="49" charset="-122"/>
            </a:endParaRPr>
          </a:p>
          <a:p>
            <a:r>
              <a:rPr lang="zh-CN" altLang="en-US" sz="2400" b="1">
                <a:latin typeface="黑体" panose="02010609060101010101" pitchFamily="49" charset="-122"/>
                <a:ea typeface="黑体" panose="02010609060101010101" pitchFamily="49" charset="-122"/>
              </a:rPr>
              <a:t>改革开放</a:t>
            </a:r>
          </a:p>
        </p:txBody>
      </p:sp>
      <p:sp>
        <p:nvSpPr>
          <p:cNvPr id="15" name="右大括号 1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2843E8EE-5904-449C-AD17-ADD47ACAD742}"/>
              </a:ext>
            </a:extLst>
          </p:cNvPr>
          <p:cNvSpPr/>
          <p:nvPr>
            <p:custDataLst>
              <p:tags r:id="rId14"/>
            </p:custDataLst>
          </p:nvPr>
        </p:nvSpPr>
        <p:spPr>
          <a:xfrm>
            <a:off x="2348159" y="3348110"/>
            <a:ext cx="375222" cy="146966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箭头: 右 20">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BD3A68B9-83F7-4450-80DC-C16C388F9D88}"/>
              </a:ext>
            </a:extLst>
          </p:cNvPr>
          <p:cNvSpPr/>
          <p:nvPr>
            <p:custDataLst>
              <p:tags r:id="rId15"/>
            </p:custDataLst>
          </p:nvPr>
        </p:nvSpPr>
        <p:spPr>
          <a:xfrm>
            <a:off x="2635709" y="3849640"/>
            <a:ext cx="621608" cy="352733"/>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2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47682A67-754E-4D23-9557-40954F162DAA}"/>
              </a:ext>
            </a:extLst>
          </p:cNvPr>
          <p:cNvSpPr txBox="1"/>
          <p:nvPr>
            <p:custDataLst>
              <p:tags r:id="rId16"/>
            </p:custDataLst>
          </p:nvPr>
        </p:nvSpPr>
        <p:spPr>
          <a:xfrm>
            <a:off x="5319523" y="3497531"/>
            <a:ext cx="6392577" cy="1569660"/>
          </a:xfrm>
          <a:prstGeom prst="rect">
            <a:avLst/>
          </a:prstGeom>
          <a:noFill/>
        </p:spPr>
        <p:txBody>
          <a:bodyPr wrap="square">
            <a:spAutoFit/>
          </a:bodyPr>
          <a:lstStyle/>
          <a:p>
            <a:r>
              <a:rPr lang="zh-CN" altLang="en-US" sz="2400" b="1">
                <a:latin typeface="黑体" panose="02010609060101010101" pitchFamily="49" charset="-122"/>
                <a:ea typeface="黑体" panose="02010609060101010101" pitchFamily="49" charset="-122"/>
              </a:rPr>
              <a:t>近代</a:t>
            </a:r>
            <a:r>
              <a:rPr lang="en-US" altLang="zh-CN" sz="2400" b="1">
                <a:latin typeface="黑体" panose="02010609060101010101" pitchFamily="49" charset="-122"/>
                <a:ea typeface="黑体" panose="02010609060101010101" pitchFamily="49" charset="-122"/>
              </a:rPr>
              <a:t>——</a:t>
            </a:r>
            <a:r>
              <a:rPr lang="zh-CN" altLang="en-US" sz="2400" b="1">
                <a:latin typeface="黑体" panose="02010609060101010101" pitchFamily="49" charset="-122"/>
                <a:ea typeface="黑体" panose="02010609060101010101" pitchFamily="49" charset="-122"/>
              </a:rPr>
              <a:t>缓慢发展</a:t>
            </a:r>
            <a:endParaRPr lang="en-US" altLang="zh-CN" sz="2400" b="1">
              <a:latin typeface="黑体" panose="02010609060101010101" pitchFamily="49" charset="-122"/>
              <a:ea typeface="黑体" panose="02010609060101010101" pitchFamily="49" charset="-122"/>
            </a:endParaRPr>
          </a:p>
          <a:p>
            <a:endParaRPr lang="en-US" altLang="zh-CN" sz="2400" b="1">
              <a:latin typeface="黑体" panose="02010609060101010101" pitchFamily="49" charset="-122"/>
              <a:ea typeface="黑体" panose="02010609060101010101" pitchFamily="49" charset="-122"/>
            </a:endParaRPr>
          </a:p>
          <a:p>
            <a:r>
              <a:rPr lang="zh-CN" altLang="en-US" sz="2400" b="1">
                <a:latin typeface="黑体" panose="02010609060101010101" pitchFamily="49" charset="-122"/>
                <a:ea typeface="黑体" panose="02010609060101010101" pitchFamily="49" charset="-122"/>
              </a:rPr>
              <a:t>新中国成立后</a:t>
            </a:r>
            <a:r>
              <a:rPr lang="en-US" altLang="zh-CN" sz="2400" b="1">
                <a:latin typeface="黑体" panose="02010609060101010101" pitchFamily="49" charset="-122"/>
                <a:ea typeface="黑体" panose="02010609060101010101" pitchFamily="49" charset="-122"/>
              </a:rPr>
              <a:t>——</a:t>
            </a:r>
            <a:r>
              <a:rPr lang="zh-CN" altLang="en-US" sz="2400" b="1">
                <a:latin typeface="黑体" panose="02010609060101010101" pitchFamily="49" charset="-122"/>
                <a:ea typeface="黑体" panose="02010609060101010101" pitchFamily="49" charset="-122"/>
              </a:rPr>
              <a:t>城市化率逐步提高，</a:t>
            </a:r>
            <a:endParaRPr lang="en-US" altLang="zh-CN" sz="2400" b="1">
              <a:latin typeface="黑体" panose="02010609060101010101" pitchFamily="49" charset="-122"/>
              <a:ea typeface="黑体" panose="02010609060101010101" pitchFamily="49" charset="-122"/>
            </a:endParaRPr>
          </a:p>
          <a:p>
            <a:r>
              <a:rPr lang="zh-CN" altLang="en-US" sz="2400" b="1">
                <a:latin typeface="黑体" panose="02010609060101010101" pitchFamily="49" charset="-122"/>
                <a:ea typeface="黑体" panose="02010609060101010101" pitchFamily="49" charset="-122"/>
              </a:rPr>
              <a:t>                人们居住条件逐步改善。</a:t>
            </a:r>
          </a:p>
        </p:txBody>
      </p:sp>
      <p:sp>
        <p:nvSpPr>
          <p:cNvPr id="18" name="左大括号 17">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FC78E299-1A61-4EE7-84DB-F9266C7CB106}"/>
              </a:ext>
            </a:extLst>
          </p:cNvPr>
          <p:cNvSpPr/>
          <p:nvPr>
            <p:custDataLst>
              <p:tags r:id="rId17"/>
            </p:custDataLst>
          </p:nvPr>
        </p:nvSpPr>
        <p:spPr>
          <a:xfrm>
            <a:off x="4853353" y="3740018"/>
            <a:ext cx="548640" cy="73350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extLst>
      <p:ext uri="{BB962C8B-B14F-4D97-AF65-F5344CB8AC3E}">
        <p14:creationId xmlns:p14="http://schemas.microsoft.com/office/powerpoint/2010/main" xmlns="" val="239128685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000" advTm="2000">
        <p15:prstTrans prst="curtains"/>
      </p:transition>
    </mc:Choice>
    <mc:Fallback>
      <p:transition spd="slow" advTm="200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0C34E2CD-1586-4289-A772-54D6C024A75C}"/>
              </a:ext>
            </a:extLst>
          </p:cNvPr>
          <p:cNvSpPr txBox="1"/>
          <p:nvPr>
            <p:custDataLst>
              <p:tags r:id="rId1"/>
            </p:custDataLst>
          </p:nvPr>
        </p:nvSpPr>
        <p:spPr>
          <a:xfrm>
            <a:off x="711200" y="2011680"/>
            <a:ext cx="10586720" cy="2677656"/>
          </a:xfrm>
          <a:prstGeom prst="rect">
            <a:avLst/>
          </a:prstGeom>
          <a:noFill/>
        </p:spPr>
        <p:txBody>
          <a:bodyPr wrap="square" rtlCol="0">
            <a:spAutoFit/>
          </a:bodyPr>
          <a:lstStyle/>
          <a:p>
            <a:r>
              <a:rPr lang="en-US" altLang="zh-CN" sz="2800" b="1" dirty="0" smtClean="0">
                <a:latin typeface="楷体" pitchFamily="49" charset="-122"/>
                <a:ea typeface="楷体" pitchFamily="49" charset="-122"/>
              </a:rPr>
              <a:t>1</a:t>
            </a:r>
            <a:r>
              <a:rPr lang="zh-CN" altLang="zh-CN" sz="2800" b="1" dirty="0" smtClean="0">
                <a:latin typeface="楷体" pitchFamily="49" charset="-122"/>
                <a:ea typeface="楷体" pitchFamily="49" charset="-122"/>
              </a:rPr>
              <a:t>．（</a:t>
            </a:r>
            <a:r>
              <a:rPr lang="en-US" altLang="zh-CN" sz="2800" b="1" dirty="0" smtClean="0">
                <a:latin typeface="楷体" pitchFamily="49" charset="-122"/>
                <a:ea typeface="楷体" pitchFamily="49" charset="-122"/>
              </a:rPr>
              <a:t>2021</a:t>
            </a:r>
            <a:r>
              <a:rPr lang="zh-CN" altLang="zh-CN" sz="2800" b="1" dirty="0" smtClean="0">
                <a:latin typeface="楷体" pitchFamily="49" charset="-122"/>
                <a:ea typeface="楷体" pitchFamily="49" charset="-122"/>
              </a:rPr>
              <a:t>·天津六校高二第二学期期中·</a:t>
            </a:r>
            <a:r>
              <a:rPr lang="en-US" altLang="zh-CN" sz="2800" b="1" dirty="0" smtClean="0">
                <a:latin typeface="楷体" pitchFamily="49" charset="-122"/>
                <a:ea typeface="楷体" pitchFamily="49" charset="-122"/>
              </a:rPr>
              <a:t>3</a:t>
            </a:r>
            <a:r>
              <a:rPr lang="zh-CN" altLang="zh-CN" sz="2800" b="1" dirty="0" smtClean="0">
                <a:latin typeface="楷体" pitchFamily="49" charset="-122"/>
                <a:ea typeface="楷体" pitchFamily="49" charset="-122"/>
              </a:rPr>
              <a:t>）从</a:t>
            </a:r>
            <a:r>
              <a:rPr lang="en-US" altLang="zh-CN" sz="2800" b="1" dirty="0" smtClean="0">
                <a:latin typeface="楷体" pitchFamily="49" charset="-122"/>
                <a:ea typeface="楷体" pitchFamily="49" charset="-122"/>
              </a:rPr>
              <a:t>19</a:t>
            </a:r>
            <a:r>
              <a:rPr lang="zh-CN" altLang="zh-CN" sz="2800" b="1" dirty="0" smtClean="0">
                <a:latin typeface="楷体" pitchFamily="49" charset="-122"/>
                <a:ea typeface="楷体" pitchFamily="49" charset="-122"/>
              </a:rPr>
              <a:t>世纪以来，中国很多城市逐渐形成给排水管网，使得城内原有河道与水环境迅速退化及至消失。新式马路、铁路、轨道交通、电线等各类近代设施成为城市不可或缺的组成部分。近代中国城市的变化反映了（　　）</a:t>
            </a:r>
          </a:p>
          <a:p>
            <a:r>
              <a:rPr lang="en-US" altLang="zh-CN" sz="2800" b="1" dirty="0" smtClean="0">
                <a:latin typeface="楷体" pitchFamily="49" charset="-122"/>
                <a:ea typeface="楷体" pitchFamily="49" charset="-122"/>
              </a:rPr>
              <a:t>A</a:t>
            </a:r>
            <a:r>
              <a:rPr lang="zh-CN" altLang="zh-CN" sz="2800" b="1" dirty="0" smtClean="0">
                <a:latin typeface="楷体" pitchFamily="49" charset="-122"/>
                <a:ea typeface="楷体" pitchFamily="49" charset="-122"/>
              </a:rPr>
              <a:t>．城市的生态环境逐渐恶化</a:t>
            </a:r>
            <a:r>
              <a:rPr lang="en-US" altLang="zh-CN" sz="2800" b="1" dirty="0" smtClean="0">
                <a:latin typeface="楷体" pitchFamily="49" charset="-122"/>
                <a:ea typeface="楷体" pitchFamily="49" charset="-122"/>
              </a:rPr>
              <a:t>        </a:t>
            </a:r>
            <a:r>
              <a:rPr lang="en-US" altLang="zh-CN" sz="2800" b="1" dirty="0" smtClean="0">
                <a:latin typeface="楷体" pitchFamily="49" charset="-122"/>
                <a:ea typeface="楷体" pitchFamily="49" charset="-122"/>
              </a:rPr>
              <a:t>B</a:t>
            </a:r>
            <a:r>
              <a:rPr lang="zh-CN" altLang="zh-CN" sz="2800" b="1" dirty="0" smtClean="0">
                <a:latin typeface="楷体" pitchFamily="49" charset="-122"/>
                <a:ea typeface="楷体" pitchFamily="49" charset="-122"/>
              </a:rPr>
              <a:t>．城市的人口压力日益增大</a:t>
            </a:r>
          </a:p>
          <a:p>
            <a:r>
              <a:rPr lang="en-US" altLang="zh-CN" sz="2800" b="1" dirty="0" smtClean="0">
                <a:latin typeface="楷体" pitchFamily="49" charset="-122"/>
                <a:ea typeface="楷体" pitchFamily="49" charset="-122"/>
              </a:rPr>
              <a:t>C</a:t>
            </a:r>
            <a:r>
              <a:rPr lang="zh-CN" altLang="zh-CN" sz="2800" b="1" dirty="0" smtClean="0">
                <a:latin typeface="楷体" pitchFamily="49" charset="-122"/>
                <a:ea typeface="楷体" pitchFamily="49" charset="-122"/>
              </a:rPr>
              <a:t>．工业文明影响了城市发展 </a:t>
            </a:r>
            <a:r>
              <a:rPr lang="en-US" altLang="zh-CN" sz="2800" b="1" dirty="0" smtClean="0">
                <a:latin typeface="楷体" pitchFamily="49" charset="-122"/>
                <a:ea typeface="楷体" pitchFamily="49" charset="-122"/>
              </a:rPr>
              <a:t>       </a:t>
            </a:r>
            <a:r>
              <a:rPr lang="en-US" altLang="zh-CN" sz="2800" b="1" dirty="0" smtClean="0">
                <a:latin typeface="楷体" pitchFamily="49" charset="-122"/>
                <a:ea typeface="楷体" pitchFamily="49" charset="-122"/>
              </a:rPr>
              <a:t>D</a:t>
            </a:r>
            <a:r>
              <a:rPr lang="zh-CN" altLang="zh-CN" sz="2800" b="1" dirty="0" smtClean="0">
                <a:latin typeface="楷体" pitchFamily="49" charset="-122"/>
                <a:ea typeface="楷体" pitchFamily="49" charset="-122"/>
              </a:rPr>
              <a:t>．城市化进程发展迅速</a:t>
            </a:r>
            <a:endParaRPr lang="zh-CN" altLang="zh-CN" sz="2800" b="1" dirty="0">
              <a:latin typeface="楷体" pitchFamily="49" charset="-122"/>
              <a:ea typeface="楷体" pitchFamily="49" charset="-122"/>
            </a:endParaRPr>
          </a:p>
        </p:txBody>
      </p:sp>
      <p:sp>
        <p:nvSpPr>
          <p:cNvPr id="3" name="文本框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0C34E2CD-1586-4289-A772-54D6C024A75C}"/>
              </a:ext>
            </a:extLst>
          </p:cNvPr>
          <p:cNvSpPr txBox="1"/>
          <p:nvPr>
            <p:custDataLst>
              <p:tags r:id="rId2"/>
            </p:custDataLst>
          </p:nvPr>
        </p:nvSpPr>
        <p:spPr>
          <a:xfrm>
            <a:off x="1722005" y="779364"/>
            <a:ext cx="2348720" cy="523220"/>
          </a:xfrm>
          <a:prstGeom prst="rect">
            <a:avLst/>
          </a:prstGeom>
          <a:noFill/>
        </p:spPr>
        <p:txBody>
          <a:bodyPr wrap="none" rtlCol="0">
            <a:spAutoFit/>
          </a:bodyPr>
          <a:lstStyle/>
          <a:p>
            <a:r>
              <a:rPr lang="en-US" altLang="zh-CN" sz="2800" b="1" dirty="0" smtClean="0">
                <a:solidFill>
                  <a:srgbClr val="7030A0"/>
                </a:solidFill>
                <a:latin typeface="楷体" pitchFamily="49" charset="-122"/>
                <a:ea typeface="楷体" pitchFamily="49" charset="-122"/>
              </a:rPr>
              <a:t>【</a:t>
            </a:r>
            <a:r>
              <a:rPr lang="zh-CN" altLang="en-US" sz="2800" b="1" dirty="0" smtClean="0">
                <a:solidFill>
                  <a:srgbClr val="7030A0"/>
                </a:solidFill>
                <a:latin typeface="楷体" pitchFamily="49" charset="-122"/>
                <a:ea typeface="楷体" pitchFamily="49" charset="-122"/>
              </a:rPr>
              <a:t>小试身手</a:t>
            </a:r>
            <a:r>
              <a:rPr lang="en-US" altLang="zh-CN" sz="2800" b="1" dirty="0" smtClean="0">
                <a:solidFill>
                  <a:srgbClr val="7030A0"/>
                </a:solidFill>
                <a:latin typeface="楷体" pitchFamily="49" charset="-122"/>
                <a:ea typeface="楷体" pitchFamily="49" charset="-122"/>
              </a:rPr>
              <a:t>】</a:t>
            </a:r>
            <a:endParaRPr lang="zh-CN" altLang="en-US" sz="2800" b="1" dirty="0">
              <a:solidFill>
                <a:srgbClr val="7030A0"/>
              </a:solidFill>
              <a:latin typeface="楷体" pitchFamily="49" charset="-122"/>
              <a:ea typeface="楷体" pitchFamily="49" charset="-122"/>
            </a:endParaRPr>
          </a:p>
        </p:txBody>
      </p:sp>
      <p:sp>
        <p:nvSpPr>
          <p:cNvPr id="4" name="文本框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0C34E2CD-1586-4289-A772-54D6C024A75C}"/>
              </a:ext>
            </a:extLst>
          </p:cNvPr>
          <p:cNvSpPr txBox="1"/>
          <p:nvPr>
            <p:custDataLst>
              <p:tags r:id="rId3"/>
            </p:custDataLst>
          </p:nvPr>
        </p:nvSpPr>
        <p:spPr>
          <a:xfrm>
            <a:off x="9372485" y="4886960"/>
            <a:ext cx="649537" cy="1200329"/>
          </a:xfrm>
          <a:prstGeom prst="rect">
            <a:avLst/>
          </a:prstGeom>
          <a:noFill/>
        </p:spPr>
        <p:txBody>
          <a:bodyPr wrap="none" rtlCol="0">
            <a:spAutoFit/>
          </a:bodyPr>
          <a:lstStyle/>
          <a:p>
            <a:r>
              <a:rPr lang="en-US" altLang="zh-CN" sz="7200" b="1" dirty="0" smtClean="0">
                <a:solidFill>
                  <a:srgbClr val="FF0000"/>
                </a:solidFill>
                <a:latin typeface="楷体" pitchFamily="49" charset="-122"/>
                <a:ea typeface="楷体" pitchFamily="49" charset="-122"/>
              </a:rPr>
              <a:t>C</a:t>
            </a:r>
            <a:endParaRPr lang="zh-CN" altLang="en-US" sz="7200" b="1" dirty="0">
              <a:solidFill>
                <a:srgbClr val="FF0000"/>
              </a:solidFill>
              <a:latin typeface="楷体" pitchFamily="49" charset="-122"/>
              <a:ea typeface="楷体" pitchFamily="49" charset="-122"/>
            </a:endParaRPr>
          </a:p>
        </p:txBody>
      </p:sp>
    </p:spTree>
    <p:extLst>
      <p:ext uri="{BB962C8B-B14F-4D97-AF65-F5344CB8AC3E}">
        <p14:creationId xmlns:p14="http://schemas.microsoft.com/office/powerpoint/2010/main" xmlns="" val="239128685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000" advTm="2000">
        <p15:prstTrans prst="curtains"/>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0C34E2CD-1586-4289-A772-54D6C024A75C}"/>
              </a:ext>
            </a:extLst>
          </p:cNvPr>
          <p:cNvSpPr txBox="1"/>
          <p:nvPr>
            <p:custDataLst>
              <p:tags r:id="rId1"/>
            </p:custDataLst>
          </p:nvPr>
        </p:nvSpPr>
        <p:spPr>
          <a:xfrm>
            <a:off x="1722005" y="779364"/>
            <a:ext cx="2348720" cy="523220"/>
          </a:xfrm>
          <a:prstGeom prst="rect">
            <a:avLst/>
          </a:prstGeom>
          <a:noFill/>
        </p:spPr>
        <p:txBody>
          <a:bodyPr wrap="none" rtlCol="0">
            <a:spAutoFit/>
          </a:bodyPr>
          <a:lstStyle/>
          <a:p>
            <a:r>
              <a:rPr lang="en-US" altLang="zh-CN" sz="2800" b="1" dirty="0" smtClean="0">
                <a:solidFill>
                  <a:srgbClr val="7030A0"/>
                </a:solidFill>
                <a:latin typeface="楷体" pitchFamily="49" charset="-122"/>
                <a:ea typeface="楷体" pitchFamily="49" charset="-122"/>
              </a:rPr>
              <a:t>【</a:t>
            </a:r>
            <a:r>
              <a:rPr lang="zh-CN" altLang="en-US" sz="2800" b="1" dirty="0" smtClean="0">
                <a:solidFill>
                  <a:srgbClr val="7030A0"/>
                </a:solidFill>
                <a:latin typeface="楷体" pitchFamily="49" charset="-122"/>
                <a:ea typeface="楷体" pitchFamily="49" charset="-122"/>
              </a:rPr>
              <a:t>小试身手</a:t>
            </a:r>
            <a:r>
              <a:rPr lang="en-US" altLang="zh-CN" sz="2800" b="1" dirty="0" smtClean="0">
                <a:solidFill>
                  <a:srgbClr val="7030A0"/>
                </a:solidFill>
                <a:latin typeface="楷体" pitchFamily="49" charset="-122"/>
                <a:ea typeface="楷体" pitchFamily="49" charset="-122"/>
              </a:rPr>
              <a:t>】</a:t>
            </a:r>
            <a:endParaRPr lang="zh-CN" altLang="en-US" sz="2800" b="1" dirty="0">
              <a:solidFill>
                <a:srgbClr val="7030A0"/>
              </a:solidFill>
              <a:latin typeface="楷体" pitchFamily="49" charset="-122"/>
              <a:ea typeface="楷体" pitchFamily="49" charset="-122"/>
            </a:endParaRPr>
          </a:p>
        </p:txBody>
      </p:sp>
      <p:sp>
        <p:nvSpPr>
          <p:cNvPr id="3" name="文本框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0C34E2CD-1586-4289-A772-54D6C024A75C}"/>
              </a:ext>
            </a:extLst>
          </p:cNvPr>
          <p:cNvSpPr txBox="1"/>
          <p:nvPr>
            <p:custDataLst>
              <p:tags r:id="rId2"/>
            </p:custDataLst>
          </p:nvPr>
        </p:nvSpPr>
        <p:spPr>
          <a:xfrm>
            <a:off x="568960" y="2011680"/>
            <a:ext cx="10586720" cy="2677656"/>
          </a:xfrm>
          <a:prstGeom prst="rect">
            <a:avLst/>
          </a:prstGeom>
          <a:noFill/>
        </p:spPr>
        <p:txBody>
          <a:bodyPr wrap="square" rtlCol="0">
            <a:spAutoFit/>
          </a:bodyPr>
          <a:lstStyle/>
          <a:p>
            <a:r>
              <a:rPr lang="en-US" altLang="zh-CN" sz="2800" dirty="0" smtClean="0">
                <a:latin typeface="楷体" pitchFamily="49" charset="-122"/>
                <a:ea typeface="楷体" pitchFamily="49" charset="-122"/>
              </a:rPr>
              <a:t>2.</a:t>
            </a:r>
            <a:r>
              <a:rPr lang="zh-CN" altLang="zh-CN" sz="2800" dirty="0" smtClean="0">
                <a:latin typeface="楷体" pitchFamily="49" charset="-122"/>
                <a:ea typeface="楷体" pitchFamily="49" charset="-122"/>
              </a:rPr>
              <a:t>（</a:t>
            </a:r>
            <a:r>
              <a:rPr lang="en-US" altLang="zh-CN" sz="2800" dirty="0" smtClean="0">
                <a:latin typeface="楷体" pitchFamily="49" charset="-122"/>
                <a:ea typeface="楷体" pitchFamily="49" charset="-122"/>
              </a:rPr>
              <a:t>2021</a:t>
            </a:r>
            <a:r>
              <a:rPr lang="zh-CN" altLang="zh-CN" sz="2800" dirty="0" smtClean="0">
                <a:latin typeface="楷体" pitchFamily="49" charset="-122"/>
                <a:ea typeface="楷体" pitchFamily="49" charset="-122"/>
              </a:rPr>
              <a:t>·北京顺义高二第一学期期末·</a:t>
            </a:r>
            <a:r>
              <a:rPr lang="en-US" altLang="zh-CN" sz="2800" dirty="0" smtClean="0">
                <a:latin typeface="楷体" pitchFamily="49" charset="-122"/>
                <a:ea typeface="楷体" pitchFamily="49" charset="-122"/>
              </a:rPr>
              <a:t>26</a:t>
            </a:r>
            <a:r>
              <a:rPr lang="zh-CN" altLang="zh-CN" sz="2800" dirty="0" smtClean="0">
                <a:latin typeface="楷体" pitchFamily="49" charset="-122"/>
                <a:ea typeface="楷体" pitchFamily="49" charset="-122"/>
              </a:rPr>
              <a:t>）在英国工业革命时期，狭窄的铁路跨过像绿色海洋一样的乡间，把沿途被装进火车的英国人民，抛进城门口越来越稠密的人群之中。上述现象反映了工业革命（　　）</a:t>
            </a:r>
          </a:p>
          <a:p>
            <a:r>
              <a:rPr lang="en-US" altLang="zh-CN" sz="2800" dirty="0" smtClean="0">
                <a:latin typeface="楷体" pitchFamily="49" charset="-122"/>
                <a:ea typeface="楷体" pitchFamily="49" charset="-122"/>
              </a:rPr>
              <a:t>A</a:t>
            </a:r>
            <a:r>
              <a:rPr lang="zh-CN" altLang="zh-CN" sz="2800" dirty="0" smtClean="0">
                <a:latin typeface="楷体" pitchFamily="49" charset="-122"/>
                <a:ea typeface="楷体" pitchFamily="49" charset="-122"/>
              </a:rPr>
              <a:t>．促进手工工场的建立</a:t>
            </a:r>
            <a:r>
              <a:rPr lang="en-US" altLang="zh-CN" sz="2800" dirty="0" smtClean="0">
                <a:latin typeface="楷体" pitchFamily="49" charset="-122"/>
                <a:ea typeface="楷体" pitchFamily="49" charset="-122"/>
              </a:rPr>
              <a:t>               B</a:t>
            </a:r>
            <a:r>
              <a:rPr lang="zh-CN" altLang="zh-CN" sz="2800" dirty="0" smtClean="0">
                <a:latin typeface="楷体" pitchFamily="49" charset="-122"/>
                <a:ea typeface="楷体" pitchFamily="49" charset="-122"/>
              </a:rPr>
              <a:t>．加快了农业的发展</a:t>
            </a:r>
          </a:p>
          <a:p>
            <a:r>
              <a:rPr lang="en-US" altLang="zh-CN" sz="2800" dirty="0" smtClean="0">
                <a:latin typeface="楷体" pitchFamily="49" charset="-122"/>
                <a:ea typeface="楷体" pitchFamily="49" charset="-122"/>
              </a:rPr>
              <a:t>C</a:t>
            </a:r>
            <a:r>
              <a:rPr lang="zh-CN" altLang="zh-CN" sz="2800" dirty="0" smtClean="0">
                <a:latin typeface="楷体" pitchFamily="49" charset="-122"/>
                <a:ea typeface="楷体" pitchFamily="49" charset="-122"/>
              </a:rPr>
              <a:t>．加速农村城镇化进程</a:t>
            </a:r>
            <a:r>
              <a:rPr lang="en-US" altLang="zh-CN" sz="2800" dirty="0" smtClean="0">
                <a:latin typeface="楷体" pitchFamily="49" charset="-122"/>
                <a:ea typeface="楷体" pitchFamily="49" charset="-122"/>
              </a:rPr>
              <a:t>               D</a:t>
            </a:r>
            <a:r>
              <a:rPr lang="zh-CN" altLang="zh-CN" sz="2800" dirty="0" smtClean="0">
                <a:latin typeface="楷体" pitchFamily="49" charset="-122"/>
                <a:ea typeface="楷体" pitchFamily="49" charset="-122"/>
              </a:rPr>
              <a:t>．推动了城市化进程</a:t>
            </a:r>
            <a:endParaRPr lang="zh-CN" altLang="zh-CN" sz="2800" dirty="0">
              <a:latin typeface="楷体" pitchFamily="49" charset="-122"/>
              <a:ea typeface="楷体" pitchFamily="49" charset="-122"/>
            </a:endParaRPr>
          </a:p>
        </p:txBody>
      </p:sp>
      <p:sp>
        <p:nvSpPr>
          <p:cNvPr id="4" name="文本框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0C34E2CD-1586-4289-A772-54D6C024A75C}"/>
              </a:ext>
            </a:extLst>
          </p:cNvPr>
          <p:cNvSpPr txBox="1"/>
          <p:nvPr>
            <p:custDataLst>
              <p:tags r:id="rId3"/>
            </p:custDataLst>
          </p:nvPr>
        </p:nvSpPr>
        <p:spPr>
          <a:xfrm>
            <a:off x="9372485" y="4886960"/>
            <a:ext cx="649537" cy="1200329"/>
          </a:xfrm>
          <a:prstGeom prst="rect">
            <a:avLst/>
          </a:prstGeom>
          <a:noFill/>
        </p:spPr>
        <p:txBody>
          <a:bodyPr wrap="none" rtlCol="0">
            <a:spAutoFit/>
          </a:bodyPr>
          <a:lstStyle/>
          <a:p>
            <a:r>
              <a:rPr lang="en-US" altLang="zh-CN" sz="7200" b="1" dirty="0" smtClean="0">
                <a:solidFill>
                  <a:srgbClr val="FF0000"/>
                </a:solidFill>
                <a:latin typeface="楷体" pitchFamily="49" charset="-122"/>
                <a:ea typeface="楷体" pitchFamily="49" charset="-122"/>
              </a:rPr>
              <a:t>D</a:t>
            </a:r>
            <a:endParaRPr lang="zh-CN" altLang="en-US" sz="7200" b="1" dirty="0">
              <a:solidFill>
                <a:srgbClr val="FF0000"/>
              </a:solidFill>
              <a:latin typeface="楷体" pitchFamily="49" charset="-122"/>
              <a:ea typeface="楷体" pitchFamily="49" charset="-122"/>
            </a:endParaRPr>
          </a:p>
        </p:txBody>
      </p:sp>
    </p:spTree>
    <p:extLst>
      <p:ext uri="{BB962C8B-B14F-4D97-AF65-F5344CB8AC3E}">
        <p14:creationId xmlns:p14="http://schemas.microsoft.com/office/powerpoint/2010/main" xmlns="" val="239128685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000" advTm="2000">
        <p15:prstTrans prst="curtains"/>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0C34E2CD-1586-4289-A772-54D6C024A75C}"/>
              </a:ext>
            </a:extLst>
          </p:cNvPr>
          <p:cNvSpPr txBox="1"/>
          <p:nvPr>
            <p:custDataLst>
              <p:tags r:id="rId1"/>
            </p:custDataLst>
          </p:nvPr>
        </p:nvSpPr>
        <p:spPr>
          <a:xfrm>
            <a:off x="1722005" y="779364"/>
            <a:ext cx="2348720" cy="523220"/>
          </a:xfrm>
          <a:prstGeom prst="rect">
            <a:avLst/>
          </a:prstGeom>
          <a:noFill/>
        </p:spPr>
        <p:txBody>
          <a:bodyPr wrap="none" rtlCol="0">
            <a:spAutoFit/>
          </a:bodyPr>
          <a:lstStyle/>
          <a:p>
            <a:r>
              <a:rPr lang="en-US" altLang="zh-CN" sz="2800" b="1" dirty="0" smtClean="0">
                <a:solidFill>
                  <a:srgbClr val="7030A0"/>
                </a:solidFill>
                <a:latin typeface="楷体" pitchFamily="49" charset="-122"/>
                <a:ea typeface="楷体" pitchFamily="49" charset="-122"/>
              </a:rPr>
              <a:t>【</a:t>
            </a:r>
            <a:r>
              <a:rPr lang="zh-CN" altLang="en-US" sz="2800" b="1" dirty="0" smtClean="0">
                <a:solidFill>
                  <a:srgbClr val="7030A0"/>
                </a:solidFill>
                <a:latin typeface="楷体" pitchFamily="49" charset="-122"/>
                <a:ea typeface="楷体" pitchFamily="49" charset="-122"/>
              </a:rPr>
              <a:t>小试身手</a:t>
            </a:r>
            <a:r>
              <a:rPr lang="en-US" altLang="zh-CN" sz="2800" b="1" dirty="0" smtClean="0">
                <a:solidFill>
                  <a:srgbClr val="7030A0"/>
                </a:solidFill>
                <a:latin typeface="楷体" pitchFamily="49" charset="-122"/>
                <a:ea typeface="楷体" pitchFamily="49" charset="-122"/>
              </a:rPr>
              <a:t>】</a:t>
            </a:r>
            <a:endParaRPr lang="zh-CN" altLang="en-US" sz="2800" b="1" dirty="0">
              <a:solidFill>
                <a:srgbClr val="7030A0"/>
              </a:solidFill>
              <a:latin typeface="楷体" pitchFamily="49" charset="-122"/>
              <a:ea typeface="楷体" pitchFamily="49" charset="-122"/>
            </a:endParaRPr>
          </a:p>
        </p:txBody>
      </p:sp>
      <p:sp>
        <p:nvSpPr>
          <p:cNvPr id="3" name="文本框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0C34E2CD-1586-4289-A772-54D6C024A75C}"/>
              </a:ext>
            </a:extLst>
          </p:cNvPr>
          <p:cNvSpPr txBox="1"/>
          <p:nvPr>
            <p:custDataLst>
              <p:tags r:id="rId2"/>
            </p:custDataLst>
          </p:nvPr>
        </p:nvSpPr>
        <p:spPr>
          <a:xfrm>
            <a:off x="812800" y="1341536"/>
            <a:ext cx="10586720" cy="954107"/>
          </a:xfrm>
          <a:prstGeom prst="rect">
            <a:avLst/>
          </a:prstGeom>
          <a:noFill/>
        </p:spPr>
        <p:txBody>
          <a:bodyPr wrap="square" rtlCol="0">
            <a:spAutoFit/>
          </a:bodyPr>
          <a:lstStyle/>
          <a:p>
            <a:r>
              <a:rPr lang="zh-CN" altLang="zh-CN" sz="2800" dirty="0" smtClean="0">
                <a:latin typeface="楷体" pitchFamily="49" charset="-122"/>
                <a:ea typeface="楷体" pitchFamily="49" charset="-122"/>
              </a:rPr>
              <a:t>（</a:t>
            </a:r>
            <a:r>
              <a:rPr lang="en-US" altLang="zh-CN" sz="2800" dirty="0" smtClean="0">
                <a:latin typeface="楷体" pitchFamily="49" charset="-122"/>
                <a:ea typeface="楷体" pitchFamily="49" charset="-122"/>
              </a:rPr>
              <a:t>2021</a:t>
            </a:r>
            <a:r>
              <a:rPr lang="zh-CN" altLang="zh-CN" sz="2800" dirty="0" smtClean="0">
                <a:latin typeface="楷体" pitchFamily="49" charset="-122"/>
                <a:ea typeface="楷体" pitchFamily="49" charset="-122"/>
              </a:rPr>
              <a:t>·北京东城区高二第一学期期末·</a:t>
            </a:r>
            <a:r>
              <a:rPr lang="en-US" altLang="zh-CN" sz="2800" dirty="0" smtClean="0">
                <a:latin typeface="楷体" pitchFamily="49" charset="-122"/>
                <a:ea typeface="楷体" pitchFamily="49" charset="-122"/>
              </a:rPr>
              <a:t>39</a:t>
            </a:r>
            <a:r>
              <a:rPr lang="zh-CN" altLang="zh-CN" sz="2800" dirty="0" smtClean="0">
                <a:latin typeface="楷体" pitchFamily="49" charset="-122"/>
                <a:ea typeface="楷体" pitchFamily="49" charset="-122"/>
              </a:rPr>
              <a:t>）城市化是衡量国家现代化水平的重要标志。阅读下图，据此判断</a:t>
            </a:r>
            <a:r>
              <a:rPr lang="en-US" altLang="zh-CN" sz="2800" dirty="0" smtClean="0">
                <a:latin typeface="楷体" pitchFamily="49" charset="-122"/>
                <a:ea typeface="楷体" pitchFamily="49" charset="-122"/>
              </a:rPr>
              <a:t>20</a:t>
            </a:r>
            <a:r>
              <a:rPr lang="zh-CN" altLang="zh-CN" sz="2800" dirty="0" smtClean="0">
                <a:latin typeface="楷体" pitchFamily="49" charset="-122"/>
                <a:ea typeface="楷体" pitchFamily="49" charset="-122"/>
              </a:rPr>
              <a:t>世纪中期以来（　　）</a:t>
            </a:r>
            <a:endParaRPr lang="zh-CN" altLang="zh-CN" sz="2800" dirty="0">
              <a:latin typeface="楷体" pitchFamily="49" charset="-122"/>
              <a:ea typeface="楷体" pitchFamily="49" charset="-122"/>
            </a:endParaRPr>
          </a:p>
        </p:txBody>
      </p:sp>
      <p:pic>
        <p:nvPicPr>
          <p:cNvPr id="1026" name="../Upload/image/202102211212151.jpg"/>
          <p:cNvPicPr>
            <a:picLocks noChangeAspect="1" noChangeArrowheads="1"/>
          </p:cNvPicPr>
          <p:nvPr/>
        </p:nvPicPr>
        <p:blipFill>
          <a:blip r:embed="rId7"/>
          <a:srcRect/>
          <a:stretch>
            <a:fillRect/>
          </a:stretch>
        </p:blipFill>
        <p:spPr bwMode="auto">
          <a:xfrm>
            <a:off x="3820160" y="2295643"/>
            <a:ext cx="4135120" cy="2470331"/>
          </a:xfrm>
          <a:prstGeom prst="rect">
            <a:avLst/>
          </a:prstGeom>
          <a:noFill/>
          <a:ln w="9525">
            <a:noFill/>
            <a:miter lim="800000"/>
            <a:headEnd/>
            <a:tailEnd/>
          </a:ln>
        </p:spPr>
      </p:pic>
      <p:sp>
        <p:nvSpPr>
          <p:cNvPr id="5" name="文本框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0C34E2CD-1586-4289-A772-54D6C024A75C}"/>
              </a:ext>
            </a:extLst>
          </p:cNvPr>
          <p:cNvSpPr txBox="1"/>
          <p:nvPr>
            <p:custDataLst>
              <p:tags r:id="rId3"/>
            </p:custDataLst>
          </p:nvPr>
        </p:nvSpPr>
        <p:spPr>
          <a:xfrm>
            <a:off x="812800" y="4765974"/>
            <a:ext cx="10586720" cy="1815882"/>
          </a:xfrm>
          <a:prstGeom prst="rect">
            <a:avLst/>
          </a:prstGeom>
          <a:noFill/>
        </p:spPr>
        <p:txBody>
          <a:bodyPr wrap="square" rtlCol="0">
            <a:spAutoFit/>
          </a:bodyPr>
          <a:lstStyle/>
          <a:p>
            <a:r>
              <a:rPr lang="en-US" altLang="zh-CN" sz="2800" dirty="0" smtClean="0">
                <a:latin typeface="楷体" pitchFamily="49" charset="-122"/>
                <a:ea typeface="楷体" pitchFamily="49" charset="-122"/>
              </a:rPr>
              <a:t>A</a:t>
            </a:r>
            <a:r>
              <a:rPr lang="zh-CN" altLang="zh-CN" sz="2800" dirty="0" smtClean="0">
                <a:latin typeface="楷体" pitchFamily="49" charset="-122"/>
                <a:ea typeface="楷体" pitchFamily="49" charset="-122"/>
              </a:rPr>
              <a:t>．发达国家的城市化进程最快</a:t>
            </a:r>
          </a:p>
          <a:p>
            <a:r>
              <a:rPr lang="en-US" altLang="zh-CN" sz="2800" dirty="0" smtClean="0">
                <a:latin typeface="楷体" pitchFamily="49" charset="-122"/>
                <a:ea typeface="楷体" pitchFamily="49" charset="-122"/>
              </a:rPr>
              <a:t>B</a:t>
            </a:r>
            <a:r>
              <a:rPr lang="zh-CN" altLang="zh-CN" sz="2800" dirty="0" smtClean="0">
                <a:latin typeface="楷体" pitchFamily="49" charset="-122"/>
                <a:ea typeface="楷体" pitchFamily="49" charset="-122"/>
              </a:rPr>
              <a:t>．发展中国家的城市化进程发展十分迅猛</a:t>
            </a:r>
          </a:p>
          <a:p>
            <a:r>
              <a:rPr lang="en-US" altLang="zh-CN" sz="2800" dirty="0" smtClean="0">
                <a:latin typeface="楷体" pitchFamily="49" charset="-122"/>
                <a:ea typeface="楷体" pitchFamily="49" charset="-122"/>
              </a:rPr>
              <a:t>C</a:t>
            </a:r>
            <a:r>
              <a:rPr lang="zh-CN" altLang="zh-CN" sz="2800" dirty="0" smtClean="0">
                <a:latin typeface="楷体" pitchFamily="49" charset="-122"/>
                <a:ea typeface="楷体" pitchFamily="49" charset="-122"/>
              </a:rPr>
              <a:t>．全世界已经全部实现城市化</a:t>
            </a:r>
          </a:p>
          <a:p>
            <a:r>
              <a:rPr lang="en-US" altLang="zh-CN" sz="2800" dirty="0" smtClean="0">
                <a:latin typeface="楷体" pitchFamily="49" charset="-122"/>
                <a:ea typeface="楷体" pitchFamily="49" charset="-122"/>
              </a:rPr>
              <a:t>D</a:t>
            </a:r>
            <a:r>
              <a:rPr lang="zh-CN" altLang="zh-CN" sz="2800" dirty="0" smtClean="0">
                <a:latin typeface="楷体" pitchFamily="49" charset="-122"/>
                <a:ea typeface="楷体" pitchFamily="49" charset="-122"/>
              </a:rPr>
              <a:t>．不同国家间的城市化水平差距逐渐增大</a:t>
            </a:r>
            <a:endParaRPr lang="zh-CN" altLang="zh-CN" sz="2800" dirty="0">
              <a:latin typeface="楷体" pitchFamily="49" charset="-122"/>
              <a:ea typeface="楷体" pitchFamily="49" charset="-122"/>
            </a:endParaRPr>
          </a:p>
        </p:txBody>
      </p:sp>
      <p:sp>
        <p:nvSpPr>
          <p:cNvPr id="6" name="文本框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0C34E2CD-1586-4289-A772-54D6C024A75C}"/>
              </a:ext>
            </a:extLst>
          </p:cNvPr>
          <p:cNvSpPr txBox="1"/>
          <p:nvPr>
            <p:custDataLst>
              <p:tags r:id="rId4"/>
            </p:custDataLst>
          </p:nvPr>
        </p:nvSpPr>
        <p:spPr>
          <a:xfrm>
            <a:off x="9372485" y="4886960"/>
            <a:ext cx="649537" cy="1200329"/>
          </a:xfrm>
          <a:prstGeom prst="rect">
            <a:avLst/>
          </a:prstGeom>
          <a:noFill/>
        </p:spPr>
        <p:txBody>
          <a:bodyPr wrap="none" rtlCol="0">
            <a:spAutoFit/>
          </a:bodyPr>
          <a:lstStyle/>
          <a:p>
            <a:r>
              <a:rPr lang="en-US" altLang="zh-CN" sz="7200" b="1" dirty="0" smtClean="0">
                <a:solidFill>
                  <a:srgbClr val="FF0000"/>
                </a:solidFill>
                <a:latin typeface="楷体" pitchFamily="49" charset="-122"/>
                <a:ea typeface="楷体" pitchFamily="49" charset="-122"/>
              </a:rPr>
              <a:t>B</a:t>
            </a:r>
            <a:endParaRPr lang="zh-CN" altLang="en-US" sz="7200" b="1" dirty="0">
              <a:solidFill>
                <a:srgbClr val="FF0000"/>
              </a:solidFill>
              <a:latin typeface="楷体" pitchFamily="49" charset="-122"/>
              <a:ea typeface="楷体" pitchFamily="49" charset="-122"/>
            </a:endParaRPr>
          </a:p>
        </p:txBody>
      </p:sp>
    </p:spTree>
    <p:extLst>
      <p:ext uri="{BB962C8B-B14F-4D97-AF65-F5344CB8AC3E}">
        <p14:creationId xmlns:p14="http://schemas.microsoft.com/office/powerpoint/2010/main" xmlns="" val="239128685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000" advTm="2000">
        <p15:prstTrans prst="curtains"/>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 xmlns:a16="http://schemas.microsoft.com/office/drawing/2014/main" id="{09E7F901-8A05-4748-A872-986060A5E616}"/>
              </a:ext>
            </a:extLst>
          </p:cNvPr>
          <p:cNvPicPr>
            <a:picLocks noChangeAspect="1"/>
          </p:cNvPicPr>
          <p:nvPr/>
        </p:nvPicPr>
        <p:blipFill rotWithShape="1">
          <a:blip r:embed="rId3">
            <a:extLst>
              <a:ext uri="{28A0092B-C50C-407E-A947-70E740481C1C}">
                <a14:useLocalDpi xmlns:a14="http://schemas.microsoft.com/office/drawing/2010/main" xmlns="" val="0"/>
              </a:ext>
            </a:extLst>
          </a:blip>
          <a:srcRect r="10220"/>
          <a:stretch/>
        </p:blipFill>
        <p:spPr>
          <a:xfrm>
            <a:off x="0" y="-8090"/>
            <a:ext cx="12339173" cy="6866089"/>
          </a:xfrm>
          <a:prstGeom prst="rect">
            <a:avLst/>
          </a:prstGeom>
        </p:spPr>
      </p:pic>
      <p:pic>
        <p:nvPicPr>
          <p:cNvPr id="15" name="图片 14">
            <a:extLst>
              <a:ext uri="{FF2B5EF4-FFF2-40B4-BE49-F238E27FC236}">
                <a16:creationId xmlns="" xmlns:a16="http://schemas.microsoft.com/office/drawing/2014/main" id="{6E0DF933-9FCD-4FC1-8366-68EED5210370}"/>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0" y="2498159"/>
            <a:ext cx="12339173" cy="4398639"/>
          </a:xfrm>
          <a:prstGeom prst="rect">
            <a:avLst/>
          </a:prstGeom>
        </p:spPr>
      </p:pic>
      <p:pic>
        <p:nvPicPr>
          <p:cNvPr id="3" name="图片 2">
            <a:extLst>
              <a:ext uri="{FF2B5EF4-FFF2-40B4-BE49-F238E27FC236}">
                <a16:creationId xmlns="" xmlns:a16="http://schemas.microsoft.com/office/drawing/2014/main" id="{31C8FB65-129A-4971-BF5E-145BB99C69A8}"/>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8030420" y="-8090"/>
            <a:ext cx="4308753" cy="2933034"/>
          </a:xfrm>
          <a:prstGeom prst="rect">
            <a:avLst/>
          </a:prstGeom>
        </p:spPr>
      </p:pic>
      <p:pic>
        <p:nvPicPr>
          <p:cNvPr id="16" name="图片 15">
            <a:extLst>
              <a:ext uri="{FF2B5EF4-FFF2-40B4-BE49-F238E27FC236}">
                <a16:creationId xmlns="" xmlns:a16="http://schemas.microsoft.com/office/drawing/2014/main" id="{3A087970-B8B4-4495-A9B2-EEA173BF0F31}"/>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flipH="1">
            <a:off x="-14854" y="-23212"/>
            <a:ext cx="4181764" cy="2933034"/>
          </a:xfrm>
          <a:prstGeom prst="rect">
            <a:avLst/>
          </a:prstGeom>
        </p:spPr>
      </p:pic>
      <p:pic>
        <p:nvPicPr>
          <p:cNvPr id="5" name="图片 4">
            <a:extLst>
              <a:ext uri="{FF2B5EF4-FFF2-40B4-BE49-F238E27FC236}">
                <a16:creationId xmlns="" xmlns:a16="http://schemas.microsoft.com/office/drawing/2014/main" id="{6FF2A560-A22B-42AA-8E98-3D31F4EE1FBE}"/>
              </a:ext>
            </a:extLst>
          </p:cNvPr>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3313023" y="4381777"/>
            <a:ext cx="5184591" cy="3192835"/>
          </a:xfrm>
          <a:prstGeom prst="rect">
            <a:avLst/>
          </a:prstGeom>
        </p:spPr>
      </p:pic>
      <p:pic>
        <p:nvPicPr>
          <p:cNvPr id="9" name="图片 8">
            <a:extLst>
              <a:ext uri="{FF2B5EF4-FFF2-40B4-BE49-F238E27FC236}">
                <a16:creationId xmlns="" xmlns:a16="http://schemas.microsoft.com/office/drawing/2014/main" id="{2A352EF0-BCF9-4FA2-9331-60FB42C16E6A}"/>
              </a:ext>
            </a:extLst>
          </p:cNvPr>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1122784" y="1174019"/>
            <a:ext cx="2905166" cy="2905166"/>
          </a:xfrm>
          <a:prstGeom prst="rect">
            <a:avLst/>
          </a:prstGeom>
        </p:spPr>
      </p:pic>
      <p:sp>
        <p:nvSpPr>
          <p:cNvPr id="14" name="文本框 13">
            <a:extLst>
              <a:ext uri="{FF2B5EF4-FFF2-40B4-BE49-F238E27FC236}">
                <a16:creationId xmlns="" xmlns:a16="http://schemas.microsoft.com/office/drawing/2014/main" id="{BA8DB568-1F9D-4A1A-BA37-23A132213ECE}"/>
              </a:ext>
            </a:extLst>
          </p:cNvPr>
          <p:cNvSpPr txBox="1"/>
          <p:nvPr/>
        </p:nvSpPr>
        <p:spPr>
          <a:xfrm>
            <a:off x="1839544" y="1051015"/>
            <a:ext cx="1415772" cy="3046988"/>
          </a:xfrm>
          <a:prstGeom prst="rect">
            <a:avLst/>
          </a:prstGeom>
          <a:noFill/>
        </p:spPr>
        <p:txBody>
          <a:bodyPr wrap="none" rtlCol="0">
            <a:spAutoFit/>
          </a:bodyPr>
          <a:lstStyle/>
          <a:p>
            <a:r>
              <a:rPr kumimoji="1" lang="zh-CN" altLang="en-US" sz="9600" dirty="0">
                <a:solidFill>
                  <a:schemeClr val="bg1"/>
                </a:solidFill>
                <a:cs typeface="+mn-ea"/>
                <a:sym typeface="+mn-lt"/>
              </a:rPr>
              <a:t>目</a:t>
            </a:r>
            <a:endParaRPr kumimoji="1" lang="en-US" altLang="zh-CN" sz="9600" dirty="0">
              <a:solidFill>
                <a:schemeClr val="bg1"/>
              </a:solidFill>
              <a:cs typeface="+mn-ea"/>
              <a:sym typeface="+mn-lt"/>
            </a:endParaRPr>
          </a:p>
          <a:p>
            <a:r>
              <a:rPr kumimoji="1" lang="zh-CN" altLang="en-US" sz="9600" dirty="0">
                <a:solidFill>
                  <a:schemeClr val="bg1"/>
                </a:solidFill>
                <a:cs typeface="+mn-ea"/>
                <a:sym typeface="+mn-lt"/>
              </a:rPr>
              <a:t>录</a:t>
            </a:r>
          </a:p>
        </p:txBody>
      </p:sp>
      <p:sp>
        <p:nvSpPr>
          <p:cNvPr id="4" name="矩形: 圆角 3">
            <a:extLst>
              <a:ext uri="{FF2B5EF4-FFF2-40B4-BE49-F238E27FC236}">
                <a16:creationId xmlns="" xmlns:a16="http://schemas.microsoft.com/office/drawing/2014/main" id="{84A9C6AD-F378-4758-8E19-87407D7E66F5}"/>
              </a:ext>
            </a:extLst>
          </p:cNvPr>
          <p:cNvSpPr/>
          <p:nvPr/>
        </p:nvSpPr>
        <p:spPr>
          <a:xfrm>
            <a:off x="4023084" y="2031298"/>
            <a:ext cx="3239786" cy="599259"/>
          </a:xfrm>
          <a:prstGeom prst="roundRect">
            <a:avLst>
              <a:gd name="adj" fmla="val 50000"/>
            </a:avLst>
          </a:prstGeom>
          <a:solidFill>
            <a:srgbClr val="FDA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矩形: 圆角 23">
            <a:extLst>
              <a:ext uri="{FF2B5EF4-FFF2-40B4-BE49-F238E27FC236}">
                <a16:creationId xmlns="" xmlns:a16="http://schemas.microsoft.com/office/drawing/2014/main" id="{92C77769-17AB-4217-A721-F8D268469ADF}"/>
              </a:ext>
            </a:extLst>
          </p:cNvPr>
          <p:cNvSpPr/>
          <p:nvPr/>
        </p:nvSpPr>
        <p:spPr>
          <a:xfrm>
            <a:off x="7545652" y="2045338"/>
            <a:ext cx="3239786" cy="599259"/>
          </a:xfrm>
          <a:prstGeom prst="roundRect">
            <a:avLst>
              <a:gd name="adj" fmla="val 50000"/>
            </a:avLst>
          </a:prstGeom>
          <a:solidFill>
            <a:srgbClr val="FDA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矩形: 圆角 24">
            <a:extLst>
              <a:ext uri="{FF2B5EF4-FFF2-40B4-BE49-F238E27FC236}">
                <a16:creationId xmlns="" xmlns:a16="http://schemas.microsoft.com/office/drawing/2014/main" id="{E1CA6A6E-6308-4908-BCE7-8F4C8F433842}"/>
              </a:ext>
            </a:extLst>
          </p:cNvPr>
          <p:cNvSpPr/>
          <p:nvPr/>
        </p:nvSpPr>
        <p:spPr>
          <a:xfrm>
            <a:off x="4039876" y="3461822"/>
            <a:ext cx="3239786" cy="599259"/>
          </a:xfrm>
          <a:prstGeom prst="roundRect">
            <a:avLst>
              <a:gd name="adj" fmla="val 50000"/>
            </a:avLst>
          </a:prstGeom>
          <a:solidFill>
            <a:srgbClr val="FDA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矩形: 圆角 25">
            <a:extLst>
              <a:ext uri="{FF2B5EF4-FFF2-40B4-BE49-F238E27FC236}">
                <a16:creationId xmlns="" xmlns:a16="http://schemas.microsoft.com/office/drawing/2014/main" id="{06FBB685-A228-4BF6-A197-713E5CD2DDBC}"/>
              </a:ext>
            </a:extLst>
          </p:cNvPr>
          <p:cNvSpPr/>
          <p:nvPr/>
        </p:nvSpPr>
        <p:spPr>
          <a:xfrm>
            <a:off x="7562444" y="3475862"/>
            <a:ext cx="3239786" cy="599259"/>
          </a:xfrm>
          <a:prstGeom prst="roundRect">
            <a:avLst>
              <a:gd name="adj" fmla="val 50000"/>
            </a:avLst>
          </a:prstGeom>
          <a:solidFill>
            <a:srgbClr val="FDA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文本框 16">
            <a:extLst>
              <a:ext uri="{FF2B5EF4-FFF2-40B4-BE49-F238E27FC236}">
                <a16:creationId xmlns="" xmlns:a16="http://schemas.microsoft.com/office/drawing/2014/main" id="{8C8EA1A7-2403-4DC2-9757-D9D4BE31A0B2}"/>
              </a:ext>
            </a:extLst>
          </p:cNvPr>
          <p:cNvSpPr txBox="1"/>
          <p:nvPr/>
        </p:nvSpPr>
        <p:spPr>
          <a:xfrm>
            <a:off x="4432985" y="2062829"/>
            <a:ext cx="2504662" cy="523220"/>
          </a:xfrm>
          <a:prstGeom prst="rect">
            <a:avLst/>
          </a:prstGeom>
          <a:noFill/>
        </p:spPr>
        <p:txBody>
          <a:bodyPr wrap="square" rtlCol="0">
            <a:spAutoFit/>
          </a:bodyPr>
          <a:lstStyle/>
          <a:p>
            <a:pPr>
              <a:spcAft>
                <a:spcPts val="600"/>
              </a:spcAft>
            </a:pPr>
            <a:r>
              <a:rPr lang="zh-CN" altLang="en-US" sz="2800" b="1" dirty="0" smtClean="0">
                <a:latin typeface="华文新魏" panose="02010800040101010101" pitchFamily="2" charset="-122"/>
                <a:ea typeface="华文新魏" panose="02010800040101010101" pitchFamily="2" charset="-122"/>
              </a:rPr>
              <a:t>城市化的演进</a:t>
            </a:r>
            <a:endParaRPr lang="zh-CN" altLang="en-US" sz="2800" b="1" dirty="0">
              <a:latin typeface="华文新魏" panose="02010800040101010101" pitchFamily="2" charset="-122"/>
              <a:ea typeface="华文新魏" panose="02010800040101010101" pitchFamily="2" charset="-122"/>
            </a:endParaRPr>
          </a:p>
        </p:txBody>
      </p:sp>
      <p:sp>
        <p:nvSpPr>
          <p:cNvPr id="21" name="文本框 20">
            <a:extLst>
              <a:ext uri="{FF2B5EF4-FFF2-40B4-BE49-F238E27FC236}">
                <a16:creationId xmlns="" xmlns:a16="http://schemas.microsoft.com/office/drawing/2014/main" id="{F61E2714-F40E-487C-A3C8-74EA71D3F65F}"/>
              </a:ext>
            </a:extLst>
          </p:cNvPr>
          <p:cNvSpPr txBox="1"/>
          <p:nvPr/>
        </p:nvSpPr>
        <p:spPr>
          <a:xfrm>
            <a:off x="4270389" y="3521910"/>
            <a:ext cx="2905166" cy="523220"/>
          </a:xfrm>
          <a:prstGeom prst="rect">
            <a:avLst/>
          </a:prstGeom>
          <a:noFill/>
        </p:spPr>
        <p:txBody>
          <a:bodyPr wrap="square" rtlCol="0">
            <a:spAutoFit/>
          </a:bodyPr>
          <a:lstStyle/>
          <a:p>
            <a:pPr>
              <a:spcAft>
                <a:spcPts val="600"/>
              </a:spcAft>
            </a:pPr>
            <a:r>
              <a:rPr lang="zh-CN" altLang="en-US" sz="2800" b="1" dirty="0" smtClean="0">
                <a:latin typeface="华文新魏" panose="02010800040101010101" pitchFamily="2" charset="-122"/>
                <a:ea typeface="华文新魏" panose="02010800040101010101" pitchFamily="2" charset="-122"/>
              </a:rPr>
              <a:t>基础设施的发展</a:t>
            </a:r>
            <a:endParaRPr lang="zh-CN" altLang="en-US" sz="2800" b="1" dirty="0">
              <a:latin typeface="华文新魏" panose="02010800040101010101" pitchFamily="2" charset="-122"/>
              <a:ea typeface="华文新魏" panose="02010800040101010101" pitchFamily="2" charset="-122"/>
            </a:endParaRPr>
          </a:p>
        </p:txBody>
      </p:sp>
      <p:sp>
        <p:nvSpPr>
          <p:cNvPr id="22" name="文本框 21">
            <a:extLst>
              <a:ext uri="{FF2B5EF4-FFF2-40B4-BE49-F238E27FC236}">
                <a16:creationId xmlns="" xmlns:a16="http://schemas.microsoft.com/office/drawing/2014/main" id="{2BB6DEC2-D74F-4F28-963D-43166C1C1368}"/>
              </a:ext>
            </a:extLst>
          </p:cNvPr>
          <p:cNvSpPr txBox="1"/>
          <p:nvPr/>
        </p:nvSpPr>
        <p:spPr>
          <a:xfrm>
            <a:off x="7804992" y="2087917"/>
            <a:ext cx="2760720" cy="523220"/>
          </a:xfrm>
          <a:prstGeom prst="rect">
            <a:avLst/>
          </a:prstGeom>
          <a:noFill/>
        </p:spPr>
        <p:txBody>
          <a:bodyPr wrap="square" rtlCol="0">
            <a:spAutoFit/>
          </a:bodyPr>
          <a:lstStyle/>
          <a:p>
            <a:pPr>
              <a:spcAft>
                <a:spcPts val="600"/>
              </a:spcAft>
            </a:pPr>
            <a:r>
              <a:rPr lang="zh-CN" altLang="en-US" sz="2800" b="1" dirty="0" smtClean="0">
                <a:latin typeface="华文新魏" panose="02010800040101010101" pitchFamily="2" charset="-122"/>
                <a:ea typeface="华文新魏" panose="02010800040101010101" pitchFamily="2" charset="-122"/>
              </a:rPr>
              <a:t>居住条件的改善</a:t>
            </a:r>
            <a:endParaRPr lang="zh-CN" altLang="en-US" sz="2800" b="1" dirty="0">
              <a:latin typeface="华文新魏" panose="02010800040101010101" pitchFamily="2" charset="-122"/>
              <a:ea typeface="华文新魏" panose="02010800040101010101" pitchFamily="2" charset="-122"/>
            </a:endParaRPr>
          </a:p>
        </p:txBody>
      </p:sp>
      <p:sp>
        <p:nvSpPr>
          <p:cNvPr id="23" name="文本框 22">
            <a:extLst>
              <a:ext uri="{FF2B5EF4-FFF2-40B4-BE49-F238E27FC236}">
                <a16:creationId xmlns="" xmlns:a16="http://schemas.microsoft.com/office/drawing/2014/main" id="{3C8B74A9-0961-4969-87EB-BD5A417C46AB}"/>
              </a:ext>
            </a:extLst>
          </p:cNvPr>
          <p:cNvSpPr txBox="1"/>
          <p:nvPr/>
        </p:nvSpPr>
        <p:spPr>
          <a:xfrm>
            <a:off x="7804992" y="3521910"/>
            <a:ext cx="3239785" cy="461665"/>
          </a:xfrm>
          <a:prstGeom prst="rect">
            <a:avLst/>
          </a:prstGeom>
          <a:noFill/>
        </p:spPr>
        <p:txBody>
          <a:bodyPr wrap="square" rtlCol="0">
            <a:spAutoFit/>
          </a:bodyPr>
          <a:lstStyle/>
          <a:p>
            <a:pPr>
              <a:spcAft>
                <a:spcPts val="600"/>
              </a:spcAft>
            </a:pPr>
            <a:r>
              <a:rPr lang="zh-CN" altLang="en-US" sz="2400" b="1" dirty="0" smtClean="0">
                <a:latin typeface="华文新魏" panose="02010800040101010101" pitchFamily="2" charset="-122"/>
                <a:ea typeface="华文新魏" panose="02010800040101010101" pitchFamily="2" charset="-122"/>
              </a:rPr>
              <a:t>城市化进程中的问题</a:t>
            </a:r>
            <a:endParaRPr lang="zh-CN" altLang="en-US" sz="2400" b="1" dirty="0">
              <a:latin typeface="华文新魏" panose="02010800040101010101" pitchFamily="2" charset="-122"/>
              <a:ea typeface="华文新魏" panose="02010800040101010101" pitchFamily="2" charset="-122"/>
            </a:endParaRPr>
          </a:p>
        </p:txBody>
      </p:sp>
      <p:sp>
        <p:nvSpPr>
          <p:cNvPr id="6" name="文本框 5">
            <a:extLst>
              <a:ext uri="{FF2B5EF4-FFF2-40B4-BE49-F238E27FC236}">
                <a16:creationId xmlns="" xmlns:a16="http://schemas.microsoft.com/office/drawing/2014/main" id="{6E6EEEB8-05B8-481A-89A2-164B02EC8EE3}"/>
              </a:ext>
            </a:extLst>
          </p:cNvPr>
          <p:cNvSpPr txBox="1"/>
          <p:nvPr/>
        </p:nvSpPr>
        <p:spPr>
          <a:xfrm>
            <a:off x="5115858" y="1114784"/>
            <a:ext cx="1245476" cy="1015663"/>
          </a:xfrm>
          <a:prstGeom prst="rect">
            <a:avLst/>
          </a:prstGeom>
          <a:noFill/>
        </p:spPr>
        <p:txBody>
          <a:bodyPr wrap="square" rtlCol="0">
            <a:spAutoFit/>
          </a:bodyPr>
          <a:lstStyle/>
          <a:p>
            <a:r>
              <a:rPr lang="zh-CN" altLang="en-US" sz="6000" b="1" dirty="0">
                <a:solidFill>
                  <a:schemeClr val="bg1"/>
                </a:solidFill>
                <a:cs typeface="+mn-ea"/>
                <a:sym typeface="+mn-lt"/>
              </a:rPr>
              <a:t>壹</a:t>
            </a:r>
          </a:p>
        </p:txBody>
      </p:sp>
      <p:sp>
        <p:nvSpPr>
          <p:cNvPr id="27" name="文本框 26">
            <a:extLst>
              <a:ext uri="{FF2B5EF4-FFF2-40B4-BE49-F238E27FC236}">
                <a16:creationId xmlns="" xmlns:a16="http://schemas.microsoft.com/office/drawing/2014/main" id="{D14BB036-FB3B-404D-A0AF-C6FCC775D3CD}"/>
              </a:ext>
            </a:extLst>
          </p:cNvPr>
          <p:cNvSpPr txBox="1"/>
          <p:nvPr/>
        </p:nvSpPr>
        <p:spPr>
          <a:xfrm>
            <a:off x="8668931" y="1168952"/>
            <a:ext cx="1245476" cy="1015663"/>
          </a:xfrm>
          <a:prstGeom prst="rect">
            <a:avLst/>
          </a:prstGeom>
          <a:noFill/>
        </p:spPr>
        <p:txBody>
          <a:bodyPr wrap="square" rtlCol="0">
            <a:spAutoFit/>
          </a:bodyPr>
          <a:lstStyle/>
          <a:p>
            <a:r>
              <a:rPr lang="zh-CN" altLang="en-US" sz="6000" b="1" dirty="0">
                <a:solidFill>
                  <a:schemeClr val="bg1"/>
                </a:solidFill>
                <a:cs typeface="+mn-ea"/>
                <a:sym typeface="+mn-lt"/>
              </a:rPr>
              <a:t>贰</a:t>
            </a:r>
          </a:p>
        </p:txBody>
      </p:sp>
      <p:sp>
        <p:nvSpPr>
          <p:cNvPr id="28" name="文本框 27">
            <a:extLst>
              <a:ext uri="{FF2B5EF4-FFF2-40B4-BE49-F238E27FC236}">
                <a16:creationId xmlns="" xmlns:a16="http://schemas.microsoft.com/office/drawing/2014/main" id="{D9B183DF-75F7-4092-99CA-2B47F437FB1B}"/>
              </a:ext>
            </a:extLst>
          </p:cNvPr>
          <p:cNvSpPr txBox="1"/>
          <p:nvPr/>
        </p:nvSpPr>
        <p:spPr>
          <a:xfrm>
            <a:off x="5189454" y="2653698"/>
            <a:ext cx="1245476" cy="1015663"/>
          </a:xfrm>
          <a:prstGeom prst="rect">
            <a:avLst/>
          </a:prstGeom>
          <a:noFill/>
        </p:spPr>
        <p:txBody>
          <a:bodyPr wrap="square" rtlCol="0">
            <a:spAutoFit/>
          </a:bodyPr>
          <a:lstStyle/>
          <a:p>
            <a:r>
              <a:rPr lang="zh-CN" altLang="en-US" sz="6000" b="1" dirty="0">
                <a:solidFill>
                  <a:schemeClr val="bg1"/>
                </a:solidFill>
                <a:cs typeface="+mn-ea"/>
                <a:sym typeface="+mn-lt"/>
              </a:rPr>
              <a:t>叁</a:t>
            </a:r>
          </a:p>
        </p:txBody>
      </p:sp>
      <p:sp>
        <p:nvSpPr>
          <p:cNvPr id="29" name="文本框 28">
            <a:extLst>
              <a:ext uri="{FF2B5EF4-FFF2-40B4-BE49-F238E27FC236}">
                <a16:creationId xmlns="" xmlns:a16="http://schemas.microsoft.com/office/drawing/2014/main" id="{AC507D5A-5539-4665-8B7A-3B731A0906A4}"/>
              </a:ext>
            </a:extLst>
          </p:cNvPr>
          <p:cNvSpPr txBox="1"/>
          <p:nvPr/>
        </p:nvSpPr>
        <p:spPr>
          <a:xfrm>
            <a:off x="8695229" y="2581742"/>
            <a:ext cx="1245476" cy="1015663"/>
          </a:xfrm>
          <a:prstGeom prst="rect">
            <a:avLst/>
          </a:prstGeom>
          <a:noFill/>
        </p:spPr>
        <p:txBody>
          <a:bodyPr wrap="square" rtlCol="0">
            <a:spAutoFit/>
          </a:bodyPr>
          <a:lstStyle/>
          <a:p>
            <a:r>
              <a:rPr lang="zh-CN" altLang="en-US" sz="6000" b="1" dirty="0">
                <a:solidFill>
                  <a:schemeClr val="bg1"/>
                </a:solidFill>
                <a:cs typeface="+mn-ea"/>
                <a:sym typeface="+mn-lt"/>
              </a:rPr>
              <a:t>肆</a:t>
            </a:r>
          </a:p>
        </p:txBody>
      </p:sp>
    </p:spTree>
    <p:extLst>
      <p:ext uri="{BB962C8B-B14F-4D97-AF65-F5344CB8AC3E}">
        <p14:creationId xmlns:p14="http://schemas.microsoft.com/office/powerpoint/2010/main" xmlns="" val="321835188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advTm="2000">
        <p15:prstTrans prst="drape"/>
      </p:transition>
    </mc:Choice>
    <mc:Fallback>
      <p:transition spd="slow" advTm="200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0C34E2CD-1586-4289-A772-54D6C024A75C}"/>
              </a:ext>
            </a:extLst>
          </p:cNvPr>
          <p:cNvSpPr txBox="1"/>
          <p:nvPr>
            <p:custDataLst>
              <p:tags r:id="rId1"/>
            </p:custDataLst>
          </p:nvPr>
        </p:nvSpPr>
        <p:spPr>
          <a:xfrm>
            <a:off x="1722005" y="779364"/>
            <a:ext cx="2348720" cy="523220"/>
          </a:xfrm>
          <a:prstGeom prst="rect">
            <a:avLst/>
          </a:prstGeom>
          <a:noFill/>
        </p:spPr>
        <p:txBody>
          <a:bodyPr wrap="none" rtlCol="0">
            <a:spAutoFit/>
          </a:bodyPr>
          <a:lstStyle/>
          <a:p>
            <a:r>
              <a:rPr lang="en-US" altLang="zh-CN" sz="2800" b="1" dirty="0" smtClean="0">
                <a:solidFill>
                  <a:srgbClr val="7030A0"/>
                </a:solidFill>
                <a:latin typeface="楷体" pitchFamily="49" charset="-122"/>
                <a:ea typeface="楷体" pitchFamily="49" charset="-122"/>
              </a:rPr>
              <a:t>【</a:t>
            </a:r>
            <a:r>
              <a:rPr lang="zh-CN" altLang="en-US" sz="2800" b="1" dirty="0" smtClean="0">
                <a:solidFill>
                  <a:srgbClr val="7030A0"/>
                </a:solidFill>
                <a:latin typeface="楷体" pitchFamily="49" charset="-122"/>
                <a:ea typeface="楷体" pitchFamily="49" charset="-122"/>
              </a:rPr>
              <a:t>小试身手</a:t>
            </a:r>
            <a:r>
              <a:rPr lang="en-US" altLang="zh-CN" sz="2800" b="1" dirty="0" smtClean="0">
                <a:solidFill>
                  <a:srgbClr val="7030A0"/>
                </a:solidFill>
                <a:latin typeface="楷体" pitchFamily="49" charset="-122"/>
                <a:ea typeface="楷体" pitchFamily="49" charset="-122"/>
              </a:rPr>
              <a:t>】</a:t>
            </a:r>
            <a:endParaRPr lang="zh-CN" altLang="en-US" sz="2800" b="1" dirty="0">
              <a:solidFill>
                <a:srgbClr val="7030A0"/>
              </a:solidFill>
              <a:latin typeface="楷体" pitchFamily="49" charset="-122"/>
              <a:ea typeface="楷体" pitchFamily="49" charset="-122"/>
            </a:endParaRPr>
          </a:p>
        </p:txBody>
      </p:sp>
      <p:sp>
        <p:nvSpPr>
          <p:cNvPr id="3" name="文本框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0C34E2CD-1586-4289-A772-54D6C024A75C}"/>
              </a:ext>
            </a:extLst>
          </p:cNvPr>
          <p:cNvSpPr txBox="1"/>
          <p:nvPr>
            <p:custDataLst>
              <p:tags r:id="rId2"/>
            </p:custDataLst>
          </p:nvPr>
        </p:nvSpPr>
        <p:spPr>
          <a:xfrm>
            <a:off x="756805" y="1302584"/>
            <a:ext cx="10805275" cy="4893647"/>
          </a:xfrm>
          <a:prstGeom prst="rect">
            <a:avLst/>
          </a:prstGeom>
          <a:noFill/>
        </p:spPr>
        <p:txBody>
          <a:bodyPr wrap="square" rtlCol="0">
            <a:spAutoFit/>
          </a:bodyPr>
          <a:lstStyle/>
          <a:p>
            <a:r>
              <a:rPr lang="zh-CN" altLang="zh-CN" sz="2400" dirty="0" smtClean="0">
                <a:latin typeface="楷体" pitchFamily="49" charset="-122"/>
                <a:ea typeface="楷体" pitchFamily="49" charset="-122"/>
              </a:rPr>
              <a:t>（</a:t>
            </a:r>
            <a:r>
              <a:rPr lang="en-US" altLang="zh-CN" sz="2400" dirty="0" smtClean="0">
                <a:latin typeface="楷体" pitchFamily="49" charset="-122"/>
                <a:ea typeface="楷体" pitchFamily="49" charset="-122"/>
              </a:rPr>
              <a:t>2021</a:t>
            </a:r>
            <a:r>
              <a:rPr lang="zh-CN" altLang="zh-CN" sz="2400" dirty="0" smtClean="0">
                <a:latin typeface="楷体" pitchFamily="49" charset="-122"/>
                <a:ea typeface="楷体" pitchFamily="49" charset="-122"/>
              </a:rPr>
              <a:t>·辽宁大连高二第一学期期末·</a:t>
            </a:r>
            <a:r>
              <a:rPr lang="en-US" altLang="zh-CN" sz="2400" dirty="0" smtClean="0">
                <a:latin typeface="楷体" pitchFamily="49" charset="-122"/>
                <a:ea typeface="楷体" pitchFamily="49" charset="-122"/>
              </a:rPr>
              <a:t>20</a:t>
            </a:r>
            <a:r>
              <a:rPr lang="zh-CN" altLang="zh-CN" sz="2400" dirty="0" smtClean="0">
                <a:latin typeface="楷体" pitchFamily="49" charset="-122"/>
                <a:ea typeface="楷体" pitchFamily="49" charset="-122"/>
              </a:rPr>
              <a:t>）（</a:t>
            </a:r>
            <a:r>
              <a:rPr lang="en-US" altLang="zh-CN" sz="2400" dirty="0" smtClean="0">
                <a:latin typeface="楷体" pitchFamily="49" charset="-122"/>
                <a:ea typeface="楷体" pitchFamily="49" charset="-122"/>
              </a:rPr>
              <a:t>12</a:t>
            </a:r>
            <a:r>
              <a:rPr lang="zh-CN" altLang="zh-CN" sz="2400" dirty="0" smtClean="0">
                <a:latin typeface="楷体" pitchFamily="49" charset="-122"/>
                <a:ea typeface="楷体" pitchFamily="49" charset="-122"/>
              </a:rPr>
              <a:t>分）城市化是近代历史发展的一个重要趋势，城市化是社会经济发展的主要表现和必然结果。阅读下列材料，回答问题。</a:t>
            </a:r>
          </a:p>
          <a:p>
            <a:r>
              <a:rPr lang="zh-CN" altLang="zh-CN" sz="2400" dirty="0" smtClean="0">
                <a:latin typeface="楷体" pitchFamily="49" charset="-122"/>
                <a:ea typeface="楷体" pitchFamily="49" charset="-122"/>
              </a:rPr>
              <a:t>材料一</a:t>
            </a:r>
            <a:r>
              <a:rPr lang="en-US" altLang="zh-CN" sz="2400" dirty="0" smtClean="0">
                <a:latin typeface="楷体" pitchFamily="49" charset="-122"/>
                <a:ea typeface="楷体" pitchFamily="49" charset="-122"/>
              </a:rPr>
              <a:t>  </a:t>
            </a:r>
            <a:r>
              <a:rPr lang="zh-CN" altLang="zh-CN" sz="2400" dirty="0" smtClean="0">
                <a:latin typeface="楷体" pitchFamily="49" charset="-122"/>
                <a:ea typeface="楷体" pitchFamily="49" charset="-122"/>
              </a:rPr>
              <a:t>中国城市告别传统城市形态走向近代是从</a:t>
            </a:r>
            <a:r>
              <a:rPr lang="en-US" altLang="zh-CN" sz="2400" dirty="0" smtClean="0">
                <a:latin typeface="楷体" pitchFamily="49" charset="-122"/>
                <a:ea typeface="楷体" pitchFamily="49" charset="-122"/>
              </a:rPr>
              <a:t>19</a:t>
            </a:r>
            <a:r>
              <a:rPr lang="zh-CN" altLang="zh-CN" sz="2400" dirty="0" smtClean="0">
                <a:latin typeface="楷体" pitchFamily="49" charset="-122"/>
                <a:ea typeface="楷体" pitchFamily="49" charset="-122"/>
              </a:rPr>
              <a:t>世纪</a:t>
            </a:r>
            <a:r>
              <a:rPr lang="en-US" altLang="zh-CN" sz="2400" dirty="0" smtClean="0">
                <a:latin typeface="楷体" pitchFamily="49" charset="-122"/>
                <a:ea typeface="楷体" pitchFamily="49" charset="-122"/>
              </a:rPr>
              <a:t>40</a:t>
            </a:r>
            <a:r>
              <a:rPr lang="zh-CN" altLang="zh-CN" sz="2400" dirty="0" smtClean="0">
                <a:latin typeface="楷体" pitchFamily="49" charset="-122"/>
                <a:ea typeface="楷体" pitchFamily="49" charset="-122"/>
              </a:rPr>
              <a:t>年代才开始的，首先在通商口岸崛起。这些通商城市以贸易为中介，并通过强行建立租界等手段，将西方资本主义社会新的技术、城市建设与管理、文化样式及价值观念移植嫁接到传统城市之中，从而使这些城市走出乡村社会及文化的包围而开始了艰难的近代之旅。</a:t>
            </a:r>
          </a:p>
          <a:p>
            <a:r>
              <a:rPr lang="en-US" altLang="zh-CN" sz="2400" dirty="0" smtClean="0">
                <a:latin typeface="楷体" pitchFamily="49" charset="-122"/>
                <a:ea typeface="楷体" pitchFamily="49" charset="-122"/>
              </a:rPr>
              <a:t>                 </a:t>
            </a:r>
            <a:r>
              <a:rPr lang="zh-CN" altLang="zh-CN" sz="2400" dirty="0" smtClean="0">
                <a:latin typeface="楷体" pitchFamily="49" charset="-122"/>
                <a:ea typeface="楷体" pitchFamily="49" charset="-122"/>
              </a:rPr>
              <a:t>——</a:t>
            </a:r>
            <a:r>
              <a:rPr lang="zh-CN" altLang="zh-CN" sz="2400" dirty="0" smtClean="0">
                <a:latin typeface="楷体" pitchFamily="49" charset="-122"/>
                <a:ea typeface="楷体" pitchFamily="49" charset="-122"/>
              </a:rPr>
              <a:t>摘自涂文学《中国近代城市化与城市近代化论略》</a:t>
            </a:r>
          </a:p>
          <a:p>
            <a:r>
              <a:rPr lang="zh-CN" altLang="zh-CN" sz="2400" dirty="0" smtClean="0">
                <a:latin typeface="楷体" pitchFamily="49" charset="-122"/>
                <a:ea typeface="楷体" pitchFamily="49" charset="-122"/>
              </a:rPr>
              <a:t>材料二</a:t>
            </a:r>
            <a:r>
              <a:rPr lang="en-US" altLang="zh-CN" sz="2400" dirty="0" smtClean="0">
                <a:latin typeface="楷体" pitchFamily="49" charset="-122"/>
                <a:ea typeface="楷体" pitchFamily="49" charset="-122"/>
              </a:rPr>
              <a:t>  </a:t>
            </a:r>
            <a:r>
              <a:rPr lang="zh-CN" altLang="zh-CN" sz="2400" dirty="0" smtClean="0">
                <a:latin typeface="楷体" pitchFamily="49" charset="-122"/>
                <a:ea typeface="楷体" pitchFamily="49" charset="-122"/>
              </a:rPr>
              <a:t>美国的工业化程度越高，其城市化程度也越高。从</a:t>
            </a:r>
            <a:r>
              <a:rPr lang="en-US" altLang="zh-CN" sz="2400" dirty="0" smtClean="0">
                <a:latin typeface="楷体" pitchFamily="49" charset="-122"/>
                <a:ea typeface="楷体" pitchFamily="49" charset="-122"/>
              </a:rPr>
              <a:t>1890</a:t>
            </a:r>
            <a:r>
              <a:rPr lang="zh-CN" altLang="zh-CN" sz="2400" dirty="0" smtClean="0">
                <a:latin typeface="楷体" pitchFamily="49" charset="-122"/>
                <a:ea typeface="楷体" pitchFamily="49" charset="-122"/>
              </a:rPr>
              <a:t>年到</a:t>
            </a:r>
            <a:r>
              <a:rPr lang="en-US" altLang="zh-CN" sz="2400" dirty="0" smtClean="0">
                <a:latin typeface="楷体" pitchFamily="49" charset="-122"/>
                <a:ea typeface="楷体" pitchFamily="49" charset="-122"/>
              </a:rPr>
              <a:t>1920</a:t>
            </a:r>
            <a:r>
              <a:rPr lang="zh-CN" altLang="zh-CN" sz="2400" dirty="0" smtClean="0">
                <a:latin typeface="楷体" pitchFamily="49" charset="-122"/>
                <a:ea typeface="楷体" pitchFamily="49" charset="-122"/>
              </a:rPr>
              <a:t>年，城市居民增加了</a:t>
            </a:r>
            <a:r>
              <a:rPr lang="en-US" altLang="zh-CN" sz="2400" dirty="0" smtClean="0">
                <a:latin typeface="楷体" pitchFamily="49" charset="-122"/>
                <a:ea typeface="楷体" pitchFamily="49" charset="-122"/>
              </a:rPr>
              <a:t>300%</a:t>
            </a:r>
            <a:r>
              <a:rPr lang="zh-CN" altLang="zh-CN" sz="2400" dirty="0" smtClean="0">
                <a:latin typeface="楷体" pitchFamily="49" charset="-122"/>
                <a:ea typeface="楷体" pitchFamily="49" charset="-122"/>
              </a:rPr>
              <a:t>，而乡村居民仅增加</a:t>
            </a:r>
            <a:r>
              <a:rPr lang="en-US" altLang="zh-CN" sz="2400" dirty="0" smtClean="0">
                <a:latin typeface="楷体" pitchFamily="49" charset="-122"/>
                <a:ea typeface="楷体" pitchFamily="49" charset="-122"/>
              </a:rPr>
              <a:t>30%</a:t>
            </a:r>
            <a:r>
              <a:rPr lang="zh-CN" altLang="zh-CN" sz="2400" dirty="0" smtClean="0">
                <a:latin typeface="楷体" pitchFamily="49" charset="-122"/>
                <a:ea typeface="楷体" pitchFamily="49" charset="-122"/>
              </a:rPr>
              <a:t>。城市的扩大反映了人口的自然增长和乡村居民向城市的迁徙以及欧洲移民的大量到来。</a:t>
            </a:r>
          </a:p>
          <a:p>
            <a:r>
              <a:rPr lang="zh-CN" altLang="zh-CN" sz="2400" dirty="0" smtClean="0">
                <a:latin typeface="楷体" pitchFamily="49" charset="-122"/>
                <a:ea typeface="楷体" pitchFamily="49" charset="-122"/>
              </a:rPr>
              <a:t>——【美】沃尔特·拉斐德《美国世纪——一个超级大国的兴盛与衰落》</a:t>
            </a:r>
            <a:endParaRPr lang="zh-CN" altLang="zh-CN" sz="2400" dirty="0">
              <a:latin typeface="楷体" pitchFamily="49" charset="-122"/>
              <a:ea typeface="楷体" pitchFamily="49" charset="-122"/>
            </a:endParaRPr>
          </a:p>
        </p:txBody>
      </p:sp>
    </p:spTree>
    <p:extLst>
      <p:ext uri="{BB962C8B-B14F-4D97-AF65-F5344CB8AC3E}">
        <p14:creationId xmlns:p14="http://schemas.microsoft.com/office/powerpoint/2010/main" xmlns="" val="239128685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000" advTm="2000">
        <p15:prstTrans prst="curtains"/>
      </p:transition>
    </mc:Choice>
    <mc:Fallback>
      <p:transition spd="slow" advTm="200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0C34E2CD-1586-4289-A772-54D6C024A75C}"/>
              </a:ext>
            </a:extLst>
          </p:cNvPr>
          <p:cNvSpPr txBox="1"/>
          <p:nvPr>
            <p:custDataLst>
              <p:tags r:id="rId1"/>
            </p:custDataLst>
          </p:nvPr>
        </p:nvSpPr>
        <p:spPr>
          <a:xfrm>
            <a:off x="1722005" y="779364"/>
            <a:ext cx="2348720" cy="523220"/>
          </a:xfrm>
          <a:prstGeom prst="rect">
            <a:avLst/>
          </a:prstGeom>
          <a:noFill/>
        </p:spPr>
        <p:txBody>
          <a:bodyPr wrap="square" rtlCol="0">
            <a:spAutoFit/>
          </a:bodyPr>
          <a:lstStyle/>
          <a:p>
            <a:r>
              <a:rPr lang="en-US" altLang="zh-CN" sz="2800" b="1" dirty="0" smtClean="0">
                <a:solidFill>
                  <a:srgbClr val="7030A0"/>
                </a:solidFill>
                <a:latin typeface="楷体" pitchFamily="49" charset="-122"/>
                <a:ea typeface="楷体" pitchFamily="49" charset="-122"/>
              </a:rPr>
              <a:t>【</a:t>
            </a:r>
            <a:r>
              <a:rPr lang="zh-CN" altLang="en-US" sz="2800" b="1" dirty="0" smtClean="0">
                <a:solidFill>
                  <a:srgbClr val="7030A0"/>
                </a:solidFill>
                <a:latin typeface="楷体" pitchFamily="49" charset="-122"/>
                <a:ea typeface="楷体" pitchFamily="49" charset="-122"/>
              </a:rPr>
              <a:t>小试身手</a:t>
            </a:r>
            <a:r>
              <a:rPr lang="en-US" altLang="zh-CN" sz="2800" b="1" dirty="0" smtClean="0">
                <a:solidFill>
                  <a:srgbClr val="7030A0"/>
                </a:solidFill>
                <a:latin typeface="楷体" pitchFamily="49" charset="-122"/>
                <a:ea typeface="楷体" pitchFamily="49" charset="-122"/>
              </a:rPr>
              <a:t>】</a:t>
            </a:r>
            <a:endParaRPr lang="zh-CN" altLang="en-US" sz="2800" b="1" dirty="0">
              <a:solidFill>
                <a:srgbClr val="7030A0"/>
              </a:solidFill>
              <a:latin typeface="楷体" pitchFamily="49" charset="-122"/>
              <a:ea typeface="楷体" pitchFamily="49" charset="-122"/>
            </a:endParaRPr>
          </a:p>
        </p:txBody>
      </p:sp>
      <p:sp>
        <p:nvSpPr>
          <p:cNvPr id="3" name="文本框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0C34E2CD-1586-4289-A772-54D6C024A75C}"/>
              </a:ext>
            </a:extLst>
          </p:cNvPr>
          <p:cNvSpPr txBox="1"/>
          <p:nvPr>
            <p:custDataLst>
              <p:tags r:id="rId2"/>
            </p:custDataLst>
          </p:nvPr>
        </p:nvSpPr>
        <p:spPr>
          <a:xfrm>
            <a:off x="756804" y="1468140"/>
            <a:ext cx="9464155" cy="954107"/>
          </a:xfrm>
          <a:prstGeom prst="rect">
            <a:avLst/>
          </a:prstGeom>
          <a:noFill/>
        </p:spPr>
        <p:txBody>
          <a:bodyPr wrap="square" rtlCol="0">
            <a:spAutoFit/>
          </a:bodyPr>
          <a:lstStyle/>
          <a:p>
            <a:r>
              <a:rPr lang="zh-CN" altLang="zh-CN" sz="2800" dirty="0" smtClean="0">
                <a:latin typeface="方正粗黑宋简体" pitchFamily="2" charset="-122"/>
                <a:ea typeface="方正粗黑宋简体" pitchFamily="2" charset="-122"/>
              </a:rPr>
              <a:t>（</a:t>
            </a:r>
            <a:r>
              <a:rPr lang="en-US" altLang="zh-CN" sz="2800" dirty="0" smtClean="0">
                <a:latin typeface="方正粗黑宋简体" pitchFamily="2" charset="-122"/>
                <a:ea typeface="方正粗黑宋简体" pitchFamily="2" charset="-122"/>
              </a:rPr>
              <a:t>1</a:t>
            </a:r>
            <a:r>
              <a:rPr lang="zh-CN" altLang="zh-CN" sz="2800" dirty="0" smtClean="0">
                <a:latin typeface="方正粗黑宋简体" pitchFamily="2" charset="-122"/>
                <a:ea typeface="方正粗黑宋简体" pitchFamily="2" charset="-122"/>
              </a:rPr>
              <a:t>）依据材料一并结合所学知识，分析近代中国城市化发展的原因。（</a:t>
            </a:r>
            <a:r>
              <a:rPr lang="en-US" altLang="zh-CN" sz="2800" dirty="0" smtClean="0">
                <a:latin typeface="方正粗黑宋简体" pitchFamily="2" charset="-122"/>
                <a:ea typeface="方正粗黑宋简体" pitchFamily="2" charset="-122"/>
              </a:rPr>
              <a:t>6</a:t>
            </a:r>
            <a:r>
              <a:rPr lang="zh-CN" altLang="zh-CN" sz="2800" dirty="0" smtClean="0">
                <a:latin typeface="方正粗黑宋简体" pitchFamily="2" charset="-122"/>
                <a:ea typeface="方正粗黑宋简体" pitchFamily="2" charset="-122"/>
              </a:rPr>
              <a:t>分）</a:t>
            </a:r>
            <a:endParaRPr lang="zh-CN" altLang="zh-CN" sz="2800" dirty="0">
              <a:latin typeface="方正粗黑宋简体" pitchFamily="2" charset="-122"/>
              <a:ea typeface="方正粗黑宋简体" pitchFamily="2" charset="-122"/>
            </a:endParaRPr>
          </a:p>
        </p:txBody>
      </p:sp>
      <p:sp>
        <p:nvSpPr>
          <p:cNvPr id="4" name="文本框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0C34E2CD-1586-4289-A772-54D6C024A75C}"/>
              </a:ext>
            </a:extLst>
          </p:cNvPr>
          <p:cNvSpPr txBox="1"/>
          <p:nvPr>
            <p:custDataLst>
              <p:tags r:id="rId3"/>
            </p:custDataLst>
          </p:nvPr>
        </p:nvSpPr>
        <p:spPr>
          <a:xfrm>
            <a:off x="756804" y="2422247"/>
            <a:ext cx="9464155" cy="954107"/>
          </a:xfrm>
          <a:prstGeom prst="rect">
            <a:avLst/>
          </a:prstGeom>
          <a:noFill/>
        </p:spPr>
        <p:txBody>
          <a:bodyPr wrap="square" rtlCol="0">
            <a:spAutoFit/>
          </a:bodyPr>
          <a:lstStyle/>
          <a:p>
            <a:r>
              <a:rPr lang="zh-CN" altLang="zh-CN" sz="2800" dirty="0" smtClean="0">
                <a:solidFill>
                  <a:srgbClr val="FF0000"/>
                </a:solidFill>
                <a:latin typeface="楷体" pitchFamily="49" charset="-122"/>
                <a:ea typeface="楷体" pitchFamily="49" charset="-122"/>
              </a:rPr>
              <a:t>（</a:t>
            </a:r>
            <a:r>
              <a:rPr lang="en-US" altLang="zh-CN" sz="2800" dirty="0" smtClean="0">
                <a:solidFill>
                  <a:srgbClr val="FF0000"/>
                </a:solidFill>
                <a:latin typeface="楷体" pitchFamily="49" charset="-122"/>
                <a:ea typeface="楷体" pitchFamily="49" charset="-122"/>
              </a:rPr>
              <a:t>1</a:t>
            </a:r>
            <a:r>
              <a:rPr lang="zh-CN" altLang="zh-CN" sz="2800" dirty="0" smtClean="0">
                <a:solidFill>
                  <a:srgbClr val="FF0000"/>
                </a:solidFill>
                <a:latin typeface="楷体" pitchFamily="49" charset="-122"/>
                <a:ea typeface="楷体" pitchFamily="49" charset="-122"/>
              </a:rPr>
              <a:t>）原因：西方资本主义影响的客观作用；近代工商业的巨大推动；交通运输发展的有利条件。</a:t>
            </a:r>
            <a:endParaRPr lang="zh-CN" altLang="zh-CN" sz="2800" dirty="0">
              <a:solidFill>
                <a:srgbClr val="FF0000"/>
              </a:solidFill>
              <a:latin typeface="楷体" pitchFamily="49" charset="-122"/>
              <a:ea typeface="楷体" pitchFamily="49" charset="-122"/>
            </a:endParaRPr>
          </a:p>
        </p:txBody>
      </p:sp>
      <p:sp>
        <p:nvSpPr>
          <p:cNvPr id="5" name="文本框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0C34E2CD-1586-4289-A772-54D6C024A75C}"/>
              </a:ext>
            </a:extLst>
          </p:cNvPr>
          <p:cNvSpPr txBox="1"/>
          <p:nvPr>
            <p:custDataLst>
              <p:tags r:id="rId4"/>
            </p:custDataLst>
          </p:nvPr>
        </p:nvSpPr>
        <p:spPr>
          <a:xfrm>
            <a:off x="594244" y="3376354"/>
            <a:ext cx="9464155" cy="954107"/>
          </a:xfrm>
          <a:prstGeom prst="rect">
            <a:avLst/>
          </a:prstGeom>
          <a:noFill/>
        </p:spPr>
        <p:txBody>
          <a:bodyPr wrap="square" rtlCol="0">
            <a:spAutoFit/>
          </a:bodyPr>
          <a:lstStyle/>
          <a:p>
            <a:r>
              <a:rPr lang="en-US" altLang="zh-CN" sz="2800" dirty="0" smtClean="0">
                <a:latin typeface="方正粗黑宋简体" pitchFamily="2" charset="-122"/>
                <a:ea typeface="方正粗黑宋简体" pitchFamily="2" charset="-122"/>
              </a:rPr>
              <a:t> </a:t>
            </a:r>
            <a:r>
              <a:rPr lang="zh-CN" altLang="zh-CN" sz="2800" dirty="0" smtClean="0">
                <a:latin typeface="方正粗黑宋简体" pitchFamily="2" charset="-122"/>
                <a:ea typeface="方正粗黑宋简体" pitchFamily="2" charset="-122"/>
              </a:rPr>
              <a:t>（</a:t>
            </a:r>
            <a:r>
              <a:rPr lang="en-US" altLang="zh-CN" sz="2800" dirty="0" smtClean="0">
                <a:latin typeface="方正粗黑宋简体" pitchFamily="2" charset="-122"/>
                <a:ea typeface="方正粗黑宋简体" pitchFamily="2" charset="-122"/>
              </a:rPr>
              <a:t>2</a:t>
            </a:r>
            <a:r>
              <a:rPr lang="zh-CN" altLang="zh-CN" sz="2800" dirty="0" smtClean="0">
                <a:latin typeface="方正粗黑宋简体" pitchFamily="2" charset="-122"/>
                <a:ea typeface="方正粗黑宋简体" pitchFamily="2" charset="-122"/>
              </a:rPr>
              <a:t>）根据材料二并结合所学知识，说明美国近代城市化发展对社会产生的影响。（</a:t>
            </a:r>
            <a:r>
              <a:rPr lang="en-US" altLang="zh-CN" sz="2800" dirty="0" smtClean="0">
                <a:latin typeface="方正粗黑宋简体" pitchFamily="2" charset="-122"/>
                <a:ea typeface="方正粗黑宋简体" pitchFamily="2" charset="-122"/>
              </a:rPr>
              <a:t>6</a:t>
            </a:r>
            <a:r>
              <a:rPr lang="zh-CN" altLang="zh-CN" sz="2800" dirty="0" smtClean="0">
                <a:latin typeface="方正粗黑宋简体" pitchFamily="2" charset="-122"/>
                <a:ea typeface="方正粗黑宋简体" pitchFamily="2" charset="-122"/>
              </a:rPr>
              <a:t>分）</a:t>
            </a:r>
            <a:endParaRPr lang="zh-CN" altLang="zh-CN" sz="2800" dirty="0">
              <a:latin typeface="方正粗黑宋简体" pitchFamily="2" charset="-122"/>
              <a:ea typeface="方正粗黑宋简体" pitchFamily="2" charset="-122"/>
            </a:endParaRPr>
          </a:p>
        </p:txBody>
      </p:sp>
      <p:sp>
        <p:nvSpPr>
          <p:cNvPr id="6" name="文本框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0C34E2CD-1586-4289-A772-54D6C024A75C}"/>
              </a:ext>
            </a:extLst>
          </p:cNvPr>
          <p:cNvSpPr txBox="1"/>
          <p:nvPr>
            <p:custDataLst>
              <p:tags r:id="rId5"/>
            </p:custDataLst>
          </p:nvPr>
        </p:nvSpPr>
        <p:spPr>
          <a:xfrm>
            <a:off x="756804" y="4522133"/>
            <a:ext cx="9464155" cy="954107"/>
          </a:xfrm>
          <a:prstGeom prst="rect">
            <a:avLst/>
          </a:prstGeom>
          <a:noFill/>
        </p:spPr>
        <p:txBody>
          <a:bodyPr wrap="square" rtlCol="0">
            <a:spAutoFit/>
          </a:bodyPr>
          <a:lstStyle/>
          <a:p>
            <a:r>
              <a:rPr lang="zh-CN" altLang="zh-CN" sz="2800" dirty="0" smtClean="0">
                <a:solidFill>
                  <a:srgbClr val="FF0000"/>
                </a:solidFill>
                <a:latin typeface="楷体" pitchFamily="49" charset="-122"/>
                <a:ea typeface="楷体" pitchFamily="49" charset="-122"/>
              </a:rPr>
              <a:t>影响：推动美国工业化更广、更深地发展；有利于人口整体素质的提高；但引发一系列的城市问题。</a:t>
            </a:r>
            <a:endParaRPr lang="zh-CN" altLang="zh-CN" sz="2800" dirty="0">
              <a:solidFill>
                <a:srgbClr val="FF0000"/>
              </a:solidFill>
              <a:latin typeface="楷体" pitchFamily="49" charset="-122"/>
              <a:ea typeface="楷体" pitchFamily="49" charset="-122"/>
            </a:endParaRPr>
          </a:p>
        </p:txBody>
      </p:sp>
    </p:spTree>
    <p:extLst>
      <p:ext uri="{BB962C8B-B14F-4D97-AF65-F5344CB8AC3E}">
        <p14:creationId xmlns:p14="http://schemas.microsoft.com/office/powerpoint/2010/main" xmlns="" val="239128685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000" advTm="2000">
        <p15:prstTrans prst="curtains"/>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 xmlns:a16="http://schemas.microsoft.com/office/drawing/2014/main" id="{09E7F901-8A05-4748-A872-986060A5E616}"/>
              </a:ext>
            </a:extLst>
          </p:cNvPr>
          <p:cNvPicPr>
            <a:picLocks noChangeAspect="1"/>
          </p:cNvPicPr>
          <p:nvPr/>
        </p:nvPicPr>
        <p:blipFill rotWithShape="1">
          <a:blip r:embed="rId3">
            <a:extLst>
              <a:ext uri="{28A0092B-C50C-407E-A947-70E740481C1C}">
                <a14:useLocalDpi xmlns:a14="http://schemas.microsoft.com/office/drawing/2010/main" xmlns="" val="0"/>
              </a:ext>
            </a:extLst>
          </a:blip>
          <a:srcRect r="10220"/>
          <a:stretch/>
        </p:blipFill>
        <p:spPr>
          <a:xfrm>
            <a:off x="0" y="-8090"/>
            <a:ext cx="12339173" cy="6866089"/>
          </a:xfrm>
          <a:prstGeom prst="rect">
            <a:avLst/>
          </a:prstGeom>
        </p:spPr>
      </p:pic>
      <p:pic>
        <p:nvPicPr>
          <p:cNvPr id="9" name="图片 8">
            <a:extLst>
              <a:ext uri="{FF2B5EF4-FFF2-40B4-BE49-F238E27FC236}">
                <a16:creationId xmlns="" xmlns:a16="http://schemas.microsoft.com/office/drawing/2014/main" id="{2A352EF0-BCF9-4FA2-9331-60FB42C16E6A}"/>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266893" y="564457"/>
            <a:ext cx="5747734" cy="5747734"/>
          </a:xfrm>
          <a:prstGeom prst="rect">
            <a:avLst/>
          </a:prstGeom>
        </p:spPr>
      </p:pic>
      <p:pic>
        <p:nvPicPr>
          <p:cNvPr id="15" name="图片 14">
            <a:extLst>
              <a:ext uri="{FF2B5EF4-FFF2-40B4-BE49-F238E27FC236}">
                <a16:creationId xmlns="" xmlns:a16="http://schemas.microsoft.com/office/drawing/2014/main" id="{6E0DF933-9FCD-4FC1-8366-68EED5210370}"/>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0" y="2498159"/>
            <a:ext cx="12339173" cy="4398639"/>
          </a:xfrm>
          <a:prstGeom prst="rect">
            <a:avLst/>
          </a:prstGeom>
        </p:spPr>
      </p:pic>
      <p:pic>
        <p:nvPicPr>
          <p:cNvPr id="3" name="图片 2">
            <a:extLst>
              <a:ext uri="{FF2B5EF4-FFF2-40B4-BE49-F238E27FC236}">
                <a16:creationId xmlns="" xmlns:a16="http://schemas.microsoft.com/office/drawing/2014/main" id="{31C8FB65-129A-4971-BF5E-145BB99C69A8}"/>
              </a:ext>
            </a:extLst>
          </p:cNvPr>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8030420" y="-8090"/>
            <a:ext cx="4308753" cy="2933034"/>
          </a:xfrm>
          <a:prstGeom prst="rect">
            <a:avLst/>
          </a:prstGeom>
        </p:spPr>
      </p:pic>
      <p:pic>
        <p:nvPicPr>
          <p:cNvPr id="16" name="图片 15">
            <a:extLst>
              <a:ext uri="{FF2B5EF4-FFF2-40B4-BE49-F238E27FC236}">
                <a16:creationId xmlns="" xmlns:a16="http://schemas.microsoft.com/office/drawing/2014/main" id="{3A087970-B8B4-4495-A9B2-EEA173BF0F31}"/>
              </a:ext>
            </a:extLst>
          </p:cNvPr>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flipH="1">
            <a:off x="-14854" y="-23212"/>
            <a:ext cx="4181764" cy="2933034"/>
          </a:xfrm>
          <a:prstGeom prst="rect">
            <a:avLst/>
          </a:prstGeom>
        </p:spPr>
      </p:pic>
      <p:pic>
        <p:nvPicPr>
          <p:cNvPr id="5" name="图片 4">
            <a:extLst>
              <a:ext uri="{FF2B5EF4-FFF2-40B4-BE49-F238E27FC236}">
                <a16:creationId xmlns="" xmlns:a16="http://schemas.microsoft.com/office/drawing/2014/main" id="{6FF2A560-A22B-42AA-8E98-3D31F4EE1FBE}"/>
              </a:ext>
            </a:extLst>
          </p:cNvPr>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3249960" y="2975311"/>
            <a:ext cx="7519640" cy="4630832"/>
          </a:xfrm>
          <a:prstGeom prst="rect">
            <a:avLst/>
          </a:prstGeom>
        </p:spPr>
      </p:pic>
      <p:sp>
        <p:nvSpPr>
          <p:cNvPr id="14" name="矩形 13"/>
          <p:cNvSpPr/>
          <p:nvPr/>
        </p:nvSpPr>
        <p:spPr>
          <a:xfrm>
            <a:off x="4948256" y="2032659"/>
            <a:ext cx="2031326" cy="2308324"/>
          </a:xfrm>
          <a:prstGeom prst="rect">
            <a:avLst/>
          </a:prstGeom>
          <a:noFill/>
        </p:spPr>
        <p:txBody>
          <a:bodyPr wrap="none" lIns="91440" tIns="45720" rIns="91440" bIns="45720">
            <a:spAutoFit/>
          </a:bodyPr>
          <a:lstStyle/>
          <a:p>
            <a:pPr algn="ctr"/>
            <a:r>
              <a:rPr lang="zh-CN" altLang="en-US" sz="7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楷体" pitchFamily="49" charset="-122"/>
                <a:ea typeface="楷体" pitchFamily="49" charset="-122"/>
              </a:rPr>
              <a:t>谢</a:t>
            </a:r>
            <a:r>
              <a:rPr lang="zh-CN" altLang="en-US" sz="7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楷体" pitchFamily="49" charset="-122"/>
                <a:ea typeface="楷体" pitchFamily="49" charset="-122"/>
              </a:rPr>
              <a:t>谢</a:t>
            </a:r>
            <a:endParaRPr lang="en-US" altLang="zh-CN" sz="7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楷体" pitchFamily="49" charset="-122"/>
              <a:ea typeface="楷体" pitchFamily="49" charset="-122"/>
            </a:endParaRPr>
          </a:p>
          <a:p>
            <a:pPr algn="ctr"/>
            <a:r>
              <a:rPr lang="zh-CN" altLang="en-US" sz="7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楷体" pitchFamily="49" charset="-122"/>
                <a:ea typeface="楷体" pitchFamily="49" charset="-122"/>
              </a:rPr>
              <a:t>观</a:t>
            </a:r>
            <a:r>
              <a:rPr lang="zh-CN" altLang="en-US" sz="7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楷体" pitchFamily="49" charset="-122"/>
                <a:ea typeface="楷体" pitchFamily="49" charset="-122"/>
              </a:rPr>
              <a:t>看</a:t>
            </a:r>
            <a:endParaRPr lang="zh-CN" altLang="en-US" sz="7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楷体" pitchFamily="49" charset="-122"/>
              <a:ea typeface="楷体" pitchFamily="49" charset="-122"/>
            </a:endParaRPr>
          </a:p>
        </p:txBody>
      </p:sp>
    </p:spTree>
    <p:extLst>
      <p:ext uri="{BB962C8B-B14F-4D97-AF65-F5344CB8AC3E}">
        <p14:creationId xmlns:p14="http://schemas.microsoft.com/office/powerpoint/2010/main" xmlns="" val="422501889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advTm="9000">
        <p15:prstTrans prst="prestige"/>
      </p:transition>
    </mc:Choice>
    <mc:Fallback>
      <p:transition spd="slow" advTm="9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544A66D8-C04B-459C-9FA2-CEDB04DFDF5B}"/>
              </a:ext>
            </a:extLst>
          </p:cNvPr>
          <p:cNvSpPr txBox="1"/>
          <p:nvPr>
            <p:custDataLst>
              <p:tags r:id="rId1"/>
            </p:custDataLst>
          </p:nvPr>
        </p:nvSpPr>
        <p:spPr>
          <a:xfrm>
            <a:off x="1352395" y="395764"/>
            <a:ext cx="4083613" cy="523220"/>
          </a:xfrm>
          <a:prstGeom prst="rect">
            <a:avLst/>
          </a:prstGeom>
          <a:noFill/>
        </p:spPr>
        <p:txBody>
          <a:bodyPr wrap="square" rtlCol="0">
            <a:spAutoFit/>
          </a:bodyPr>
          <a:lstStyle/>
          <a:p>
            <a:pPr>
              <a:spcAft>
                <a:spcPts val="600"/>
              </a:spcAft>
            </a:pPr>
            <a:r>
              <a:rPr lang="zh-CN" altLang="en-US" sz="2800" b="1" dirty="0">
                <a:latin typeface="华文新魏" panose="02010800040101010101" pitchFamily="2" charset="-122"/>
                <a:ea typeface="华文新魏" panose="02010800040101010101" pitchFamily="2" charset="-122"/>
              </a:rPr>
              <a:t>一、城市化的演进</a:t>
            </a:r>
          </a:p>
        </p:txBody>
      </p:sp>
      <p:sp>
        <p:nvSpPr>
          <p:cNvPr id="8" name="文本框 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418BAEB7-72B8-4310-9287-EE6DBF20DEA0}"/>
              </a:ext>
            </a:extLst>
          </p:cNvPr>
          <p:cNvSpPr/>
          <p:nvPr>
            <p:custDataLst>
              <p:tags r:id="rId2"/>
            </p:custDataLst>
          </p:nvPr>
        </p:nvSpPr>
        <p:spPr>
          <a:xfrm>
            <a:off x="585420" y="1959088"/>
            <a:ext cx="4083613" cy="1200329"/>
          </a:xfrm>
          <a:prstGeom prst="rect">
            <a:avLst/>
          </a:prstGeom>
          <a:noFill/>
          <a:ln w="9525">
            <a:noFill/>
          </a:ln>
        </p:spPr>
        <p:txBody>
          <a:bodyPr wrap="square" anchor="t">
            <a:spAutoFit/>
          </a:bodyPr>
          <a:lstStyle/>
          <a:p>
            <a:r>
              <a:rPr lang="zh-CN" altLang="en-US" sz="2400" b="1" dirty="0">
                <a:solidFill>
                  <a:srgbClr val="0000CC"/>
                </a:solidFill>
                <a:latin typeface="黑体" panose="02010609060101010101" pitchFamily="49" charset="-122"/>
                <a:ea typeface="黑体" panose="02010609060101010101" pitchFamily="49" charset="-122"/>
                <a:cs typeface="宋体" panose="02010600030101010101" pitchFamily="2" charset="-122"/>
              </a:rPr>
              <a:t>★自主学习：</a:t>
            </a:r>
            <a:r>
              <a:rPr lang="zh-CN" altLang="en-US" sz="2400" b="1" dirty="0">
                <a:latin typeface="黑体" panose="02010609060101010101" pitchFamily="49" charset="-122"/>
                <a:ea typeface="黑体" panose="02010609060101010101" pitchFamily="49" charset="-122"/>
                <a:cs typeface="宋体" panose="02010600030101010101" pitchFamily="2" charset="-122"/>
              </a:rPr>
              <a:t>根据材料</a:t>
            </a:r>
            <a:r>
              <a:rPr lang="zh-CN" altLang="en-US" sz="2400" b="1" dirty="0">
                <a:latin typeface="黑体" panose="02010609060101010101" pitchFamily="49" charset="-122"/>
                <a:ea typeface="黑体" panose="02010609060101010101" pitchFamily="49" charset="-122"/>
              </a:rPr>
              <a:t>结合所学，指出世界城市化发展的几个阶段。</a:t>
            </a:r>
            <a:endParaRPr lang="zh-CN" altLang="en-US" sz="2400" b="1" dirty="0">
              <a:latin typeface="黑体" panose="02010609060101010101" pitchFamily="49" charset="-122"/>
              <a:ea typeface="黑体" panose="02010609060101010101" pitchFamily="49" charset="-122"/>
              <a:cs typeface="宋体" panose="02010600030101010101" pitchFamily="2" charset="-122"/>
            </a:endParaRPr>
          </a:p>
        </p:txBody>
      </p:sp>
      <p:pic>
        <p:nvPicPr>
          <p:cNvPr id="9" name="内容占位符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D05010B4-A922-46C6-910F-DCC901277004}"/>
              </a:ext>
            </a:extLst>
          </p:cNvPr>
          <p:cNvPicPr>
            <a:picLocks noChangeAspect="1"/>
          </p:cNvPicPr>
          <p:nvPr>
            <p:custDataLst>
              <p:tags r:id="rId3"/>
            </p:custDataLst>
          </p:nvPr>
        </p:nvPicPr>
        <p:blipFill>
          <a:blip r:embed="rId26"/>
          <a:srcRect t="4202" r="5923" b="3189"/>
          <a:stretch>
            <a:fillRect/>
          </a:stretch>
        </p:blipFill>
        <p:spPr>
          <a:xfrm rot="16200000">
            <a:off x="6152469" y="-863799"/>
            <a:ext cx="4210318" cy="7483798"/>
          </a:xfrm>
          <a:prstGeom prst="rect">
            <a:avLst/>
          </a:prstGeom>
        </p:spPr>
      </p:pic>
      <p:cxnSp>
        <p:nvCxnSpPr>
          <p:cNvPr id="10" name="直接连接符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B72E8FE4-0A4D-4693-A83B-836FE91915E2}"/>
              </a:ext>
            </a:extLst>
          </p:cNvPr>
          <p:cNvCxnSpPr/>
          <p:nvPr>
            <p:custDataLst>
              <p:tags r:id="rId4"/>
            </p:custDataLst>
          </p:nvPr>
        </p:nvCxnSpPr>
        <p:spPr>
          <a:xfrm flipH="1">
            <a:off x="5423756" y="1693241"/>
            <a:ext cx="0" cy="3122613"/>
          </a:xfrm>
          <a:prstGeom prst="line">
            <a:avLst/>
          </a:prstGeom>
          <a:ln w="38100" cap="flat" cmpd="sng">
            <a:solidFill>
              <a:srgbClr val="FF0000"/>
            </a:solidFill>
            <a:prstDash val="solid"/>
            <a:headEnd type="none" w="med" len="med"/>
            <a:tailEnd type="none" w="med" len="med"/>
          </a:ln>
        </p:spPr>
      </p:cxnSp>
      <p:cxnSp>
        <p:nvCxnSpPr>
          <p:cNvPr id="11" name="直接连接符 10">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BF030F42-B1B4-47A5-90BD-0BD83D270C6A}"/>
              </a:ext>
            </a:extLst>
          </p:cNvPr>
          <p:cNvCxnSpPr/>
          <p:nvPr>
            <p:custDataLst>
              <p:tags r:id="rId5"/>
            </p:custDataLst>
          </p:nvPr>
        </p:nvCxnSpPr>
        <p:spPr>
          <a:xfrm flipH="1">
            <a:off x="6288921" y="1126504"/>
            <a:ext cx="7938" cy="3689350"/>
          </a:xfrm>
          <a:prstGeom prst="line">
            <a:avLst/>
          </a:prstGeom>
          <a:ln w="38100" cap="flat" cmpd="sng">
            <a:solidFill>
              <a:srgbClr val="FF0000"/>
            </a:solidFill>
            <a:prstDash val="solid"/>
            <a:headEnd type="none" w="med" len="med"/>
            <a:tailEnd type="none" w="med" len="med"/>
          </a:ln>
        </p:spPr>
      </p:cxnSp>
      <p:cxnSp>
        <p:nvCxnSpPr>
          <p:cNvPr id="12" name="直接箭头连接符 1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B4F2766F-EAB1-40FD-B618-27F7CE4590FE}"/>
              </a:ext>
            </a:extLst>
          </p:cNvPr>
          <p:cNvCxnSpPr/>
          <p:nvPr>
            <p:custDataLst>
              <p:tags r:id="rId6"/>
            </p:custDataLst>
          </p:nvPr>
        </p:nvCxnSpPr>
        <p:spPr>
          <a:xfrm>
            <a:off x="5416967" y="2182191"/>
            <a:ext cx="900090" cy="0"/>
          </a:xfrm>
          <a:prstGeom prst="straightConnector1">
            <a:avLst/>
          </a:prstGeom>
          <a:ln w="38100" cap="flat" cmpd="sng">
            <a:solidFill>
              <a:srgbClr val="1D41D5"/>
            </a:solidFill>
            <a:prstDash val="solid"/>
            <a:headEnd type="arrow" w="med" len="med"/>
            <a:tailEnd type="arrow" w="med" len="med"/>
          </a:ln>
        </p:spPr>
      </p:cxnSp>
      <p:sp>
        <p:nvSpPr>
          <p:cNvPr id="13" name="文本框 1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51766406-49DE-45FC-8730-CAB3CCE04D1E}"/>
              </a:ext>
            </a:extLst>
          </p:cNvPr>
          <p:cNvSpPr/>
          <p:nvPr>
            <p:custDataLst>
              <p:tags r:id="rId7"/>
            </p:custDataLst>
          </p:nvPr>
        </p:nvSpPr>
        <p:spPr>
          <a:xfrm>
            <a:off x="5423756" y="1128091"/>
            <a:ext cx="1044575" cy="830997"/>
          </a:xfrm>
          <a:prstGeom prst="rect">
            <a:avLst/>
          </a:prstGeom>
          <a:noFill/>
          <a:ln w="9525">
            <a:noFill/>
          </a:ln>
        </p:spPr>
        <p:txBody>
          <a:bodyPr wrap="square" anchor="t">
            <a:spAutoFit/>
          </a:bodyPr>
          <a:lstStyle/>
          <a:p>
            <a:r>
              <a:rPr lang="zh-CN" altLang="en-US" sz="2400" b="1">
                <a:solidFill>
                  <a:schemeClr val="bg1"/>
                </a:solidFill>
                <a:latin typeface="微软雅黑" panose="020B0503020204020204" pitchFamily="34" charset="-122"/>
                <a:ea typeface="微软雅黑" panose="020B0503020204020204" pitchFamily="34" charset="-122"/>
              </a:rPr>
              <a:t>英国为首</a:t>
            </a:r>
          </a:p>
        </p:txBody>
      </p:sp>
      <p:cxnSp>
        <p:nvCxnSpPr>
          <p:cNvPr id="14" name="直接连接符 1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4C2B076D-6EBA-4FFA-9196-E12DE8B17FA2}"/>
              </a:ext>
            </a:extLst>
          </p:cNvPr>
          <p:cNvCxnSpPr/>
          <p:nvPr>
            <p:custDataLst>
              <p:tags r:id="rId8"/>
            </p:custDataLst>
          </p:nvPr>
        </p:nvCxnSpPr>
        <p:spPr>
          <a:xfrm flipH="1">
            <a:off x="7257392" y="743136"/>
            <a:ext cx="8381" cy="4078651"/>
          </a:xfrm>
          <a:prstGeom prst="line">
            <a:avLst/>
          </a:prstGeom>
          <a:ln w="38100" cap="flat" cmpd="sng">
            <a:solidFill>
              <a:srgbClr val="FF0000"/>
            </a:solidFill>
            <a:prstDash val="solid"/>
            <a:headEnd type="none" w="med" len="med"/>
            <a:tailEnd type="none" w="med" len="med"/>
          </a:ln>
        </p:spPr>
      </p:cxnSp>
      <p:cxnSp>
        <p:nvCxnSpPr>
          <p:cNvPr id="15" name="直接箭头连接符 1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AA2E6A1F-98FB-411C-957B-BEC47B4AB7F0}"/>
              </a:ext>
            </a:extLst>
          </p:cNvPr>
          <p:cNvCxnSpPr/>
          <p:nvPr>
            <p:custDataLst>
              <p:tags r:id="rId9"/>
            </p:custDataLst>
          </p:nvPr>
        </p:nvCxnSpPr>
        <p:spPr>
          <a:xfrm>
            <a:off x="6317056" y="1739102"/>
            <a:ext cx="905998" cy="0"/>
          </a:xfrm>
          <a:prstGeom prst="straightConnector1">
            <a:avLst/>
          </a:prstGeom>
          <a:ln w="38100" cap="flat" cmpd="sng">
            <a:solidFill>
              <a:srgbClr val="1D41D5"/>
            </a:solidFill>
            <a:prstDash val="solid"/>
            <a:headEnd type="arrow" w="med" len="med"/>
            <a:tailEnd type="arrow" w="med" len="med"/>
          </a:ln>
        </p:spPr>
      </p:cxnSp>
      <p:sp>
        <p:nvSpPr>
          <p:cNvPr id="16" name="文本框 1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7FB9501F-8644-43CD-8721-F0F37C95B347}"/>
              </a:ext>
            </a:extLst>
          </p:cNvPr>
          <p:cNvSpPr/>
          <p:nvPr>
            <p:custDataLst>
              <p:tags r:id="rId10"/>
            </p:custDataLst>
          </p:nvPr>
        </p:nvSpPr>
        <p:spPr>
          <a:xfrm>
            <a:off x="6213868" y="918984"/>
            <a:ext cx="1263649" cy="707886"/>
          </a:xfrm>
          <a:prstGeom prst="rect">
            <a:avLst/>
          </a:prstGeom>
          <a:noFill/>
          <a:ln w="9525">
            <a:noFill/>
          </a:ln>
        </p:spPr>
        <p:txBody>
          <a:bodyPr wrap="square" anchor="t">
            <a:spAutoFit/>
          </a:bodyPr>
          <a:lstStyle/>
          <a:p>
            <a:r>
              <a:rPr lang="zh-CN" altLang="en-US" sz="2000" b="1">
                <a:solidFill>
                  <a:schemeClr val="bg1"/>
                </a:solidFill>
                <a:latin typeface="微软雅黑" panose="020B0503020204020204" pitchFamily="34" charset="-122"/>
                <a:ea typeface="微软雅黑" panose="020B0503020204020204" pitchFamily="34" charset="-122"/>
              </a:rPr>
              <a:t>欧美资本主义为主</a:t>
            </a:r>
          </a:p>
        </p:txBody>
      </p:sp>
      <p:sp>
        <p:nvSpPr>
          <p:cNvPr id="17" name="文本框 1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E096A361-7FC5-4D52-9FCF-4265E70AD396}"/>
              </a:ext>
            </a:extLst>
          </p:cNvPr>
          <p:cNvSpPr/>
          <p:nvPr>
            <p:custDataLst>
              <p:tags r:id="rId11"/>
            </p:custDataLst>
          </p:nvPr>
        </p:nvSpPr>
        <p:spPr>
          <a:xfrm>
            <a:off x="6315558" y="1908692"/>
            <a:ext cx="950215" cy="1323439"/>
          </a:xfrm>
          <a:prstGeom prst="rect">
            <a:avLst/>
          </a:prstGeom>
          <a:solidFill>
            <a:schemeClr val="bg1"/>
          </a:solidFill>
          <a:ln w="9525">
            <a:noFill/>
          </a:ln>
        </p:spPr>
        <p:txBody>
          <a:bodyPr wrap="square" anchor="t">
            <a:spAutoFit/>
          </a:bodyPr>
          <a:lstStyle/>
          <a:p>
            <a:r>
              <a:rPr lang="zh-CN" altLang="en-US" sz="2000" b="1">
                <a:solidFill>
                  <a:srgbClr val="1D41D5"/>
                </a:solidFill>
              </a:rPr>
              <a:t>殖民地、半殖民地缓慢跟进</a:t>
            </a:r>
          </a:p>
        </p:txBody>
      </p:sp>
      <p:cxnSp>
        <p:nvCxnSpPr>
          <p:cNvPr id="18" name="直接连接符 17">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5EF6B003-7BBD-4252-A4A1-EA16AD73D351}"/>
              </a:ext>
            </a:extLst>
          </p:cNvPr>
          <p:cNvCxnSpPr/>
          <p:nvPr>
            <p:custDataLst>
              <p:tags r:id="rId12"/>
            </p:custDataLst>
          </p:nvPr>
        </p:nvCxnSpPr>
        <p:spPr>
          <a:xfrm flipH="1">
            <a:off x="11804436" y="743136"/>
            <a:ext cx="0" cy="4102552"/>
          </a:xfrm>
          <a:prstGeom prst="line">
            <a:avLst/>
          </a:prstGeom>
          <a:ln w="38100" cap="flat" cmpd="sng">
            <a:solidFill>
              <a:srgbClr val="FF0000"/>
            </a:solidFill>
            <a:prstDash val="solid"/>
            <a:headEnd type="none" w="med" len="med"/>
            <a:tailEnd type="none" w="med" len="med"/>
          </a:ln>
        </p:spPr>
      </p:cxnSp>
      <p:cxnSp>
        <p:nvCxnSpPr>
          <p:cNvPr id="19" name="直接箭头连接符 18">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9D3251D1-D614-43CE-9B41-22CFAC9A6949}"/>
              </a:ext>
            </a:extLst>
          </p:cNvPr>
          <p:cNvCxnSpPr/>
          <p:nvPr>
            <p:custDataLst>
              <p:tags r:id="rId13"/>
            </p:custDataLst>
          </p:nvPr>
        </p:nvCxnSpPr>
        <p:spPr>
          <a:xfrm>
            <a:off x="7376013" y="1296903"/>
            <a:ext cx="4418898" cy="0"/>
          </a:xfrm>
          <a:prstGeom prst="straightConnector1">
            <a:avLst/>
          </a:prstGeom>
          <a:ln w="38100" cap="flat" cmpd="sng">
            <a:solidFill>
              <a:srgbClr val="1D41D5"/>
            </a:solidFill>
            <a:prstDash val="solid"/>
            <a:headEnd type="arrow" w="med" len="med"/>
            <a:tailEnd type="arrow" w="med" len="med"/>
          </a:ln>
        </p:spPr>
      </p:cxnSp>
      <p:sp>
        <p:nvSpPr>
          <p:cNvPr id="20" name="文本框 1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06E963D5-4BD8-4BD5-A725-6987439A037D}"/>
              </a:ext>
            </a:extLst>
          </p:cNvPr>
          <p:cNvSpPr/>
          <p:nvPr>
            <p:custDataLst>
              <p:tags r:id="rId14"/>
            </p:custDataLst>
          </p:nvPr>
        </p:nvSpPr>
        <p:spPr>
          <a:xfrm>
            <a:off x="8857521" y="772941"/>
            <a:ext cx="1754187" cy="461665"/>
          </a:xfrm>
          <a:prstGeom prst="rect">
            <a:avLst/>
          </a:prstGeom>
          <a:noFill/>
          <a:ln w="9525">
            <a:noFill/>
          </a:ln>
        </p:spPr>
        <p:txBody>
          <a:bodyPr wrap="square" anchor="t">
            <a:spAutoFit/>
          </a:bodyPr>
          <a:lstStyle/>
          <a:p>
            <a:r>
              <a:rPr lang="zh-CN" altLang="en-US" sz="2400" b="1">
                <a:solidFill>
                  <a:schemeClr val="bg1"/>
                </a:solidFill>
                <a:latin typeface="微软雅黑" panose="020B0503020204020204" pitchFamily="34" charset="-122"/>
                <a:ea typeface="微软雅黑" panose="020B0503020204020204" pitchFamily="34" charset="-122"/>
              </a:rPr>
              <a:t>发达国家</a:t>
            </a:r>
          </a:p>
        </p:txBody>
      </p:sp>
      <p:sp>
        <p:nvSpPr>
          <p:cNvPr id="21" name="文本框 1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9A01E576-2687-4503-905F-5DAA396E8795}"/>
              </a:ext>
            </a:extLst>
          </p:cNvPr>
          <p:cNvSpPr/>
          <p:nvPr>
            <p:custDataLst>
              <p:tags r:id="rId15"/>
            </p:custDataLst>
          </p:nvPr>
        </p:nvSpPr>
        <p:spPr>
          <a:xfrm>
            <a:off x="8376509" y="1566704"/>
            <a:ext cx="2716213" cy="461665"/>
          </a:xfrm>
          <a:prstGeom prst="rect">
            <a:avLst/>
          </a:prstGeom>
          <a:solidFill>
            <a:schemeClr val="bg1"/>
          </a:solidFill>
          <a:ln w="9525">
            <a:noFill/>
          </a:ln>
        </p:spPr>
        <p:txBody>
          <a:bodyPr wrap="square" anchor="t">
            <a:spAutoFit/>
          </a:bodyPr>
          <a:lstStyle/>
          <a:p>
            <a:r>
              <a:rPr lang="zh-CN" altLang="en-US" sz="2400" b="1">
                <a:solidFill>
                  <a:srgbClr val="1D41D5"/>
                </a:solidFill>
              </a:rPr>
              <a:t>广大发展中国家</a:t>
            </a:r>
          </a:p>
        </p:txBody>
      </p:sp>
      <p:sp>
        <p:nvSpPr>
          <p:cNvPr id="22" name="文本框 2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E2D1A44F-89EB-4E1F-A9F8-00D30CD1EA3C}"/>
              </a:ext>
            </a:extLst>
          </p:cNvPr>
          <p:cNvSpPr txBox="1"/>
          <p:nvPr>
            <p:custDataLst>
              <p:tags r:id="rId16"/>
            </p:custDataLst>
          </p:nvPr>
        </p:nvSpPr>
        <p:spPr>
          <a:xfrm>
            <a:off x="585420" y="1335871"/>
            <a:ext cx="2808782" cy="461665"/>
          </a:xfrm>
          <a:prstGeom prst="rect">
            <a:avLst/>
          </a:prstGeom>
          <a:noFill/>
        </p:spPr>
        <p:txBody>
          <a:bodyPr wrap="square" rtlCol="0">
            <a:spAutoFit/>
          </a:bodyPr>
          <a:lstStyle/>
          <a:p>
            <a:r>
              <a:rPr lang="en-US" altLang="zh-CN" sz="2400" b="1" dirty="0" smtClean="0">
                <a:latin typeface="黑体" panose="02010609060101010101" pitchFamily="49" charset="-122"/>
                <a:ea typeface="黑体" panose="02010609060101010101" pitchFamily="49" charset="-122"/>
              </a:rPr>
              <a:t>1.</a:t>
            </a:r>
            <a:r>
              <a:rPr lang="zh-CN" altLang="en-US" sz="2400" b="1" dirty="0" smtClean="0">
                <a:latin typeface="黑体" panose="02010609060101010101" pitchFamily="49" charset="-122"/>
                <a:ea typeface="黑体" panose="02010609060101010101" pitchFamily="49" charset="-122"/>
              </a:rPr>
              <a:t>世</a:t>
            </a:r>
            <a:r>
              <a:rPr lang="zh-CN" altLang="en-US" sz="2400" b="1" dirty="0">
                <a:latin typeface="黑体" panose="02010609060101010101" pitchFamily="49" charset="-122"/>
                <a:ea typeface="黑体" panose="02010609060101010101" pitchFamily="49" charset="-122"/>
              </a:rPr>
              <a:t>界城市化演进</a:t>
            </a:r>
          </a:p>
        </p:txBody>
      </p:sp>
      <p:grpSp>
        <p:nvGrpSpPr>
          <p:cNvPr id="24" name="组合 2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435FAA84-0EF2-4DA7-853D-FB9CE280358E}"/>
              </a:ext>
            </a:extLst>
          </p:cNvPr>
          <p:cNvGrpSpPr/>
          <p:nvPr>
            <p:custDataLst>
              <p:tags r:id="rId17"/>
            </p:custDataLst>
          </p:nvPr>
        </p:nvGrpSpPr>
        <p:grpSpPr>
          <a:xfrm>
            <a:off x="705050" y="3023682"/>
            <a:ext cx="8709455" cy="3615117"/>
            <a:chOff x="1591315" y="2053884"/>
            <a:chExt cx="8709455" cy="3826412"/>
          </a:xfrm>
        </p:grpSpPr>
        <p:grpSp>
          <p:nvGrpSpPr>
            <p:cNvPr id="25" name="组合 29">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773372F-8730-4760-B63E-F6DFFCE20AF0}"/>
                </a:ext>
              </a:extLst>
            </p:cNvPr>
            <p:cNvGrpSpPr/>
            <p:nvPr>
              <p:custDataLst>
                <p:tags r:id="rId19"/>
              </p:custDataLst>
            </p:nvPr>
          </p:nvGrpSpPr>
          <p:grpSpPr>
            <a:xfrm>
              <a:off x="1591315" y="2053884"/>
              <a:ext cx="8709455" cy="3826412"/>
              <a:chOff x="683568" y="1560623"/>
              <a:chExt cx="7548535" cy="3582853"/>
            </a:xfrm>
          </p:grpSpPr>
          <p:sp>
            <p:nvSpPr>
              <p:cNvPr id="27" name="直角三角形 2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69FB22EA-D3F3-4435-84CD-1D73A88B318A}"/>
                  </a:ext>
                </a:extLst>
              </p:cNvPr>
              <p:cNvSpPr/>
              <p:nvPr>
                <p:custDataLst>
                  <p:tags r:id="rId21"/>
                </p:custDataLst>
              </p:nvPr>
            </p:nvSpPr>
            <p:spPr>
              <a:xfrm rot="2519004" flipH="1" flipV="1">
                <a:off x="7768656" y="1648284"/>
                <a:ext cx="394388" cy="357805"/>
              </a:xfrm>
              <a:prstGeom prst="rtTriangle">
                <a:avLst/>
              </a:prstGeom>
              <a:solidFill>
                <a:srgbClr val="9A75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8" name="矩形 1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7E87FBA2-0F66-4AFE-9831-E7EB89DF6D8E}"/>
                  </a:ext>
                </a:extLst>
              </p:cNvPr>
              <p:cNvSpPr/>
              <p:nvPr>
                <p:custDataLst>
                  <p:tags r:id="rId22"/>
                </p:custDataLst>
              </p:nvPr>
            </p:nvSpPr>
            <p:spPr>
              <a:xfrm>
                <a:off x="683568" y="1714523"/>
                <a:ext cx="7344816" cy="3428953"/>
              </a:xfrm>
              <a:custGeom>
                <a:avLst/>
                <a:gdLst>
                  <a:gd name="connsiteX0" fmla="*/ 4320480 w 4320480"/>
                  <a:gd name="connsiteY0" fmla="*/ 0 h 1944216"/>
                  <a:gd name="connsiteX1" fmla="*/ 4320480 w 4320480"/>
                  <a:gd name="connsiteY1" fmla="*/ 1944216 h 1944216"/>
                  <a:gd name="connsiteX2" fmla="*/ 0 w 4320480"/>
                  <a:gd name="connsiteY2" fmla="*/ 1944216 h 1944216"/>
                  <a:gd name="connsiteX3" fmla="*/ 0 w 4320480"/>
                  <a:gd name="connsiteY3" fmla="*/ 0 h 1944216"/>
                  <a:gd name="connsiteX4" fmla="*/ 4411920 w 4411920"/>
                  <a:gd name="connsiteY4" fmla="*/ 91440 h 1944216"/>
                </a:gdLst>
                <a:ahLst/>
                <a:cxnLst>
                  <a:cxn ang="0">
                    <a:pos x="connsiteX0" y="connsiteY0"/>
                  </a:cxn>
                  <a:cxn ang="0">
                    <a:pos x="connsiteX1" y="connsiteY1"/>
                  </a:cxn>
                  <a:cxn ang="0">
                    <a:pos x="connsiteX2" y="connsiteY2"/>
                  </a:cxn>
                  <a:cxn ang="0">
                    <a:pos x="connsiteX3" y="connsiteY3"/>
                  </a:cxn>
                </a:cxnLst>
                <a:rect l="l" t="t" r="r" b="b"/>
                <a:pathLst>
                  <a:path w="4320480" h="1944216">
                    <a:moveTo>
                      <a:pt x="4320480" y="0"/>
                    </a:moveTo>
                    <a:lnTo>
                      <a:pt x="4320480" y="1944216"/>
                    </a:lnTo>
                    <a:lnTo>
                      <a:pt x="0" y="1944216"/>
                    </a:lnTo>
                    <a:lnTo>
                      <a:pt x="0" y="0"/>
                    </a:lnTo>
                  </a:path>
                </a:pathLst>
              </a:custGeom>
              <a:solidFill>
                <a:sysClr val="window" lastClr="FFFFFF"/>
              </a:solidFill>
              <a:ln w="25400" cap="flat" cmpd="sng" algn="ctr">
                <a:solidFill>
                  <a:srgbClr val="984807">
                    <a:alpha val="50980"/>
                  </a:srgbClr>
                </a:solidFill>
                <a:prstDash val="solid"/>
              </a:ln>
              <a:effectLst>
                <a:outerShdw blurRad="215900" sx="104000" sy="104000" algn="ctr" rotWithShape="0">
                  <a:srgbClr val="F79646">
                    <a:lumMod val="50000"/>
                    <a:alpha val="39000"/>
                  </a:srgb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9" name="五边形 40">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CC5795B9-0422-460E-9E16-D71960AC2B5E}"/>
                  </a:ext>
                </a:extLst>
              </p:cNvPr>
              <p:cNvSpPr/>
              <p:nvPr>
                <p:custDataLst>
                  <p:tags r:id="rId23"/>
                </p:custDataLst>
              </p:nvPr>
            </p:nvSpPr>
            <p:spPr>
              <a:xfrm flipH="1">
                <a:off x="6647927" y="1560623"/>
                <a:ext cx="1584176" cy="307799"/>
              </a:xfrm>
              <a:prstGeom prst="homePlate">
                <a:avLst/>
              </a:prstGeom>
              <a:gradFill flip="none" rotWithShape="1">
                <a:gsLst>
                  <a:gs pos="100000">
                    <a:srgbClr val="C97937"/>
                  </a:gs>
                  <a:gs pos="0">
                    <a:srgbClr val="C97937"/>
                  </a:gs>
                  <a:gs pos="4000">
                    <a:srgbClr val="FFC000"/>
                  </a:gs>
                  <a:gs pos="94000">
                    <a:srgbClr val="FFC000"/>
                  </a:gs>
                </a:gsLst>
                <a:lin ang="10800000" scaled="1"/>
              </a:gradFill>
              <a:ln w="25400" cap="flat" cmpd="sng" algn="ctr">
                <a:noFill/>
                <a:prstDash val="solid"/>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26" name="文本框 30">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E755B37-064D-40A8-9C03-CA4C722962B7}"/>
                </a:ext>
              </a:extLst>
            </p:cNvPr>
            <p:cNvSpPr txBox="1"/>
            <p:nvPr>
              <p:custDataLst>
                <p:tags r:id="rId20"/>
              </p:custDataLst>
            </p:nvPr>
          </p:nvSpPr>
          <p:spPr>
            <a:xfrm>
              <a:off x="1692876" y="2353904"/>
              <a:ext cx="8010819" cy="3351046"/>
            </a:xfrm>
            <a:prstGeom prst="rect">
              <a:avLst/>
            </a:prstGeom>
            <a:noFill/>
          </p:spPr>
          <p:txBody>
            <a:bodyPr wrap="square" rtlCol="0">
              <a:spAutoFit/>
            </a:bodyPr>
            <a:lstStyle/>
            <a:p>
              <a:pPr>
                <a:lnSpc>
                  <a:spcPct val="150000"/>
                </a:lnSpc>
              </a:pPr>
              <a:r>
                <a:rPr lang="zh-CN" altLang="en-US" sz="2400">
                  <a:solidFill>
                    <a:srgbClr val="FF0000"/>
                  </a:solidFill>
                  <a:latin typeface="微软雅黑" panose="020B0503020204020204" pitchFamily="34" charset="-122"/>
                  <a:ea typeface="微软雅黑" panose="020B0503020204020204" pitchFamily="34" charset="-122"/>
                </a:rPr>
                <a:t>（</a:t>
              </a:r>
              <a:r>
                <a:rPr lang="en-US" altLang="zh-CN" sz="2400">
                  <a:solidFill>
                    <a:srgbClr val="FF0000"/>
                  </a:solidFill>
                  <a:latin typeface="微软雅黑" panose="020B0503020204020204" pitchFamily="34" charset="-122"/>
                  <a:ea typeface="微软雅黑" panose="020B0503020204020204" pitchFamily="34" charset="-122"/>
                </a:rPr>
                <a:t>1</a:t>
              </a:r>
              <a:r>
                <a:rPr lang="zh-CN" altLang="en-US" sz="2400">
                  <a:solidFill>
                    <a:srgbClr val="FF0000"/>
                  </a:solidFill>
                  <a:latin typeface="微软雅黑" panose="020B0503020204020204" pitchFamily="34" charset="-122"/>
                  <a:ea typeface="微软雅黑" panose="020B0503020204020204" pitchFamily="34" charset="-122"/>
                </a:rPr>
                <a:t>）英国的城市化伴随着工业革命展开。到</a:t>
              </a:r>
              <a:r>
                <a:rPr lang="en-US" altLang="zh-CN" sz="2400">
                  <a:solidFill>
                    <a:srgbClr val="FF0000"/>
                  </a:solidFill>
                  <a:latin typeface="微软雅黑" panose="020B0503020204020204" pitchFamily="34" charset="-122"/>
                  <a:ea typeface="微软雅黑" panose="020B0503020204020204" pitchFamily="34" charset="-122"/>
                </a:rPr>
                <a:t>1851</a:t>
              </a:r>
              <a:r>
                <a:rPr lang="zh-CN" altLang="en-US" sz="2400">
                  <a:solidFill>
                    <a:srgbClr val="FF0000"/>
                  </a:solidFill>
                  <a:latin typeface="微软雅黑" panose="020B0503020204020204" pitchFamily="34" charset="-122"/>
                  <a:ea typeface="微软雅黑" panose="020B0503020204020204" pitchFamily="34" charset="-122"/>
                </a:rPr>
                <a:t>年，英国成为当时世界上第一个城市人口超过总人口</a:t>
              </a:r>
              <a:r>
                <a:rPr lang="en-US" altLang="zh-CN" sz="2400">
                  <a:solidFill>
                    <a:srgbClr val="FF0000"/>
                  </a:solidFill>
                  <a:latin typeface="微软雅黑" panose="020B0503020204020204" pitchFamily="34" charset="-122"/>
                  <a:ea typeface="微软雅黑" panose="020B0503020204020204" pitchFamily="34" charset="-122"/>
                </a:rPr>
                <a:t>50%</a:t>
              </a:r>
              <a:r>
                <a:rPr lang="zh-CN" altLang="en-US" sz="2400">
                  <a:solidFill>
                    <a:srgbClr val="FF0000"/>
                  </a:solidFill>
                  <a:latin typeface="微软雅黑" panose="020B0503020204020204" pitchFamily="34" charset="-122"/>
                  <a:ea typeface="微软雅黑" panose="020B0503020204020204" pitchFamily="34" charset="-122"/>
                </a:rPr>
                <a:t>的国家。</a:t>
              </a:r>
              <a:endParaRPr lang="en-US" altLang="zh-CN" sz="2400">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en-US" sz="2400">
                  <a:solidFill>
                    <a:srgbClr val="FF0000"/>
                  </a:solidFill>
                  <a:latin typeface="微软雅黑" panose="020B0503020204020204" pitchFamily="34" charset="-122"/>
                  <a:ea typeface="微软雅黑" panose="020B0503020204020204" pitchFamily="34" charset="-122"/>
                </a:rPr>
                <a:t>（</a:t>
              </a:r>
              <a:r>
                <a:rPr lang="en-US" altLang="zh-CN" sz="2400">
                  <a:solidFill>
                    <a:srgbClr val="FF0000"/>
                  </a:solidFill>
                  <a:latin typeface="微软雅黑" panose="020B0503020204020204" pitchFamily="34" charset="-122"/>
                  <a:ea typeface="微软雅黑" panose="020B0503020204020204" pitchFamily="34" charset="-122"/>
                </a:rPr>
                <a:t>2</a:t>
              </a:r>
              <a:r>
                <a:rPr lang="zh-CN" altLang="en-US" sz="2400">
                  <a:solidFill>
                    <a:srgbClr val="FF0000"/>
                  </a:solidFill>
                  <a:latin typeface="微软雅黑" panose="020B0503020204020204" pitchFamily="34" charset="-122"/>
                  <a:ea typeface="微软雅黑" panose="020B0503020204020204" pitchFamily="34" charset="-122"/>
                </a:rPr>
                <a:t>）第二次工业革命时期，欧美发达国家城市化水平进一步提高，殖民地半殖民地缓慢跟进。</a:t>
              </a:r>
              <a:endParaRPr lang="en-US" altLang="zh-CN" sz="2400">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en-US" sz="2400">
                  <a:solidFill>
                    <a:srgbClr val="FF0000"/>
                  </a:solidFill>
                  <a:latin typeface="微软雅黑" panose="020B0503020204020204" pitchFamily="34" charset="-122"/>
                  <a:ea typeface="微软雅黑" panose="020B0503020204020204" pitchFamily="34" charset="-122"/>
                </a:rPr>
                <a:t>（</a:t>
              </a:r>
              <a:r>
                <a:rPr lang="en-US" altLang="zh-CN" sz="2400">
                  <a:solidFill>
                    <a:srgbClr val="FF0000"/>
                  </a:solidFill>
                  <a:latin typeface="微软雅黑" panose="020B0503020204020204" pitchFamily="34" charset="-122"/>
                  <a:ea typeface="微软雅黑" panose="020B0503020204020204" pitchFamily="34" charset="-122"/>
                </a:rPr>
                <a:t>3</a:t>
              </a:r>
              <a:r>
                <a:rPr lang="zh-CN" altLang="en-US" sz="2400">
                  <a:solidFill>
                    <a:srgbClr val="FF0000"/>
                  </a:solidFill>
                  <a:latin typeface="微软雅黑" panose="020B0503020204020204" pitchFamily="34" charset="-122"/>
                  <a:ea typeface="微软雅黑" panose="020B0503020204020204" pitchFamily="34" charset="-122"/>
                </a:rPr>
                <a:t>）二战后发达国家城市化水平进一步提高，发展中国家城市化速度加快。</a:t>
              </a:r>
            </a:p>
          </p:txBody>
        </p:sp>
      </p:grpSp>
      <p:sp>
        <p:nvSpPr>
          <p:cNvPr id="30" name="矩形 29">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BF0240D1-774C-45C5-8971-76179B04D83D}"/>
              </a:ext>
            </a:extLst>
          </p:cNvPr>
          <p:cNvSpPr/>
          <p:nvPr>
            <p:custDataLst>
              <p:tags r:id="rId18"/>
            </p:custDataLst>
          </p:nvPr>
        </p:nvSpPr>
        <p:spPr>
          <a:xfrm>
            <a:off x="3329363" y="5051475"/>
            <a:ext cx="6595963" cy="461665"/>
          </a:xfrm>
          <a:prstGeom prst="rect">
            <a:avLst/>
          </a:prstGeom>
          <a:solidFill>
            <a:srgbClr val="002060"/>
          </a:solidFill>
        </p:spPr>
        <p:style>
          <a:lnRef idx="3">
            <a:schemeClr val="lt1"/>
          </a:lnRef>
          <a:fillRef idx="1">
            <a:schemeClr val="dk1"/>
          </a:fillRef>
          <a:effectRef idx="1">
            <a:schemeClr val="dk1"/>
          </a:effectRef>
          <a:fontRef idx="minor">
            <a:schemeClr val="lt1"/>
          </a:fontRef>
        </p:style>
        <p:txBody>
          <a:bodyPr wrap="square">
            <a:spAutoFit/>
          </a:bodyPr>
          <a:lstStyle/>
          <a:p>
            <a:pPr algn="ctr">
              <a:spcBef>
                <a:spcPts val="600"/>
              </a:spcBef>
              <a:spcAft>
                <a:spcPts val="600"/>
              </a:spcAft>
            </a:pPr>
            <a:r>
              <a:rPr lang="zh-CN" altLang="en-US" sz="2400" b="1">
                <a:solidFill>
                  <a:schemeClr val="bg1"/>
                </a:solidFill>
                <a:latin typeface="微软雅黑" panose="020B0503020204020204" pitchFamily="34" charset="-122"/>
                <a:ea typeface="微软雅黑" panose="020B0503020204020204" pitchFamily="34" charset="-122"/>
              </a:rPr>
              <a:t> 城市化成为衡量国家现代化水平的重要标志！</a:t>
            </a:r>
          </a:p>
        </p:txBody>
      </p:sp>
    </p:spTree>
    <p:extLst>
      <p:ext uri="{BB962C8B-B14F-4D97-AF65-F5344CB8AC3E}">
        <p14:creationId xmlns:p14="http://schemas.microsoft.com/office/powerpoint/2010/main" xmlns="" val="71571491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000" advTm="2000">
        <p15:prstTrans prst="curtains"/>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par>
                          <p:cTn id="11" fill="hold">
                            <p:stCondLst>
                              <p:cond delay="500"/>
                            </p:stCondLst>
                            <p:childTnLst>
                              <p:par>
                                <p:cTn id="12" presetID="16" presetClass="entr" presetSubtype="37"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outVertical)">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childTnLst>
                          </p:cTn>
                        </p:par>
                        <p:par>
                          <p:cTn id="25" fill="hold">
                            <p:stCondLst>
                              <p:cond delay="500"/>
                            </p:stCondLst>
                            <p:childTnLst>
                              <p:par>
                                <p:cTn id="26" presetID="16" presetClass="entr" presetSubtype="37"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outVertical)">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arn(inVertical)">
                                      <p:cBhvr>
                                        <p:cTn id="33" dur="500"/>
                                        <p:tgtEl>
                                          <p:spTgt spid="16"/>
                                        </p:tgtEl>
                                      </p:cBhvr>
                                    </p:animEffect>
                                  </p:childTnLst>
                                </p:cTn>
                              </p:par>
                            </p:childTnLst>
                          </p:cTn>
                        </p:par>
                        <p:par>
                          <p:cTn id="34" fill="hold">
                            <p:stCondLst>
                              <p:cond delay="500"/>
                            </p:stCondLst>
                            <p:childTnLst>
                              <p:par>
                                <p:cTn id="35" presetID="16" presetClass="entr" presetSubtype="2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childTnLst>
                          </p:cTn>
                        </p:par>
                        <p:par>
                          <p:cTn id="43" fill="hold">
                            <p:stCondLst>
                              <p:cond delay="500"/>
                            </p:stCondLst>
                            <p:childTnLst>
                              <p:par>
                                <p:cTn id="44" presetID="16" presetClass="entr" presetSubtype="37"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barn(outVertical)">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barn(inVertical)">
                                      <p:cBhvr>
                                        <p:cTn id="51" dur="500"/>
                                        <p:tgtEl>
                                          <p:spTgt spid="20"/>
                                        </p:tgtEl>
                                      </p:cBhvr>
                                    </p:animEffect>
                                  </p:childTnLst>
                                </p:cTn>
                              </p:par>
                            </p:childTnLst>
                          </p:cTn>
                        </p:par>
                        <p:par>
                          <p:cTn id="52" fill="hold">
                            <p:stCondLst>
                              <p:cond delay="500"/>
                            </p:stCondLst>
                            <p:childTnLst>
                              <p:par>
                                <p:cTn id="53" presetID="16" presetClass="entr" presetSubtype="21"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barn(inVertical)">
                                      <p:cBhvr>
                                        <p:cTn id="55" dur="500"/>
                                        <p:tgtEl>
                                          <p:spTgt spid="21"/>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barn(inVertical)">
                                      <p:cBhvr>
                                        <p:cTn id="60" dur="500"/>
                                        <p:tgtEl>
                                          <p:spTgt spid="24"/>
                                        </p:tgtEl>
                                      </p:cBhvr>
                                    </p:animEffect>
                                  </p:childTnLst>
                                </p:cTn>
                              </p:par>
                            </p:childTnLst>
                          </p:cTn>
                        </p:par>
                      </p:childTnLst>
                    </p:cTn>
                  </p:par>
                  <p:par>
                    <p:cTn id="61" fill="hold">
                      <p:stCondLst>
                        <p:cond delay="indefinite"/>
                      </p:stCondLst>
                      <p:childTnLst>
                        <p:par>
                          <p:cTn id="62" fill="hold">
                            <p:stCondLst>
                              <p:cond delay="0"/>
                            </p:stCondLst>
                            <p:childTnLst>
                              <p:par>
                                <p:cTn id="63" presetID="6" presetClass="entr" presetSubtype="16" fill="hold" grpId="0" nodeType="click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circle(in)">
                                      <p:cBhvr>
                                        <p:cTn id="65" dur="2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7" grpId="0" animBg="1"/>
      <p:bldP spid="20" grpId="0"/>
      <p:bldP spid="21" grpId="0" animBg="1"/>
      <p:bldP spid="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D594D626-69C6-4A6D-8B59-37AEC39DF12D}"/>
              </a:ext>
            </a:extLst>
          </p:cNvPr>
          <p:cNvGrpSpPr/>
          <p:nvPr>
            <p:custDataLst>
              <p:tags r:id="rId1"/>
            </p:custDataLst>
          </p:nvPr>
        </p:nvGrpSpPr>
        <p:grpSpPr>
          <a:xfrm>
            <a:off x="6535990" y="4213457"/>
            <a:ext cx="4571293" cy="2320752"/>
            <a:chOff x="683568" y="1560623"/>
            <a:chExt cx="7548535" cy="3582853"/>
          </a:xfrm>
        </p:grpSpPr>
        <p:sp>
          <p:nvSpPr>
            <p:cNvPr id="7" name="直角三角形 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3E91940-EEF8-4C02-A2F8-2F6AF33EA209}"/>
                </a:ext>
              </a:extLst>
            </p:cNvPr>
            <p:cNvSpPr/>
            <p:nvPr>
              <p:custDataLst>
                <p:tags r:id="rId6"/>
              </p:custDataLst>
            </p:nvPr>
          </p:nvSpPr>
          <p:spPr>
            <a:xfrm rot="2519004" flipH="1" flipV="1">
              <a:off x="7768656" y="1648284"/>
              <a:ext cx="394388" cy="357805"/>
            </a:xfrm>
            <a:prstGeom prst="rtTriangle">
              <a:avLst/>
            </a:prstGeom>
            <a:solidFill>
              <a:srgbClr val="9A75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8" name="矩形 1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19364EF-800D-4B47-A9FC-80038DB3D242}"/>
                </a:ext>
              </a:extLst>
            </p:cNvPr>
            <p:cNvSpPr/>
            <p:nvPr>
              <p:custDataLst>
                <p:tags r:id="rId7"/>
              </p:custDataLst>
            </p:nvPr>
          </p:nvSpPr>
          <p:spPr>
            <a:xfrm>
              <a:off x="683568" y="1714523"/>
              <a:ext cx="7344816" cy="3428953"/>
            </a:xfrm>
            <a:custGeom>
              <a:avLst/>
              <a:gdLst>
                <a:gd name="connsiteX0" fmla="*/ 4320480 w 4320480"/>
                <a:gd name="connsiteY0" fmla="*/ 0 h 1944216"/>
                <a:gd name="connsiteX1" fmla="*/ 4320480 w 4320480"/>
                <a:gd name="connsiteY1" fmla="*/ 1944216 h 1944216"/>
                <a:gd name="connsiteX2" fmla="*/ 0 w 4320480"/>
                <a:gd name="connsiteY2" fmla="*/ 1944216 h 1944216"/>
                <a:gd name="connsiteX3" fmla="*/ 0 w 4320480"/>
                <a:gd name="connsiteY3" fmla="*/ 0 h 1944216"/>
                <a:gd name="connsiteX4" fmla="*/ 4411920 w 4411920"/>
                <a:gd name="connsiteY4" fmla="*/ 91440 h 1944216"/>
              </a:gdLst>
              <a:ahLst/>
              <a:cxnLst>
                <a:cxn ang="0">
                  <a:pos x="connsiteX0" y="connsiteY0"/>
                </a:cxn>
                <a:cxn ang="0">
                  <a:pos x="connsiteX1" y="connsiteY1"/>
                </a:cxn>
                <a:cxn ang="0">
                  <a:pos x="connsiteX2" y="connsiteY2"/>
                </a:cxn>
                <a:cxn ang="0">
                  <a:pos x="connsiteX3" y="connsiteY3"/>
                </a:cxn>
              </a:cxnLst>
              <a:rect l="l" t="t" r="r" b="b"/>
              <a:pathLst>
                <a:path w="4320480" h="1944216">
                  <a:moveTo>
                    <a:pt x="4320480" y="0"/>
                  </a:moveTo>
                  <a:lnTo>
                    <a:pt x="4320480" y="1944216"/>
                  </a:lnTo>
                  <a:lnTo>
                    <a:pt x="0" y="1944216"/>
                  </a:lnTo>
                  <a:lnTo>
                    <a:pt x="0" y="0"/>
                  </a:lnTo>
                </a:path>
              </a:pathLst>
            </a:custGeom>
            <a:solidFill>
              <a:sysClr val="window" lastClr="FFFFFF"/>
            </a:solidFill>
            <a:ln w="25400" cap="flat" cmpd="sng" algn="ctr">
              <a:solidFill>
                <a:srgbClr val="984807">
                  <a:alpha val="50980"/>
                </a:srgbClr>
              </a:solidFill>
              <a:prstDash val="solid"/>
            </a:ln>
            <a:effectLst>
              <a:outerShdw blurRad="215900" sx="104000" sy="104000" algn="ctr" rotWithShape="0">
                <a:srgbClr val="F79646">
                  <a:lumMod val="50000"/>
                  <a:alpha val="39000"/>
                </a:srgb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9" name="五边形 40">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6F8BE007-F460-49C2-861D-E80D937868F7}"/>
                </a:ext>
              </a:extLst>
            </p:cNvPr>
            <p:cNvSpPr/>
            <p:nvPr>
              <p:custDataLst>
                <p:tags r:id="rId8"/>
              </p:custDataLst>
            </p:nvPr>
          </p:nvSpPr>
          <p:spPr>
            <a:xfrm flipH="1">
              <a:off x="6647927" y="1560623"/>
              <a:ext cx="1584176" cy="307799"/>
            </a:xfrm>
            <a:prstGeom prst="homePlate">
              <a:avLst/>
            </a:prstGeom>
            <a:gradFill flip="none" rotWithShape="1">
              <a:gsLst>
                <a:gs pos="100000">
                  <a:srgbClr val="C97937"/>
                </a:gs>
                <a:gs pos="0">
                  <a:srgbClr val="C97937"/>
                </a:gs>
                <a:gs pos="4000">
                  <a:srgbClr val="FFC000"/>
                </a:gs>
                <a:gs pos="94000">
                  <a:srgbClr val="FFC000"/>
                </a:gs>
              </a:gsLst>
              <a:lin ang="10800000" scaled="1"/>
            </a:gradFill>
            <a:ln w="25400" cap="flat" cmpd="sng" algn="ctr">
              <a:noFill/>
              <a:prstDash val="solid"/>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2" name="文本框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BE1191BF-E26D-4A61-B93E-C749E0A2DDA4}"/>
              </a:ext>
            </a:extLst>
          </p:cNvPr>
          <p:cNvSpPr txBox="1"/>
          <p:nvPr>
            <p:custDataLst>
              <p:tags r:id="rId2"/>
            </p:custDataLst>
          </p:nvPr>
        </p:nvSpPr>
        <p:spPr>
          <a:xfrm>
            <a:off x="1771673" y="608136"/>
            <a:ext cx="4083613" cy="523220"/>
          </a:xfrm>
          <a:prstGeom prst="rect">
            <a:avLst/>
          </a:prstGeom>
          <a:noFill/>
        </p:spPr>
        <p:txBody>
          <a:bodyPr wrap="square" rtlCol="0">
            <a:spAutoFit/>
          </a:bodyPr>
          <a:lstStyle/>
          <a:p>
            <a:pPr>
              <a:spcAft>
                <a:spcPts val="600"/>
              </a:spcAft>
            </a:pPr>
            <a:r>
              <a:rPr lang="zh-CN" altLang="en-US" sz="2800" b="1" dirty="0">
                <a:latin typeface="华文新魏" panose="02010800040101010101" pitchFamily="2" charset="-122"/>
                <a:ea typeface="华文新魏" panose="02010800040101010101" pitchFamily="2" charset="-122"/>
              </a:rPr>
              <a:t>一、城市化的演进</a:t>
            </a:r>
          </a:p>
        </p:txBody>
      </p:sp>
      <p:sp>
        <p:nvSpPr>
          <p:cNvPr id="3" name="文本框 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B9832D3A-79BB-4E91-B31D-C8E3AB71B364}"/>
              </a:ext>
            </a:extLst>
          </p:cNvPr>
          <p:cNvSpPr/>
          <p:nvPr>
            <p:custDataLst>
              <p:tags r:id="rId3"/>
            </p:custDataLst>
          </p:nvPr>
        </p:nvSpPr>
        <p:spPr>
          <a:xfrm>
            <a:off x="874467" y="1192911"/>
            <a:ext cx="10586013" cy="461665"/>
          </a:xfrm>
          <a:prstGeom prst="rect">
            <a:avLst/>
          </a:prstGeom>
          <a:noFill/>
          <a:ln w="9525">
            <a:noFill/>
          </a:ln>
        </p:spPr>
        <p:txBody>
          <a:bodyPr wrap="square" anchor="t">
            <a:spAutoFit/>
          </a:bodyPr>
          <a:lstStyle/>
          <a:p>
            <a:r>
              <a:rPr lang="zh-CN" altLang="en-US" sz="2400" b="1" dirty="0">
                <a:solidFill>
                  <a:srgbClr val="0000CC"/>
                </a:solidFill>
                <a:latin typeface="黑体" panose="02010609060101010101" pitchFamily="49" charset="-122"/>
                <a:ea typeface="黑体" panose="02010609060101010101" pitchFamily="49" charset="-122"/>
                <a:cs typeface="宋体" panose="02010600030101010101" pitchFamily="2" charset="-122"/>
              </a:rPr>
              <a:t>★问题探究</a:t>
            </a:r>
            <a:r>
              <a:rPr lang="en-US" altLang="zh-CN" sz="2400" b="1" dirty="0">
                <a:solidFill>
                  <a:srgbClr val="0000CC"/>
                </a:solidFill>
                <a:latin typeface="黑体" panose="02010609060101010101" pitchFamily="49" charset="-122"/>
                <a:ea typeface="黑体" panose="02010609060101010101" pitchFamily="49" charset="-122"/>
                <a:cs typeface="宋体" panose="02010600030101010101" pitchFamily="2" charset="-122"/>
              </a:rPr>
              <a:t>1</a:t>
            </a:r>
            <a:r>
              <a:rPr lang="zh-CN" altLang="en-US" sz="2400" b="1" dirty="0">
                <a:solidFill>
                  <a:srgbClr val="0000CC"/>
                </a:solidFill>
                <a:latin typeface="黑体" panose="02010609060101010101" pitchFamily="49" charset="-122"/>
                <a:ea typeface="黑体" panose="02010609060101010101" pitchFamily="49" charset="-122"/>
                <a:cs typeface="宋体" panose="02010600030101010101" pitchFamily="2" charset="-122"/>
              </a:rPr>
              <a:t>：</a:t>
            </a:r>
            <a:r>
              <a:rPr lang="zh-CN" altLang="en-US" sz="2400" b="1" dirty="0">
                <a:latin typeface="黑体" panose="02010609060101010101" pitchFamily="49" charset="-122"/>
                <a:ea typeface="黑体" panose="02010609060101010101" pitchFamily="49" charset="-122"/>
                <a:cs typeface="宋体" panose="02010600030101010101" pitchFamily="2" charset="-122"/>
              </a:rPr>
              <a:t>根据材料</a:t>
            </a:r>
            <a:r>
              <a:rPr lang="zh-CN" altLang="en-US" sz="2400" b="1" dirty="0">
                <a:latin typeface="黑体" panose="02010609060101010101" pitchFamily="49" charset="-122"/>
                <a:ea typeface="黑体" panose="02010609060101010101" pitchFamily="49" charset="-122"/>
              </a:rPr>
              <a:t>结合所学，概括指出影响英国城市化的因素有哪些？</a:t>
            </a:r>
            <a:endParaRPr lang="zh-CN" altLang="en-US" sz="2400" b="1" dirty="0">
              <a:latin typeface="黑体" panose="02010609060101010101" pitchFamily="49" charset="-122"/>
              <a:ea typeface="黑体" panose="02010609060101010101" pitchFamily="49" charset="-122"/>
              <a:cs typeface="宋体" panose="02010600030101010101" pitchFamily="2" charset="-122"/>
            </a:endParaRPr>
          </a:p>
        </p:txBody>
      </p:sp>
      <p:sp>
        <p:nvSpPr>
          <p:cNvPr id="4" name="文本框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1389168-FA93-40FA-942F-318A07E1AB69}"/>
              </a:ext>
            </a:extLst>
          </p:cNvPr>
          <p:cNvSpPr txBox="1"/>
          <p:nvPr>
            <p:custDataLst>
              <p:tags r:id="rId4"/>
            </p:custDataLst>
          </p:nvPr>
        </p:nvSpPr>
        <p:spPr>
          <a:xfrm>
            <a:off x="1562295" y="1808480"/>
            <a:ext cx="9898185" cy="2308324"/>
          </a:xfrm>
          <a:prstGeom prst="rect">
            <a:avLst/>
          </a:prstGeom>
          <a:noFill/>
          <a:ln w="9525">
            <a:solidFill>
              <a:srgbClr val="7030A0"/>
            </a:solidFill>
            <a:prstDash val="lgDashDot"/>
          </a:ln>
        </p:spPr>
        <p:txBody>
          <a:bodyPr wrap="square" anchor="t">
            <a:spAutoFit/>
          </a:bodyPr>
          <a:lstStyle>
            <a:defPPr>
              <a:defRPr lang="zh-CN"/>
            </a:defPPr>
            <a:lvl1pPr>
              <a:defRPr sz="2800" b="1">
                <a:latin typeface="仿宋" panose="02010609060101010101" pitchFamily="49" charset="-122"/>
                <a:ea typeface="仿宋" panose="02010609060101010101" pitchFamily="49" charset="-122"/>
                <a:cs typeface="宋体" panose="02010600030101010101" pitchFamily="2" charset="-122"/>
              </a:defRPr>
            </a:lvl1pPr>
          </a:lstStyle>
          <a:p>
            <a:r>
              <a:rPr lang="zh-CN" altLang="en-US" sz="2400" dirty="0">
                <a:sym typeface="+mn-ea"/>
              </a:rPr>
              <a:t>  材料：六十年至八十年以前，英国和其他任何国家一样，城市很小，只有很少而且简单的工业，人口稀疏而且多半是农业人口。现在它和其他任何国家都不一样了：有居民达</a:t>
            </a:r>
            <a:r>
              <a:rPr lang="en-US" altLang="zh-CN" sz="2400" dirty="0">
                <a:sym typeface="+mn-ea"/>
              </a:rPr>
              <a:t>250</a:t>
            </a:r>
            <a:r>
              <a:rPr lang="zh-CN" altLang="en-US" sz="2400" dirty="0">
                <a:sym typeface="+mn-ea"/>
              </a:rPr>
              <a:t>万人的首都，有巨大的工厂城市，有向全世界供给产品而且几乎全部都是用极复杂的机器生产的工业，有勤劳智慧的稠密的人口，这些人口有三分之二从事工业。</a:t>
            </a:r>
            <a:endParaRPr lang="en-US" altLang="zh-CN" sz="2400" dirty="0">
              <a:sym typeface="+mn-ea"/>
            </a:endParaRPr>
          </a:p>
          <a:p>
            <a:r>
              <a:rPr lang="en-US" altLang="zh-CN" sz="2400" dirty="0">
                <a:sym typeface="+mn-ea"/>
              </a:rPr>
              <a:t>          </a:t>
            </a:r>
            <a:r>
              <a:rPr lang="en-US" altLang="zh-CN" sz="2400" dirty="0" smtClean="0">
                <a:sym typeface="+mn-ea"/>
              </a:rPr>
              <a:t>                   ——《</a:t>
            </a:r>
            <a:r>
              <a:rPr lang="zh-CN" altLang="en-US" sz="2400" dirty="0">
                <a:sym typeface="+mn-ea"/>
              </a:rPr>
              <a:t>马克思恩格斯文集</a:t>
            </a:r>
            <a:r>
              <a:rPr lang="en-US" altLang="zh-CN" sz="2400" dirty="0">
                <a:sym typeface="+mn-ea"/>
              </a:rPr>
              <a:t>》</a:t>
            </a:r>
            <a:r>
              <a:rPr lang="zh-CN" altLang="en-US" sz="2400" dirty="0">
                <a:sym typeface="+mn-ea"/>
              </a:rPr>
              <a:t>，第</a:t>
            </a:r>
            <a:r>
              <a:rPr lang="en-US" altLang="zh-CN" sz="2400" dirty="0">
                <a:sym typeface="+mn-ea"/>
              </a:rPr>
              <a:t>1</a:t>
            </a:r>
            <a:r>
              <a:rPr lang="zh-CN" altLang="en-US" sz="2400" dirty="0">
                <a:sym typeface="+mn-ea"/>
              </a:rPr>
              <a:t>卷</a:t>
            </a:r>
            <a:endParaRPr lang="zh-CN" altLang="en-US" sz="2400" dirty="0"/>
          </a:p>
        </p:txBody>
      </p:sp>
      <p:sp>
        <p:nvSpPr>
          <p:cNvPr id="5" name="文本框 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54882820-2F57-4971-9193-23971927E9CE}"/>
              </a:ext>
            </a:extLst>
          </p:cNvPr>
          <p:cNvSpPr txBox="1"/>
          <p:nvPr>
            <p:custDataLst>
              <p:tags r:id="rId5"/>
            </p:custDataLst>
          </p:nvPr>
        </p:nvSpPr>
        <p:spPr>
          <a:xfrm>
            <a:off x="7433196" y="4320652"/>
            <a:ext cx="3462091" cy="1938992"/>
          </a:xfrm>
          <a:prstGeom prst="rect">
            <a:avLst/>
          </a:prstGeom>
          <a:noFill/>
        </p:spPr>
        <p:txBody>
          <a:bodyPr wrap="square">
            <a:spAutoFit/>
          </a:bodyPr>
          <a:lstStyle/>
          <a:p>
            <a:r>
              <a:rPr lang="zh-CN" altLang="en-US" sz="2400" dirty="0">
                <a:solidFill>
                  <a:srgbClr val="FF0000"/>
                </a:solidFill>
                <a:latin typeface="楷体" pitchFamily="49" charset="-122"/>
                <a:ea typeface="楷体" pitchFamily="49" charset="-122"/>
              </a:rPr>
              <a:t>①圈地运动的推行；</a:t>
            </a:r>
            <a:endParaRPr lang="en-US" altLang="zh-CN" sz="2400" dirty="0">
              <a:solidFill>
                <a:srgbClr val="FF0000"/>
              </a:solidFill>
              <a:latin typeface="楷体" pitchFamily="49" charset="-122"/>
              <a:ea typeface="楷体" pitchFamily="49" charset="-122"/>
            </a:endParaRPr>
          </a:p>
          <a:p>
            <a:r>
              <a:rPr lang="zh-CN" altLang="en-US" sz="2400" dirty="0">
                <a:solidFill>
                  <a:srgbClr val="FF0000"/>
                </a:solidFill>
                <a:latin typeface="楷体" pitchFamily="49" charset="-122"/>
                <a:ea typeface="楷体" pitchFamily="49" charset="-122"/>
              </a:rPr>
              <a:t>②工业革命的开展；</a:t>
            </a:r>
            <a:endParaRPr lang="en-US" altLang="zh-CN" sz="2400" dirty="0">
              <a:solidFill>
                <a:srgbClr val="FF0000"/>
              </a:solidFill>
              <a:latin typeface="楷体" pitchFamily="49" charset="-122"/>
              <a:ea typeface="楷体" pitchFamily="49" charset="-122"/>
            </a:endParaRPr>
          </a:p>
          <a:p>
            <a:r>
              <a:rPr lang="zh-CN" altLang="en-US" sz="2400" dirty="0">
                <a:solidFill>
                  <a:srgbClr val="FF0000"/>
                </a:solidFill>
                <a:latin typeface="楷体" pitchFamily="49" charset="-122"/>
                <a:ea typeface="楷体" pitchFamily="49" charset="-122"/>
              </a:rPr>
              <a:t>③经济结构的变动；</a:t>
            </a:r>
            <a:endParaRPr lang="en-US" altLang="zh-CN" sz="2400" dirty="0">
              <a:solidFill>
                <a:srgbClr val="FF0000"/>
              </a:solidFill>
              <a:latin typeface="楷体" pitchFamily="49" charset="-122"/>
              <a:ea typeface="楷体" pitchFamily="49" charset="-122"/>
            </a:endParaRPr>
          </a:p>
          <a:p>
            <a:r>
              <a:rPr lang="zh-CN" altLang="en-US" sz="2400" dirty="0">
                <a:solidFill>
                  <a:srgbClr val="FF0000"/>
                </a:solidFill>
                <a:latin typeface="楷体" pitchFamily="49" charset="-122"/>
                <a:ea typeface="楷体" pitchFamily="49" charset="-122"/>
              </a:rPr>
              <a:t>④生活观念的改变；</a:t>
            </a:r>
            <a:endParaRPr lang="en-US" altLang="zh-CN" sz="2400" dirty="0">
              <a:solidFill>
                <a:srgbClr val="FF0000"/>
              </a:solidFill>
              <a:latin typeface="楷体" pitchFamily="49" charset="-122"/>
              <a:ea typeface="楷体" pitchFamily="49" charset="-122"/>
            </a:endParaRPr>
          </a:p>
          <a:p>
            <a:r>
              <a:rPr lang="zh-CN" altLang="en-US" sz="2400" dirty="0">
                <a:solidFill>
                  <a:srgbClr val="FF0000"/>
                </a:solidFill>
                <a:latin typeface="楷体" pitchFamily="49" charset="-122"/>
                <a:ea typeface="楷体" pitchFamily="49" charset="-122"/>
              </a:rPr>
              <a:t>⑤城市生活的吸引。</a:t>
            </a:r>
            <a:endParaRPr lang="zh-CN" altLang="en-US" sz="2400" dirty="0">
              <a:latin typeface="楷体" pitchFamily="49" charset="-122"/>
              <a:ea typeface="楷体" pitchFamily="49" charset="-122"/>
            </a:endParaRPr>
          </a:p>
        </p:txBody>
      </p:sp>
    </p:spTree>
    <p:extLst>
      <p:ext uri="{BB962C8B-B14F-4D97-AF65-F5344CB8AC3E}">
        <p14:creationId xmlns:p14="http://schemas.microsoft.com/office/powerpoint/2010/main" xmlns="" val="239128685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000" advTm="2000">
        <p15:prstTrans prst="curtains"/>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EFA7DD20-39BF-4827-ACBB-B500CB1593E6}"/>
              </a:ext>
            </a:extLst>
          </p:cNvPr>
          <p:cNvSpPr txBox="1"/>
          <p:nvPr>
            <p:custDataLst>
              <p:tags r:id="rId1"/>
            </p:custDataLst>
          </p:nvPr>
        </p:nvSpPr>
        <p:spPr>
          <a:xfrm>
            <a:off x="1726343" y="523260"/>
            <a:ext cx="4083613" cy="523220"/>
          </a:xfrm>
          <a:prstGeom prst="rect">
            <a:avLst/>
          </a:prstGeom>
          <a:noFill/>
        </p:spPr>
        <p:txBody>
          <a:bodyPr wrap="square" rtlCol="0">
            <a:spAutoFit/>
          </a:bodyPr>
          <a:lstStyle/>
          <a:p>
            <a:pPr>
              <a:spcAft>
                <a:spcPts val="600"/>
              </a:spcAft>
            </a:pPr>
            <a:r>
              <a:rPr lang="zh-CN" altLang="en-US" sz="2800" b="1" dirty="0">
                <a:latin typeface="华文新魏" panose="02010800040101010101" pitchFamily="2" charset="-122"/>
                <a:ea typeface="华文新魏" panose="02010800040101010101" pitchFamily="2" charset="-122"/>
              </a:rPr>
              <a:t>一、城市化的演进</a:t>
            </a:r>
          </a:p>
        </p:txBody>
      </p:sp>
      <p:sp>
        <p:nvSpPr>
          <p:cNvPr id="9" name="文本框 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FBB6BAC4-EF67-4A58-B1B3-FE4C39C459B6}"/>
              </a:ext>
            </a:extLst>
          </p:cNvPr>
          <p:cNvSpPr/>
          <p:nvPr>
            <p:custDataLst>
              <p:tags r:id="rId2"/>
            </p:custDataLst>
          </p:nvPr>
        </p:nvSpPr>
        <p:spPr>
          <a:xfrm>
            <a:off x="520579" y="1654631"/>
            <a:ext cx="4656331" cy="830997"/>
          </a:xfrm>
          <a:prstGeom prst="rect">
            <a:avLst/>
          </a:prstGeom>
          <a:noFill/>
          <a:ln w="9525">
            <a:noFill/>
          </a:ln>
        </p:spPr>
        <p:txBody>
          <a:bodyPr wrap="square" anchor="t">
            <a:spAutoFit/>
          </a:bodyPr>
          <a:lstStyle/>
          <a:p>
            <a:r>
              <a:rPr lang="zh-CN" altLang="en-US" sz="2400" b="1" dirty="0">
                <a:solidFill>
                  <a:srgbClr val="0000CC"/>
                </a:solidFill>
                <a:latin typeface="黑体" panose="02010609060101010101" pitchFamily="49" charset="-122"/>
                <a:ea typeface="黑体" panose="02010609060101010101" pitchFamily="49" charset="-122"/>
                <a:cs typeface="宋体" panose="02010600030101010101" pitchFamily="2" charset="-122"/>
              </a:rPr>
              <a:t>★自主学习：</a:t>
            </a:r>
            <a:r>
              <a:rPr lang="zh-CN" altLang="en-US" sz="2400" b="1" dirty="0">
                <a:latin typeface="黑体" panose="02010609060101010101" pitchFamily="49" charset="-122"/>
                <a:ea typeface="黑体" panose="02010609060101010101" pitchFamily="49" charset="-122"/>
                <a:cs typeface="宋体" panose="02010600030101010101" pitchFamily="2" charset="-122"/>
              </a:rPr>
              <a:t>根据材料</a:t>
            </a:r>
            <a:r>
              <a:rPr lang="zh-CN" altLang="en-US" sz="2400" b="1" dirty="0">
                <a:latin typeface="黑体" panose="02010609060101010101" pitchFamily="49" charset="-122"/>
                <a:ea typeface="黑体" panose="02010609060101010101" pitchFamily="49" charset="-122"/>
              </a:rPr>
              <a:t>结合所学，概括近代中国城市化发展历程。</a:t>
            </a:r>
            <a:endParaRPr lang="zh-CN" altLang="en-US" sz="2400" b="1" dirty="0">
              <a:latin typeface="黑体" panose="02010609060101010101" pitchFamily="49" charset="-122"/>
              <a:ea typeface="黑体" panose="02010609060101010101" pitchFamily="49" charset="-122"/>
              <a:cs typeface="宋体" panose="02010600030101010101" pitchFamily="2" charset="-122"/>
            </a:endParaRPr>
          </a:p>
        </p:txBody>
      </p:sp>
      <p:sp>
        <p:nvSpPr>
          <p:cNvPr id="10" name="文本框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EE39CE6-F8CB-4EE7-A403-E0B6F7BC7EC3}"/>
              </a:ext>
            </a:extLst>
          </p:cNvPr>
          <p:cNvSpPr txBox="1"/>
          <p:nvPr>
            <p:custDataLst>
              <p:tags r:id="rId3"/>
            </p:custDataLst>
          </p:nvPr>
        </p:nvSpPr>
        <p:spPr>
          <a:xfrm>
            <a:off x="845410" y="1046480"/>
            <a:ext cx="3280065" cy="461665"/>
          </a:xfrm>
          <a:prstGeom prst="rect">
            <a:avLst/>
          </a:prstGeom>
          <a:noFill/>
        </p:spPr>
        <p:txBody>
          <a:bodyPr wrap="none" rtlCol="0">
            <a:spAutoFit/>
          </a:bodyPr>
          <a:lstStyle/>
          <a:p>
            <a:r>
              <a:rPr lang="en-US" altLang="zh-CN" sz="2400" b="1" dirty="0" smtClean="0">
                <a:latin typeface="黑体" panose="02010609060101010101" pitchFamily="49" charset="-122"/>
                <a:ea typeface="黑体" panose="02010609060101010101" pitchFamily="49" charset="-122"/>
              </a:rPr>
              <a:t>2.</a:t>
            </a:r>
            <a:r>
              <a:rPr lang="zh-CN" altLang="en-US" sz="2400" b="1" dirty="0" smtClean="0">
                <a:latin typeface="黑体" panose="02010609060101010101" pitchFamily="49" charset="-122"/>
                <a:ea typeface="黑体" panose="02010609060101010101" pitchFamily="49" charset="-122"/>
              </a:rPr>
              <a:t>近</a:t>
            </a:r>
            <a:r>
              <a:rPr lang="zh-CN" altLang="en-US" sz="2400" b="1" dirty="0">
                <a:latin typeface="黑体" panose="02010609060101010101" pitchFamily="49" charset="-122"/>
                <a:ea typeface="黑体" panose="02010609060101010101" pitchFamily="49" charset="-122"/>
              </a:rPr>
              <a:t>代中国城市化演进</a:t>
            </a:r>
          </a:p>
        </p:txBody>
      </p:sp>
      <p:graphicFrame>
        <p:nvGraphicFramePr>
          <p:cNvPr id="11" name="表格 1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DF6BDDC3-CC51-4D33-99F0-5E16AE2F6EC3}"/>
              </a:ext>
            </a:extLst>
          </p:cNvPr>
          <p:cNvGraphicFramePr>
            <a:graphicFrameLocks noGrp="1"/>
          </p:cNvGraphicFramePr>
          <p:nvPr>
            <p:custDataLst>
              <p:tags r:id="rId4"/>
            </p:custDataLst>
            <p:extLst>
              <p:ext uri="{D42A27DB-BD31-4B8C-83A1-F6EECF244321}">
                <p14:modId xmlns:p14="http://schemas.microsoft.com/office/powerpoint/2010/main" xmlns:p159="http://schemas.microsoft.com/office/powerpoint/2015/09/main" xmlns:p15="http://schemas.microsoft.com/office/powerpoint/2012/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279936787"/>
              </p:ext>
            </p:extLst>
          </p:nvPr>
        </p:nvGraphicFramePr>
        <p:xfrm>
          <a:off x="6705600" y="1200109"/>
          <a:ext cx="4501359" cy="4287520"/>
        </p:xfrm>
        <a:graphic>
          <a:graphicData uri="http://schemas.openxmlformats.org/drawingml/2006/table">
            <a:tbl>
              <a:tblPr firstRow="1" bandRow="1">
                <a:tableStyleId>{5C22544A-7EE6-4342-B048-85BDC9FD1C3A}</a:tableStyleId>
              </a:tblPr>
              <a:tblGrid>
                <a:gridCol w="1073736">
                  <a:extLst>
                    <a:ext uri="{9D8B030D-6E8A-4147-A177-3AD203B41FA5}">
                      <a16:col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2975680184"/>
                    </a:ext>
                  </a:extLst>
                </a:gridCol>
                <a:gridCol w="1193330">
                  <a:extLst>
                    <a:ext uri="{9D8B030D-6E8A-4147-A177-3AD203B41FA5}">
                      <a16:col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1312114612"/>
                    </a:ext>
                  </a:extLst>
                </a:gridCol>
                <a:gridCol w="1136505">
                  <a:extLst>
                    <a:ext uri="{9D8B030D-6E8A-4147-A177-3AD203B41FA5}">
                      <a16:col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1552191421"/>
                    </a:ext>
                  </a:extLst>
                </a:gridCol>
                <a:gridCol w="1097788">
                  <a:extLst>
                    <a:ext uri="{9D8B030D-6E8A-4147-A177-3AD203B41FA5}">
                      <a16:col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1332834173"/>
                    </a:ext>
                  </a:extLst>
                </a:gridCol>
              </a:tblGrid>
              <a:tr h="370840">
                <a:tc>
                  <a:txBody>
                    <a:bodyPr/>
                    <a:lstStyle/>
                    <a:p>
                      <a:r>
                        <a:rPr lang="zh-CN" altLang="en-US" sz="1600" b="1" dirty="0">
                          <a:solidFill>
                            <a:schemeClr val="tx1"/>
                          </a:solidFill>
                          <a:latin typeface="仿宋" panose="02010609060101010101" pitchFamily="49" charset="-122"/>
                          <a:ea typeface="仿宋" panose="02010609060101010101" pitchFamily="49" charset="-122"/>
                        </a:rPr>
                        <a:t>年份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zh-CN" altLang="en-US" sz="1600" b="1" dirty="0">
                          <a:solidFill>
                            <a:schemeClr val="tx1"/>
                          </a:solidFill>
                          <a:latin typeface="仿宋" panose="02010609060101010101" pitchFamily="49" charset="-122"/>
                          <a:ea typeface="仿宋" panose="02010609060101010101" pitchFamily="49" charset="-122"/>
                        </a:rPr>
                        <a:t>总人口（万人）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zh-CN" altLang="en-US" sz="1600" b="1" dirty="0">
                          <a:solidFill>
                            <a:schemeClr val="tx1"/>
                          </a:solidFill>
                          <a:latin typeface="仿宋" panose="02010609060101010101" pitchFamily="49" charset="-122"/>
                          <a:ea typeface="仿宋" panose="02010609060101010101" pitchFamily="49" charset="-122"/>
                        </a:rPr>
                        <a:t>城市人口（万人）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zh-CN" altLang="en-US" sz="1600" b="1">
                          <a:solidFill>
                            <a:schemeClr val="tx1"/>
                          </a:solidFill>
                          <a:latin typeface="仿宋" panose="02010609060101010101" pitchFamily="49" charset="-122"/>
                          <a:ea typeface="仿宋" panose="02010609060101010101" pitchFamily="49" charset="-122"/>
                        </a:rPr>
                        <a:t>城市化率（</a:t>
                      </a:r>
                      <a:r>
                        <a:rPr lang="en-US" altLang="zh-CN" sz="1600" b="1">
                          <a:solidFill>
                            <a:schemeClr val="tx1"/>
                          </a:solidFill>
                          <a:latin typeface="仿宋" panose="02010609060101010101" pitchFamily="49" charset="-122"/>
                          <a:ea typeface="仿宋" panose="02010609060101010101" pitchFamily="49" charset="-122"/>
                        </a:rPr>
                        <a:t>%</a:t>
                      </a:r>
                      <a:r>
                        <a:rPr lang="zh-CN" altLang="en-US" sz="1600" b="1">
                          <a:solidFill>
                            <a:schemeClr val="tx1"/>
                          </a:solidFill>
                          <a:latin typeface="仿宋" panose="02010609060101010101" pitchFamily="49" charset="-122"/>
                          <a:ea typeface="仿宋" panose="02010609060101010101" pitchFamily="49" charset="-122"/>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1434561542"/>
                  </a:ext>
                </a:extLst>
              </a:tr>
              <a:tr h="370840">
                <a:tc>
                  <a:txBody>
                    <a:bodyPr/>
                    <a:lstStyle/>
                    <a:p>
                      <a:r>
                        <a:rPr lang="en-US" altLang="zh-CN" sz="1600" b="1">
                          <a:solidFill>
                            <a:schemeClr val="tx1"/>
                          </a:solidFill>
                          <a:latin typeface="仿宋" panose="02010609060101010101" pitchFamily="49" charset="-122"/>
                          <a:ea typeface="仿宋" panose="02010609060101010101" pitchFamily="49" charset="-122"/>
                        </a:rPr>
                        <a:t>1820</a:t>
                      </a:r>
                      <a:endParaRPr lang="zh-CN" altLang="en-US" sz="1600" b="1">
                        <a:solidFill>
                          <a:schemeClr val="tx1"/>
                        </a:solidFill>
                        <a:latin typeface="仿宋" panose="02010609060101010101" pitchFamily="49" charset="-122"/>
                        <a:ea typeface="仿宋"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600" b="1" dirty="0">
                          <a:solidFill>
                            <a:schemeClr val="tx1"/>
                          </a:solidFill>
                          <a:latin typeface="仿宋" panose="02010609060101010101" pitchFamily="49" charset="-122"/>
                          <a:ea typeface="仿宋" panose="02010609060101010101" pitchFamily="49" charset="-122"/>
                        </a:rPr>
                        <a:t>37377</a:t>
                      </a:r>
                      <a:endParaRPr lang="zh-CN" altLang="en-US" sz="1600" b="1" dirty="0">
                        <a:solidFill>
                          <a:schemeClr val="tx1"/>
                        </a:solidFill>
                        <a:latin typeface="仿宋" panose="02010609060101010101" pitchFamily="49" charset="-122"/>
                        <a:ea typeface="仿宋"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600" b="1" dirty="0">
                          <a:solidFill>
                            <a:schemeClr val="tx1"/>
                          </a:solidFill>
                          <a:latin typeface="仿宋" panose="02010609060101010101" pitchFamily="49" charset="-122"/>
                          <a:ea typeface="仿宋" panose="02010609060101010101" pitchFamily="49" charset="-122"/>
                        </a:rPr>
                        <a:t>2350</a:t>
                      </a:r>
                      <a:endParaRPr lang="zh-CN" altLang="en-US" sz="1600" b="1" dirty="0">
                        <a:solidFill>
                          <a:schemeClr val="tx1"/>
                        </a:solidFill>
                        <a:latin typeface="仿宋" panose="02010609060101010101" pitchFamily="49" charset="-122"/>
                        <a:ea typeface="仿宋"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600" b="1">
                          <a:solidFill>
                            <a:schemeClr val="tx1"/>
                          </a:solidFill>
                          <a:latin typeface="仿宋" panose="02010609060101010101" pitchFamily="49" charset="-122"/>
                          <a:ea typeface="仿宋" panose="02010609060101010101" pitchFamily="49" charset="-122"/>
                        </a:rPr>
                        <a:t>6.3</a:t>
                      </a:r>
                      <a:endParaRPr lang="zh-CN" altLang="en-US" sz="1600" b="1">
                        <a:solidFill>
                          <a:schemeClr val="tx1"/>
                        </a:solidFill>
                        <a:latin typeface="仿宋" panose="02010609060101010101" pitchFamily="49" charset="-122"/>
                        <a:ea typeface="仿宋"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4243605784"/>
                  </a:ext>
                </a:extLst>
              </a:tr>
              <a:tr h="370840">
                <a:tc>
                  <a:txBody>
                    <a:bodyPr/>
                    <a:lstStyle/>
                    <a:p>
                      <a:r>
                        <a:rPr lang="en-US" altLang="zh-CN" sz="1600" b="1">
                          <a:solidFill>
                            <a:schemeClr val="tx1"/>
                          </a:solidFill>
                          <a:latin typeface="仿宋" panose="02010609060101010101" pitchFamily="49" charset="-122"/>
                          <a:ea typeface="仿宋" panose="02010609060101010101" pitchFamily="49" charset="-122"/>
                        </a:rPr>
                        <a:t>1840</a:t>
                      </a:r>
                      <a:endParaRPr lang="zh-CN" altLang="en-US" sz="1600" b="1">
                        <a:solidFill>
                          <a:schemeClr val="tx1"/>
                        </a:solidFill>
                        <a:latin typeface="仿宋" panose="02010609060101010101" pitchFamily="49" charset="-122"/>
                        <a:ea typeface="仿宋"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600" b="1">
                          <a:solidFill>
                            <a:schemeClr val="tx1"/>
                          </a:solidFill>
                          <a:latin typeface="仿宋" panose="02010609060101010101" pitchFamily="49" charset="-122"/>
                          <a:ea typeface="仿宋" panose="02010609060101010101" pitchFamily="49" charset="-122"/>
                        </a:rPr>
                        <a:t>41281</a:t>
                      </a:r>
                      <a:endParaRPr lang="zh-CN" altLang="en-US" sz="1600" b="1">
                        <a:solidFill>
                          <a:schemeClr val="tx1"/>
                        </a:solidFill>
                        <a:latin typeface="仿宋" panose="02010609060101010101" pitchFamily="49" charset="-122"/>
                        <a:ea typeface="仿宋"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600" b="1" dirty="0">
                          <a:solidFill>
                            <a:schemeClr val="tx1"/>
                          </a:solidFill>
                          <a:latin typeface="仿宋" panose="02010609060101010101" pitchFamily="49" charset="-122"/>
                          <a:ea typeface="仿宋" panose="02010609060101010101" pitchFamily="49" charset="-122"/>
                        </a:rPr>
                        <a:t>2668</a:t>
                      </a:r>
                      <a:endParaRPr lang="zh-CN" altLang="en-US" sz="1600" b="1" dirty="0">
                        <a:solidFill>
                          <a:schemeClr val="tx1"/>
                        </a:solidFill>
                        <a:latin typeface="仿宋" panose="02010609060101010101" pitchFamily="49" charset="-122"/>
                        <a:ea typeface="仿宋"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600" b="1" dirty="0">
                          <a:solidFill>
                            <a:schemeClr val="tx1"/>
                          </a:solidFill>
                          <a:latin typeface="仿宋" panose="02010609060101010101" pitchFamily="49" charset="-122"/>
                          <a:ea typeface="仿宋" panose="02010609060101010101" pitchFamily="49" charset="-122"/>
                        </a:rPr>
                        <a:t>6.5</a:t>
                      </a:r>
                      <a:endParaRPr lang="zh-CN" altLang="en-US" sz="1600" b="1" dirty="0">
                        <a:solidFill>
                          <a:schemeClr val="tx1"/>
                        </a:solidFill>
                        <a:latin typeface="仿宋" panose="02010609060101010101" pitchFamily="49" charset="-122"/>
                        <a:ea typeface="仿宋"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3332355674"/>
                  </a:ext>
                </a:extLst>
              </a:tr>
              <a:tr h="370840">
                <a:tc>
                  <a:txBody>
                    <a:bodyPr/>
                    <a:lstStyle/>
                    <a:p>
                      <a:r>
                        <a:rPr lang="en-US" altLang="zh-CN" sz="1600" b="1">
                          <a:solidFill>
                            <a:schemeClr val="tx1"/>
                          </a:solidFill>
                          <a:latin typeface="仿宋" panose="02010609060101010101" pitchFamily="49" charset="-122"/>
                          <a:ea typeface="仿宋" panose="02010609060101010101" pitchFamily="49" charset="-122"/>
                        </a:rPr>
                        <a:t>1893</a:t>
                      </a:r>
                      <a:endParaRPr lang="zh-CN" altLang="en-US" sz="1600" b="1">
                        <a:solidFill>
                          <a:schemeClr val="tx1"/>
                        </a:solidFill>
                        <a:latin typeface="仿宋" panose="02010609060101010101" pitchFamily="49" charset="-122"/>
                        <a:ea typeface="仿宋"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600" b="1">
                          <a:solidFill>
                            <a:schemeClr val="tx1"/>
                          </a:solidFill>
                          <a:latin typeface="仿宋" panose="02010609060101010101" pitchFamily="49" charset="-122"/>
                          <a:ea typeface="仿宋" panose="02010609060101010101" pitchFamily="49" charset="-122"/>
                        </a:rPr>
                        <a:t>33677</a:t>
                      </a:r>
                      <a:endParaRPr lang="zh-CN" altLang="en-US" sz="1600" b="1">
                        <a:solidFill>
                          <a:schemeClr val="tx1"/>
                        </a:solidFill>
                        <a:latin typeface="仿宋" panose="02010609060101010101" pitchFamily="49" charset="-122"/>
                        <a:ea typeface="仿宋"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600" b="1">
                          <a:solidFill>
                            <a:schemeClr val="tx1"/>
                          </a:solidFill>
                          <a:latin typeface="仿宋" panose="02010609060101010101" pitchFamily="49" charset="-122"/>
                          <a:ea typeface="仿宋" panose="02010609060101010101" pitchFamily="49" charset="-122"/>
                        </a:rPr>
                        <a:t>2668</a:t>
                      </a:r>
                      <a:endParaRPr lang="zh-CN" altLang="en-US" sz="1600" b="1">
                        <a:solidFill>
                          <a:schemeClr val="tx1"/>
                        </a:solidFill>
                        <a:latin typeface="仿宋" panose="02010609060101010101" pitchFamily="49" charset="-122"/>
                        <a:ea typeface="仿宋"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600" b="1" dirty="0">
                          <a:solidFill>
                            <a:schemeClr val="tx1"/>
                          </a:solidFill>
                          <a:latin typeface="仿宋" panose="02010609060101010101" pitchFamily="49" charset="-122"/>
                          <a:ea typeface="仿宋" panose="02010609060101010101" pitchFamily="49" charset="-122"/>
                        </a:rPr>
                        <a:t>7.9</a:t>
                      </a:r>
                      <a:endParaRPr lang="zh-CN" altLang="en-US" sz="1600" b="1" dirty="0">
                        <a:solidFill>
                          <a:schemeClr val="tx1"/>
                        </a:solidFill>
                        <a:latin typeface="仿宋" panose="02010609060101010101" pitchFamily="49" charset="-122"/>
                        <a:ea typeface="仿宋"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3728281872"/>
                  </a:ext>
                </a:extLst>
              </a:tr>
              <a:tr h="370840">
                <a:tc>
                  <a:txBody>
                    <a:bodyPr/>
                    <a:lstStyle/>
                    <a:p>
                      <a:r>
                        <a:rPr lang="en-US" altLang="zh-CN" sz="1600" b="1">
                          <a:solidFill>
                            <a:schemeClr val="tx1"/>
                          </a:solidFill>
                          <a:latin typeface="仿宋" panose="02010609060101010101" pitchFamily="49" charset="-122"/>
                          <a:ea typeface="仿宋" panose="02010609060101010101" pitchFamily="49" charset="-122"/>
                        </a:rPr>
                        <a:t>1920</a:t>
                      </a:r>
                      <a:endParaRPr lang="zh-CN" altLang="en-US" sz="1600" b="1">
                        <a:solidFill>
                          <a:schemeClr val="tx1"/>
                        </a:solidFill>
                        <a:latin typeface="仿宋" panose="02010609060101010101" pitchFamily="49" charset="-122"/>
                        <a:ea typeface="仿宋"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600" b="1">
                          <a:solidFill>
                            <a:schemeClr val="tx1"/>
                          </a:solidFill>
                          <a:latin typeface="仿宋" panose="02010609060101010101" pitchFamily="49" charset="-122"/>
                          <a:ea typeface="仿宋" panose="02010609060101010101" pitchFamily="49" charset="-122"/>
                        </a:rPr>
                        <a:t>44377</a:t>
                      </a:r>
                      <a:endParaRPr lang="zh-CN" altLang="en-US" sz="1600" b="1">
                        <a:solidFill>
                          <a:schemeClr val="tx1"/>
                        </a:solidFill>
                        <a:latin typeface="仿宋" panose="02010609060101010101" pitchFamily="49" charset="-122"/>
                        <a:ea typeface="仿宋"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600" b="1">
                          <a:solidFill>
                            <a:schemeClr val="tx1"/>
                          </a:solidFill>
                          <a:latin typeface="仿宋" panose="02010609060101010101" pitchFamily="49" charset="-122"/>
                          <a:ea typeface="仿宋" panose="02010609060101010101" pitchFamily="49" charset="-122"/>
                        </a:rPr>
                        <a:t>4700</a:t>
                      </a:r>
                      <a:endParaRPr lang="zh-CN" altLang="en-US" sz="1600" b="1">
                        <a:solidFill>
                          <a:schemeClr val="tx1"/>
                        </a:solidFill>
                        <a:latin typeface="仿宋" panose="02010609060101010101" pitchFamily="49" charset="-122"/>
                        <a:ea typeface="仿宋"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600" b="1" dirty="0">
                          <a:solidFill>
                            <a:schemeClr val="tx1"/>
                          </a:solidFill>
                          <a:latin typeface="仿宋" panose="02010609060101010101" pitchFamily="49" charset="-122"/>
                          <a:ea typeface="仿宋" panose="02010609060101010101" pitchFamily="49" charset="-122"/>
                        </a:rPr>
                        <a:t>10.6</a:t>
                      </a:r>
                      <a:endParaRPr lang="zh-CN" altLang="en-US" sz="1600" b="1" dirty="0">
                        <a:solidFill>
                          <a:schemeClr val="tx1"/>
                        </a:solidFill>
                        <a:latin typeface="仿宋" panose="02010609060101010101" pitchFamily="49" charset="-122"/>
                        <a:ea typeface="仿宋"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527599328"/>
                  </a:ext>
                </a:extLst>
              </a:tr>
              <a:tr h="370840">
                <a:tc>
                  <a:txBody>
                    <a:bodyPr/>
                    <a:lstStyle/>
                    <a:p>
                      <a:r>
                        <a:rPr lang="en-US" altLang="zh-CN" sz="1600" b="1">
                          <a:solidFill>
                            <a:schemeClr val="tx1"/>
                          </a:solidFill>
                          <a:latin typeface="仿宋" panose="02010609060101010101" pitchFamily="49" charset="-122"/>
                          <a:ea typeface="仿宋" panose="02010609060101010101" pitchFamily="49" charset="-122"/>
                        </a:rPr>
                        <a:t>1936</a:t>
                      </a:r>
                      <a:endParaRPr lang="zh-CN" altLang="en-US" sz="1600" b="1">
                        <a:solidFill>
                          <a:schemeClr val="tx1"/>
                        </a:solidFill>
                        <a:latin typeface="仿宋" panose="02010609060101010101" pitchFamily="49" charset="-122"/>
                        <a:ea typeface="仿宋"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600" b="1">
                          <a:solidFill>
                            <a:schemeClr val="tx1"/>
                          </a:solidFill>
                          <a:latin typeface="仿宋" panose="02010609060101010101" pitchFamily="49" charset="-122"/>
                          <a:ea typeface="仿宋" panose="02010609060101010101" pitchFamily="49" charset="-122"/>
                        </a:rPr>
                        <a:t>46136</a:t>
                      </a:r>
                      <a:endParaRPr lang="zh-CN" altLang="en-US" sz="1600" b="1">
                        <a:solidFill>
                          <a:schemeClr val="tx1"/>
                        </a:solidFill>
                        <a:latin typeface="仿宋" panose="02010609060101010101" pitchFamily="49" charset="-122"/>
                        <a:ea typeface="仿宋"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600" b="1">
                          <a:solidFill>
                            <a:schemeClr val="tx1"/>
                          </a:solidFill>
                          <a:latin typeface="仿宋" panose="02010609060101010101" pitchFamily="49" charset="-122"/>
                          <a:ea typeface="仿宋" panose="02010609060101010101" pitchFamily="49" charset="-122"/>
                        </a:rPr>
                        <a:t>5263</a:t>
                      </a:r>
                      <a:endParaRPr lang="zh-CN" altLang="en-US" sz="1600" b="1">
                        <a:solidFill>
                          <a:schemeClr val="tx1"/>
                        </a:solidFill>
                        <a:latin typeface="仿宋" panose="02010609060101010101" pitchFamily="49" charset="-122"/>
                        <a:ea typeface="仿宋"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600" b="1" dirty="0">
                          <a:solidFill>
                            <a:schemeClr val="tx1"/>
                          </a:solidFill>
                          <a:latin typeface="仿宋" panose="02010609060101010101" pitchFamily="49" charset="-122"/>
                          <a:ea typeface="仿宋" panose="02010609060101010101" pitchFamily="49" charset="-122"/>
                        </a:rPr>
                        <a:t>11.4</a:t>
                      </a:r>
                      <a:endParaRPr lang="zh-CN" altLang="en-US" sz="1600" b="1" dirty="0">
                        <a:solidFill>
                          <a:schemeClr val="tx1"/>
                        </a:solidFill>
                        <a:latin typeface="仿宋" panose="02010609060101010101" pitchFamily="49" charset="-122"/>
                        <a:ea typeface="仿宋"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3884144951"/>
                  </a:ext>
                </a:extLst>
              </a:tr>
              <a:tr h="370840">
                <a:tc>
                  <a:txBody>
                    <a:bodyPr/>
                    <a:lstStyle/>
                    <a:p>
                      <a:r>
                        <a:rPr lang="en-US" altLang="zh-CN" sz="1600" b="1">
                          <a:solidFill>
                            <a:schemeClr val="tx1"/>
                          </a:solidFill>
                          <a:latin typeface="仿宋" panose="02010609060101010101" pitchFamily="49" charset="-122"/>
                          <a:ea typeface="仿宋" panose="02010609060101010101" pitchFamily="49" charset="-122"/>
                        </a:rPr>
                        <a:t>1949</a:t>
                      </a:r>
                      <a:endParaRPr lang="zh-CN" altLang="en-US" sz="1600" b="1">
                        <a:solidFill>
                          <a:schemeClr val="tx1"/>
                        </a:solidFill>
                        <a:latin typeface="仿宋" panose="02010609060101010101" pitchFamily="49" charset="-122"/>
                        <a:ea typeface="仿宋"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600" b="1">
                          <a:solidFill>
                            <a:schemeClr val="tx1"/>
                          </a:solidFill>
                          <a:latin typeface="仿宋" panose="02010609060101010101" pitchFamily="49" charset="-122"/>
                          <a:ea typeface="仿宋" panose="02010609060101010101" pitchFamily="49" charset="-122"/>
                        </a:rPr>
                        <a:t>54167</a:t>
                      </a:r>
                      <a:endParaRPr lang="zh-CN" altLang="en-US" sz="1600" b="1">
                        <a:solidFill>
                          <a:schemeClr val="tx1"/>
                        </a:solidFill>
                        <a:latin typeface="仿宋" panose="02010609060101010101" pitchFamily="49" charset="-122"/>
                        <a:ea typeface="仿宋"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600" b="1">
                          <a:solidFill>
                            <a:schemeClr val="tx1"/>
                          </a:solidFill>
                          <a:latin typeface="仿宋" panose="02010609060101010101" pitchFamily="49" charset="-122"/>
                          <a:ea typeface="仿宋" panose="02010609060101010101" pitchFamily="49" charset="-122"/>
                        </a:rPr>
                        <a:t>5765</a:t>
                      </a:r>
                      <a:endParaRPr lang="zh-CN" altLang="en-US" sz="1600" b="1">
                        <a:solidFill>
                          <a:schemeClr val="tx1"/>
                        </a:solidFill>
                        <a:latin typeface="仿宋" panose="02010609060101010101" pitchFamily="49" charset="-122"/>
                        <a:ea typeface="仿宋"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600" b="1" dirty="0">
                          <a:solidFill>
                            <a:schemeClr val="tx1"/>
                          </a:solidFill>
                          <a:latin typeface="仿宋" panose="02010609060101010101" pitchFamily="49" charset="-122"/>
                          <a:ea typeface="仿宋" panose="02010609060101010101" pitchFamily="49" charset="-122"/>
                        </a:rPr>
                        <a:t>10.6</a:t>
                      </a:r>
                      <a:endParaRPr lang="zh-CN" altLang="en-US" sz="1600" b="1" dirty="0">
                        <a:solidFill>
                          <a:schemeClr val="tx1"/>
                        </a:solidFill>
                        <a:latin typeface="仿宋" panose="02010609060101010101" pitchFamily="49" charset="-122"/>
                        <a:ea typeface="仿宋"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3091142780"/>
                  </a:ext>
                </a:extLst>
              </a:tr>
              <a:tr h="370840">
                <a:tc>
                  <a:txBody>
                    <a:bodyPr/>
                    <a:lstStyle/>
                    <a:p>
                      <a:r>
                        <a:rPr lang="en-US" altLang="zh-CN" sz="1600" b="1">
                          <a:solidFill>
                            <a:schemeClr val="tx1"/>
                          </a:solidFill>
                          <a:latin typeface="仿宋" panose="02010609060101010101" pitchFamily="49" charset="-122"/>
                          <a:ea typeface="仿宋" panose="02010609060101010101" pitchFamily="49" charset="-122"/>
                        </a:rPr>
                        <a:t>1960</a:t>
                      </a:r>
                      <a:endParaRPr lang="zh-CN" altLang="en-US" sz="1600" b="1">
                        <a:solidFill>
                          <a:schemeClr val="tx1"/>
                        </a:solidFill>
                        <a:latin typeface="仿宋" panose="02010609060101010101" pitchFamily="49" charset="-122"/>
                        <a:ea typeface="仿宋"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600" b="1">
                          <a:solidFill>
                            <a:schemeClr val="tx1"/>
                          </a:solidFill>
                          <a:latin typeface="仿宋" panose="02010609060101010101" pitchFamily="49" charset="-122"/>
                          <a:ea typeface="仿宋" panose="02010609060101010101" pitchFamily="49" charset="-122"/>
                        </a:rPr>
                        <a:t>66207</a:t>
                      </a:r>
                      <a:endParaRPr lang="zh-CN" altLang="en-US" sz="1600" b="1">
                        <a:solidFill>
                          <a:schemeClr val="tx1"/>
                        </a:solidFill>
                        <a:latin typeface="仿宋" panose="02010609060101010101" pitchFamily="49" charset="-122"/>
                        <a:ea typeface="仿宋"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600" b="1">
                          <a:solidFill>
                            <a:schemeClr val="tx1"/>
                          </a:solidFill>
                          <a:latin typeface="仿宋" panose="02010609060101010101" pitchFamily="49" charset="-122"/>
                          <a:ea typeface="仿宋" panose="02010609060101010101" pitchFamily="49" charset="-122"/>
                        </a:rPr>
                        <a:t>13075.88</a:t>
                      </a:r>
                      <a:endParaRPr lang="zh-CN" altLang="en-US" sz="1600" b="1">
                        <a:solidFill>
                          <a:schemeClr val="tx1"/>
                        </a:solidFill>
                        <a:latin typeface="仿宋" panose="02010609060101010101" pitchFamily="49" charset="-122"/>
                        <a:ea typeface="仿宋"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600" b="1" dirty="0">
                          <a:solidFill>
                            <a:schemeClr val="tx1"/>
                          </a:solidFill>
                          <a:latin typeface="仿宋" panose="02010609060101010101" pitchFamily="49" charset="-122"/>
                          <a:ea typeface="仿宋" panose="02010609060101010101" pitchFamily="49" charset="-122"/>
                        </a:rPr>
                        <a:t>19.75</a:t>
                      </a:r>
                      <a:endParaRPr lang="zh-CN" altLang="en-US" sz="1600" b="1" dirty="0">
                        <a:solidFill>
                          <a:schemeClr val="tx1"/>
                        </a:solidFill>
                        <a:latin typeface="仿宋" panose="02010609060101010101" pitchFamily="49" charset="-122"/>
                        <a:ea typeface="仿宋"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2281341932"/>
                  </a:ext>
                </a:extLst>
              </a:tr>
              <a:tr h="370840">
                <a:tc>
                  <a:txBody>
                    <a:bodyPr/>
                    <a:lstStyle/>
                    <a:p>
                      <a:r>
                        <a:rPr lang="en-US" altLang="zh-CN" sz="1600" b="1">
                          <a:solidFill>
                            <a:schemeClr val="tx1"/>
                          </a:solidFill>
                          <a:latin typeface="仿宋" panose="02010609060101010101" pitchFamily="49" charset="-122"/>
                          <a:ea typeface="仿宋" panose="02010609060101010101" pitchFamily="49" charset="-122"/>
                        </a:rPr>
                        <a:t>1992</a:t>
                      </a:r>
                      <a:endParaRPr lang="zh-CN" altLang="en-US" sz="1600" b="1">
                        <a:solidFill>
                          <a:schemeClr val="tx1"/>
                        </a:solidFill>
                        <a:latin typeface="仿宋" panose="02010609060101010101" pitchFamily="49" charset="-122"/>
                        <a:ea typeface="仿宋"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600" b="1">
                          <a:solidFill>
                            <a:schemeClr val="tx1"/>
                          </a:solidFill>
                          <a:latin typeface="仿宋" panose="02010609060101010101" pitchFamily="49" charset="-122"/>
                          <a:ea typeface="仿宋" panose="02010609060101010101" pitchFamily="49" charset="-122"/>
                        </a:rPr>
                        <a:t>117171</a:t>
                      </a:r>
                      <a:endParaRPr lang="zh-CN" altLang="en-US" sz="1600" b="1">
                        <a:solidFill>
                          <a:schemeClr val="tx1"/>
                        </a:solidFill>
                        <a:latin typeface="仿宋" panose="02010609060101010101" pitchFamily="49" charset="-122"/>
                        <a:ea typeface="仿宋"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600" b="1">
                          <a:solidFill>
                            <a:schemeClr val="tx1"/>
                          </a:solidFill>
                          <a:latin typeface="仿宋" panose="02010609060101010101" pitchFamily="49" charset="-122"/>
                          <a:ea typeface="仿宋" panose="02010609060101010101" pitchFamily="49" charset="-122"/>
                        </a:rPr>
                        <a:t>32374.35</a:t>
                      </a:r>
                      <a:endParaRPr lang="zh-CN" altLang="en-US" sz="1600" b="1">
                        <a:solidFill>
                          <a:schemeClr val="tx1"/>
                        </a:solidFill>
                        <a:latin typeface="仿宋" panose="02010609060101010101" pitchFamily="49" charset="-122"/>
                        <a:ea typeface="仿宋"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600" b="1" dirty="0">
                          <a:solidFill>
                            <a:schemeClr val="tx1"/>
                          </a:solidFill>
                          <a:latin typeface="仿宋" panose="02010609060101010101" pitchFamily="49" charset="-122"/>
                          <a:ea typeface="仿宋" panose="02010609060101010101" pitchFamily="49" charset="-122"/>
                        </a:rPr>
                        <a:t>27.63</a:t>
                      </a:r>
                      <a:endParaRPr lang="zh-CN" altLang="en-US" sz="1600" b="1" dirty="0">
                        <a:solidFill>
                          <a:schemeClr val="tx1"/>
                        </a:solidFill>
                        <a:latin typeface="仿宋" panose="02010609060101010101" pitchFamily="49" charset="-122"/>
                        <a:ea typeface="仿宋"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1180827248"/>
                  </a:ext>
                </a:extLst>
              </a:tr>
              <a:tr h="370840">
                <a:tc>
                  <a:txBody>
                    <a:bodyPr/>
                    <a:lstStyle/>
                    <a:p>
                      <a:r>
                        <a:rPr lang="en-US" altLang="zh-CN" sz="1600" b="1">
                          <a:solidFill>
                            <a:schemeClr val="tx1"/>
                          </a:solidFill>
                          <a:latin typeface="仿宋" panose="02010609060101010101" pitchFamily="49" charset="-122"/>
                          <a:ea typeface="仿宋" panose="02010609060101010101" pitchFamily="49" charset="-122"/>
                        </a:rPr>
                        <a:t>2000</a:t>
                      </a:r>
                      <a:endParaRPr lang="zh-CN" altLang="en-US" sz="1600" b="1">
                        <a:solidFill>
                          <a:schemeClr val="tx1"/>
                        </a:solidFill>
                        <a:latin typeface="仿宋" panose="02010609060101010101" pitchFamily="49" charset="-122"/>
                        <a:ea typeface="仿宋"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600" b="1">
                          <a:solidFill>
                            <a:schemeClr val="tx1"/>
                          </a:solidFill>
                          <a:latin typeface="仿宋" panose="02010609060101010101" pitchFamily="49" charset="-122"/>
                          <a:ea typeface="仿宋" panose="02010609060101010101" pitchFamily="49" charset="-122"/>
                        </a:rPr>
                        <a:t>126743</a:t>
                      </a:r>
                      <a:endParaRPr lang="zh-CN" altLang="en-US" sz="1600" b="1">
                        <a:solidFill>
                          <a:schemeClr val="tx1"/>
                        </a:solidFill>
                        <a:latin typeface="仿宋" panose="02010609060101010101" pitchFamily="49" charset="-122"/>
                        <a:ea typeface="仿宋"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600" b="1">
                          <a:solidFill>
                            <a:schemeClr val="tx1"/>
                          </a:solidFill>
                          <a:latin typeface="仿宋" panose="02010609060101010101" pitchFamily="49" charset="-122"/>
                          <a:ea typeface="仿宋" panose="02010609060101010101" pitchFamily="49" charset="-122"/>
                        </a:rPr>
                        <a:t>45906.31</a:t>
                      </a:r>
                      <a:endParaRPr lang="zh-CN" altLang="en-US" sz="1600" b="1">
                        <a:solidFill>
                          <a:schemeClr val="tx1"/>
                        </a:solidFill>
                        <a:latin typeface="仿宋" panose="02010609060101010101" pitchFamily="49" charset="-122"/>
                        <a:ea typeface="仿宋"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600" b="1" dirty="0">
                          <a:solidFill>
                            <a:schemeClr val="tx1"/>
                          </a:solidFill>
                          <a:latin typeface="仿宋" panose="02010609060101010101" pitchFamily="49" charset="-122"/>
                          <a:ea typeface="仿宋" panose="02010609060101010101" pitchFamily="49" charset="-122"/>
                        </a:rPr>
                        <a:t>36.22</a:t>
                      </a:r>
                      <a:endParaRPr lang="zh-CN" altLang="en-US" sz="1600" b="1" dirty="0">
                        <a:solidFill>
                          <a:schemeClr val="tx1"/>
                        </a:solidFill>
                        <a:latin typeface="仿宋" panose="02010609060101010101" pitchFamily="49" charset="-122"/>
                        <a:ea typeface="仿宋"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3775184678"/>
                  </a:ext>
                </a:extLst>
              </a:tr>
              <a:tr h="370840">
                <a:tc>
                  <a:txBody>
                    <a:bodyPr/>
                    <a:lstStyle/>
                    <a:p>
                      <a:r>
                        <a:rPr lang="en-US" altLang="zh-CN" sz="1600" b="1">
                          <a:solidFill>
                            <a:schemeClr val="tx1"/>
                          </a:solidFill>
                          <a:latin typeface="仿宋" panose="02010609060101010101" pitchFamily="49" charset="-122"/>
                          <a:ea typeface="仿宋" panose="02010609060101010101" pitchFamily="49" charset="-122"/>
                        </a:rPr>
                        <a:t>2011</a:t>
                      </a:r>
                      <a:endParaRPr lang="zh-CN" altLang="en-US" sz="1600" b="1">
                        <a:solidFill>
                          <a:schemeClr val="tx1"/>
                        </a:solidFill>
                        <a:latin typeface="仿宋" panose="02010609060101010101" pitchFamily="49" charset="-122"/>
                        <a:ea typeface="仿宋"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600" b="1">
                          <a:solidFill>
                            <a:schemeClr val="tx1"/>
                          </a:solidFill>
                          <a:latin typeface="仿宋" panose="02010609060101010101" pitchFamily="49" charset="-122"/>
                          <a:ea typeface="仿宋" panose="02010609060101010101" pitchFamily="49" charset="-122"/>
                        </a:rPr>
                        <a:t>134735</a:t>
                      </a:r>
                      <a:endParaRPr lang="zh-CN" altLang="en-US" sz="1600" b="1">
                        <a:solidFill>
                          <a:schemeClr val="tx1"/>
                        </a:solidFill>
                        <a:latin typeface="仿宋" panose="02010609060101010101" pitchFamily="49" charset="-122"/>
                        <a:ea typeface="仿宋"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600" b="1">
                          <a:solidFill>
                            <a:schemeClr val="tx1"/>
                          </a:solidFill>
                          <a:latin typeface="仿宋" panose="02010609060101010101" pitchFamily="49" charset="-122"/>
                          <a:ea typeface="仿宋" panose="02010609060101010101" pitchFamily="49" charset="-122"/>
                        </a:rPr>
                        <a:t>69078.63</a:t>
                      </a:r>
                      <a:endParaRPr lang="zh-CN" altLang="en-US" sz="1600" b="1">
                        <a:solidFill>
                          <a:schemeClr val="tx1"/>
                        </a:solidFill>
                        <a:latin typeface="仿宋" panose="02010609060101010101" pitchFamily="49" charset="-122"/>
                        <a:ea typeface="仿宋"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600" b="1" dirty="0">
                          <a:solidFill>
                            <a:schemeClr val="tx1"/>
                          </a:solidFill>
                          <a:latin typeface="仿宋" panose="02010609060101010101" pitchFamily="49" charset="-122"/>
                          <a:ea typeface="仿宋" panose="02010609060101010101" pitchFamily="49" charset="-122"/>
                        </a:rPr>
                        <a:t>51.27</a:t>
                      </a:r>
                      <a:endParaRPr lang="zh-CN" altLang="en-US" sz="1600" b="1" dirty="0">
                        <a:solidFill>
                          <a:schemeClr val="tx1"/>
                        </a:solidFill>
                        <a:latin typeface="仿宋" panose="02010609060101010101" pitchFamily="49" charset="-122"/>
                        <a:ea typeface="仿宋"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1256213304"/>
                  </a:ext>
                </a:extLst>
              </a:tr>
            </a:tbl>
          </a:graphicData>
        </a:graphic>
      </p:graphicFrame>
      <p:sp>
        <p:nvSpPr>
          <p:cNvPr id="12" name="文本框 1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DEF1055C-E364-4BEB-B38C-D6594A94F867}"/>
              </a:ext>
            </a:extLst>
          </p:cNvPr>
          <p:cNvSpPr txBox="1"/>
          <p:nvPr>
            <p:custDataLst>
              <p:tags r:id="rId5"/>
            </p:custDataLst>
          </p:nvPr>
        </p:nvSpPr>
        <p:spPr>
          <a:xfrm>
            <a:off x="5809956" y="584815"/>
            <a:ext cx="5134739" cy="461665"/>
          </a:xfrm>
          <a:prstGeom prst="rect">
            <a:avLst/>
          </a:prstGeom>
          <a:noFill/>
        </p:spPr>
        <p:txBody>
          <a:bodyPr wrap="none" rtlCol="0">
            <a:spAutoFit/>
          </a:bodyPr>
          <a:lstStyle/>
          <a:p>
            <a:r>
              <a:rPr lang="zh-CN" altLang="en-US" sz="2400" b="1" dirty="0">
                <a:latin typeface="仿宋" panose="02010609060101010101" pitchFamily="49" charset="-122"/>
                <a:ea typeface="仿宋" panose="02010609060101010101" pitchFamily="49" charset="-122"/>
              </a:rPr>
              <a:t>近代中国城市化率基本情况（部分）</a:t>
            </a:r>
          </a:p>
        </p:txBody>
      </p:sp>
      <p:grpSp>
        <p:nvGrpSpPr>
          <p:cNvPr id="14" name="组合 1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D594D626-69C6-4A6D-8B59-37AEC39DF12D}"/>
              </a:ext>
            </a:extLst>
          </p:cNvPr>
          <p:cNvGrpSpPr/>
          <p:nvPr>
            <p:custDataLst>
              <p:tags r:id="rId6"/>
            </p:custDataLst>
          </p:nvPr>
        </p:nvGrpSpPr>
        <p:grpSpPr>
          <a:xfrm>
            <a:off x="0" y="2955632"/>
            <a:ext cx="6705600" cy="2246287"/>
            <a:chOff x="683568" y="1560623"/>
            <a:chExt cx="7548535" cy="3582853"/>
          </a:xfrm>
        </p:grpSpPr>
        <p:sp>
          <p:nvSpPr>
            <p:cNvPr id="15" name="直角三角形 1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3E91940-EEF8-4C02-A2F8-2F6AF33EA209}"/>
                </a:ext>
              </a:extLst>
            </p:cNvPr>
            <p:cNvSpPr/>
            <p:nvPr>
              <p:custDataLst>
                <p:tags r:id="rId8"/>
              </p:custDataLst>
            </p:nvPr>
          </p:nvSpPr>
          <p:spPr>
            <a:xfrm rot="2519004" flipH="1" flipV="1">
              <a:off x="7768656" y="1648284"/>
              <a:ext cx="394388" cy="357805"/>
            </a:xfrm>
            <a:prstGeom prst="rtTriangle">
              <a:avLst/>
            </a:prstGeom>
            <a:solidFill>
              <a:srgbClr val="9A75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6" name="矩形 1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19364EF-800D-4B47-A9FC-80038DB3D242}"/>
                </a:ext>
              </a:extLst>
            </p:cNvPr>
            <p:cNvSpPr/>
            <p:nvPr>
              <p:custDataLst>
                <p:tags r:id="rId9"/>
              </p:custDataLst>
            </p:nvPr>
          </p:nvSpPr>
          <p:spPr>
            <a:xfrm>
              <a:off x="683568" y="1714523"/>
              <a:ext cx="7344816" cy="3428953"/>
            </a:xfrm>
            <a:custGeom>
              <a:avLst/>
              <a:gdLst>
                <a:gd name="connsiteX0" fmla="*/ 4320480 w 4320480"/>
                <a:gd name="connsiteY0" fmla="*/ 0 h 1944216"/>
                <a:gd name="connsiteX1" fmla="*/ 4320480 w 4320480"/>
                <a:gd name="connsiteY1" fmla="*/ 1944216 h 1944216"/>
                <a:gd name="connsiteX2" fmla="*/ 0 w 4320480"/>
                <a:gd name="connsiteY2" fmla="*/ 1944216 h 1944216"/>
                <a:gd name="connsiteX3" fmla="*/ 0 w 4320480"/>
                <a:gd name="connsiteY3" fmla="*/ 0 h 1944216"/>
                <a:gd name="connsiteX4" fmla="*/ 4411920 w 4411920"/>
                <a:gd name="connsiteY4" fmla="*/ 91440 h 1944216"/>
              </a:gdLst>
              <a:ahLst/>
              <a:cxnLst>
                <a:cxn ang="0">
                  <a:pos x="connsiteX0" y="connsiteY0"/>
                </a:cxn>
                <a:cxn ang="0">
                  <a:pos x="connsiteX1" y="connsiteY1"/>
                </a:cxn>
                <a:cxn ang="0">
                  <a:pos x="connsiteX2" y="connsiteY2"/>
                </a:cxn>
                <a:cxn ang="0">
                  <a:pos x="connsiteX3" y="connsiteY3"/>
                </a:cxn>
              </a:cxnLst>
              <a:rect l="l" t="t" r="r" b="b"/>
              <a:pathLst>
                <a:path w="4320480" h="1944216">
                  <a:moveTo>
                    <a:pt x="4320480" y="0"/>
                  </a:moveTo>
                  <a:lnTo>
                    <a:pt x="4320480" y="1944216"/>
                  </a:lnTo>
                  <a:lnTo>
                    <a:pt x="0" y="1944216"/>
                  </a:lnTo>
                  <a:lnTo>
                    <a:pt x="0" y="0"/>
                  </a:lnTo>
                </a:path>
              </a:pathLst>
            </a:custGeom>
            <a:solidFill>
              <a:sysClr val="window" lastClr="FFFFFF"/>
            </a:solidFill>
            <a:ln w="25400" cap="flat" cmpd="sng" algn="ctr">
              <a:solidFill>
                <a:srgbClr val="984807">
                  <a:alpha val="50980"/>
                </a:srgbClr>
              </a:solidFill>
              <a:prstDash val="solid"/>
            </a:ln>
            <a:effectLst>
              <a:outerShdw blurRad="215900" sx="104000" sy="104000" algn="ctr" rotWithShape="0">
                <a:srgbClr val="F79646">
                  <a:lumMod val="50000"/>
                  <a:alpha val="39000"/>
                </a:srgb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7" name="五边形 40">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6F8BE007-F460-49C2-861D-E80D937868F7}"/>
                </a:ext>
              </a:extLst>
            </p:cNvPr>
            <p:cNvSpPr/>
            <p:nvPr>
              <p:custDataLst>
                <p:tags r:id="rId10"/>
              </p:custDataLst>
            </p:nvPr>
          </p:nvSpPr>
          <p:spPr>
            <a:xfrm flipH="1">
              <a:off x="6647927" y="1560623"/>
              <a:ext cx="1584176" cy="307799"/>
            </a:xfrm>
            <a:prstGeom prst="homePlate">
              <a:avLst/>
            </a:prstGeom>
            <a:gradFill flip="none" rotWithShape="1">
              <a:gsLst>
                <a:gs pos="100000">
                  <a:srgbClr val="C97937"/>
                </a:gs>
                <a:gs pos="0">
                  <a:srgbClr val="C97937"/>
                </a:gs>
                <a:gs pos="4000">
                  <a:srgbClr val="FFC000"/>
                </a:gs>
                <a:gs pos="94000">
                  <a:srgbClr val="FFC000"/>
                </a:gs>
              </a:gsLst>
              <a:lin ang="10800000" scaled="1"/>
            </a:gradFill>
            <a:ln w="25400" cap="flat" cmpd="sng" algn="ctr">
              <a:noFill/>
              <a:prstDash val="solid"/>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18" name="文本框 1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D125D658-3234-43A2-B737-726F8084E686}"/>
              </a:ext>
            </a:extLst>
          </p:cNvPr>
          <p:cNvSpPr txBox="1"/>
          <p:nvPr>
            <p:custDataLst>
              <p:tags r:id="rId7"/>
            </p:custDataLst>
          </p:nvPr>
        </p:nvSpPr>
        <p:spPr>
          <a:xfrm>
            <a:off x="0" y="3326775"/>
            <a:ext cx="6710963" cy="1569660"/>
          </a:xfrm>
          <a:prstGeom prst="rect">
            <a:avLst/>
          </a:prstGeom>
          <a:noFill/>
        </p:spPr>
        <p:txBody>
          <a:bodyPr wrap="square" rtlCol="0">
            <a:spAutoFit/>
          </a:bodyPr>
          <a:lstStyle>
            <a:defPPr>
              <a:defRPr lang="zh-CN"/>
            </a:defPPr>
            <a:lvl1pPr>
              <a:lnSpc>
                <a:spcPct val="150000"/>
              </a:lnSpc>
              <a:defRPr sz="2400">
                <a:solidFill>
                  <a:srgbClr val="FF0000"/>
                </a:solidFill>
                <a:latin typeface="微软雅黑" panose="020B0503020204020204" pitchFamily="34" charset="-122"/>
                <a:ea typeface="微软雅黑" panose="020B0503020204020204" pitchFamily="34" charset="-122"/>
              </a:defRPr>
            </a:lvl1pPr>
          </a:lstStyle>
          <a:p>
            <a:pPr>
              <a:lnSpc>
                <a:spcPct val="100000"/>
              </a:lnSpc>
            </a:pPr>
            <a:r>
              <a:rPr lang="zh-CN" altLang="en-US" dirty="0">
                <a:latin typeface="楷体" pitchFamily="49" charset="-122"/>
                <a:ea typeface="楷体" pitchFamily="49" charset="-122"/>
              </a:rPr>
              <a:t>（</a:t>
            </a:r>
            <a:r>
              <a:rPr lang="en-US" altLang="zh-CN" dirty="0">
                <a:latin typeface="楷体" pitchFamily="49" charset="-122"/>
                <a:ea typeface="楷体" pitchFamily="49" charset="-122"/>
              </a:rPr>
              <a:t>1</a:t>
            </a:r>
            <a:r>
              <a:rPr lang="zh-CN" altLang="en-US" dirty="0">
                <a:latin typeface="楷体" pitchFamily="49" charset="-122"/>
                <a:ea typeface="楷体" pitchFamily="49" charset="-122"/>
              </a:rPr>
              <a:t>）鸦片战争后，开启了近代中国城市化进程。</a:t>
            </a:r>
            <a:endParaRPr lang="en-US" altLang="zh-CN" dirty="0">
              <a:latin typeface="楷体" pitchFamily="49" charset="-122"/>
              <a:ea typeface="楷体" pitchFamily="49" charset="-122"/>
            </a:endParaRPr>
          </a:p>
          <a:p>
            <a:pPr>
              <a:lnSpc>
                <a:spcPct val="100000"/>
              </a:lnSpc>
            </a:pPr>
            <a:r>
              <a:rPr lang="zh-CN" altLang="en-US" dirty="0">
                <a:latin typeface="楷体" pitchFamily="49" charset="-122"/>
                <a:ea typeface="楷体" pitchFamily="49" charset="-122"/>
              </a:rPr>
              <a:t>（</a:t>
            </a:r>
            <a:r>
              <a:rPr lang="en-US" altLang="zh-CN" dirty="0">
                <a:latin typeface="楷体" pitchFamily="49" charset="-122"/>
                <a:ea typeface="楷体" pitchFamily="49" charset="-122"/>
              </a:rPr>
              <a:t>2</a:t>
            </a:r>
            <a:r>
              <a:rPr lang="zh-CN" altLang="en-US" dirty="0">
                <a:latin typeface="楷体" pitchFamily="49" charset="-122"/>
                <a:ea typeface="楷体" pitchFamily="49" charset="-122"/>
              </a:rPr>
              <a:t>）新中国成立后，城市化进入新阶段</a:t>
            </a:r>
            <a:endParaRPr lang="en-US" altLang="zh-CN" dirty="0">
              <a:latin typeface="楷体" pitchFamily="49" charset="-122"/>
              <a:ea typeface="楷体" pitchFamily="49" charset="-122"/>
            </a:endParaRPr>
          </a:p>
          <a:p>
            <a:pPr>
              <a:lnSpc>
                <a:spcPct val="100000"/>
              </a:lnSpc>
            </a:pPr>
            <a:r>
              <a:rPr lang="zh-CN" altLang="en-US" dirty="0">
                <a:latin typeface="楷体" pitchFamily="49" charset="-122"/>
                <a:ea typeface="楷体" pitchFamily="49" charset="-122"/>
              </a:rPr>
              <a:t>（</a:t>
            </a:r>
            <a:r>
              <a:rPr lang="en-US" altLang="zh-CN" dirty="0">
                <a:latin typeface="楷体" pitchFamily="49" charset="-122"/>
                <a:ea typeface="楷体" pitchFamily="49" charset="-122"/>
              </a:rPr>
              <a:t>3</a:t>
            </a:r>
            <a:r>
              <a:rPr lang="zh-CN" altLang="en-US" dirty="0">
                <a:latin typeface="楷体" pitchFamily="49" charset="-122"/>
                <a:ea typeface="楷体" pitchFamily="49" charset="-122"/>
              </a:rPr>
              <a:t>）</a:t>
            </a:r>
            <a:r>
              <a:rPr lang="en-US" altLang="zh-CN" dirty="0">
                <a:latin typeface="楷体" pitchFamily="49" charset="-122"/>
                <a:ea typeface="楷体" pitchFamily="49" charset="-122"/>
              </a:rPr>
              <a:t>1978</a:t>
            </a:r>
            <a:r>
              <a:rPr lang="zh-CN" altLang="en-US" dirty="0">
                <a:latin typeface="楷体" pitchFamily="49" charset="-122"/>
                <a:ea typeface="楷体" pitchFamily="49" charset="-122"/>
              </a:rPr>
              <a:t>年后，城市化进程加快。</a:t>
            </a:r>
            <a:endParaRPr lang="en-US" altLang="zh-CN" dirty="0">
              <a:latin typeface="楷体" pitchFamily="49" charset="-122"/>
              <a:ea typeface="楷体" pitchFamily="49" charset="-122"/>
            </a:endParaRPr>
          </a:p>
          <a:p>
            <a:pPr>
              <a:lnSpc>
                <a:spcPct val="100000"/>
              </a:lnSpc>
            </a:pPr>
            <a:r>
              <a:rPr lang="zh-CN" altLang="en-US" dirty="0">
                <a:latin typeface="楷体" pitchFamily="49" charset="-122"/>
                <a:ea typeface="楷体" pitchFamily="49" charset="-122"/>
              </a:rPr>
              <a:t>（</a:t>
            </a:r>
            <a:r>
              <a:rPr lang="en-US" altLang="zh-CN" dirty="0">
                <a:latin typeface="楷体" pitchFamily="49" charset="-122"/>
                <a:ea typeface="楷体" pitchFamily="49" charset="-122"/>
              </a:rPr>
              <a:t>4</a:t>
            </a:r>
            <a:r>
              <a:rPr lang="zh-CN" altLang="en-US" dirty="0">
                <a:latin typeface="楷体" pitchFamily="49" charset="-122"/>
                <a:ea typeface="楷体" pitchFamily="49" charset="-122"/>
              </a:rPr>
              <a:t>）</a:t>
            </a:r>
            <a:r>
              <a:rPr lang="en-US" altLang="zh-CN" dirty="0">
                <a:latin typeface="楷体" pitchFamily="49" charset="-122"/>
                <a:ea typeface="楷体" pitchFamily="49" charset="-122"/>
              </a:rPr>
              <a:t>21</a:t>
            </a:r>
            <a:r>
              <a:rPr lang="zh-CN" altLang="en-US" dirty="0">
                <a:latin typeface="楷体" pitchFamily="49" charset="-122"/>
                <a:ea typeface="楷体" pitchFamily="49" charset="-122"/>
              </a:rPr>
              <a:t>世纪以来，中国城市化进程加快</a:t>
            </a:r>
          </a:p>
        </p:txBody>
      </p:sp>
    </p:spTree>
    <p:extLst>
      <p:ext uri="{BB962C8B-B14F-4D97-AF65-F5344CB8AC3E}">
        <p14:creationId xmlns:p14="http://schemas.microsoft.com/office/powerpoint/2010/main" xmlns="" val="239128685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000" advTm="2000">
        <p15:prstTrans prst="curtains"/>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heel(1)">
                                      <p:cBhvr>
                                        <p:cTn id="10"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A7F0D1E6-4205-45B5-8FBC-7A0FA64EAEC2}"/>
              </a:ext>
            </a:extLst>
          </p:cNvPr>
          <p:cNvSpPr txBox="1"/>
          <p:nvPr>
            <p:custDataLst>
              <p:tags r:id="rId1"/>
            </p:custDataLst>
          </p:nvPr>
        </p:nvSpPr>
        <p:spPr>
          <a:xfrm>
            <a:off x="1452880" y="692347"/>
            <a:ext cx="2969083" cy="461665"/>
          </a:xfrm>
          <a:prstGeom prst="rect">
            <a:avLst/>
          </a:prstGeom>
          <a:noFill/>
        </p:spPr>
        <p:txBody>
          <a:bodyPr wrap="none" rtlCol="0">
            <a:spAutoFit/>
          </a:bodyPr>
          <a:lstStyle/>
          <a:p>
            <a:r>
              <a:rPr lang="zh-CN" altLang="en-US" sz="2400" b="1" dirty="0">
                <a:latin typeface="黑体" panose="02010609060101010101" pitchFamily="49" charset="-122"/>
                <a:ea typeface="黑体" panose="02010609060101010101" pitchFamily="49" charset="-122"/>
              </a:rPr>
              <a:t>二、中国城市化发展</a:t>
            </a:r>
          </a:p>
        </p:txBody>
      </p:sp>
      <p:sp>
        <p:nvSpPr>
          <p:cNvPr id="3" name="文本框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B77ED347-C699-4F2C-8EEA-8EAFCE3D9DD9}"/>
              </a:ext>
            </a:extLst>
          </p:cNvPr>
          <p:cNvSpPr txBox="1"/>
          <p:nvPr>
            <p:custDataLst>
              <p:tags r:id="rId2"/>
            </p:custDataLst>
          </p:nvPr>
        </p:nvSpPr>
        <p:spPr>
          <a:xfrm>
            <a:off x="1452880" y="1154012"/>
            <a:ext cx="2532400" cy="461665"/>
          </a:xfrm>
          <a:prstGeom prst="rect">
            <a:avLst/>
          </a:prstGeom>
          <a:noFill/>
        </p:spPr>
        <p:txBody>
          <a:bodyPr wrap="square" rtlCol="0">
            <a:spAutoFit/>
          </a:bodyPr>
          <a:lstStyle/>
          <a:p>
            <a:r>
              <a:rPr lang="en-US" altLang="zh-CN" sz="2400" b="1" dirty="0" smtClean="0">
                <a:latin typeface="黑体" panose="02010609060101010101" pitchFamily="49" charset="-122"/>
                <a:ea typeface="黑体" panose="02010609060101010101" pitchFamily="49" charset="-122"/>
              </a:rPr>
              <a:t>1.</a:t>
            </a:r>
            <a:r>
              <a:rPr lang="zh-CN" altLang="en-US" sz="2400" b="1" dirty="0" smtClean="0">
                <a:latin typeface="黑体" panose="02010609060101010101" pitchFamily="49" charset="-122"/>
                <a:ea typeface="黑体" panose="02010609060101010101" pitchFamily="49" charset="-122"/>
              </a:rPr>
              <a:t>近</a:t>
            </a:r>
            <a:r>
              <a:rPr lang="zh-CN" altLang="en-US" sz="2400" b="1" dirty="0">
                <a:latin typeface="黑体" panose="02010609060101010101" pitchFamily="49" charset="-122"/>
                <a:ea typeface="黑体" panose="02010609060101010101" pitchFamily="49" charset="-122"/>
              </a:rPr>
              <a:t>代中国</a:t>
            </a:r>
          </a:p>
        </p:txBody>
      </p:sp>
      <p:sp>
        <p:nvSpPr>
          <p:cNvPr id="4" name="文本框 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A3F35BC0-7724-4A85-B212-5C8878063DE8}"/>
              </a:ext>
            </a:extLst>
          </p:cNvPr>
          <p:cNvSpPr txBox="1"/>
          <p:nvPr>
            <p:custDataLst>
              <p:tags r:id="rId3"/>
            </p:custDataLst>
          </p:nvPr>
        </p:nvSpPr>
        <p:spPr>
          <a:xfrm>
            <a:off x="1127760" y="2367280"/>
            <a:ext cx="9444229" cy="1938992"/>
          </a:xfrm>
          <a:prstGeom prst="rect">
            <a:avLst/>
          </a:prstGeom>
          <a:noFill/>
          <a:ln w="9525">
            <a:solidFill>
              <a:srgbClr val="7030A0"/>
            </a:solidFill>
            <a:prstDash val="lgDashDot"/>
          </a:ln>
        </p:spPr>
        <p:txBody>
          <a:bodyPr wrap="square" anchor="t">
            <a:spAutoFit/>
          </a:bodyPr>
          <a:lstStyle>
            <a:defPPr>
              <a:defRPr lang="zh-CN"/>
            </a:defPPr>
            <a:lvl1pPr>
              <a:defRPr sz="2800" b="1">
                <a:latin typeface="仿宋" panose="02010609060101010101" pitchFamily="49" charset="-122"/>
                <a:ea typeface="仿宋" panose="02010609060101010101" pitchFamily="49" charset="-122"/>
                <a:cs typeface="宋体" panose="02010600030101010101" pitchFamily="2" charset="-122"/>
              </a:defRPr>
            </a:lvl1pPr>
          </a:lstStyle>
          <a:p>
            <a:r>
              <a:rPr lang="en-US" altLang="zh-CN" sz="2000" dirty="0"/>
              <a:t>  </a:t>
            </a:r>
            <a:r>
              <a:rPr lang="zh-CN" altLang="zh-CN" sz="2000" dirty="0"/>
              <a:t>材料</a:t>
            </a:r>
            <a:r>
              <a:rPr lang="en-US" altLang="zh-CN" sz="2000" dirty="0"/>
              <a:t>:</a:t>
            </a:r>
            <a:r>
              <a:rPr lang="zh-CN" altLang="en-US" sz="2000" dirty="0"/>
              <a:t> </a:t>
            </a:r>
            <a:r>
              <a:rPr lang="zh-CN" altLang="en-US" sz="2000" dirty="0">
                <a:sym typeface="+mn-ea"/>
              </a:rPr>
              <a:t>中国城市告别传统城市形态走向近代是从19世纪40年代开始的。中国的城市近代化发轫于西方资本主义的侵入,一批有别于传统封建市镇的近代城市首先在通商口岸崛起。……这些通商城市以贸易为中介,并通过强行建立租界等手段,将西方资本主义社会新的技术、城市建设与管理、文化样式及价值观念移植嫁接到传统城市之中,从而使这些城市走出乡村社会及文化的包围而开始了艰难的近代之旅。</a:t>
            </a:r>
            <a:endParaRPr lang="en-US" altLang="zh-CN" sz="2000" dirty="0">
              <a:sym typeface="+mn-ea"/>
            </a:endParaRPr>
          </a:p>
          <a:p>
            <a:r>
              <a:rPr lang="en-US" altLang="zh-CN" sz="2000" dirty="0">
                <a:sym typeface="+mn-ea"/>
              </a:rPr>
              <a:t>      </a:t>
            </a:r>
            <a:r>
              <a:rPr lang="en-US" altLang="zh-CN" sz="2000" dirty="0" smtClean="0">
                <a:sym typeface="+mn-ea"/>
              </a:rPr>
              <a:t>                     </a:t>
            </a:r>
            <a:r>
              <a:rPr lang="zh-CN" altLang="en-US" sz="2000" dirty="0" smtClean="0">
                <a:sym typeface="+mn-ea"/>
              </a:rPr>
              <a:t>——</a:t>
            </a:r>
            <a:r>
              <a:rPr lang="zh-CN" altLang="en-US" sz="2000" dirty="0">
                <a:sym typeface="+mn-ea"/>
              </a:rPr>
              <a:t>涂文学《中国近代城市化与城市近代化论略》</a:t>
            </a:r>
            <a:r>
              <a:rPr lang="zh-CN" altLang="en-US" sz="2000" dirty="0"/>
              <a:t> </a:t>
            </a:r>
          </a:p>
        </p:txBody>
      </p:sp>
      <p:sp>
        <p:nvSpPr>
          <p:cNvPr id="5" name="文本框 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BCC862DC-C768-4C1C-A5A1-507ECA34CCD1}"/>
              </a:ext>
            </a:extLst>
          </p:cNvPr>
          <p:cNvSpPr/>
          <p:nvPr>
            <p:custDataLst>
              <p:tags r:id="rId4"/>
            </p:custDataLst>
          </p:nvPr>
        </p:nvSpPr>
        <p:spPr>
          <a:xfrm>
            <a:off x="429277" y="1713819"/>
            <a:ext cx="11346163" cy="461665"/>
          </a:xfrm>
          <a:prstGeom prst="rect">
            <a:avLst/>
          </a:prstGeom>
          <a:noFill/>
          <a:ln w="9525">
            <a:noFill/>
          </a:ln>
        </p:spPr>
        <p:txBody>
          <a:bodyPr wrap="square" anchor="t">
            <a:spAutoFit/>
          </a:bodyPr>
          <a:lstStyle/>
          <a:p>
            <a:r>
              <a:rPr lang="zh-CN" altLang="en-US" sz="2400" b="1" dirty="0">
                <a:solidFill>
                  <a:srgbClr val="0000CC"/>
                </a:solidFill>
                <a:latin typeface="黑体" panose="02010609060101010101" pitchFamily="49" charset="-122"/>
                <a:ea typeface="黑体" panose="02010609060101010101" pitchFamily="49" charset="-122"/>
                <a:cs typeface="宋体" panose="02010600030101010101" pitchFamily="2" charset="-122"/>
              </a:rPr>
              <a:t>★问题探究</a:t>
            </a:r>
            <a:r>
              <a:rPr lang="en-US" altLang="zh-CN" sz="2400" b="1" dirty="0">
                <a:solidFill>
                  <a:srgbClr val="0000CC"/>
                </a:solidFill>
                <a:latin typeface="黑体" panose="02010609060101010101" pitchFamily="49" charset="-122"/>
                <a:ea typeface="黑体" panose="02010609060101010101" pitchFamily="49" charset="-122"/>
                <a:cs typeface="宋体" panose="02010600030101010101" pitchFamily="2" charset="-122"/>
              </a:rPr>
              <a:t>2</a:t>
            </a:r>
            <a:r>
              <a:rPr lang="zh-CN" altLang="en-US" sz="2400" b="1" dirty="0">
                <a:solidFill>
                  <a:srgbClr val="0000CC"/>
                </a:solidFill>
                <a:latin typeface="黑体" panose="02010609060101010101" pitchFamily="49" charset="-122"/>
                <a:ea typeface="黑体" panose="02010609060101010101" pitchFamily="49" charset="-122"/>
                <a:cs typeface="宋体" panose="02010600030101010101" pitchFamily="2" charset="-122"/>
              </a:rPr>
              <a:t>：</a:t>
            </a:r>
            <a:r>
              <a:rPr lang="zh-CN" altLang="en-US" sz="2400" b="1" dirty="0">
                <a:latin typeface="黑体" panose="02010609060101010101" pitchFamily="49" charset="-122"/>
                <a:ea typeface="黑体" panose="02010609060101010101" pitchFamily="49" charset="-122"/>
                <a:cs typeface="宋体" panose="02010600030101010101" pitchFamily="2" charset="-122"/>
              </a:rPr>
              <a:t>根据材料</a:t>
            </a:r>
            <a:r>
              <a:rPr lang="zh-CN" altLang="en-US" sz="2400" b="1" dirty="0">
                <a:latin typeface="黑体" panose="02010609060101010101" pitchFamily="49" charset="-122"/>
                <a:ea typeface="黑体" panose="02010609060101010101" pitchFamily="49" charset="-122"/>
              </a:rPr>
              <a:t>结合所学，概括中国近代城市化的主要特点并分析成因。</a:t>
            </a:r>
          </a:p>
        </p:txBody>
      </p:sp>
      <p:grpSp>
        <p:nvGrpSpPr>
          <p:cNvPr id="6" name="组合 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2DF1450-4B24-45B5-AB57-4BB1CC73F791}"/>
              </a:ext>
            </a:extLst>
          </p:cNvPr>
          <p:cNvGrpSpPr/>
          <p:nvPr>
            <p:custDataLst>
              <p:tags r:id="rId5"/>
            </p:custDataLst>
          </p:nvPr>
        </p:nvGrpSpPr>
        <p:grpSpPr>
          <a:xfrm>
            <a:off x="429278" y="3429000"/>
            <a:ext cx="11577852" cy="3211282"/>
            <a:chOff x="683568" y="1560623"/>
            <a:chExt cx="7548535" cy="3582853"/>
          </a:xfrm>
        </p:grpSpPr>
        <p:sp>
          <p:nvSpPr>
            <p:cNvPr id="7" name="直角三角形 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310E3022-D760-47A5-B20D-6C4F0F7E999E}"/>
                </a:ext>
              </a:extLst>
            </p:cNvPr>
            <p:cNvSpPr/>
            <p:nvPr>
              <p:custDataLst>
                <p:tags r:id="rId8"/>
              </p:custDataLst>
            </p:nvPr>
          </p:nvSpPr>
          <p:spPr>
            <a:xfrm rot="2519004" flipH="1" flipV="1">
              <a:off x="7768656" y="1648284"/>
              <a:ext cx="394388" cy="357805"/>
            </a:xfrm>
            <a:prstGeom prst="rtTriangle">
              <a:avLst/>
            </a:prstGeom>
            <a:solidFill>
              <a:srgbClr val="9A75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8" name="矩形 1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965AEE88-5589-4E96-8B6F-4998F1AA5255}"/>
                </a:ext>
              </a:extLst>
            </p:cNvPr>
            <p:cNvSpPr/>
            <p:nvPr>
              <p:custDataLst>
                <p:tags r:id="rId9"/>
              </p:custDataLst>
            </p:nvPr>
          </p:nvSpPr>
          <p:spPr>
            <a:xfrm>
              <a:off x="683568" y="1714523"/>
              <a:ext cx="7344816" cy="3428953"/>
            </a:xfrm>
            <a:custGeom>
              <a:avLst/>
              <a:gdLst>
                <a:gd name="connsiteX0" fmla="*/ 4320480 w 4320480"/>
                <a:gd name="connsiteY0" fmla="*/ 0 h 1944216"/>
                <a:gd name="connsiteX1" fmla="*/ 4320480 w 4320480"/>
                <a:gd name="connsiteY1" fmla="*/ 1944216 h 1944216"/>
                <a:gd name="connsiteX2" fmla="*/ 0 w 4320480"/>
                <a:gd name="connsiteY2" fmla="*/ 1944216 h 1944216"/>
                <a:gd name="connsiteX3" fmla="*/ 0 w 4320480"/>
                <a:gd name="connsiteY3" fmla="*/ 0 h 1944216"/>
                <a:gd name="connsiteX4" fmla="*/ 4411920 w 4411920"/>
                <a:gd name="connsiteY4" fmla="*/ 91440 h 1944216"/>
              </a:gdLst>
              <a:ahLst/>
              <a:cxnLst>
                <a:cxn ang="0">
                  <a:pos x="connsiteX0" y="connsiteY0"/>
                </a:cxn>
                <a:cxn ang="0">
                  <a:pos x="connsiteX1" y="connsiteY1"/>
                </a:cxn>
                <a:cxn ang="0">
                  <a:pos x="connsiteX2" y="connsiteY2"/>
                </a:cxn>
                <a:cxn ang="0">
                  <a:pos x="connsiteX3" y="connsiteY3"/>
                </a:cxn>
              </a:cxnLst>
              <a:rect l="l" t="t" r="r" b="b"/>
              <a:pathLst>
                <a:path w="4320480" h="1944216">
                  <a:moveTo>
                    <a:pt x="4320480" y="0"/>
                  </a:moveTo>
                  <a:lnTo>
                    <a:pt x="4320480" y="1944216"/>
                  </a:lnTo>
                  <a:lnTo>
                    <a:pt x="0" y="1944216"/>
                  </a:lnTo>
                  <a:lnTo>
                    <a:pt x="0" y="0"/>
                  </a:lnTo>
                </a:path>
              </a:pathLst>
            </a:custGeom>
            <a:solidFill>
              <a:sysClr val="window" lastClr="FFFFFF"/>
            </a:solidFill>
            <a:ln w="25400" cap="flat" cmpd="sng" algn="ctr">
              <a:solidFill>
                <a:srgbClr val="984807">
                  <a:alpha val="50980"/>
                </a:srgbClr>
              </a:solidFill>
              <a:prstDash val="solid"/>
            </a:ln>
            <a:effectLst>
              <a:outerShdw blurRad="215900" sx="104000" sy="104000" algn="ctr" rotWithShape="0">
                <a:srgbClr val="F79646">
                  <a:lumMod val="50000"/>
                  <a:alpha val="39000"/>
                </a:srgb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9" name="五边形 40">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E54CE4B-6AE3-41DA-B6DD-FC2C4170C8C9}"/>
                </a:ext>
              </a:extLst>
            </p:cNvPr>
            <p:cNvSpPr/>
            <p:nvPr>
              <p:custDataLst>
                <p:tags r:id="rId10"/>
              </p:custDataLst>
            </p:nvPr>
          </p:nvSpPr>
          <p:spPr>
            <a:xfrm flipH="1">
              <a:off x="6647927" y="1560623"/>
              <a:ext cx="1584176" cy="307799"/>
            </a:xfrm>
            <a:prstGeom prst="homePlate">
              <a:avLst/>
            </a:prstGeom>
            <a:gradFill flip="none" rotWithShape="1">
              <a:gsLst>
                <a:gs pos="100000">
                  <a:srgbClr val="C97937"/>
                </a:gs>
                <a:gs pos="0">
                  <a:srgbClr val="C97937"/>
                </a:gs>
                <a:gs pos="4000">
                  <a:srgbClr val="FFC000"/>
                </a:gs>
                <a:gs pos="94000">
                  <a:srgbClr val="FFC000"/>
                </a:gs>
              </a:gsLst>
              <a:lin ang="10800000" scaled="1"/>
            </a:gradFill>
            <a:ln w="25400" cap="flat" cmpd="sng" algn="ctr">
              <a:noFill/>
              <a:prstDash val="solid"/>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10" name="文本框 8">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690166E6-7D26-4C4E-B3DE-E2066413AB95}"/>
              </a:ext>
            </a:extLst>
          </p:cNvPr>
          <p:cNvSpPr txBox="1"/>
          <p:nvPr>
            <p:custDataLst>
              <p:tags r:id="rId6"/>
            </p:custDataLst>
          </p:nvPr>
        </p:nvSpPr>
        <p:spPr>
          <a:xfrm>
            <a:off x="497332" y="3704637"/>
            <a:ext cx="4239182" cy="1938992"/>
          </a:xfrm>
          <a:prstGeom prst="rect">
            <a:avLst/>
          </a:prstGeom>
          <a:noFill/>
          <a:ln w="9525">
            <a:noFill/>
          </a:ln>
        </p:spPr>
        <p:txBody>
          <a:bodyPr wrap="square" anchor="t">
            <a:spAutoFit/>
          </a:bodyPr>
          <a:lstStyle/>
          <a:p>
            <a:r>
              <a:rPr lang="zh-CN" altLang="en-US" sz="2400" dirty="0">
                <a:solidFill>
                  <a:srgbClr val="0000CC"/>
                </a:solidFill>
                <a:latin typeface="宋体" pitchFamily="2" charset="-122"/>
                <a:ea typeface="宋体" pitchFamily="2" charset="-122"/>
                <a:cs typeface="宋体" panose="02010600030101010101" pitchFamily="2" charset="-122"/>
              </a:rPr>
              <a:t>（</a:t>
            </a:r>
            <a:r>
              <a:rPr lang="en-US" altLang="zh-CN" sz="2400" dirty="0">
                <a:solidFill>
                  <a:srgbClr val="0000CC"/>
                </a:solidFill>
                <a:latin typeface="宋体" pitchFamily="2" charset="-122"/>
                <a:ea typeface="宋体" pitchFamily="2" charset="-122"/>
                <a:cs typeface="宋体" panose="02010600030101010101" pitchFamily="2" charset="-122"/>
              </a:rPr>
              <a:t>1</a:t>
            </a:r>
            <a:r>
              <a:rPr lang="zh-CN" altLang="en-US" sz="2400" dirty="0">
                <a:solidFill>
                  <a:srgbClr val="0000CC"/>
                </a:solidFill>
                <a:latin typeface="宋体" pitchFamily="2" charset="-122"/>
                <a:ea typeface="宋体" pitchFamily="2" charset="-122"/>
                <a:cs typeface="宋体" panose="02010600030101010101" pitchFamily="2" charset="-122"/>
              </a:rPr>
              <a:t>）</a:t>
            </a:r>
            <a:r>
              <a:rPr lang="zh-CN" altLang="zh-CN" sz="2400" dirty="0">
                <a:solidFill>
                  <a:srgbClr val="0000CC"/>
                </a:solidFill>
                <a:latin typeface="宋体" pitchFamily="2" charset="-122"/>
                <a:ea typeface="宋体" pitchFamily="2" charset="-122"/>
                <a:cs typeface="宋体" panose="02010600030101010101" pitchFamily="2" charset="-122"/>
              </a:rPr>
              <a:t>特点：</a:t>
            </a:r>
            <a:r>
              <a:rPr lang="zh-CN" altLang="zh-CN" sz="2400" dirty="0">
                <a:solidFill>
                  <a:srgbClr val="FF0000"/>
                </a:solidFill>
                <a:latin typeface="宋体" pitchFamily="2" charset="-122"/>
                <a:ea typeface="宋体" pitchFamily="2" charset="-122"/>
                <a:cs typeface="宋体" panose="02010600030101010101" pitchFamily="2" charset="-122"/>
              </a:rPr>
              <a:t>起步晚，发展缓慢；</a:t>
            </a:r>
            <a:r>
              <a:rPr lang="zh-CN" altLang="en-US" sz="2400" dirty="0">
                <a:solidFill>
                  <a:srgbClr val="FF0000"/>
                </a:solidFill>
                <a:latin typeface="宋体" pitchFamily="2" charset="-122"/>
                <a:ea typeface="宋体" pitchFamily="2" charset="-122"/>
                <a:cs typeface="楷体" panose="02010609060101010101" charset="-122"/>
                <a:sym typeface="+mn-ea"/>
              </a:rPr>
              <a:t>具有半殖民地特征；受西方工业文明影响大；</a:t>
            </a:r>
            <a:r>
              <a:rPr lang="zh-CN" altLang="en-US" sz="2400" dirty="0">
                <a:solidFill>
                  <a:srgbClr val="FF0000"/>
                </a:solidFill>
                <a:latin typeface="宋体" pitchFamily="2" charset="-122"/>
                <a:ea typeface="宋体" pitchFamily="2" charset="-122"/>
                <a:cs typeface="微软雅黑" panose="020B0503020204020204" pitchFamily="34" charset="-122"/>
                <a:sym typeface="+mn-ea"/>
              </a:rPr>
              <a:t>空间布局不均衡</a:t>
            </a:r>
            <a:r>
              <a:rPr lang="zh-CN" altLang="zh-CN" sz="2400" dirty="0">
                <a:solidFill>
                  <a:srgbClr val="FF0000"/>
                </a:solidFill>
                <a:latin typeface="宋体" pitchFamily="2" charset="-122"/>
                <a:ea typeface="宋体" pitchFamily="2" charset="-122"/>
                <a:cs typeface="微软雅黑" panose="020B0503020204020204" pitchFamily="34" charset="-122"/>
                <a:sym typeface="+mn-ea"/>
              </a:rPr>
              <a:t>：主要分布在东南沿海地区、长江流域和平津等地</a:t>
            </a:r>
            <a:r>
              <a:rPr lang="zh-CN" altLang="en-US" sz="2400" dirty="0">
                <a:solidFill>
                  <a:srgbClr val="FF0000"/>
                </a:solidFill>
                <a:latin typeface="宋体" pitchFamily="2" charset="-122"/>
                <a:ea typeface="宋体" pitchFamily="2" charset="-122"/>
                <a:cs typeface="微软雅黑" panose="020B0503020204020204" pitchFamily="34" charset="-122"/>
                <a:sym typeface="+mn-ea"/>
              </a:rPr>
              <a:t>。</a:t>
            </a:r>
            <a:endParaRPr lang="zh-CN" altLang="zh-CN" sz="2400" dirty="0">
              <a:solidFill>
                <a:srgbClr val="FF0000"/>
              </a:solidFill>
              <a:latin typeface="宋体" pitchFamily="2" charset="-122"/>
              <a:ea typeface="宋体" pitchFamily="2" charset="-122"/>
              <a:cs typeface="微软雅黑" panose="020B0503020204020204" pitchFamily="34" charset="-122"/>
            </a:endParaRPr>
          </a:p>
        </p:txBody>
      </p:sp>
      <p:sp>
        <p:nvSpPr>
          <p:cNvPr id="11" name="文本框 8">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BF2A8D08-31E8-4836-A948-5890DB15EE77}"/>
              </a:ext>
            </a:extLst>
          </p:cNvPr>
          <p:cNvSpPr txBox="1"/>
          <p:nvPr>
            <p:custDataLst>
              <p:tags r:id="rId7"/>
            </p:custDataLst>
          </p:nvPr>
        </p:nvSpPr>
        <p:spPr>
          <a:xfrm>
            <a:off x="4802078" y="3704637"/>
            <a:ext cx="6913643" cy="2797048"/>
          </a:xfrm>
          <a:prstGeom prst="rect">
            <a:avLst/>
          </a:prstGeom>
          <a:noFill/>
          <a:ln w="9525">
            <a:noFill/>
          </a:ln>
        </p:spPr>
        <p:txBody>
          <a:bodyPr wrap="square" anchor="t">
            <a:spAutoFit/>
          </a:bodyPr>
          <a:lstStyle>
            <a:defPPr>
              <a:defRPr lang="zh-CN"/>
            </a:defPPr>
            <a:lvl1pPr>
              <a:defRPr sz="2800">
                <a:solidFill>
                  <a:srgbClr val="0000CC"/>
                </a:solidFill>
                <a:latin typeface="微软雅黑" panose="020B0503020204020204" pitchFamily="34" charset="-122"/>
                <a:ea typeface="微软雅黑" panose="020B0503020204020204" pitchFamily="34" charset="-122"/>
                <a:cs typeface="宋体" panose="02010600030101010101" pitchFamily="2" charset="-122"/>
              </a:defRPr>
            </a:lvl1pPr>
          </a:lstStyle>
          <a:p>
            <a:pPr>
              <a:lnSpc>
                <a:spcPct val="150000"/>
              </a:lnSpc>
            </a:pPr>
            <a:r>
              <a:rPr lang="zh-CN" altLang="en-US" sz="2400" dirty="0">
                <a:latin typeface="楷体" pitchFamily="49" charset="-122"/>
                <a:ea typeface="楷体" pitchFamily="49" charset="-122"/>
              </a:rPr>
              <a:t>（</a:t>
            </a:r>
            <a:r>
              <a:rPr lang="en-US" altLang="zh-CN" sz="2400" dirty="0">
                <a:latin typeface="楷体" pitchFamily="49" charset="-122"/>
                <a:ea typeface="楷体" pitchFamily="49" charset="-122"/>
              </a:rPr>
              <a:t>2</a:t>
            </a:r>
            <a:r>
              <a:rPr lang="zh-CN" altLang="en-US" sz="2400" dirty="0">
                <a:latin typeface="楷体" pitchFamily="49" charset="-122"/>
                <a:ea typeface="楷体" pitchFamily="49" charset="-122"/>
              </a:rPr>
              <a:t>）</a:t>
            </a:r>
            <a:r>
              <a:rPr lang="zh-CN" altLang="zh-CN" sz="2400" dirty="0">
                <a:latin typeface="楷体" pitchFamily="49" charset="-122"/>
                <a:ea typeface="楷体" pitchFamily="49" charset="-122"/>
              </a:rPr>
              <a:t>原因：</a:t>
            </a:r>
            <a:endParaRPr lang="en-US" altLang="zh-CN" sz="2400" dirty="0">
              <a:latin typeface="楷体" pitchFamily="49" charset="-122"/>
              <a:ea typeface="楷体" pitchFamily="49" charset="-122"/>
            </a:endParaRPr>
          </a:p>
          <a:p>
            <a:pPr>
              <a:lnSpc>
                <a:spcPct val="150000"/>
              </a:lnSpc>
            </a:pPr>
            <a:r>
              <a:rPr lang="zh-CN" altLang="en-US" sz="2400" dirty="0">
                <a:solidFill>
                  <a:srgbClr val="FF0000"/>
                </a:solidFill>
                <a:latin typeface="楷体" pitchFamily="49" charset="-122"/>
                <a:ea typeface="楷体" pitchFamily="49" charset="-122"/>
              </a:rPr>
              <a:t>①</a:t>
            </a:r>
            <a:r>
              <a:rPr lang="zh-CN" altLang="zh-CN" sz="2400" dirty="0">
                <a:solidFill>
                  <a:srgbClr val="FF0000"/>
                </a:solidFill>
                <a:latin typeface="楷体" pitchFamily="49" charset="-122"/>
                <a:ea typeface="楷体" pitchFamily="49" charset="-122"/>
              </a:rPr>
              <a:t>列强侵略下工业文明对中国的冲击</a:t>
            </a:r>
            <a:endParaRPr lang="en-US" altLang="zh-CN" sz="2400" dirty="0">
              <a:solidFill>
                <a:srgbClr val="FF0000"/>
              </a:solidFill>
              <a:latin typeface="楷体" pitchFamily="49" charset="-122"/>
              <a:ea typeface="楷体" pitchFamily="49" charset="-122"/>
            </a:endParaRPr>
          </a:p>
          <a:p>
            <a:pPr>
              <a:lnSpc>
                <a:spcPct val="150000"/>
              </a:lnSpc>
            </a:pPr>
            <a:r>
              <a:rPr lang="zh-CN" altLang="en-US" sz="2400" dirty="0">
                <a:solidFill>
                  <a:srgbClr val="FF0000"/>
                </a:solidFill>
                <a:latin typeface="楷体" pitchFamily="49" charset="-122"/>
                <a:ea typeface="楷体" pitchFamily="49" charset="-122"/>
                <a:sym typeface="+mn-ea"/>
              </a:rPr>
              <a:t>②</a:t>
            </a:r>
            <a:r>
              <a:rPr lang="zh-CN" altLang="zh-CN" sz="2400" dirty="0">
                <a:solidFill>
                  <a:srgbClr val="FF0000"/>
                </a:solidFill>
                <a:latin typeface="楷体" pitchFamily="49" charset="-122"/>
                <a:ea typeface="楷体" pitchFamily="49" charset="-122"/>
                <a:sym typeface="+mn-ea"/>
              </a:rPr>
              <a:t>近代工业的兴起、洋务运动和民族资本主义推动</a:t>
            </a:r>
            <a:endParaRPr lang="en-US" altLang="zh-CN" sz="2400" dirty="0">
              <a:solidFill>
                <a:srgbClr val="FF0000"/>
              </a:solidFill>
              <a:latin typeface="楷体" pitchFamily="49" charset="-122"/>
              <a:ea typeface="楷体" pitchFamily="49" charset="-122"/>
              <a:sym typeface="+mn-ea"/>
            </a:endParaRPr>
          </a:p>
          <a:p>
            <a:pPr>
              <a:lnSpc>
                <a:spcPct val="150000"/>
              </a:lnSpc>
            </a:pPr>
            <a:r>
              <a:rPr lang="zh-CN" altLang="en-US" sz="2400" dirty="0">
                <a:solidFill>
                  <a:srgbClr val="FF0000"/>
                </a:solidFill>
                <a:latin typeface="楷体" pitchFamily="49" charset="-122"/>
                <a:ea typeface="楷体" pitchFamily="49" charset="-122"/>
                <a:sym typeface="+mn-ea"/>
              </a:rPr>
              <a:t>③</a:t>
            </a:r>
            <a:r>
              <a:rPr lang="zh-CN" altLang="zh-CN" sz="2400" dirty="0">
                <a:solidFill>
                  <a:srgbClr val="FF0000"/>
                </a:solidFill>
                <a:latin typeface="楷体" pitchFamily="49" charset="-122"/>
                <a:ea typeface="楷体" pitchFamily="49" charset="-122"/>
                <a:sym typeface="+mn-ea"/>
              </a:rPr>
              <a:t>通商口岸的开放</a:t>
            </a:r>
            <a:endParaRPr lang="en-US" altLang="zh-CN" sz="2400" dirty="0">
              <a:solidFill>
                <a:srgbClr val="FF0000"/>
              </a:solidFill>
              <a:latin typeface="楷体" pitchFamily="49" charset="-122"/>
              <a:ea typeface="楷体" pitchFamily="49" charset="-122"/>
              <a:sym typeface="+mn-ea"/>
            </a:endParaRPr>
          </a:p>
          <a:p>
            <a:pPr>
              <a:lnSpc>
                <a:spcPct val="150000"/>
              </a:lnSpc>
            </a:pPr>
            <a:r>
              <a:rPr lang="zh-CN" altLang="en-US" sz="2400" dirty="0">
                <a:solidFill>
                  <a:srgbClr val="FF0000"/>
                </a:solidFill>
                <a:latin typeface="楷体" pitchFamily="49" charset="-122"/>
                <a:ea typeface="楷体" pitchFamily="49" charset="-122"/>
                <a:sym typeface="+mn-ea"/>
              </a:rPr>
              <a:t>④</a:t>
            </a:r>
            <a:r>
              <a:rPr lang="zh-CN" altLang="zh-CN" sz="2400" dirty="0">
                <a:solidFill>
                  <a:srgbClr val="FF0000"/>
                </a:solidFill>
                <a:latin typeface="楷体" pitchFamily="49" charset="-122"/>
                <a:ea typeface="楷体" pitchFamily="49" charset="-122"/>
                <a:sym typeface="+mn-ea"/>
              </a:rPr>
              <a:t>自然经济的解体和商品经济活跃；</a:t>
            </a:r>
          </a:p>
        </p:txBody>
      </p:sp>
    </p:spTree>
    <p:extLst>
      <p:ext uri="{BB962C8B-B14F-4D97-AF65-F5344CB8AC3E}">
        <p14:creationId xmlns:p14="http://schemas.microsoft.com/office/powerpoint/2010/main" xmlns="" val="239128685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000" advTm="2000">
        <p15:prstTrans prst="curtains"/>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8">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FBA2BF3E-E4E9-48FC-8083-5F14A148C91B}"/>
              </a:ext>
            </a:extLst>
          </p:cNvPr>
          <p:cNvSpPr txBox="1"/>
          <p:nvPr>
            <p:custDataLst>
              <p:tags r:id="rId1"/>
            </p:custDataLst>
          </p:nvPr>
        </p:nvSpPr>
        <p:spPr>
          <a:xfrm>
            <a:off x="1587670" y="929660"/>
            <a:ext cx="4083613" cy="523220"/>
          </a:xfrm>
          <a:prstGeom prst="rect">
            <a:avLst/>
          </a:prstGeom>
          <a:noFill/>
        </p:spPr>
        <p:txBody>
          <a:bodyPr wrap="square" rtlCol="0">
            <a:spAutoFit/>
          </a:bodyPr>
          <a:lstStyle/>
          <a:p>
            <a:pPr>
              <a:spcAft>
                <a:spcPts val="600"/>
              </a:spcAft>
            </a:pPr>
            <a:r>
              <a:rPr lang="zh-CN" altLang="en-US" sz="2800" b="1" dirty="0">
                <a:latin typeface="华文新魏" panose="02010800040101010101" pitchFamily="2" charset="-122"/>
                <a:ea typeface="华文新魏" panose="02010800040101010101" pitchFamily="2" charset="-122"/>
              </a:rPr>
              <a:t>一、城市化的演进</a:t>
            </a:r>
          </a:p>
        </p:txBody>
      </p:sp>
      <p:sp>
        <p:nvSpPr>
          <p:cNvPr id="3" name="文本框 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CC55046-4D8A-4378-92C9-3D2078158824}"/>
              </a:ext>
            </a:extLst>
          </p:cNvPr>
          <p:cNvSpPr/>
          <p:nvPr>
            <p:custDataLst>
              <p:tags r:id="rId2"/>
            </p:custDataLst>
          </p:nvPr>
        </p:nvSpPr>
        <p:spPr>
          <a:xfrm>
            <a:off x="971158" y="1707181"/>
            <a:ext cx="5429642" cy="1200329"/>
          </a:xfrm>
          <a:prstGeom prst="rect">
            <a:avLst/>
          </a:prstGeom>
          <a:noFill/>
          <a:ln w="9525">
            <a:noFill/>
          </a:ln>
        </p:spPr>
        <p:txBody>
          <a:bodyPr wrap="square" anchor="t">
            <a:spAutoFit/>
          </a:bodyPr>
          <a:lstStyle/>
          <a:p>
            <a:r>
              <a:rPr lang="zh-CN" altLang="en-US" sz="2400" b="1" dirty="0">
                <a:solidFill>
                  <a:srgbClr val="0000CC"/>
                </a:solidFill>
                <a:latin typeface="黑体" panose="02010609060101010101" pitchFamily="49" charset="-122"/>
                <a:ea typeface="黑体" panose="02010609060101010101" pitchFamily="49" charset="-122"/>
                <a:cs typeface="宋体" panose="02010600030101010101" pitchFamily="2" charset="-122"/>
              </a:rPr>
              <a:t>★问题探究</a:t>
            </a:r>
            <a:r>
              <a:rPr lang="en-US" altLang="zh-CN" sz="2400" b="1" dirty="0">
                <a:solidFill>
                  <a:srgbClr val="0000CC"/>
                </a:solidFill>
                <a:latin typeface="黑体" panose="02010609060101010101" pitchFamily="49" charset="-122"/>
                <a:ea typeface="黑体" panose="02010609060101010101" pitchFamily="49" charset="-122"/>
                <a:cs typeface="宋体" panose="02010600030101010101" pitchFamily="2" charset="-122"/>
              </a:rPr>
              <a:t>3</a:t>
            </a:r>
            <a:r>
              <a:rPr lang="zh-CN" altLang="en-US" sz="2400" b="1" dirty="0">
                <a:solidFill>
                  <a:srgbClr val="0000CC"/>
                </a:solidFill>
                <a:latin typeface="黑体" panose="02010609060101010101" pitchFamily="49" charset="-122"/>
                <a:ea typeface="黑体" panose="02010609060101010101" pitchFamily="49" charset="-122"/>
                <a:cs typeface="宋体" panose="02010600030101010101" pitchFamily="2" charset="-122"/>
              </a:rPr>
              <a:t>：</a:t>
            </a:r>
            <a:r>
              <a:rPr lang="zh-CN" altLang="en-US" sz="2400" b="1" dirty="0">
                <a:latin typeface="黑体" panose="02010609060101010101" pitchFamily="49" charset="-122"/>
                <a:ea typeface="黑体" panose="02010609060101010101" pitchFamily="49" charset="-122"/>
                <a:cs typeface="宋体" panose="02010600030101010101" pitchFamily="2" charset="-122"/>
              </a:rPr>
              <a:t>指出新中国成立以来城市化发展趋势，结合所学分析</a:t>
            </a:r>
            <a:r>
              <a:rPr lang="en-US" altLang="zh-CN" sz="2400" b="1" dirty="0">
                <a:latin typeface="黑体" panose="02010609060101010101" pitchFamily="49" charset="-122"/>
                <a:ea typeface="黑体" panose="02010609060101010101" pitchFamily="49" charset="-122"/>
                <a:cs typeface="宋体" panose="02010600030101010101" pitchFamily="2" charset="-122"/>
              </a:rPr>
              <a:t>20</a:t>
            </a:r>
            <a:r>
              <a:rPr lang="zh-CN" altLang="en-US" sz="2400" b="1" dirty="0">
                <a:latin typeface="黑体" panose="02010609060101010101" pitchFamily="49" charset="-122"/>
                <a:ea typeface="黑体" panose="02010609060101010101" pitchFamily="49" charset="-122"/>
                <a:cs typeface="宋体" panose="02010600030101010101" pitchFamily="2" charset="-122"/>
              </a:rPr>
              <a:t>世纪</a:t>
            </a:r>
            <a:r>
              <a:rPr lang="en-US" altLang="zh-CN" sz="2400" b="1" dirty="0">
                <a:latin typeface="黑体" panose="02010609060101010101" pitchFamily="49" charset="-122"/>
                <a:ea typeface="黑体" panose="02010609060101010101" pitchFamily="49" charset="-122"/>
                <a:cs typeface="宋体" panose="02010600030101010101" pitchFamily="2" charset="-122"/>
              </a:rPr>
              <a:t>80</a:t>
            </a:r>
            <a:r>
              <a:rPr lang="zh-CN" altLang="en-US" sz="2400" b="1" dirty="0">
                <a:latin typeface="黑体" panose="02010609060101010101" pitchFamily="49" charset="-122"/>
                <a:ea typeface="黑体" panose="02010609060101010101" pitchFamily="49" charset="-122"/>
                <a:cs typeface="宋体" panose="02010600030101010101" pitchFamily="2" charset="-122"/>
              </a:rPr>
              <a:t>年代以来影响中国城市化发展的因素？</a:t>
            </a:r>
            <a:endParaRPr lang="zh-CN" altLang="en-US" sz="2400" b="1" dirty="0">
              <a:latin typeface="黑体" panose="02010609060101010101" pitchFamily="49" charset="-122"/>
              <a:ea typeface="黑体" panose="02010609060101010101" pitchFamily="49" charset="-122"/>
            </a:endParaRPr>
          </a:p>
        </p:txBody>
      </p:sp>
      <p:pic>
        <p:nvPicPr>
          <p:cNvPr id="4" name="图片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FFA793A1-9A81-4BF7-AAE1-7ECAD988DB83}"/>
              </a:ext>
            </a:extLst>
          </p:cNvPr>
          <p:cNvPicPr>
            <a:picLocks noChangeAspect="1"/>
          </p:cNvPicPr>
          <p:nvPr>
            <p:custDataLst>
              <p:tags r:id="rId3"/>
            </p:custDataLst>
          </p:nvPr>
        </p:nvPicPr>
        <p:blipFill>
          <a:blip r:embed="rId22"/>
          <a:stretch>
            <a:fillRect/>
          </a:stretch>
        </p:blipFill>
        <p:spPr>
          <a:xfrm>
            <a:off x="6879984" y="790146"/>
            <a:ext cx="4629467" cy="2196017"/>
          </a:xfrm>
          <a:prstGeom prst="rect">
            <a:avLst/>
          </a:prstGeom>
        </p:spPr>
      </p:pic>
      <p:grpSp>
        <p:nvGrpSpPr>
          <p:cNvPr id="5" name="组合 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B4FB9DA2-C1F1-4D37-9C51-75A1EFA36BD2}"/>
              </a:ext>
            </a:extLst>
          </p:cNvPr>
          <p:cNvGrpSpPr/>
          <p:nvPr>
            <p:custDataLst>
              <p:tags r:id="rId4"/>
            </p:custDataLst>
          </p:nvPr>
        </p:nvGrpSpPr>
        <p:grpSpPr>
          <a:xfrm>
            <a:off x="686678" y="3354628"/>
            <a:ext cx="11356608" cy="3236445"/>
            <a:chOff x="683568" y="1560623"/>
            <a:chExt cx="7548535" cy="3582853"/>
          </a:xfrm>
        </p:grpSpPr>
        <p:sp>
          <p:nvSpPr>
            <p:cNvPr id="6" name="直角三角形 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7E8564CA-5F1D-4E30-8268-DD9381EDD280}"/>
                </a:ext>
              </a:extLst>
            </p:cNvPr>
            <p:cNvSpPr/>
            <p:nvPr>
              <p:custDataLst>
                <p:tags r:id="rId17"/>
              </p:custDataLst>
            </p:nvPr>
          </p:nvSpPr>
          <p:spPr>
            <a:xfrm rot="2519004" flipH="1" flipV="1">
              <a:off x="7768656" y="1648284"/>
              <a:ext cx="394388" cy="357805"/>
            </a:xfrm>
            <a:prstGeom prst="rtTriangle">
              <a:avLst/>
            </a:prstGeom>
            <a:solidFill>
              <a:srgbClr val="9A75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7" name="矩形 1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03DD4A79-BE42-482F-AF90-3CE4E009C0CB}"/>
                </a:ext>
              </a:extLst>
            </p:cNvPr>
            <p:cNvSpPr/>
            <p:nvPr>
              <p:custDataLst>
                <p:tags r:id="rId18"/>
              </p:custDataLst>
            </p:nvPr>
          </p:nvSpPr>
          <p:spPr>
            <a:xfrm>
              <a:off x="683568" y="1714523"/>
              <a:ext cx="7344816" cy="3428953"/>
            </a:xfrm>
            <a:custGeom>
              <a:avLst/>
              <a:gdLst>
                <a:gd name="connsiteX0" fmla="*/ 4320480 w 4320480"/>
                <a:gd name="connsiteY0" fmla="*/ 0 h 1944216"/>
                <a:gd name="connsiteX1" fmla="*/ 4320480 w 4320480"/>
                <a:gd name="connsiteY1" fmla="*/ 1944216 h 1944216"/>
                <a:gd name="connsiteX2" fmla="*/ 0 w 4320480"/>
                <a:gd name="connsiteY2" fmla="*/ 1944216 h 1944216"/>
                <a:gd name="connsiteX3" fmla="*/ 0 w 4320480"/>
                <a:gd name="connsiteY3" fmla="*/ 0 h 1944216"/>
                <a:gd name="connsiteX4" fmla="*/ 4411920 w 4411920"/>
                <a:gd name="connsiteY4" fmla="*/ 91440 h 1944216"/>
              </a:gdLst>
              <a:ahLst/>
              <a:cxnLst>
                <a:cxn ang="0">
                  <a:pos x="connsiteX0" y="connsiteY0"/>
                </a:cxn>
                <a:cxn ang="0">
                  <a:pos x="connsiteX1" y="connsiteY1"/>
                </a:cxn>
                <a:cxn ang="0">
                  <a:pos x="connsiteX2" y="connsiteY2"/>
                </a:cxn>
                <a:cxn ang="0">
                  <a:pos x="connsiteX3" y="connsiteY3"/>
                </a:cxn>
              </a:cxnLst>
              <a:rect l="l" t="t" r="r" b="b"/>
              <a:pathLst>
                <a:path w="4320480" h="1944216">
                  <a:moveTo>
                    <a:pt x="4320480" y="0"/>
                  </a:moveTo>
                  <a:lnTo>
                    <a:pt x="4320480" y="1944216"/>
                  </a:lnTo>
                  <a:lnTo>
                    <a:pt x="0" y="1944216"/>
                  </a:lnTo>
                  <a:lnTo>
                    <a:pt x="0" y="0"/>
                  </a:lnTo>
                </a:path>
              </a:pathLst>
            </a:custGeom>
            <a:solidFill>
              <a:sysClr val="window" lastClr="FFFFFF"/>
            </a:solidFill>
            <a:ln w="25400" cap="flat" cmpd="sng" algn="ctr">
              <a:solidFill>
                <a:srgbClr val="984807">
                  <a:alpha val="50980"/>
                </a:srgbClr>
              </a:solidFill>
              <a:prstDash val="solid"/>
            </a:ln>
            <a:effectLst>
              <a:outerShdw blurRad="215900" sx="104000" sy="104000" algn="ctr" rotWithShape="0">
                <a:srgbClr val="F79646">
                  <a:lumMod val="50000"/>
                  <a:alpha val="39000"/>
                </a:srgb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8" name="五边形 40">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0EE09721-10BF-4616-8C95-4DEB50E501FE}"/>
                </a:ext>
              </a:extLst>
            </p:cNvPr>
            <p:cNvSpPr/>
            <p:nvPr>
              <p:custDataLst>
                <p:tags r:id="rId19"/>
              </p:custDataLst>
            </p:nvPr>
          </p:nvSpPr>
          <p:spPr>
            <a:xfrm flipH="1">
              <a:off x="6647927" y="1560623"/>
              <a:ext cx="1584176" cy="307799"/>
            </a:xfrm>
            <a:prstGeom prst="homePlate">
              <a:avLst/>
            </a:prstGeom>
            <a:gradFill flip="none" rotWithShape="1">
              <a:gsLst>
                <a:gs pos="100000">
                  <a:srgbClr val="C97937"/>
                </a:gs>
                <a:gs pos="0">
                  <a:srgbClr val="C97937"/>
                </a:gs>
                <a:gs pos="4000">
                  <a:srgbClr val="FFC000"/>
                </a:gs>
                <a:gs pos="94000">
                  <a:srgbClr val="FFC000"/>
                </a:gs>
              </a:gsLst>
              <a:lin ang="10800000" scaled="1"/>
            </a:gradFill>
            <a:ln w="25400" cap="flat" cmpd="sng" algn="ctr">
              <a:noFill/>
              <a:prstDash val="solid"/>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pic>
        <p:nvPicPr>
          <p:cNvPr id="9" name="图片 8">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B684EC9D-6BEB-4B50-A1BF-370F804C37F2}"/>
              </a:ext>
            </a:extLst>
          </p:cNvPr>
          <p:cNvPicPr>
            <a:picLocks noChangeAspect="1"/>
          </p:cNvPicPr>
          <p:nvPr>
            <p:custDataLst>
              <p:tags r:id="rId5"/>
            </p:custDataLst>
          </p:nvPr>
        </p:nvPicPr>
        <p:blipFill>
          <a:blip r:embed="rId23">
            <a:extLst>
              <a:ext uri="{28A0092B-C50C-407E-A947-70E740481C1C}">
                <a14:useLocalDpi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xmlns="" val="0"/>
              </a:ext>
            </a:extLst>
          </a:blip>
          <a:stretch>
            <a:fillRect/>
          </a:stretch>
        </p:blipFill>
        <p:spPr>
          <a:xfrm>
            <a:off x="11031931" y="4904614"/>
            <a:ext cx="886104" cy="1735668"/>
          </a:xfrm>
          <a:prstGeom prst="rect">
            <a:avLst/>
          </a:prstGeom>
        </p:spPr>
      </p:pic>
      <p:sp>
        <p:nvSpPr>
          <p:cNvPr id="10" name="文本框 1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A77FE5F-71AC-4FFA-A76C-96FD6B360DA3}"/>
              </a:ext>
            </a:extLst>
          </p:cNvPr>
          <p:cNvSpPr txBox="1"/>
          <p:nvPr>
            <p:custDataLst>
              <p:tags r:id="rId6"/>
            </p:custDataLst>
          </p:nvPr>
        </p:nvSpPr>
        <p:spPr>
          <a:xfrm>
            <a:off x="4279363" y="3568690"/>
            <a:ext cx="7363351" cy="3046988"/>
          </a:xfrm>
          <a:prstGeom prst="rect">
            <a:avLst/>
          </a:prstGeom>
          <a:noFill/>
        </p:spPr>
        <p:txBody>
          <a:bodyPr wrap="square">
            <a:spAutoFit/>
          </a:bodyPr>
          <a:lstStyle/>
          <a:p>
            <a:r>
              <a:rPr lang="zh-CN" altLang="en-US" sz="2400" b="1" dirty="0">
                <a:solidFill>
                  <a:srgbClr val="0000CC"/>
                </a:solidFill>
                <a:latin typeface="楷体" pitchFamily="49" charset="-122"/>
                <a:ea typeface="楷体" pitchFamily="49" charset="-122"/>
              </a:rPr>
              <a:t>因素：</a:t>
            </a:r>
            <a:endParaRPr lang="en-US" altLang="zh-CN" sz="2400" b="1" dirty="0">
              <a:solidFill>
                <a:srgbClr val="0000CC"/>
              </a:solidFill>
              <a:latin typeface="楷体" pitchFamily="49" charset="-122"/>
              <a:ea typeface="楷体" pitchFamily="49" charset="-122"/>
            </a:endParaRPr>
          </a:p>
          <a:p>
            <a:r>
              <a:rPr lang="zh-CN" altLang="en-US" sz="2400" dirty="0">
                <a:solidFill>
                  <a:srgbClr val="FF0000"/>
                </a:solidFill>
                <a:latin typeface="楷体" pitchFamily="49" charset="-122"/>
                <a:ea typeface="楷体" pitchFamily="49" charset="-122"/>
              </a:rPr>
              <a:t>①经济体制改革不断推进，社会主义市场经济体制的逐步形成；</a:t>
            </a:r>
            <a:endParaRPr lang="en-US" altLang="zh-CN" sz="2400" dirty="0">
              <a:solidFill>
                <a:srgbClr val="FF0000"/>
              </a:solidFill>
              <a:latin typeface="楷体" pitchFamily="49" charset="-122"/>
              <a:ea typeface="楷体" pitchFamily="49" charset="-122"/>
            </a:endParaRPr>
          </a:p>
          <a:p>
            <a:r>
              <a:rPr lang="zh-CN" altLang="en-US" sz="2400" dirty="0">
                <a:solidFill>
                  <a:srgbClr val="FF0000"/>
                </a:solidFill>
                <a:latin typeface="楷体" pitchFamily="49" charset="-122"/>
                <a:ea typeface="楷体" pitchFamily="49" charset="-122"/>
              </a:rPr>
              <a:t>②工业化迅速发展和乡镇企业的发展（国民经济的高速增长）；</a:t>
            </a:r>
            <a:endParaRPr lang="en-US" altLang="zh-CN" sz="2400" dirty="0">
              <a:solidFill>
                <a:srgbClr val="FF0000"/>
              </a:solidFill>
              <a:latin typeface="楷体" pitchFamily="49" charset="-122"/>
              <a:ea typeface="楷体" pitchFamily="49" charset="-122"/>
            </a:endParaRPr>
          </a:p>
          <a:p>
            <a:r>
              <a:rPr lang="zh-CN" altLang="en-US" sz="2400" dirty="0">
                <a:solidFill>
                  <a:srgbClr val="FF0000"/>
                </a:solidFill>
                <a:latin typeface="楷体" pitchFamily="49" charset="-122"/>
                <a:ea typeface="楷体" pitchFamily="49" charset="-122"/>
              </a:rPr>
              <a:t>③国家对外开放政策的影响；</a:t>
            </a:r>
            <a:endParaRPr lang="en-US" altLang="zh-CN" sz="2400" dirty="0">
              <a:solidFill>
                <a:srgbClr val="FF0000"/>
              </a:solidFill>
              <a:latin typeface="楷体" pitchFamily="49" charset="-122"/>
              <a:ea typeface="楷体" pitchFamily="49" charset="-122"/>
            </a:endParaRPr>
          </a:p>
          <a:p>
            <a:r>
              <a:rPr lang="zh-CN" altLang="en-US" sz="2400" dirty="0">
                <a:solidFill>
                  <a:srgbClr val="FF0000"/>
                </a:solidFill>
                <a:latin typeface="楷体" pitchFamily="49" charset="-122"/>
                <a:ea typeface="楷体" pitchFamily="49" charset="-122"/>
              </a:rPr>
              <a:t>④农业生产迅速发展，农村劳动力转移到城市；</a:t>
            </a:r>
            <a:endParaRPr lang="en-US" altLang="zh-CN" sz="2400" dirty="0">
              <a:solidFill>
                <a:srgbClr val="FF0000"/>
              </a:solidFill>
              <a:latin typeface="楷体" pitchFamily="49" charset="-122"/>
              <a:ea typeface="楷体" pitchFamily="49" charset="-122"/>
            </a:endParaRPr>
          </a:p>
          <a:p>
            <a:r>
              <a:rPr lang="zh-CN" altLang="en-US" sz="2400" dirty="0">
                <a:solidFill>
                  <a:srgbClr val="FF0000"/>
                </a:solidFill>
                <a:latin typeface="楷体" pitchFamily="49" charset="-122"/>
                <a:ea typeface="楷体" pitchFamily="49" charset="-122"/>
              </a:rPr>
              <a:t>⑤国家城市发展政策的正确导向。</a:t>
            </a:r>
          </a:p>
        </p:txBody>
      </p:sp>
      <p:sp>
        <p:nvSpPr>
          <p:cNvPr id="11" name="文本框 1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B49C2331-F02D-46D2-BCF7-7B8EC673AB83}"/>
              </a:ext>
            </a:extLst>
          </p:cNvPr>
          <p:cNvSpPr txBox="1"/>
          <p:nvPr>
            <p:custDataLst>
              <p:tags r:id="rId7"/>
            </p:custDataLst>
          </p:nvPr>
        </p:nvSpPr>
        <p:spPr>
          <a:xfrm>
            <a:off x="803008" y="3621554"/>
            <a:ext cx="3187178" cy="1689052"/>
          </a:xfrm>
          <a:prstGeom prst="rect">
            <a:avLst/>
          </a:prstGeom>
          <a:noFill/>
        </p:spPr>
        <p:txBody>
          <a:bodyPr wrap="square" rtlCol="0">
            <a:spAutoFit/>
          </a:bodyPr>
          <a:lstStyle>
            <a:defPPr>
              <a:defRPr lang="zh-CN"/>
            </a:defPPr>
            <a:lvl1pPr>
              <a:lnSpc>
                <a:spcPct val="150000"/>
              </a:lnSpc>
              <a:defRPr sz="2400">
                <a:solidFill>
                  <a:srgbClr val="0000CC"/>
                </a:solidFill>
                <a:latin typeface="微软雅黑" panose="020B0503020204020204" pitchFamily="34" charset="-122"/>
                <a:ea typeface="微软雅黑" panose="020B0503020204020204" pitchFamily="34" charset="-122"/>
              </a:defRPr>
            </a:lvl1pPr>
          </a:lstStyle>
          <a:p>
            <a:r>
              <a:rPr lang="zh-CN" altLang="en-US" b="1" dirty="0">
                <a:latin typeface="宋体" pitchFamily="2" charset="-122"/>
                <a:ea typeface="宋体" pitchFamily="2" charset="-122"/>
              </a:rPr>
              <a:t>趋势：</a:t>
            </a:r>
            <a:r>
              <a:rPr lang="zh-CN" altLang="en-US" dirty="0">
                <a:solidFill>
                  <a:srgbClr val="FF0000"/>
                </a:solidFill>
                <a:latin typeface="宋体" pitchFamily="2" charset="-122"/>
                <a:ea typeface="宋体" pitchFamily="2" charset="-122"/>
              </a:rPr>
              <a:t>总体呈现不断发展的趋势；</a:t>
            </a:r>
            <a:r>
              <a:rPr lang="en-US" altLang="zh-CN" dirty="0">
                <a:solidFill>
                  <a:srgbClr val="FF0000"/>
                </a:solidFill>
                <a:latin typeface="宋体" pitchFamily="2" charset="-122"/>
                <a:ea typeface="宋体" pitchFamily="2" charset="-122"/>
              </a:rPr>
              <a:t>80</a:t>
            </a:r>
            <a:r>
              <a:rPr lang="zh-CN" altLang="en-US" dirty="0">
                <a:solidFill>
                  <a:srgbClr val="FF0000"/>
                </a:solidFill>
                <a:latin typeface="宋体" pitchFamily="2" charset="-122"/>
                <a:ea typeface="宋体" pitchFamily="2" charset="-122"/>
              </a:rPr>
              <a:t>年代以后城市化发展迅速。</a:t>
            </a:r>
            <a:endParaRPr lang="en-US" altLang="zh-CN" dirty="0">
              <a:solidFill>
                <a:srgbClr val="FF0000"/>
              </a:solidFill>
              <a:latin typeface="宋体" pitchFamily="2" charset="-122"/>
              <a:ea typeface="宋体" pitchFamily="2" charset="-122"/>
            </a:endParaRPr>
          </a:p>
        </p:txBody>
      </p:sp>
      <p:grpSp>
        <p:nvGrpSpPr>
          <p:cNvPr id="12" name="组合 1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CF54C844-9E3F-4532-8BAC-EAD3068AE1DC}"/>
              </a:ext>
            </a:extLst>
          </p:cNvPr>
          <p:cNvGrpSpPr/>
          <p:nvPr>
            <p:custDataLst>
              <p:tags r:id="rId8"/>
            </p:custDataLst>
          </p:nvPr>
        </p:nvGrpSpPr>
        <p:grpSpPr>
          <a:xfrm>
            <a:off x="3852653" y="3507535"/>
            <a:ext cx="461412" cy="3267760"/>
            <a:chOff x="4124802" y="1156869"/>
            <a:chExt cx="5390196" cy="5368475"/>
          </a:xfrm>
          <a:solidFill>
            <a:schemeClr val="accent1">
              <a:lumMod val="60000"/>
              <a:lumOff val="40000"/>
            </a:schemeClr>
          </a:solidFill>
          <a:effectLst>
            <a:outerShdw blurRad="50800" dist="38100" dir="5400000" algn="t" rotWithShape="0">
              <a:prstClr val="black">
                <a:alpha val="40000"/>
              </a:prstClr>
            </a:outerShdw>
          </a:effectLst>
        </p:grpSpPr>
        <p:sp>
          <p:nvSpPr>
            <p:cNvPr id="13" name="椭圆 1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3EF21A8D-E1E3-4EA9-BAD6-922E1CFA354F}"/>
                </a:ext>
              </a:extLst>
            </p:cNvPr>
            <p:cNvSpPr/>
            <p:nvPr>
              <p:custDataLst>
                <p:tags r:id="rId9"/>
              </p:custDataLst>
            </p:nvPr>
          </p:nvSpPr>
          <p:spPr>
            <a:xfrm>
              <a:off x="4621472" y="1156869"/>
              <a:ext cx="2650210" cy="1671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nvGrpSpPr>
            <p:cNvPr id="14" name="组合 19">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3D576218-F2D4-4000-A4CA-CBC3A12D6BE8}"/>
                </a:ext>
              </a:extLst>
            </p:cNvPr>
            <p:cNvGrpSpPr/>
            <p:nvPr>
              <p:custDataLst>
                <p:tags r:id="rId10"/>
              </p:custDataLst>
            </p:nvPr>
          </p:nvGrpSpPr>
          <p:grpSpPr>
            <a:xfrm>
              <a:off x="4124802" y="1230608"/>
              <a:ext cx="5390196" cy="5294736"/>
              <a:chOff x="4124802" y="1230608"/>
              <a:chExt cx="5390196" cy="5294736"/>
            </a:xfrm>
            <a:grpFill/>
          </p:grpSpPr>
          <p:sp>
            <p:nvSpPr>
              <p:cNvPr id="15" name="椭圆 1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74A7A7CA-90A9-44FE-9F9F-C470AF35DEDD}"/>
                  </a:ext>
                </a:extLst>
              </p:cNvPr>
              <p:cNvSpPr/>
              <p:nvPr>
                <p:custDataLst>
                  <p:tags r:id="rId11"/>
                </p:custDataLst>
              </p:nvPr>
            </p:nvSpPr>
            <p:spPr>
              <a:xfrm>
                <a:off x="4124802" y="5601873"/>
                <a:ext cx="5390196" cy="923471"/>
              </a:xfrm>
              <a:prstGeom prst="ellipse">
                <a:avLst/>
              </a:prstGeom>
              <a:grpFill/>
              <a:ln>
                <a:noFill/>
              </a:ln>
              <a:effectLst>
                <a:softEdge rad="279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nvGrpSpPr>
              <p:cNvPr id="16" name="组合 2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FC8691F4-17E9-4D2C-B9F5-BB4D0F02C325}"/>
                  </a:ext>
                </a:extLst>
              </p:cNvPr>
              <p:cNvGrpSpPr/>
              <p:nvPr>
                <p:custDataLst>
                  <p:tags r:id="rId12"/>
                </p:custDataLst>
              </p:nvPr>
            </p:nvGrpSpPr>
            <p:grpSpPr>
              <a:xfrm>
                <a:off x="4621472" y="1230608"/>
                <a:ext cx="2650210" cy="4982626"/>
                <a:chOff x="4621472" y="1230608"/>
                <a:chExt cx="2650210" cy="4982626"/>
              </a:xfrm>
              <a:grpFill/>
            </p:grpSpPr>
            <p:sp>
              <p:nvSpPr>
                <p:cNvPr id="17" name="任意多边形 5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08AEB1A4-ADFB-4348-999E-12248E92F9FC}"/>
                    </a:ext>
                  </a:extLst>
                </p:cNvPr>
                <p:cNvSpPr/>
                <p:nvPr>
                  <p:custDataLst>
                    <p:tags r:id="rId13"/>
                  </p:custDataLst>
                </p:nvPr>
              </p:nvSpPr>
              <p:spPr>
                <a:xfrm>
                  <a:off x="4621472" y="1230608"/>
                  <a:ext cx="2650210" cy="4982626"/>
                </a:xfrm>
                <a:custGeom>
                  <a:avLst/>
                  <a:gdLst>
                    <a:gd name="connsiteX0" fmla="*/ 0 w 2650210"/>
                    <a:gd name="connsiteY0" fmla="*/ 0 h 4982626"/>
                    <a:gd name="connsiteX1" fmla="*/ 2650210 w 2650210"/>
                    <a:gd name="connsiteY1" fmla="*/ 0 h 4982626"/>
                    <a:gd name="connsiteX2" fmla="*/ 2650210 w 2650210"/>
                    <a:gd name="connsiteY2" fmla="*/ 1016000 h 4982626"/>
                    <a:gd name="connsiteX3" fmla="*/ 2650210 w 2650210"/>
                    <a:gd name="connsiteY3" fmla="*/ 4835471 h 4982626"/>
                    <a:gd name="connsiteX4" fmla="*/ 1325105 w 2650210"/>
                    <a:gd name="connsiteY4" fmla="*/ 4982626 h 4982626"/>
                    <a:gd name="connsiteX5" fmla="*/ 0 w 2650210"/>
                    <a:gd name="connsiteY5" fmla="*/ 4835471 h 4982626"/>
                    <a:gd name="connsiteX6" fmla="*/ 0 w 2650210"/>
                    <a:gd name="connsiteY6" fmla="*/ 1016000 h 4982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0210" h="4982626">
                      <a:moveTo>
                        <a:pt x="0" y="0"/>
                      </a:moveTo>
                      <a:lnTo>
                        <a:pt x="2650210" y="0"/>
                      </a:lnTo>
                      <a:lnTo>
                        <a:pt x="2650210" y="1016000"/>
                      </a:lnTo>
                      <a:lnTo>
                        <a:pt x="2650210" y="4835471"/>
                      </a:lnTo>
                      <a:cubicBezTo>
                        <a:pt x="2650210" y="4916742"/>
                        <a:pt x="2056940" y="4982626"/>
                        <a:pt x="1325105" y="4982626"/>
                      </a:cubicBezTo>
                      <a:cubicBezTo>
                        <a:pt x="593270" y="4982626"/>
                        <a:pt x="0" y="4916742"/>
                        <a:pt x="0" y="4835471"/>
                      </a:cubicBezTo>
                      <a:lnTo>
                        <a:pt x="0" y="1016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8" name="任意多边形 5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06316844-0C16-4891-94BF-827704CD8DA7}"/>
                    </a:ext>
                  </a:extLst>
                </p:cNvPr>
                <p:cNvSpPr/>
                <p:nvPr>
                  <p:custDataLst>
                    <p:tags r:id="rId14"/>
                  </p:custDataLst>
                </p:nvPr>
              </p:nvSpPr>
              <p:spPr>
                <a:xfrm>
                  <a:off x="4621472" y="2454661"/>
                  <a:ext cx="2647950" cy="152400"/>
                </a:xfrm>
                <a:custGeom>
                  <a:avLst/>
                  <a:gdLst>
                    <a:gd name="connsiteX0" fmla="*/ 0 w 2671763"/>
                    <a:gd name="connsiteY0" fmla="*/ 0 h 138119"/>
                    <a:gd name="connsiteX1" fmla="*/ 1352550 w 2671763"/>
                    <a:gd name="connsiteY1" fmla="*/ 138112 h 138119"/>
                    <a:gd name="connsiteX2" fmla="*/ 2671763 w 2671763"/>
                    <a:gd name="connsiteY2" fmla="*/ 4762 h 138119"/>
                    <a:gd name="connsiteX0-1" fmla="*/ 0 w 2671763"/>
                    <a:gd name="connsiteY0-2" fmla="*/ 0 h 138119"/>
                    <a:gd name="connsiteX1-3" fmla="*/ 1352550 w 2671763"/>
                    <a:gd name="connsiteY1-4" fmla="*/ 138112 h 138119"/>
                    <a:gd name="connsiteX2-5" fmla="*/ 2671763 w 2671763"/>
                    <a:gd name="connsiteY2-6" fmla="*/ 4762 h 138119"/>
                    <a:gd name="connsiteX0-7" fmla="*/ 0 w 2671763"/>
                    <a:gd name="connsiteY0-8" fmla="*/ 0 h 138120"/>
                    <a:gd name="connsiteX1-9" fmla="*/ 1352550 w 2671763"/>
                    <a:gd name="connsiteY1-10" fmla="*/ 138112 h 138120"/>
                    <a:gd name="connsiteX2-11" fmla="*/ 2671763 w 2671763"/>
                    <a:gd name="connsiteY2-12" fmla="*/ 4762 h 138120"/>
                    <a:gd name="connsiteX0-13" fmla="*/ 0 w 2652713"/>
                    <a:gd name="connsiteY0-14" fmla="*/ 14288 h 153386"/>
                    <a:gd name="connsiteX1-15" fmla="*/ 1352550 w 2652713"/>
                    <a:gd name="connsiteY1-16" fmla="*/ 152400 h 153386"/>
                    <a:gd name="connsiteX2-17" fmla="*/ 2652713 w 2652713"/>
                    <a:gd name="connsiteY2-18" fmla="*/ 0 h 153386"/>
                    <a:gd name="connsiteX0-19" fmla="*/ 0 w 2652713"/>
                    <a:gd name="connsiteY0-20" fmla="*/ 0 h 138197"/>
                    <a:gd name="connsiteX1-21" fmla="*/ 1352550 w 2652713"/>
                    <a:gd name="connsiteY1-22" fmla="*/ 138112 h 138197"/>
                    <a:gd name="connsiteX2-23" fmla="*/ 2652713 w 2652713"/>
                    <a:gd name="connsiteY2-24" fmla="*/ 14287 h 138197"/>
                    <a:gd name="connsiteX0-25" fmla="*/ 0 w 2647950"/>
                    <a:gd name="connsiteY0-26" fmla="*/ 1 h 125521"/>
                    <a:gd name="connsiteX1-27" fmla="*/ 1347787 w 2647950"/>
                    <a:gd name="connsiteY1-28" fmla="*/ 123825 h 125521"/>
                    <a:gd name="connsiteX2-29" fmla="*/ 2647950 w 2647950"/>
                    <a:gd name="connsiteY2-30" fmla="*/ 0 h 125521"/>
                    <a:gd name="connsiteX0-31" fmla="*/ 0 w 2647950"/>
                    <a:gd name="connsiteY0-32" fmla="*/ 1 h 125521"/>
                    <a:gd name="connsiteX1-33" fmla="*/ 1347787 w 2647950"/>
                    <a:gd name="connsiteY1-34" fmla="*/ 123825 h 125521"/>
                    <a:gd name="connsiteX2-35" fmla="*/ 2647950 w 2647950"/>
                    <a:gd name="connsiteY2-36" fmla="*/ 0 h 125521"/>
                    <a:gd name="connsiteX0-37" fmla="*/ 0 w 2647950"/>
                    <a:gd name="connsiteY0-38" fmla="*/ 1 h 142921"/>
                    <a:gd name="connsiteX1-39" fmla="*/ 1347787 w 2647950"/>
                    <a:gd name="connsiteY1-40" fmla="*/ 142875 h 142921"/>
                    <a:gd name="connsiteX2-41" fmla="*/ 2647950 w 2647950"/>
                    <a:gd name="connsiteY2-42" fmla="*/ 0 h 142921"/>
                    <a:gd name="connsiteX0-43" fmla="*/ 0 w 2647950"/>
                    <a:gd name="connsiteY0-44" fmla="*/ 1 h 152400"/>
                    <a:gd name="connsiteX1-45" fmla="*/ 1347787 w 2647950"/>
                    <a:gd name="connsiteY1-46" fmla="*/ 152400 h 152400"/>
                    <a:gd name="connsiteX2-47" fmla="*/ 2647950 w 2647950"/>
                    <a:gd name="connsiteY2-48" fmla="*/ 0 h 152400"/>
                  </a:gdLst>
                  <a:ahLst/>
                  <a:cxnLst>
                    <a:cxn ang="0">
                      <a:pos x="connsiteX0-1" y="connsiteY0-2"/>
                    </a:cxn>
                    <a:cxn ang="0">
                      <a:pos x="connsiteX1-3" y="connsiteY1-4"/>
                    </a:cxn>
                    <a:cxn ang="0">
                      <a:pos x="connsiteX2-5" y="connsiteY2-6"/>
                    </a:cxn>
                  </a:cxnLst>
                  <a:rect l="l" t="t" r="r" b="b"/>
                  <a:pathLst>
                    <a:path w="2647950" h="152400">
                      <a:moveTo>
                        <a:pt x="0" y="1"/>
                      </a:moveTo>
                      <a:cubicBezTo>
                        <a:pt x="458390" y="149623"/>
                        <a:pt x="906462" y="152400"/>
                        <a:pt x="1347787" y="152400"/>
                      </a:cubicBezTo>
                      <a:cubicBezTo>
                        <a:pt x="1789112" y="152400"/>
                        <a:pt x="2206625" y="140494"/>
                        <a:pt x="2647950" y="0"/>
                      </a:cubicBezTo>
                    </a:path>
                  </a:pathLst>
                </a:custGeom>
                <a:grpFill/>
                <a:ln w="15875">
                  <a:gradFill flip="none" rotWithShape="1">
                    <a:gsLst>
                      <a:gs pos="0">
                        <a:srgbClr val="90928A">
                          <a:alpha val="50000"/>
                        </a:srgbClr>
                      </a:gs>
                      <a:gs pos="79000">
                        <a:schemeClr val="bg1"/>
                      </a:gs>
                      <a:gs pos="42000">
                        <a:srgbClr val="90928A">
                          <a:alpha val="50000"/>
                        </a:srgbClr>
                      </a:gs>
                      <a:gs pos="54000">
                        <a:schemeClr val="bg1"/>
                      </a:gs>
                      <a:gs pos="9000">
                        <a:schemeClr val="bg1"/>
                      </a:gs>
                      <a:gs pos="90000">
                        <a:srgbClr val="90928A">
                          <a:alpha val="50000"/>
                        </a:srgbClr>
                      </a:gs>
                      <a:gs pos="66000">
                        <a:srgbClr val="90928A">
                          <a:alpha val="50000"/>
                        </a:srgbClr>
                      </a:gs>
                      <a:gs pos="30000">
                        <a:schemeClr val="bg1"/>
                      </a:gs>
                      <a:gs pos="19000">
                        <a:srgbClr val="90928A">
                          <a:alpha val="50000"/>
                        </a:srgbClr>
                      </a:gs>
                      <a:gs pos="100000">
                        <a:schemeClr val="bg1"/>
                      </a:gs>
                    </a:gsLst>
                    <a:lin ang="0" scaled="1"/>
                  </a:gra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9" name="任意多边形 5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EE8F44E5-A944-4E89-B4F8-77CE6EA4F89C}"/>
                    </a:ext>
                  </a:extLst>
                </p:cNvPr>
                <p:cNvSpPr/>
                <p:nvPr>
                  <p:custDataLst>
                    <p:tags r:id="rId15"/>
                  </p:custDataLst>
                </p:nvPr>
              </p:nvSpPr>
              <p:spPr>
                <a:xfrm>
                  <a:off x="4621472" y="3739342"/>
                  <a:ext cx="2647950" cy="152400"/>
                </a:xfrm>
                <a:custGeom>
                  <a:avLst/>
                  <a:gdLst>
                    <a:gd name="connsiteX0" fmla="*/ 0 w 2671763"/>
                    <a:gd name="connsiteY0" fmla="*/ 0 h 138119"/>
                    <a:gd name="connsiteX1" fmla="*/ 1352550 w 2671763"/>
                    <a:gd name="connsiteY1" fmla="*/ 138112 h 138119"/>
                    <a:gd name="connsiteX2" fmla="*/ 2671763 w 2671763"/>
                    <a:gd name="connsiteY2" fmla="*/ 4762 h 138119"/>
                    <a:gd name="connsiteX0-1" fmla="*/ 0 w 2671763"/>
                    <a:gd name="connsiteY0-2" fmla="*/ 0 h 138119"/>
                    <a:gd name="connsiteX1-3" fmla="*/ 1352550 w 2671763"/>
                    <a:gd name="connsiteY1-4" fmla="*/ 138112 h 138119"/>
                    <a:gd name="connsiteX2-5" fmla="*/ 2671763 w 2671763"/>
                    <a:gd name="connsiteY2-6" fmla="*/ 4762 h 138119"/>
                    <a:gd name="connsiteX0-7" fmla="*/ 0 w 2671763"/>
                    <a:gd name="connsiteY0-8" fmla="*/ 0 h 138120"/>
                    <a:gd name="connsiteX1-9" fmla="*/ 1352550 w 2671763"/>
                    <a:gd name="connsiteY1-10" fmla="*/ 138112 h 138120"/>
                    <a:gd name="connsiteX2-11" fmla="*/ 2671763 w 2671763"/>
                    <a:gd name="connsiteY2-12" fmla="*/ 4762 h 138120"/>
                    <a:gd name="connsiteX0-13" fmla="*/ 0 w 2652713"/>
                    <a:gd name="connsiteY0-14" fmla="*/ 14288 h 153386"/>
                    <a:gd name="connsiteX1-15" fmla="*/ 1352550 w 2652713"/>
                    <a:gd name="connsiteY1-16" fmla="*/ 152400 h 153386"/>
                    <a:gd name="connsiteX2-17" fmla="*/ 2652713 w 2652713"/>
                    <a:gd name="connsiteY2-18" fmla="*/ 0 h 153386"/>
                    <a:gd name="connsiteX0-19" fmla="*/ 0 w 2652713"/>
                    <a:gd name="connsiteY0-20" fmla="*/ 0 h 138197"/>
                    <a:gd name="connsiteX1-21" fmla="*/ 1352550 w 2652713"/>
                    <a:gd name="connsiteY1-22" fmla="*/ 138112 h 138197"/>
                    <a:gd name="connsiteX2-23" fmla="*/ 2652713 w 2652713"/>
                    <a:gd name="connsiteY2-24" fmla="*/ 14287 h 138197"/>
                    <a:gd name="connsiteX0-25" fmla="*/ 0 w 2647950"/>
                    <a:gd name="connsiteY0-26" fmla="*/ 1 h 125521"/>
                    <a:gd name="connsiteX1-27" fmla="*/ 1347787 w 2647950"/>
                    <a:gd name="connsiteY1-28" fmla="*/ 123825 h 125521"/>
                    <a:gd name="connsiteX2-29" fmla="*/ 2647950 w 2647950"/>
                    <a:gd name="connsiteY2-30" fmla="*/ 0 h 125521"/>
                    <a:gd name="connsiteX0-31" fmla="*/ 0 w 2647950"/>
                    <a:gd name="connsiteY0-32" fmla="*/ 1 h 125521"/>
                    <a:gd name="connsiteX1-33" fmla="*/ 1347787 w 2647950"/>
                    <a:gd name="connsiteY1-34" fmla="*/ 123825 h 125521"/>
                    <a:gd name="connsiteX2-35" fmla="*/ 2647950 w 2647950"/>
                    <a:gd name="connsiteY2-36" fmla="*/ 0 h 125521"/>
                    <a:gd name="connsiteX0-37" fmla="*/ 0 w 2647950"/>
                    <a:gd name="connsiteY0-38" fmla="*/ 1 h 142921"/>
                    <a:gd name="connsiteX1-39" fmla="*/ 1347787 w 2647950"/>
                    <a:gd name="connsiteY1-40" fmla="*/ 142875 h 142921"/>
                    <a:gd name="connsiteX2-41" fmla="*/ 2647950 w 2647950"/>
                    <a:gd name="connsiteY2-42" fmla="*/ 0 h 142921"/>
                    <a:gd name="connsiteX0-43" fmla="*/ 0 w 2647950"/>
                    <a:gd name="connsiteY0-44" fmla="*/ 1 h 152400"/>
                    <a:gd name="connsiteX1-45" fmla="*/ 1347787 w 2647950"/>
                    <a:gd name="connsiteY1-46" fmla="*/ 152400 h 152400"/>
                    <a:gd name="connsiteX2-47" fmla="*/ 2647950 w 2647950"/>
                    <a:gd name="connsiteY2-48" fmla="*/ 0 h 152400"/>
                  </a:gdLst>
                  <a:ahLst/>
                  <a:cxnLst>
                    <a:cxn ang="0">
                      <a:pos x="connsiteX0-1" y="connsiteY0-2"/>
                    </a:cxn>
                    <a:cxn ang="0">
                      <a:pos x="connsiteX1-3" y="connsiteY1-4"/>
                    </a:cxn>
                    <a:cxn ang="0">
                      <a:pos x="connsiteX2-5" y="connsiteY2-6"/>
                    </a:cxn>
                  </a:cxnLst>
                  <a:rect l="l" t="t" r="r" b="b"/>
                  <a:pathLst>
                    <a:path w="2647950" h="152400">
                      <a:moveTo>
                        <a:pt x="0" y="1"/>
                      </a:moveTo>
                      <a:cubicBezTo>
                        <a:pt x="458390" y="149623"/>
                        <a:pt x="906462" y="152400"/>
                        <a:pt x="1347787" y="152400"/>
                      </a:cubicBezTo>
                      <a:cubicBezTo>
                        <a:pt x="1789112" y="152400"/>
                        <a:pt x="2206625" y="140494"/>
                        <a:pt x="2647950" y="0"/>
                      </a:cubicBezTo>
                    </a:path>
                  </a:pathLst>
                </a:custGeom>
                <a:grpFill/>
                <a:ln w="15875">
                  <a:gradFill flip="none" rotWithShape="1">
                    <a:gsLst>
                      <a:gs pos="0">
                        <a:srgbClr val="90928A">
                          <a:alpha val="50000"/>
                        </a:srgbClr>
                      </a:gs>
                      <a:gs pos="79000">
                        <a:schemeClr val="bg1"/>
                      </a:gs>
                      <a:gs pos="42000">
                        <a:srgbClr val="90928A">
                          <a:alpha val="50000"/>
                        </a:srgbClr>
                      </a:gs>
                      <a:gs pos="54000">
                        <a:schemeClr val="bg1"/>
                      </a:gs>
                      <a:gs pos="9000">
                        <a:schemeClr val="bg1"/>
                      </a:gs>
                      <a:gs pos="90000">
                        <a:srgbClr val="90928A">
                          <a:alpha val="50000"/>
                        </a:srgbClr>
                      </a:gs>
                      <a:gs pos="66000">
                        <a:srgbClr val="90928A">
                          <a:alpha val="50000"/>
                        </a:srgbClr>
                      </a:gs>
                      <a:gs pos="30000">
                        <a:schemeClr val="bg1"/>
                      </a:gs>
                      <a:gs pos="19000">
                        <a:srgbClr val="90928A">
                          <a:alpha val="50000"/>
                        </a:srgbClr>
                      </a:gs>
                      <a:gs pos="100000">
                        <a:schemeClr val="bg1"/>
                      </a:gs>
                    </a:gsLst>
                    <a:lin ang="0" scaled="1"/>
                  </a:gra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0" name="任意多边形 57">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915A8514-026E-4D0C-A36A-51A8DBBF4D0D}"/>
                    </a:ext>
                  </a:extLst>
                </p:cNvPr>
                <p:cNvSpPr/>
                <p:nvPr>
                  <p:custDataLst>
                    <p:tags r:id="rId16"/>
                  </p:custDataLst>
                </p:nvPr>
              </p:nvSpPr>
              <p:spPr>
                <a:xfrm>
                  <a:off x="4621472" y="4907742"/>
                  <a:ext cx="2647950" cy="152400"/>
                </a:xfrm>
                <a:custGeom>
                  <a:avLst/>
                  <a:gdLst>
                    <a:gd name="connsiteX0" fmla="*/ 0 w 2671763"/>
                    <a:gd name="connsiteY0" fmla="*/ 0 h 138119"/>
                    <a:gd name="connsiteX1" fmla="*/ 1352550 w 2671763"/>
                    <a:gd name="connsiteY1" fmla="*/ 138112 h 138119"/>
                    <a:gd name="connsiteX2" fmla="*/ 2671763 w 2671763"/>
                    <a:gd name="connsiteY2" fmla="*/ 4762 h 138119"/>
                    <a:gd name="connsiteX0-1" fmla="*/ 0 w 2671763"/>
                    <a:gd name="connsiteY0-2" fmla="*/ 0 h 138119"/>
                    <a:gd name="connsiteX1-3" fmla="*/ 1352550 w 2671763"/>
                    <a:gd name="connsiteY1-4" fmla="*/ 138112 h 138119"/>
                    <a:gd name="connsiteX2-5" fmla="*/ 2671763 w 2671763"/>
                    <a:gd name="connsiteY2-6" fmla="*/ 4762 h 138119"/>
                    <a:gd name="connsiteX0-7" fmla="*/ 0 w 2671763"/>
                    <a:gd name="connsiteY0-8" fmla="*/ 0 h 138120"/>
                    <a:gd name="connsiteX1-9" fmla="*/ 1352550 w 2671763"/>
                    <a:gd name="connsiteY1-10" fmla="*/ 138112 h 138120"/>
                    <a:gd name="connsiteX2-11" fmla="*/ 2671763 w 2671763"/>
                    <a:gd name="connsiteY2-12" fmla="*/ 4762 h 138120"/>
                    <a:gd name="connsiteX0-13" fmla="*/ 0 w 2652713"/>
                    <a:gd name="connsiteY0-14" fmla="*/ 14288 h 153386"/>
                    <a:gd name="connsiteX1-15" fmla="*/ 1352550 w 2652713"/>
                    <a:gd name="connsiteY1-16" fmla="*/ 152400 h 153386"/>
                    <a:gd name="connsiteX2-17" fmla="*/ 2652713 w 2652713"/>
                    <a:gd name="connsiteY2-18" fmla="*/ 0 h 153386"/>
                    <a:gd name="connsiteX0-19" fmla="*/ 0 w 2652713"/>
                    <a:gd name="connsiteY0-20" fmla="*/ 0 h 138197"/>
                    <a:gd name="connsiteX1-21" fmla="*/ 1352550 w 2652713"/>
                    <a:gd name="connsiteY1-22" fmla="*/ 138112 h 138197"/>
                    <a:gd name="connsiteX2-23" fmla="*/ 2652713 w 2652713"/>
                    <a:gd name="connsiteY2-24" fmla="*/ 14287 h 138197"/>
                    <a:gd name="connsiteX0-25" fmla="*/ 0 w 2647950"/>
                    <a:gd name="connsiteY0-26" fmla="*/ 1 h 125521"/>
                    <a:gd name="connsiteX1-27" fmla="*/ 1347787 w 2647950"/>
                    <a:gd name="connsiteY1-28" fmla="*/ 123825 h 125521"/>
                    <a:gd name="connsiteX2-29" fmla="*/ 2647950 w 2647950"/>
                    <a:gd name="connsiteY2-30" fmla="*/ 0 h 125521"/>
                    <a:gd name="connsiteX0-31" fmla="*/ 0 w 2647950"/>
                    <a:gd name="connsiteY0-32" fmla="*/ 1 h 125521"/>
                    <a:gd name="connsiteX1-33" fmla="*/ 1347787 w 2647950"/>
                    <a:gd name="connsiteY1-34" fmla="*/ 123825 h 125521"/>
                    <a:gd name="connsiteX2-35" fmla="*/ 2647950 w 2647950"/>
                    <a:gd name="connsiteY2-36" fmla="*/ 0 h 125521"/>
                    <a:gd name="connsiteX0-37" fmla="*/ 0 w 2647950"/>
                    <a:gd name="connsiteY0-38" fmla="*/ 1 h 142921"/>
                    <a:gd name="connsiteX1-39" fmla="*/ 1347787 w 2647950"/>
                    <a:gd name="connsiteY1-40" fmla="*/ 142875 h 142921"/>
                    <a:gd name="connsiteX2-41" fmla="*/ 2647950 w 2647950"/>
                    <a:gd name="connsiteY2-42" fmla="*/ 0 h 142921"/>
                    <a:gd name="connsiteX0-43" fmla="*/ 0 w 2647950"/>
                    <a:gd name="connsiteY0-44" fmla="*/ 1 h 152400"/>
                    <a:gd name="connsiteX1-45" fmla="*/ 1347787 w 2647950"/>
                    <a:gd name="connsiteY1-46" fmla="*/ 152400 h 152400"/>
                    <a:gd name="connsiteX2-47" fmla="*/ 2647950 w 2647950"/>
                    <a:gd name="connsiteY2-48" fmla="*/ 0 h 152400"/>
                  </a:gdLst>
                  <a:ahLst/>
                  <a:cxnLst>
                    <a:cxn ang="0">
                      <a:pos x="connsiteX0-1" y="connsiteY0-2"/>
                    </a:cxn>
                    <a:cxn ang="0">
                      <a:pos x="connsiteX1-3" y="connsiteY1-4"/>
                    </a:cxn>
                    <a:cxn ang="0">
                      <a:pos x="connsiteX2-5" y="connsiteY2-6"/>
                    </a:cxn>
                  </a:cxnLst>
                  <a:rect l="l" t="t" r="r" b="b"/>
                  <a:pathLst>
                    <a:path w="2647950" h="152400">
                      <a:moveTo>
                        <a:pt x="0" y="1"/>
                      </a:moveTo>
                      <a:cubicBezTo>
                        <a:pt x="458390" y="149623"/>
                        <a:pt x="906462" y="152400"/>
                        <a:pt x="1347787" y="152400"/>
                      </a:cubicBezTo>
                      <a:cubicBezTo>
                        <a:pt x="1789112" y="152400"/>
                        <a:pt x="2206625" y="140494"/>
                        <a:pt x="2647950" y="0"/>
                      </a:cubicBezTo>
                    </a:path>
                  </a:pathLst>
                </a:custGeom>
                <a:grpFill/>
                <a:ln w="15875">
                  <a:gradFill flip="none" rotWithShape="1">
                    <a:gsLst>
                      <a:gs pos="0">
                        <a:srgbClr val="90928A">
                          <a:alpha val="50000"/>
                        </a:srgbClr>
                      </a:gs>
                      <a:gs pos="79000">
                        <a:schemeClr val="bg1"/>
                      </a:gs>
                      <a:gs pos="42000">
                        <a:srgbClr val="90928A">
                          <a:alpha val="50000"/>
                        </a:srgbClr>
                      </a:gs>
                      <a:gs pos="54000">
                        <a:schemeClr val="bg1"/>
                      </a:gs>
                      <a:gs pos="9000">
                        <a:schemeClr val="bg1"/>
                      </a:gs>
                      <a:gs pos="90000">
                        <a:srgbClr val="90928A">
                          <a:alpha val="50000"/>
                        </a:srgbClr>
                      </a:gs>
                      <a:gs pos="66000">
                        <a:srgbClr val="90928A">
                          <a:alpha val="50000"/>
                        </a:srgbClr>
                      </a:gs>
                      <a:gs pos="30000">
                        <a:schemeClr val="bg1"/>
                      </a:gs>
                      <a:gs pos="19000">
                        <a:srgbClr val="90928A">
                          <a:alpha val="50000"/>
                        </a:srgbClr>
                      </a:gs>
                      <a:gs pos="100000">
                        <a:schemeClr val="bg1"/>
                      </a:gs>
                    </a:gsLst>
                    <a:lin ang="0" scaled="1"/>
                  </a:gra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grpSp>
      </p:grpSp>
    </p:spTree>
    <p:extLst>
      <p:ext uri="{BB962C8B-B14F-4D97-AF65-F5344CB8AC3E}">
        <p14:creationId xmlns:p14="http://schemas.microsoft.com/office/powerpoint/2010/main" xmlns="" val="239128685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000" advTm="2000">
        <p15:prstTrans prst="curtains"/>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4AB169A8-C805-4547-A136-3B180BA7E2B5}"/>
              </a:ext>
            </a:extLst>
          </p:cNvPr>
          <p:cNvSpPr txBox="1"/>
          <p:nvPr>
            <p:custDataLst>
              <p:tags r:id="rId1"/>
            </p:custDataLst>
          </p:nvPr>
        </p:nvSpPr>
        <p:spPr>
          <a:xfrm>
            <a:off x="1083125" y="993497"/>
            <a:ext cx="4258689" cy="523220"/>
          </a:xfrm>
          <a:prstGeom prst="rect">
            <a:avLst/>
          </a:prstGeom>
          <a:noFill/>
        </p:spPr>
        <p:txBody>
          <a:bodyPr wrap="square" rtlCol="0">
            <a:spAutoFit/>
          </a:bodyPr>
          <a:lstStyle/>
          <a:p>
            <a:pPr>
              <a:spcAft>
                <a:spcPts val="600"/>
              </a:spcAft>
            </a:pPr>
            <a:r>
              <a:rPr lang="zh-CN" altLang="en-US" sz="2800" b="1" dirty="0">
                <a:latin typeface="华文新魏" panose="02010800040101010101" pitchFamily="2" charset="-122"/>
                <a:ea typeface="华文新魏" panose="02010800040101010101" pitchFamily="2" charset="-122"/>
              </a:rPr>
              <a:t>二、居住条件的改善</a:t>
            </a:r>
          </a:p>
        </p:txBody>
      </p:sp>
      <p:sp>
        <p:nvSpPr>
          <p:cNvPr id="3" name="文本框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EC1FCCAD-833C-4AAF-9148-A8ABF7F2B99A}"/>
              </a:ext>
            </a:extLst>
          </p:cNvPr>
          <p:cNvSpPr txBox="1"/>
          <p:nvPr>
            <p:custDataLst>
              <p:tags r:id="rId2"/>
            </p:custDataLst>
          </p:nvPr>
        </p:nvSpPr>
        <p:spPr>
          <a:xfrm>
            <a:off x="1391636" y="1723085"/>
            <a:ext cx="8268961" cy="2797048"/>
          </a:xfrm>
          <a:prstGeom prst="rect">
            <a:avLst/>
          </a:prstGeom>
          <a:noFill/>
        </p:spPr>
        <p:txBody>
          <a:bodyPr wrap="square" rtlCol="0">
            <a:spAutoFit/>
          </a:bodyPr>
          <a:lstStyle/>
          <a:p>
            <a:pPr>
              <a:lnSpc>
                <a:spcPct val="150000"/>
              </a:lnSpc>
            </a:pPr>
            <a:r>
              <a:rPr lang="en-US" altLang="zh-CN" sz="2400" b="1" dirty="0" smtClean="0">
                <a:solidFill>
                  <a:srgbClr val="0000CC"/>
                </a:solidFill>
                <a:latin typeface="宋体" pitchFamily="2" charset="-122"/>
                <a:ea typeface="宋体" pitchFamily="2" charset="-122"/>
              </a:rPr>
              <a:t>1.</a:t>
            </a:r>
            <a:r>
              <a:rPr lang="zh-CN" altLang="en-US" sz="2400" b="1" dirty="0" smtClean="0">
                <a:solidFill>
                  <a:srgbClr val="0000CC"/>
                </a:solidFill>
                <a:latin typeface="宋体" pitchFamily="2" charset="-122"/>
                <a:ea typeface="宋体" pitchFamily="2" charset="-122"/>
              </a:rPr>
              <a:t>背</a:t>
            </a:r>
            <a:r>
              <a:rPr lang="zh-CN" altLang="en-US" sz="2400" b="1" dirty="0">
                <a:solidFill>
                  <a:srgbClr val="0000CC"/>
                </a:solidFill>
                <a:latin typeface="宋体" pitchFamily="2" charset="-122"/>
                <a:ea typeface="宋体" pitchFamily="2" charset="-122"/>
              </a:rPr>
              <a:t>景：</a:t>
            </a:r>
            <a:r>
              <a:rPr lang="zh-CN" altLang="en-US" sz="2400" dirty="0">
                <a:solidFill>
                  <a:srgbClr val="FF0000"/>
                </a:solidFill>
                <a:latin typeface="宋体" pitchFamily="2" charset="-122"/>
                <a:ea typeface="宋体" pitchFamily="2" charset="-122"/>
              </a:rPr>
              <a:t>城市的发展；建筑技术的革新</a:t>
            </a:r>
            <a:endParaRPr lang="en-US" altLang="zh-CN" sz="2400" dirty="0">
              <a:solidFill>
                <a:srgbClr val="FF0000"/>
              </a:solidFill>
              <a:latin typeface="宋体" pitchFamily="2" charset="-122"/>
              <a:ea typeface="宋体" pitchFamily="2" charset="-122"/>
            </a:endParaRPr>
          </a:p>
          <a:p>
            <a:pPr>
              <a:lnSpc>
                <a:spcPct val="150000"/>
              </a:lnSpc>
            </a:pPr>
            <a:r>
              <a:rPr lang="en-US" altLang="zh-CN" sz="2400" b="1" dirty="0" smtClean="0">
                <a:solidFill>
                  <a:srgbClr val="0000CC"/>
                </a:solidFill>
                <a:latin typeface="宋体" pitchFamily="2" charset="-122"/>
                <a:ea typeface="宋体" pitchFamily="2" charset="-122"/>
              </a:rPr>
              <a:t>20</a:t>
            </a:r>
            <a:r>
              <a:rPr lang="zh-CN" altLang="en-US" sz="2400" b="1" dirty="0" smtClean="0">
                <a:solidFill>
                  <a:srgbClr val="0000CC"/>
                </a:solidFill>
                <a:latin typeface="宋体" pitchFamily="2" charset="-122"/>
                <a:ea typeface="宋体" pitchFamily="2" charset="-122"/>
              </a:rPr>
              <a:t>居</a:t>
            </a:r>
            <a:r>
              <a:rPr lang="zh-CN" altLang="en-US" sz="2400" b="1" dirty="0">
                <a:solidFill>
                  <a:srgbClr val="0000CC"/>
                </a:solidFill>
                <a:latin typeface="宋体" pitchFamily="2" charset="-122"/>
                <a:ea typeface="宋体" pitchFamily="2" charset="-122"/>
              </a:rPr>
              <a:t>住条件的改善</a:t>
            </a:r>
            <a:endParaRPr lang="en-US" altLang="zh-CN" sz="2400" b="1" dirty="0">
              <a:solidFill>
                <a:srgbClr val="0000CC"/>
              </a:solidFill>
              <a:latin typeface="宋体" pitchFamily="2" charset="-122"/>
              <a:ea typeface="宋体" pitchFamily="2" charset="-122"/>
            </a:endParaRPr>
          </a:p>
          <a:p>
            <a:pPr>
              <a:lnSpc>
                <a:spcPct val="150000"/>
              </a:lnSpc>
            </a:pPr>
            <a:r>
              <a:rPr lang="zh-CN" altLang="en-US" sz="2400" dirty="0">
                <a:solidFill>
                  <a:srgbClr val="FF0000"/>
                </a:solidFill>
                <a:latin typeface="宋体" pitchFamily="2" charset="-122"/>
                <a:ea typeface="宋体" pitchFamily="2" charset="-122"/>
              </a:rPr>
              <a:t>（</a:t>
            </a:r>
            <a:r>
              <a:rPr lang="en-US" altLang="zh-CN" sz="2400" dirty="0">
                <a:solidFill>
                  <a:srgbClr val="FF0000"/>
                </a:solidFill>
                <a:latin typeface="宋体" pitchFamily="2" charset="-122"/>
                <a:ea typeface="宋体" pitchFamily="2" charset="-122"/>
              </a:rPr>
              <a:t>1</a:t>
            </a:r>
            <a:r>
              <a:rPr lang="zh-CN" altLang="en-US" sz="2400" dirty="0">
                <a:solidFill>
                  <a:srgbClr val="FF0000"/>
                </a:solidFill>
                <a:latin typeface="宋体" pitchFamily="2" charset="-122"/>
                <a:ea typeface="宋体" pitchFamily="2" charset="-122"/>
              </a:rPr>
              <a:t>）</a:t>
            </a:r>
            <a:r>
              <a:rPr lang="en-US" altLang="zh-CN" sz="2400" dirty="0">
                <a:solidFill>
                  <a:srgbClr val="FF0000"/>
                </a:solidFill>
                <a:latin typeface="宋体" pitchFamily="2" charset="-122"/>
                <a:ea typeface="宋体" pitchFamily="2" charset="-122"/>
              </a:rPr>
              <a:t>19C50S</a:t>
            </a:r>
            <a:r>
              <a:rPr lang="zh-CN" altLang="en-US" sz="2400" dirty="0">
                <a:solidFill>
                  <a:srgbClr val="FF0000"/>
                </a:solidFill>
                <a:latin typeface="宋体" pitchFamily="2" charset="-122"/>
                <a:ea typeface="宋体" pitchFamily="2" charset="-122"/>
              </a:rPr>
              <a:t>，美国人发明电梯</a:t>
            </a:r>
            <a:endParaRPr lang="en-US" altLang="zh-CN" sz="2400" dirty="0">
              <a:solidFill>
                <a:srgbClr val="FF0000"/>
              </a:solidFill>
              <a:latin typeface="宋体" pitchFamily="2" charset="-122"/>
              <a:ea typeface="宋体" pitchFamily="2" charset="-122"/>
            </a:endParaRPr>
          </a:p>
          <a:p>
            <a:pPr>
              <a:lnSpc>
                <a:spcPct val="150000"/>
              </a:lnSpc>
            </a:pPr>
            <a:r>
              <a:rPr lang="zh-CN" altLang="en-US" sz="2400" dirty="0">
                <a:solidFill>
                  <a:srgbClr val="FF0000"/>
                </a:solidFill>
                <a:latin typeface="宋体" pitchFamily="2" charset="-122"/>
                <a:ea typeface="宋体" pitchFamily="2" charset="-122"/>
              </a:rPr>
              <a:t>（</a:t>
            </a:r>
            <a:r>
              <a:rPr lang="en-US" altLang="zh-CN" sz="2400" dirty="0">
                <a:solidFill>
                  <a:srgbClr val="FF0000"/>
                </a:solidFill>
                <a:latin typeface="宋体" pitchFamily="2" charset="-122"/>
                <a:ea typeface="宋体" pitchFamily="2" charset="-122"/>
              </a:rPr>
              <a:t>2</a:t>
            </a:r>
            <a:r>
              <a:rPr lang="zh-CN" altLang="en-US" sz="2400" dirty="0">
                <a:solidFill>
                  <a:srgbClr val="FF0000"/>
                </a:solidFill>
                <a:latin typeface="宋体" pitchFamily="2" charset="-122"/>
                <a:ea typeface="宋体" pitchFamily="2" charset="-122"/>
              </a:rPr>
              <a:t>）</a:t>
            </a:r>
            <a:r>
              <a:rPr lang="en-US" altLang="zh-CN" sz="2400" dirty="0">
                <a:solidFill>
                  <a:srgbClr val="FF0000"/>
                </a:solidFill>
                <a:latin typeface="宋体" pitchFamily="2" charset="-122"/>
                <a:ea typeface="宋体" pitchFamily="2" charset="-122"/>
              </a:rPr>
              <a:t>19C70S</a:t>
            </a:r>
            <a:r>
              <a:rPr lang="zh-CN" altLang="en-US" sz="2400" dirty="0">
                <a:solidFill>
                  <a:srgbClr val="FF0000"/>
                </a:solidFill>
                <a:latin typeface="宋体" pitchFamily="2" charset="-122"/>
                <a:ea typeface="宋体" pitchFamily="2" charset="-122"/>
              </a:rPr>
              <a:t>，比利时首次使用钢筋混凝土</a:t>
            </a:r>
            <a:endParaRPr lang="en-US" altLang="zh-CN" sz="2400" dirty="0">
              <a:solidFill>
                <a:srgbClr val="FF0000"/>
              </a:solidFill>
              <a:latin typeface="宋体" pitchFamily="2" charset="-122"/>
              <a:ea typeface="宋体" pitchFamily="2" charset="-122"/>
            </a:endParaRPr>
          </a:p>
          <a:p>
            <a:pPr>
              <a:lnSpc>
                <a:spcPct val="150000"/>
              </a:lnSpc>
            </a:pPr>
            <a:r>
              <a:rPr lang="zh-CN" altLang="en-US" sz="2400" dirty="0">
                <a:solidFill>
                  <a:srgbClr val="FF0000"/>
                </a:solidFill>
                <a:latin typeface="宋体" pitchFamily="2" charset="-122"/>
                <a:ea typeface="宋体" pitchFamily="2" charset="-122"/>
              </a:rPr>
              <a:t>（</a:t>
            </a:r>
            <a:r>
              <a:rPr lang="en-US" altLang="zh-CN" sz="2400" dirty="0">
                <a:solidFill>
                  <a:srgbClr val="FF0000"/>
                </a:solidFill>
                <a:latin typeface="宋体" pitchFamily="2" charset="-122"/>
                <a:ea typeface="宋体" pitchFamily="2" charset="-122"/>
              </a:rPr>
              <a:t>3</a:t>
            </a:r>
            <a:r>
              <a:rPr lang="zh-CN" altLang="en-US" sz="2400" dirty="0">
                <a:solidFill>
                  <a:srgbClr val="FF0000"/>
                </a:solidFill>
                <a:latin typeface="宋体" pitchFamily="2" charset="-122"/>
                <a:ea typeface="宋体" pitchFamily="2" charset="-122"/>
              </a:rPr>
              <a:t>）</a:t>
            </a:r>
            <a:r>
              <a:rPr lang="en-US" altLang="zh-CN" sz="2400" dirty="0">
                <a:solidFill>
                  <a:srgbClr val="FF0000"/>
                </a:solidFill>
                <a:latin typeface="宋体" pitchFamily="2" charset="-122"/>
                <a:ea typeface="宋体" pitchFamily="2" charset="-122"/>
              </a:rPr>
              <a:t>20C</a:t>
            </a:r>
            <a:r>
              <a:rPr lang="zh-CN" altLang="en-US" sz="2400" dirty="0">
                <a:solidFill>
                  <a:srgbClr val="FF0000"/>
                </a:solidFill>
                <a:latin typeface="宋体" pitchFamily="2" charset="-122"/>
                <a:ea typeface="宋体" pitchFamily="2" charset="-122"/>
              </a:rPr>
              <a:t>以来，集中供暖和制冷推广，私人卫生间快速普及。</a:t>
            </a:r>
            <a:endParaRPr lang="en-US" altLang="zh-CN" sz="2400" dirty="0">
              <a:solidFill>
                <a:srgbClr val="FF0000"/>
              </a:solidFill>
              <a:latin typeface="宋体" pitchFamily="2" charset="-122"/>
              <a:ea typeface="宋体" pitchFamily="2" charset="-122"/>
            </a:endParaRPr>
          </a:p>
        </p:txBody>
      </p:sp>
      <p:pic>
        <p:nvPicPr>
          <p:cNvPr id="5" name="Picture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B717E895-6C4E-4660-807C-0CF946EB7CEA}"/>
              </a:ext>
            </a:extLst>
          </p:cNvPr>
          <p:cNvPicPr>
            <a:picLocks noChangeAspect="1" noChangeArrowheads="1"/>
          </p:cNvPicPr>
          <p:nvPr>
            <p:custDataLst>
              <p:tags r:id="rId3"/>
            </p:custDataLst>
          </p:nvPr>
        </p:nvPicPr>
        <p:blipFill>
          <a:blip r:embed="rId8">
            <a:extLst>
              <a:ext uri="{28A0092B-C50C-407E-A947-70E740481C1C}">
                <a14:useLocalDpi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xmlns="" val="0"/>
              </a:ext>
            </a:extLst>
          </a:blip>
          <a:stretch>
            <a:fillRect/>
          </a:stretch>
        </p:blipFill>
        <p:spPr bwMode="auto">
          <a:xfrm>
            <a:off x="629920" y="4520133"/>
            <a:ext cx="3491057" cy="2024192"/>
          </a:xfrm>
          <a:prstGeom prst="rect">
            <a:avLst/>
          </a:prstGeom>
          <a:noFill/>
          <a:extLst>
            <a:ext uri="{909E8E84-426E-40DD-AFC4-6F175D3DCCD1}">
              <a14:hiddenFill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xmlns="">
                <a:solidFill>
                  <a:srgbClr val="FFFFFF"/>
                </a:solidFill>
              </a14:hiddenFill>
            </a:ext>
          </a:extLst>
        </p:spPr>
      </p:pic>
      <p:pic>
        <p:nvPicPr>
          <p:cNvPr id="7" name="图片 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E6E50A07-3FD3-4BC1-BDDA-D6754E5EF688}"/>
              </a:ext>
            </a:extLst>
          </p:cNvPr>
          <p:cNvPicPr>
            <a:picLocks noChangeAspect="1"/>
          </p:cNvPicPr>
          <p:nvPr>
            <p:custDataLst>
              <p:tags r:id="rId4"/>
            </p:custDataLst>
          </p:nvPr>
        </p:nvPicPr>
        <p:blipFill>
          <a:blip r:embed="rId9">
            <a:extLst>
              <a:ext uri="{28A0092B-C50C-407E-A947-70E740481C1C}">
                <a14:useLocalDpi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xmlns="" val="0"/>
              </a:ext>
            </a:extLst>
          </a:blip>
          <a:stretch>
            <a:fillRect/>
          </a:stretch>
        </p:blipFill>
        <p:spPr>
          <a:xfrm>
            <a:off x="4584674" y="4520133"/>
            <a:ext cx="2374925" cy="1780004"/>
          </a:xfrm>
          <a:prstGeom prst="rect">
            <a:avLst/>
          </a:prstGeom>
        </p:spPr>
      </p:pic>
      <p:pic>
        <p:nvPicPr>
          <p:cNvPr id="8" name="Picture 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0D1EF3ED-56A0-4A74-9FA7-37DD158BCCF4}"/>
              </a:ext>
            </a:extLst>
          </p:cNvPr>
          <p:cNvPicPr>
            <a:picLocks noChangeAspect="1" noChangeArrowheads="1"/>
          </p:cNvPicPr>
          <p:nvPr>
            <p:custDataLst>
              <p:tags r:id="rId5"/>
            </p:custDataLst>
          </p:nvPr>
        </p:nvPicPr>
        <p:blipFill>
          <a:blip r:embed="rId10">
            <a:extLst>
              <a:ext uri="{28A0092B-C50C-407E-A947-70E740481C1C}">
                <a14:useLocalDpi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xmlns="" val="0"/>
              </a:ext>
            </a:extLst>
          </a:blip>
          <a:srcRect b="8408"/>
          <a:stretch>
            <a:fillRect/>
          </a:stretch>
        </p:blipFill>
        <p:spPr bwMode="auto">
          <a:xfrm>
            <a:off x="7792720" y="4520133"/>
            <a:ext cx="2271931" cy="1872807"/>
          </a:xfrm>
          <a:prstGeom prst="rect">
            <a:avLst/>
          </a:prstGeom>
          <a:noFill/>
          <a:extLst>
            <a:ext uri="{909E8E84-426E-40DD-AFC4-6F175D3DCCD1}">
              <a14:hiddenFill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xmlns="">
                <a:solidFill>
                  <a:srgbClr val="FFFFFF"/>
                </a:solidFill>
              </a14:hiddenFill>
            </a:ext>
          </a:extLst>
        </p:spPr>
      </p:pic>
    </p:spTree>
    <p:extLst>
      <p:ext uri="{BB962C8B-B14F-4D97-AF65-F5344CB8AC3E}">
        <p14:creationId xmlns:p14="http://schemas.microsoft.com/office/powerpoint/2010/main" xmlns="" val="239128685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000" advTm="2000">
        <p15:prstTrans prst="curtains"/>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9CC6728-E4F2-4225-8DD8-9F976D6719B3}"/>
              </a:ext>
            </a:extLst>
          </p:cNvPr>
          <p:cNvSpPr txBox="1"/>
          <p:nvPr>
            <p:custDataLst>
              <p:tags r:id="rId1"/>
            </p:custDataLst>
          </p:nvPr>
        </p:nvSpPr>
        <p:spPr>
          <a:xfrm>
            <a:off x="1623848" y="501033"/>
            <a:ext cx="4258689" cy="523220"/>
          </a:xfrm>
          <a:prstGeom prst="rect">
            <a:avLst/>
          </a:prstGeom>
          <a:noFill/>
        </p:spPr>
        <p:txBody>
          <a:bodyPr wrap="square" rtlCol="0">
            <a:spAutoFit/>
          </a:bodyPr>
          <a:lstStyle/>
          <a:p>
            <a:pPr>
              <a:spcAft>
                <a:spcPts val="600"/>
              </a:spcAft>
            </a:pPr>
            <a:r>
              <a:rPr lang="zh-CN" altLang="en-US" sz="2800" b="1" dirty="0">
                <a:latin typeface="华文新魏" panose="02010800040101010101" pitchFamily="2" charset="-122"/>
                <a:ea typeface="华文新魏" panose="02010800040101010101" pitchFamily="2" charset="-122"/>
              </a:rPr>
              <a:t>二、居住条件的改善</a:t>
            </a:r>
          </a:p>
        </p:txBody>
      </p:sp>
      <p:grpSp>
        <p:nvGrpSpPr>
          <p:cNvPr id="4" name="组合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C510B9D3-240B-41CF-A0D3-0E8B47C62EA1}"/>
              </a:ext>
            </a:extLst>
          </p:cNvPr>
          <p:cNvGrpSpPr/>
          <p:nvPr>
            <p:custDataLst>
              <p:tags r:id="rId2"/>
            </p:custDataLst>
          </p:nvPr>
        </p:nvGrpSpPr>
        <p:grpSpPr>
          <a:xfrm>
            <a:off x="221768" y="1024253"/>
            <a:ext cx="11970232" cy="4434011"/>
            <a:chOff x="683568" y="1560623"/>
            <a:chExt cx="7548535" cy="3582853"/>
          </a:xfrm>
        </p:grpSpPr>
        <p:sp>
          <p:nvSpPr>
            <p:cNvPr id="5" name="直角三角形 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FB9E34A6-FE8C-4900-BDC4-2550B0DFAC42}"/>
                </a:ext>
              </a:extLst>
            </p:cNvPr>
            <p:cNvSpPr/>
            <p:nvPr>
              <p:custDataLst>
                <p:tags r:id="rId4"/>
              </p:custDataLst>
            </p:nvPr>
          </p:nvSpPr>
          <p:spPr>
            <a:xfrm rot="2519004" flipH="1" flipV="1">
              <a:off x="7768656" y="1648284"/>
              <a:ext cx="394388" cy="357805"/>
            </a:xfrm>
            <a:prstGeom prst="rtTriangle">
              <a:avLst/>
            </a:prstGeom>
            <a:solidFill>
              <a:srgbClr val="9A75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6" name="矩形 1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A7460A60-43A2-4F26-AEE4-A1A8C5A48602}"/>
                </a:ext>
              </a:extLst>
            </p:cNvPr>
            <p:cNvSpPr/>
            <p:nvPr>
              <p:custDataLst>
                <p:tags r:id="rId5"/>
              </p:custDataLst>
            </p:nvPr>
          </p:nvSpPr>
          <p:spPr>
            <a:xfrm>
              <a:off x="683568" y="1714523"/>
              <a:ext cx="7344816" cy="3428953"/>
            </a:xfrm>
            <a:custGeom>
              <a:avLst/>
              <a:gdLst>
                <a:gd name="connsiteX0" fmla="*/ 4320480 w 4320480"/>
                <a:gd name="connsiteY0" fmla="*/ 0 h 1944216"/>
                <a:gd name="connsiteX1" fmla="*/ 4320480 w 4320480"/>
                <a:gd name="connsiteY1" fmla="*/ 1944216 h 1944216"/>
                <a:gd name="connsiteX2" fmla="*/ 0 w 4320480"/>
                <a:gd name="connsiteY2" fmla="*/ 1944216 h 1944216"/>
                <a:gd name="connsiteX3" fmla="*/ 0 w 4320480"/>
                <a:gd name="connsiteY3" fmla="*/ 0 h 1944216"/>
                <a:gd name="connsiteX4" fmla="*/ 4411920 w 4411920"/>
                <a:gd name="connsiteY4" fmla="*/ 91440 h 1944216"/>
              </a:gdLst>
              <a:ahLst/>
              <a:cxnLst>
                <a:cxn ang="0">
                  <a:pos x="connsiteX0" y="connsiteY0"/>
                </a:cxn>
                <a:cxn ang="0">
                  <a:pos x="connsiteX1" y="connsiteY1"/>
                </a:cxn>
                <a:cxn ang="0">
                  <a:pos x="connsiteX2" y="connsiteY2"/>
                </a:cxn>
                <a:cxn ang="0">
                  <a:pos x="connsiteX3" y="connsiteY3"/>
                </a:cxn>
              </a:cxnLst>
              <a:rect l="l" t="t" r="r" b="b"/>
              <a:pathLst>
                <a:path w="4320480" h="1944216">
                  <a:moveTo>
                    <a:pt x="4320480" y="0"/>
                  </a:moveTo>
                  <a:lnTo>
                    <a:pt x="4320480" y="1944216"/>
                  </a:lnTo>
                  <a:lnTo>
                    <a:pt x="0" y="1944216"/>
                  </a:lnTo>
                  <a:lnTo>
                    <a:pt x="0" y="0"/>
                  </a:lnTo>
                </a:path>
              </a:pathLst>
            </a:custGeom>
            <a:solidFill>
              <a:sysClr val="window" lastClr="FFFFFF"/>
            </a:solidFill>
            <a:ln w="25400" cap="flat" cmpd="sng" algn="ctr">
              <a:solidFill>
                <a:srgbClr val="984807">
                  <a:alpha val="50980"/>
                </a:srgbClr>
              </a:solidFill>
              <a:prstDash val="solid"/>
            </a:ln>
            <a:effectLst>
              <a:outerShdw blurRad="215900" sx="104000" sy="104000" algn="ctr" rotWithShape="0">
                <a:srgbClr val="F79646">
                  <a:lumMod val="50000"/>
                  <a:alpha val="39000"/>
                </a:srgb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7" name="五边形 40">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B00DDAAC-6345-4B49-AC9A-F48DB8CDFB04}"/>
                </a:ext>
              </a:extLst>
            </p:cNvPr>
            <p:cNvSpPr/>
            <p:nvPr>
              <p:custDataLst>
                <p:tags r:id="rId6"/>
              </p:custDataLst>
            </p:nvPr>
          </p:nvSpPr>
          <p:spPr>
            <a:xfrm flipH="1">
              <a:off x="6647927" y="1560623"/>
              <a:ext cx="1584176" cy="307799"/>
            </a:xfrm>
            <a:prstGeom prst="homePlate">
              <a:avLst/>
            </a:prstGeom>
            <a:gradFill flip="none" rotWithShape="1">
              <a:gsLst>
                <a:gs pos="100000">
                  <a:srgbClr val="C97937"/>
                </a:gs>
                <a:gs pos="0">
                  <a:srgbClr val="C97937"/>
                </a:gs>
                <a:gs pos="4000">
                  <a:srgbClr val="FFC000"/>
                </a:gs>
                <a:gs pos="94000">
                  <a:srgbClr val="FFC000"/>
                </a:gs>
              </a:gsLst>
              <a:lin ang="10800000" scaled="1"/>
            </a:gradFill>
            <a:ln w="25400" cap="flat" cmpd="sng" algn="ctr">
              <a:noFill/>
              <a:prstDash val="solid"/>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8" name="文本框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96BE4BA0-D258-4F4D-90C8-2DC1C444427A}"/>
              </a:ext>
            </a:extLst>
          </p:cNvPr>
          <p:cNvSpPr txBox="1"/>
          <p:nvPr>
            <p:custDataLst>
              <p:tags r:id="rId3"/>
            </p:custDataLst>
          </p:nvPr>
        </p:nvSpPr>
        <p:spPr>
          <a:xfrm>
            <a:off x="242667" y="1315485"/>
            <a:ext cx="11706665" cy="3347070"/>
          </a:xfrm>
          <a:prstGeom prst="rect">
            <a:avLst/>
          </a:prstGeom>
          <a:noFill/>
        </p:spPr>
        <p:txBody>
          <a:bodyPr wrap="square">
            <a:spAutoFit/>
          </a:bodyPr>
          <a:lstStyle/>
          <a:p>
            <a:pPr>
              <a:lnSpc>
                <a:spcPct val="150000"/>
              </a:lnSpc>
            </a:pPr>
            <a:r>
              <a:rPr lang="en-US" altLang="zh-CN" sz="2400" b="1" dirty="0" smtClean="0">
                <a:latin typeface="方正粗黑宋简体" pitchFamily="2" charset="-122"/>
                <a:ea typeface="方正粗黑宋简体" pitchFamily="2" charset="-122"/>
              </a:rPr>
              <a:t>3.</a:t>
            </a:r>
            <a:r>
              <a:rPr lang="zh-CN" altLang="en-US" sz="2400" b="1" dirty="0" smtClean="0">
                <a:latin typeface="方正粗黑宋简体" pitchFamily="2" charset="-122"/>
                <a:ea typeface="方正粗黑宋简体" pitchFamily="2" charset="-122"/>
              </a:rPr>
              <a:t>生</a:t>
            </a:r>
            <a:r>
              <a:rPr lang="zh-CN" altLang="en-US" sz="2400" b="1" dirty="0">
                <a:latin typeface="方正粗黑宋简体" pitchFamily="2" charset="-122"/>
                <a:ea typeface="方正粗黑宋简体" pitchFamily="2" charset="-122"/>
              </a:rPr>
              <a:t>活服务更加便捷、丰富</a:t>
            </a:r>
            <a:endParaRPr lang="en-US" altLang="zh-CN" sz="2400" b="1" dirty="0">
              <a:latin typeface="方正粗黑宋简体" pitchFamily="2" charset="-122"/>
              <a:ea typeface="方正粗黑宋简体" pitchFamily="2" charset="-122"/>
            </a:endParaRPr>
          </a:p>
          <a:p>
            <a:pPr>
              <a:lnSpc>
                <a:spcPct val="150000"/>
              </a:lnSpc>
            </a:pPr>
            <a:r>
              <a:rPr lang="zh-CN" altLang="en-US" sz="2400" dirty="0">
                <a:latin typeface="方正粗黑宋简体" pitchFamily="2" charset="-122"/>
                <a:ea typeface="方正粗黑宋简体" pitchFamily="2" charset="-122"/>
              </a:rPr>
              <a:t>（</a:t>
            </a:r>
            <a:r>
              <a:rPr lang="en-US" altLang="zh-CN" sz="2400" dirty="0">
                <a:latin typeface="方正粗黑宋简体" pitchFamily="2" charset="-122"/>
                <a:ea typeface="方正粗黑宋简体" pitchFamily="2" charset="-122"/>
              </a:rPr>
              <a:t>1</a:t>
            </a:r>
            <a:r>
              <a:rPr lang="zh-CN" altLang="en-US" sz="2400" dirty="0">
                <a:latin typeface="方正粗黑宋简体" pitchFamily="2" charset="-122"/>
                <a:ea typeface="方正粗黑宋简体" pitchFamily="2" charset="-122"/>
              </a:rPr>
              <a:t>）社区功能从慈善救济到教育、医疗、服务、娱乐、绿化。</a:t>
            </a:r>
            <a:endParaRPr lang="en-US" altLang="zh-CN" sz="2400" dirty="0">
              <a:latin typeface="方正粗黑宋简体" pitchFamily="2" charset="-122"/>
              <a:ea typeface="方正粗黑宋简体" pitchFamily="2" charset="-122"/>
            </a:endParaRPr>
          </a:p>
          <a:p>
            <a:pPr>
              <a:lnSpc>
                <a:spcPct val="150000"/>
              </a:lnSpc>
            </a:pPr>
            <a:r>
              <a:rPr lang="zh-CN" altLang="en-US" sz="2400" dirty="0">
                <a:latin typeface="方正粗黑宋简体" pitchFamily="2" charset="-122"/>
                <a:ea typeface="方正粗黑宋简体" pitchFamily="2" charset="-122"/>
              </a:rPr>
              <a:t>（</a:t>
            </a:r>
            <a:r>
              <a:rPr lang="en-US" altLang="zh-CN" sz="2400" dirty="0">
                <a:latin typeface="方正粗黑宋简体" pitchFamily="2" charset="-122"/>
                <a:ea typeface="方正粗黑宋简体" pitchFamily="2" charset="-122"/>
              </a:rPr>
              <a:t>2</a:t>
            </a:r>
            <a:r>
              <a:rPr lang="zh-CN" altLang="en-US" sz="2400" dirty="0">
                <a:latin typeface="方正粗黑宋简体" pitchFamily="2" charset="-122"/>
                <a:ea typeface="方正粗黑宋简体" pitchFamily="2" charset="-122"/>
              </a:rPr>
              <a:t>）仓储式商场、超市、购物中心出现，并将商品销售、金融服务、餐饮和娱乐整合。</a:t>
            </a:r>
            <a:endParaRPr lang="en-US" altLang="zh-CN" sz="2400" dirty="0">
              <a:latin typeface="方正粗黑宋简体" pitchFamily="2" charset="-122"/>
              <a:ea typeface="方正粗黑宋简体" pitchFamily="2" charset="-122"/>
            </a:endParaRPr>
          </a:p>
          <a:p>
            <a:pPr>
              <a:lnSpc>
                <a:spcPct val="150000"/>
              </a:lnSpc>
            </a:pPr>
            <a:r>
              <a:rPr lang="zh-CN" altLang="en-US" sz="2400" dirty="0">
                <a:latin typeface="方正粗黑宋简体" pitchFamily="2" charset="-122"/>
                <a:ea typeface="方正粗黑宋简体" pitchFamily="2" charset="-122"/>
              </a:rPr>
              <a:t>（</a:t>
            </a:r>
            <a:r>
              <a:rPr lang="en-US" altLang="zh-CN" sz="2400" dirty="0">
                <a:latin typeface="方正粗黑宋简体" pitchFamily="2" charset="-122"/>
                <a:ea typeface="方正粗黑宋简体" pitchFamily="2" charset="-122"/>
              </a:rPr>
              <a:t>3</a:t>
            </a:r>
            <a:r>
              <a:rPr lang="zh-CN" altLang="en-US" sz="2400" dirty="0">
                <a:latin typeface="方正粗黑宋简体" pitchFamily="2" charset="-122"/>
                <a:ea typeface="方正粗黑宋简体" pitchFamily="2" charset="-122"/>
              </a:rPr>
              <a:t>）娱乐休闲场所、体育中心、公园、广场设施逐渐增多，城市绿化面积越来越大。</a:t>
            </a:r>
            <a:endParaRPr lang="en-US" altLang="zh-CN" sz="2400" dirty="0">
              <a:latin typeface="方正粗黑宋简体" pitchFamily="2" charset="-122"/>
              <a:ea typeface="方正粗黑宋简体" pitchFamily="2" charset="-122"/>
            </a:endParaRPr>
          </a:p>
          <a:p>
            <a:pPr>
              <a:lnSpc>
                <a:spcPct val="150000"/>
              </a:lnSpc>
            </a:pPr>
            <a:r>
              <a:rPr lang="zh-CN" altLang="en-US" sz="2400" dirty="0">
                <a:latin typeface="方正粗黑宋简体" pitchFamily="2" charset="-122"/>
                <a:ea typeface="方正粗黑宋简体" pitchFamily="2" charset="-122"/>
              </a:rPr>
              <a:t>（</a:t>
            </a:r>
            <a:r>
              <a:rPr lang="en-US" altLang="zh-CN" sz="2400" dirty="0">
                <a:latin typeface="方正粗黑宋简体" pitchFamily="2" charset="-122"/>
                <a:ea typeface="方正粗黑宋简体" pitchFamily="2" charset="-122"/>
              </a:rPr>
              <a:t>4</a:t>
            </a:r>
            <a:r>
              <a:rPr lang="zh-CN" altLang="en-US" sz="2400" dirty="0">
                <a:latin typeface="方正粗黑宋简体" pitchFamily="2" charset="-122"/>
                <a:ea typeface="方正粗黑宋简体" pitchFamily="2" charset="-122"/>
              </a:rPr>
              <a:t>）图书馆、博物馆、影剧院、体育场馆数量越来越多，文化娱乐生活更加丰富。</a:t>
            </a:r>
            <a:endParaRPr lang="en-US" altLang="zh-CN" sz="2400" dirty="0">
              <a:latin typeface="方正粗黑宋简体" pitchFamily="2" charset="-122"/>
              <a:ea typeface="方正粗黑宋简体" pitchFamily="2" charset="-122"/>
            </a:endParaRPr>
          </a:p>
          <a:p>
            <a:pPr>
              <a:lnSpc>
                <a:spcPct val="150000"/>
              </a:lnSpc>
            </a:pPr>
            <a:r>
              <a:rPr lang="en-US" altLang="zh-CN" sz="2400" b="1" dirty="0">
                <a:latin typeface="方正粗黑宋简体" pitchFamily="2" charset="-122"/>
                <a:ea typeface="方正粗黑宋简体" pitchFamily="2" charset="-122"/>
              </a:rPr>
              <a:t>4</a:t>
            </a:r>
            <a:r>
              <a:rPr lang="zh-CN" altLang="en-US" sz="2400" b="1" dirty="0">
                <a:latin typeface="方正粗黑宋简体" pitchFamily="2" charset="-122"/>
                <a:ea typeface="方正粗黑宋简体" pitchFamily="2" charset="-122"/>
              </a:rPr>
              <a:t>、意义：</a:t>
            </a:r>
            <a:r>
              <a:rPr lang="zh-CN" altLang="en-US" sz="2400" dirty="0">
                <a:latin typeface="方正粗黑宋简体" pitchFamily="2" charset="-122"/>
                <a:ea typeface="方正粗黑宋简体" pitchFamily="2" charset="-122"/>
              </a:rPr>
              <a:t>为人们提供极大便利；提高生活质量；建设和谐人居环境；促进经济发展</a:t>
            </a:r>
            <a:endParaRPr lang="en-US" altLang="zh-CN" sz="2400" dirty="0">
              <a:latin typeface="方正粗黑宋简体" pitchFamily="2" charset="-122"/>
              <a:ea typeface="方正粗黑宋简体" pitchFamily="2" charset="-122"/>
            </a:endParaRPr>
          </a:p>
        </p:txBody>
      </p:sp>
    </p:spTree>
    <p:extLst>
      <p:ext uri="{BB962C8B-B14F-4D97-AF65-F5344CB8AC3E}">
        <p14:creationId xmlns:p14="http://schemas.microsoft.com/office/powerpoint/2010/main" xmlns="" val="239128685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000" advTm="2000">
        <p15:prstTrans prst="curtains"/>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AS_UNIQUEID" val="49"/>
</p:tagLst>
</file>

<file path=ppt/tags/tag100.xml><?xml version="1.0" encoding="utf-8"?>
<p:tagLst xmlns:a="http://schemas.openxmlformats.org/drawingml/2006/main" xmlns:r="http://schemas.openxmlformats.org/officeDocument/2006/relationships" xmlns:p="http://schemas.openxmlformats.org/presentationml/2006/main">
  <p:tag name="AS_UNIQUEID" val="652"/>
</p:tagLst>
</file>

<file path=ppt/tags/tag101.xml><?xml version="1.0" encoding="utf-8"?>
<p:tagLst xmlns:a="http://schemas.openxmlformats.org/drawingml/2006/main" xmlns:r="http://schemas.openxmlformats.org/officeDocument/2006/relationships" xmlns:p="http://schemas.openxmlformats.org/presentationml/2006/main">
  <p:tag name="AS_UNIQUEID" val="966"/>
</p:tagLst>
</file>

<file path=ppt/tags/tag102.xml><?xml version="1.0" encoding="utf-8"?>
<p:tagLst xmlns:a="http://schemas.openxmlformats.org/drawingml/2006/main" xmlns:r="http://schemas.openxmlformats.org/officeDocument/2006/relationships" xmlns:p="http://schemas.openxmlformats.org/presentationml/2006/main">
  <p:tag name="AS_UNIQUEID" val="967"/>
</p:tagLst>
</file>

<file path=ppt/tags/tag103.xml><?xml version="1.0" encoding="utf-8"?>
<p:tagLst xmlns:a="http://schemas.openxmlformats.org/drawingml/2006/main" xmlns:r="http://schemas.openxmlformats.org/officeDocument/2006/relationships" xmlns:p="http://schemas.openxmlformats.org/presentationml/2006/main">
  <p:tag name="AS_UNIQUEID" val="968"/>
</p:tagLst>
</file>

<file path=ppt/tags/tag104.xml><?xml version="1.0" encoding="utf-8"?>
<p:tagLst xmlns:a="http://schemas.openxmlformats.org/drawingml/2006/main" xmlns:r="http://schemas.openxmlformats.org/officeDocument/2006/relationships" xmlns:p="http://schemas.openxmlformats.org/presentationml/2006/main">
  <p:tag name="AS_UNIQUEID" val="969"/>
</p:tagLst>
</file>

<file path=ppt/tags/tag105.xml><?xml version="1.0" encoding="utf-8"?>
<p:tagLst xmlns:a="http://schemas.openxmlformats.org/drawingml/2006/main" xmlns:r="http://schemas.openxmlformats.org/officeDocument/2006/relationships" xmlns:p="http://schemas.openxmlformats.org/presentationml/2006/main">
  <p:tag name="AS_UNIQUEID" val="970"/>
</p:tagLst>
</file>

<file path=ppt/tags/tag106.xml><?xml version="1.0" encoding="utf-8"?>
<p:tagLst xmlns:a="http://schemas.openxmlformats.org/drawingml/2006/main" xmlns:r="http://schemas.openxmlformats.org/officeDocument/2006/relationships" xmlns:p="http://schemas.openxmlformats.org/presentationml/2006/main">
  <p:tag name="AS_UNIQUEID" val="651"/>
</p:tagLst>
</file>

<file path=ppt/tags/tag107.xml><?xml version="1.0" encoding="utf-8"?>
<p:tagLst xmlns:a="http://schemas.openxmlformats.org/drawingml/2006/main" xmlns:r="http://schemas.openxmlformats.org/officeDocument/2006/relationships" xmlns:p="http://schemas.openxmlformats.org/presentationml/2006/main">
  <p:tag name="AS_UNIQUEID" val="973"/>
</p:tagLst>
</file>

<file path=ppt/tags/tag108.xml><?xml version="1.0" encoding="utf-8"?>
<p:tagLst xmlns:a="http://schemas.openxmlformats.org/drawingml/2006/main" xmlns:r="http://schemas.openxmlformats.org/officeDocument/2006/relationships" xmlns:p="http://schemas.openxmlformats.org/presentationml/2006/main">
  <p:tag name="AS_UNIQUEID" val="976"/>
</p:tagLst>
</file>

<file path=ppt/tags/tag109.xml><?xml version="1.0" encoding="utf-8"?>
<p:tagLst xmlns:a="http://schemas.openxmlformats.org/drawingml/2006/main" xmlns:r="http://schemas.openxmlformats.org/officeDocument/2006/relationships" xmlns:p="http://schemas.openxmlformats.org/presentationml/2006/main">
  <p:tag name="AS_UNIQUEID" val="651"/>
</p:tagLst>
</file>

<file path=ppt/tags/tag11.xml><?xml version="1.0" encoding="utf-8"?>
<p:tagLst xmlns:a="http://schemas.openxmlformats.org/drawingml/2006/main" xmlns:r="http://schemas.openxmlformats.org/officeDocument/2006/relationships" xmlns:p="http://schemas.openxmlformats.org/presentationml/2006/main">
  <p:tag name="AS_UNIQUEID" val="52"/>
</p:tagLst>
</file>

<file path=ppt/tags/tag110.xml><?xml version="1.0" encoding="utf-8"?>
<p:tagLst xmlns:a="http://schemas.openxmlformats.org/drawingml/2006/main" xmlns:r="http://schemas.openxmlformats.org/officeDocument/2006/relationships" xmlns:p="http://schemas.openxmlformats.org/presentationml/2006/main">
  <p:tag name="AS_UNIQUEID" val="420"/>
</p:tagLst>
</file>

<file path=ppt/tags/tag111.xml><?xml version="1.0" encoding="utf-8"?>
<p:tagLst xmlns:a="http://schemas.openxmlformats.org/drawingml/2006/main" xmlns:r="http://schemas.openxmlformats.org/officeDocument/2006/relationships" xmlns:p="http://schemas.openxmlformats.org/presentationml/2006/main">
  <p:tag name="AS_UNIQUEID" val="425"/>
</p:tagLst>
</file>

<file path=ppt/tags/tag112.xml><?xml version="1.0" encoding="utf-8"?>
<p:tagLst xmlns:a="http://schemas.openxmlformats.org/drawingml/2006/main" xmlns:r="http://schemas.openxmlformats.org/officeDocument/2006/relationships" xmlns:p="http://schemas.openxmlformats.org/presentationml/2006/main">
  <p:tag name="AS_UNIQUEID" val="423"/>
</p:tagLst>
</file>

<file path=ppt/tags/tag113.xml><?xml version="1.0" encoding="utf-8"?>
<p:tagLst xmlns:a="http://schemas.openxmlformats.org/drawingml/2006/main" xmlns:r="http://schemas.openxmlformats.org/officeDocument/2006/relationships" xmlns:p="http://schemas.openxmlformats.org/presentationml/2006/main">
  <p:tag name="AS_UNIQUEID" val="426"/>
</p:tagLst>
</file>

<file path=ppt/tags/tag114.xml><?xml version="1.0" encoding="utf-8"?>
<p:tagLst xmlns:a="http://schemas.openxmlformats.org/drawingml/2006/main" xmlns:r="http://schemas.openxmlformats.org/officeDocument/2006/relationships" xmlns:p="http://schemas.openxmlformats.org/presentationml/2006/main">
  <p:tag name="AS_UNIQUEID" val="732"/>
</p:tagLst>
</file>

<file path=ppt/tags/tag115.xml><?xml version="1.0" encoding="utf-8"?>
<p:tagLst xmlns:a="http://schemas.openxmlformats.org/drawingml/2006/main" xmlns:r="http://schemas.openxmlformats.org/officeDocument/2006/relationships" xmlns:p="http://schemas.openxmlformats.org/presentationml/2006/main">
  <p:tag name="AS_UNIQUEID" val="734"/>
</p:tagLst>
</file>

<file path=ppt/tags/tag116.xml><?xml version="1.0" encoding="utf-8"?>
<p:tagLst xmlns:a="http://schemas.openxmlformats.org/drawingml/2006/main" xmlns:r="http://schemas.openxmlformats.org/officeDocument/2006/relationships" xmlns:p="http://schemas.openxmlformats.org/presentationml/2006/main">
  <p:tag name="AS_UNIQUEID" val="989"/>
</p:tagLst>
</file>

<file path=ppt/tags/tag117.xml><?xml version="1.0" encoding="utf-8"?>
<p:tagLst xmlns:a="http://schemas.openxmlformats.org/drawingml/2006/main" xmlns:r="http://schemas.openxmlformats.org/officeDocument/2006/relationships" xmlns:p="http://schemas.openxmlformats.org/presentationml/2006/main">
  <p:tag name="AS_UNIQUEID" val="990"/>
</p:tagLst>
</file>

<file path=ppt/tags/tag118.xml><?xml version="1.0" encoding="utf-8"?>
<p:tagLst xmlns:a="http://schemas.openxmlformats.org/drawingml/2006/main" xmlns:r="http://schemas.openxmlformats.org/officeDocument/2006/relationships" xmlns:p="http://schemas.openxmlformats.org/presentationml/2006/main">
  <p:tag name="AS_UNIQUEID" val="991"/>
</p:tagLst>
</file>

<file path=ppt/tags/tag119.xml><?xml version="1.0" encoding="utf-8"?>
<p:tagLst xmlns:a="http://schemas.openxmlformats.org/drawingml/2006/main" xmlns:r="http://schemas.openxmlformats.org/officeDocument/2006/relationships" xmlns:p="http://schemas.openxmlformats.org/presentationml/2006/main">
  <p:tag name="AS_UNIQUEID" val="992"/>
</p:tagLst>
</file>

<file path=ppt/tags/tag12.xml><?xml version="1.0" encoding="utf-8"?>
<p:tagLst xmlns:a="http://schemas.openxmlformats.org/drawingml/2006/main" xmlns:r="http://schemas.openxmlformats.org/officeDocument/2006/relationships" xmlns:p="http://schemas.openxmlformats.org/presentationml/2006/main">
  <p:tag name="AS_UNIQUEID" val="53"/>
</p:tagLst>
</file>

<file path=ppt/tags/tag120.xml><?xml version="1.0" encoding="utf-8"?>
<p:tagLst xmlns:a="http://schemas.openxmlformats.org/drawingml/2006/main" xmlns:r="http://schemas.openxmlformats.org/officeDocument/2006/relationships" xmlns:p="http://schemas.openxmlformats.org/presentationml/2006/main">
  <p:tag name="AS_UNIQUEID" val="993"/>
</p:tagLst>
</file>

<file path=ppt/tags/tag121.xml><?xml version="1.0" encoding="utf-8"?>
<p:tagLst xmlns:a="http://schemas.openxmlformats.org/drawingml/2006/main" xmlns:r="http://schemas.openxmlformats.org/officeDocument/2006/relationships" xmlns:p="http://schemas.openxmlformats.org/presentationml/2006/main">
  <p:tag name="AS_UNIQUEID" val="994"/>
</p:tagLst>
</file>

<file path=ppt/tags/tag122.xml><?xml version="1.0" encoding="utf-8"?>
<p:tagLst xmlns:a="http://schemas.openxmlformats.org/drawingml/2006/main" xmlns:r="http://schemas.openxmlformats.org/officeDocument/2006/relationships" xmlns:p="http://schemas.openxmlformats.org/presentationml/2006/main">
  <p:tag name="AS_UNIQUEID" val="995"/>
</p:tagLst>
</file>

<file path=ppt/tags/tag123.xml><?xml version="1.0" encoding="utf-8"?>
<p:tagLst xmlns:a="http://schemas.openxmlformats.org/drawingml/2006/main" xmlns:r="http://schemas.openxmlformats.org/officeDocument/2006/relationships" xmlns:p="http://schemas.openxmlformats.org/presentationml/2006/main">
  <p:tag name="AS_UNIQUEID" val="996"/>
</p:tagLst>
</file>

<file path=ppt/tags/tag124.xml><?xml version="1.0" encoding="utf-8"?>
<p:tagLst xmlns:a="http://schemas.openxmlformats.org/drawingml/2006/main" xmlns:r="http://schemas.openxmlformats.org/officeDocument/2006/relationships" xmlns:p="http://schemas.openxmlformats.org/presentationml/2006/main">
  <p:tag name="AS_UNIQUEID" val="997"/>
</p:tagLst>
</file>

<file path=ppt/tags/tag125.xml><?xml version="1.0" encoding="utf-8"?>
<p:tagLst xmlns:a="http://schemas.openxmlformats.org/drawingml/2006/main" xmlns:r="http://schemas.openxmlformats.org/officeDocument/2006/relationships" xmlns:p="http://schemas.openxmlformats.org/presentationml/2006/main">
  <p:tag name="AS_UNIQUEID" val="998"/>
</p:tagLst>
</file>

<file path=ppt/tags/tag126.xml><?xml version="1.0" encoding="utf-8"?>
<p:tagLst xmlns:a="http://schemas.openxmlformats.org/drawingml/2006/main" xmlns:r="http://schemas.openxmlformats.org/officeDocument/2006/relationships" xmlns:p="http://schemas.openxmlformats.org/presentationml/2006/main">
  <p:tag name="AS_UNIQUEID" val="999"/>
</p:tagLst>
</file>

<file path=ppt/tags/tag127.xml><?xml version="1.0" encoding="utf-8"?>
<p:tagLst xmlns:a="http://schemas.openxmlformats.org/drawingml/2006/main" xmlns:r="http://schemas.openxmlformats.org/officeDocument/2006/relationships" xmlns:p="http://schemas.openxmlformats.org/presentationml/2006/main">
  <p:tag name="AS_UNIQUEID" val="1000"/>
</p:tagLst>
</file>

<file path=ppt/tags/tag128.xml><?xml version="1.0" encoding="utf-8"?>
<p:tagLst xmlns:a="http://schemas.openxmlformats.org/drawingml/2006/main" xmlns:r="http://schemas.openxmlformats.org/officeDocument/2006/relationships" xmlns:p="http://schemas.openxmlformats.org/presentationml/2006/main">
  <p:tag name="AS_UNIQUEID" val="1001"/>
</p:tagLst>
</file>

<file path=ppt/tags/tag129.xml><?xml version="1.0" encoding="utf-8"?>
<p:tagLst xmlns:a="http://schemas.openxmlformats.org/drawingml/2006/main" xmlns:r="http://schemas.openxmlformats.org/officeDocument/2006/relationships" xmlns:p="http://schemas.openxmlformats.org/presentationml/2006/main">
  <p:tag name="AS_UNIQUEID" val="1002"/>
</p:tagLst>
</file>

<file path=ppt/tags/tag13.xml><?xml version="1.0" encoding="utf-8"?>
<p:tagLst xmlns:a="http://schemas.openxmlformats.org/drawingml/2006/main" xmlns:r="http://schemas.openxmlformats.org/officeDocument/2006/relationships" xmlns:p="http://schemas.openxmlformats.org/presentationml/2006/main">
  <p:tag name="AS_UNIQUEID" val="47"/>
</p:tagLst>
</file>

<file path=ppt/tags/tag130.xml><?xml version="1.0" encoding="utf-8"?>
<p:tagLst xmlns:a="http://schemas.openxmlformats.org/drawingml/2006/main" xmlns:r="http://schemas.openxmlformats.org/officeDocument/2006/relationships" xmlns:p="http://schemas.openxmlformats.org/presentationml/2006/main">
  <p:tag name="AS_UNIQUEID" val="1003"/>
</p:tagLst>
</file>

<file path=ppt/tags/tag131.xml><?xml version="1.0" encoding="utf-8"?>
<p:tagLst xmlns:a="http://schemas.openxmlformats.org/drawingml/2006/main" xmlns:r="http://schemas.openxmlformats.org/officeDocument/2006/relationships" xmlns:p="http://schemas.openxmlformats.org/presentationml/2006/main">
  <p:tag name="AS_UNIQUEID" val="1004"/>
</p:tagLst>
</file>

<file path=ppt/tags/tag132.xml><?xml version="1.0" encoding="utf-8"?>
<p:tagLst xmlns:a="http://schemas.openxmlformats.org/drawingml/2006/main" xmlns:r="http://schemas.openxmlformats.org/officeDocument/2006/relationships" xmlns:p="http://schemas.openxmlformats.org/presentationml/2006/main">
  <p:tag name="AS_UNIQUEID" val="1005"/>
</p:tagLst>
</file>

<file path=ppt/tags/tag133.xml><?xml version="1.0" encoding="utf-8"?>
<p:tagLst xmlns:a="http://schemas.openxmlformats.org/drawingml/2006/main" xmlns:r="http://schemas.openxmlformats.org/officeDocument/2006/relationships" xmlns:p="http://schemas.openxmlformats.org/presentationml/2006/main">
  <p:tag name="AS_UNIQUEID" val="989"/>
</p:tagLst>
</file>

<file path=ppt/tags/tag134.xml><?xml version="1.0" encoding="utf-8"?>
<p:tagLst xmlns:a="http://schemas.openxmlformats.org/drawingml/2006/main" xmlns:r="http://schemas.openxmlformats.org/officeDocument/2006/relationships" xmlns:p="http://schemas.openxmlformats.org/presentationml/2006/main">
  <p:tag name="AS_UNIQUEID" val="989"/>
</p:tagLst>
</file>

<file path=ppt/tags/tag135.xml><?xml version="1.0" encoding="utf-8"?>
<p:tagLst xmlns:a="http://schemas.openxmlformats.org/drawingml/2006/main" xmlns:r="http://schemas.openxmlformats.org/officeDocument/2006/relationships" xmlns:p="http://schemas.openxmlformats.org/presentationml/2006/main">
  <p:tag name="AS_UNIQUEID" val="989"/>
</p:tagLst>
</file>

<file path=ppt/tags/tag136.xml><?xml version="1.0" encoding="utf-8"?>
<p:tagLst xmlns:a="http://schemas.openxmlformats.org/drawingml/2006/main" xmlns:r="http://schemas.openxmlformats.org/officeDocument/2006/relationships" xmlns:p="http://schemas.openxmlformats.org/presentationml/2006/main">
  <p:tag name="AS_UNIQUEID" val="989"/>
</p:tagLst>
</file>

<file path=ppt/tags/tag137.xml><?xml version="1.0" encoding="utf-8"?>
<p:tagLst xmlns:a="http://schemas.openxmlformats.org/drawingml/2006/main" xmlns:r="http://schemas.openxmlformats.org/officeDocument/2006/relationships" xmlns:p="http://schemas.openxmlformats.org/presentationml/2006/main">
  <p:tag name="AS_UNIQUEID" val="989"/>
</p:tagLst>
</file>

<file path=ppt/tags/tag138.xml><?xml version="1.0" encoding="utf-8"?>
<p:tagLst xmlns:a="http://schemas.openxmlformats.org/drawingml/2006/main" xmlns:r="http://schemas.openxmlformats.org/officeDocument/2006/relationships" xmlns:p="http://schemas.openxmlformats.org/presentationml/2006/main">
  <p:tag name="AS_UNIQUEID" val="989"/>
</p:tagLst>
</file>

<file path=ppt/tags/tag139.xml><?xml version="1.0" encoding="utf-8"?>
<p:tagLst xmlns:a="http://schemas.openxmlformats.org/drawingml/2006/main" xmlns:r="http://schemas.openxmlformats.org/officeDocument/2006/relationships" xmlns:p="http://schemas.openxmlformats.org/presentationml/2006/main">
  <p:tag name="AS_UNIQUEID" val="989"/>
</p:tagLst>
</file>

<file path=ppt/tags/tag14.xml><?xml version="1.0" encoding="utf-8"?>
<p:tagLst xmlns:a="http://schemas.openxmlformats.org/drawingml/2006/main" xmlns:r="http://schemas.openxmlformats.org/officeDocument/2006/relationships" xmlns:p="http://schemas.openxmlformats.org/presentationml/2006/main">
  <p:tag name="AS_UNIQUEID" val="50"/>
</p:tagLst>
</file>

<file path=ppt/tags/tag140.xml><?xml version="1.0" encoding="utf-8"?>
<p:tagLst xmlns:a="http://schemas.openxmlformats.org/drawingml/2006/main" xmlns:r="http://schemas.openxmlformats.org/officeDocument/2006/relationships" xmlns:p="http://schemas.openxmlformats.org/presentationml/2006/main">
  <p:tag name="AS_UNIQUEID" val="989"/>
</p:tagLst>
</file>

<file path=ppt/tags/tag141.xml><?xml version="1.0" encoding="utf-8"?>
<p:tagLst xmlns:a="http://schemas.openxmlformats.org/drawingml/2006/main" xmlns:r="http://schemas.openxmlformats.org/officeDocument/2006/relationships" xmlns:p="http://schemas.openxmlformats.org/presentationml/2006/main">
  <p:tag name="AS_UNIQUEID" val="989"/>
</p:tagLst>
</file>

<file path=ppt/tags/tag142.xml><?xml version="1.0" encoding="utf-8"?>
<p:tagLst xmlns:a="http://schemas.openxmlformats.org/drawingml/2006/main" xmlns:r="http://schemas.openxmlformats.org/officeDocument/2006/relationships" xmlns:p="http://schemas.openxmlformats.org/presentationml/2006/main">
  <p:tag name="AS_UNIQUEID" val="989"/>
</p:tagLst>
</file>

<file path=ppt/tags/tag143.xml><?xml version="1.0" encoding="utf-8"?>
<p:tagLst xmlns:a="http://schemas.openxmlformats.org/drawingml/2006/main" xmlns:r="http://schemas.openxmlformats.org/officeDocument/2006/relationships" xmlns:p="http://schemas.openxmlformats.org/presentationml/2006/main">
  <p:tag name="AS_UNIQUEID" val="989"/>
</p:tagLst>
</file>

<file path=ppt/tags/tag144.xml><?xml version="1.0" encoding="utf-8"?>
<p:tagLst xmlns:a="http://schemas.openxmlformats.org/drawingml/2006/main" xmlns:r="http://schemas.openxmlformats.org/officeDocument/2006/relationships" xmlns:p="http://schemas.openxmlformats.org/presentationml/2006/main">
  <p:tag name="AS_UNIQUEID" val="989"/>
</p:tagLst>
</file>

<file path=ppt/tags/tag145.xml><?xml version="1.0" encoding="utf-8"?>
<p:tagLst xmlns:a="http://schemas.openxmlformats.org/drawingml/2006/main" xmlns:r="http://schemas.openxmlformats.org/officeDocument/2006/relationships" xmlns:p="http://schemas.openxmlformats.org/presentationml/2006/main">
  <p:tag name="AS_UNIQUEID" val="989"/>
</p:tagLst>
</file>

<file path=ppt/tags/tag146.xml><?xml version="1.0" encoding="utf-8"?>
<p:tagLst xmlns:a="http://schemas.openxmlformats.org/drawingml/2006/main" xmlns:r="http://schemas.openxmlformats.org/officeDocument/2006/relationships" xmlns:p="http://schemas.openxmlformats.org/presentationml/2006/main">
  <p:tag name="AS_UNIQUEID" val="989"/>
</p:tagLst>
</file>

<file path=ppt/tags/tag147.xml><?xml version="1.0" encoding="utf-8"?>
<p:tagLst xmlns:a="http://schemas.openxmlformats.org/drawingml/2006/main" xmlns:r="http://schemas.openxmlformats.org/officeDocument/2006/relationships" xmlns:p="http://schemas.openxmlformats.org/presentationml/2006/main">
  <p:tag name="AS_UNIQUEID" val="989"/>
</p:tagLst>
</file>

<file path=ppt/tags/tag148.xml><?xml version="1.0" encoding="utf-8"?>
<p:tagLst xmlns:a="http://schemas.openxmlformats.org/drawingml/2006/main" xmlns:r="http://schemas.openxmlformats.org/officeDocument/2006/relationships" xmlns:p="http://schemas.openxmlformats.org/presentationml/2006/main">
  <p:tag name="AS_UNIQUEID" val="989"/>
</p:tagLst>
</file>

<file path=ppt/tags/tag149.xml><?xml version="1.0" encoding="utf-8"?>
<p:tagLst xmlns:a="http://schemas.openxmlformats.org/drawingml/2006/main" xmlns:r="http://schemas.openxmlformats.org/officeDocument/2006/relationships" xmlns:p="http://schemas.openxmlformats.org/presentationml/2006/main">
  <p:tag name="AS_UNIQUEID" val="989"/>
</p:tagLst>
</file>

<file path=ppt/tags/tag15.xml><?xml version="1.0" encoding="utf-8"?>
<p:tagLst xmlns:a="http://schemas.openxmlformats.org/drawingml/2006/main" xmlns:r="http://schemas.openxmlformats.org/officeDocument/2006/relationships" xmlns:p="http://schemas.openxmlformats.org/presentationml/2006/main">
  <p:tag name="AS_UNIQUEID" val="54"/>
</p:tagLst>
</file>

<file path=ppt/tags/tag16.xml><?xml version="1.0" encoding="utf-8"?>
<p:tagLst xmlns:a="http://schemas.openxmlformats.org/drawingml/2006/main" xmlns:r="http://schemas.openxmlformats.org/officeDocument/2006/relationships" xmlns:p="http://schemas.openxmlformats.org/presentationml/2006/main">
  <p:tag name="AS_UNIQUEID" val="55"/>
</p:tagLst>
</file>

<file path=ppt/tags/tag17.xml><?xml version="1.0" encoding="utf-8"?>
<p:tagLst xmlns:a="http://schemas.openxmlformats.org/drawingml/2006/main" xmlns:r="http://schemas.openxmlformats.org/officeDocument/2006/relationships" xmlns:p="http://schemas.openxmlformats.org/presentationml/2006/main">
  <p:tag name="AS_UNIQUEID" val="842"/>
</p:tagLst>
</file>

<file path=ppt/tags/tag18.xml><?xml version="1.0" encoding="utf-8"?>
<p:tagLst xmlns:a="http://schemas.openxmlformats.org/drawingml/2006/main" xmlns:r="http://schemas.openxmlformats.org/officeDocument/2006/relationships" xmlns:p="http://schemas.openxmlformats.org/presentationml/2006/main">
  <p:tag name="AS_UNIQUEID" val="844"/>
</p:tagLst>
</file>

<file path=ppt/tags/tag19.xml><?xml version="1.0" encoding="utf-8"?>
<p:tagLst xmlns:a="http://schemas.openxmlformats.org/drawingml/2006/main" xmlns:r="http://schemas.openxmlformats.org/officeDocument/2006/relationships" xmlns:p="http://schemas.openxmlformats.org/presentationml/2006/main">
  <p:tag name="AS_UNIQUEID" val="592"/>
</p:tagLst>
</file>

<file path=ppt/tags/tag2.xml><?xml version="1.0" encoding="utf-8"?>
<p:tagLst xmlns:a="http://schemas.openxmlformats.org/drawingml/2006/main" xmlns:r="http://schemas.openxmlformats.org/officeDocument/2006/relationships" xmlns:p="http://schemas.openxmlformats.org/presentationml/2006/main">
  <p:tag name="AS_UNIQUEID" val="841"/>
</p:tagLst>
</file>

<file path=ppt/tags/tag20.xml><?xml version="1.0" encoding="utf-8"?>
<p:tagLst xmlns:a="http://schemas.openxmlformats.org/drawingml/2006/main" xmlns:r="http://schemas.openxmlformats.org/officeDocument/2006/relationships" xmlns:p="http://schemas.openxmlformats.org/presentationml/2006/main">
  <p:tag name="AS_UNIQUEID" val="845"/>
</p:tagLst>
</file>

<file path=ppt/tags/tag21.xml><?xml version="1.0" encoding="utf-8"?>
<p:tagLst xmlns:a="http://schemas.openxmlformats.org/drawingml/2006/main" xmlns:r="http://schemas.openxmlformats.org/officeDocument/2006/relationships" xmlns:p="http://schemas.openxmlformats.org/presentationml/2006/main">
  <p:tag name="AS_UNIQUEID" val="849"/>
</p:tagLst>
</file>

<file path=ppt/tags/tag22.xml><?xml version="1.0" encoding="utf-8"?>
<p:tagLst xmlns:a="http://schemas.openxmlformats.org/drawingml/2006/main" xmlns:r="http://schemas.openxmlformats.org/officeDocument/2006/relationships" xmlns:p="http://schemas.openxmlformats.org/presentationml/2006/main">
  <p:tag name="AS_UNIQUEID" val="846"/>
</p:tagLst>
</file>

<file path=ppt/tags/tag23.xml><?xml version="1.0" encoding="utf-8"?>
<p:tagLst xmlns:a="http://schemas.openxmlformats.org/drawingml/2006/main" xmlns:r="http://schemas.openxmlformats.org/officeDocument/2006/relationships" xmlns:p="http://schemas.openxmlformats.org/presentationml/2006/main">
  <p:tag name="AS_UNIQUEID" val="847"/>
</p:tagLst>
</file>

<file path=ppt/tags/tag24.xml><?xml version="1.0" encoding="utf-8"?>
<p:tagLst xmlns:a="http://schemas.openxmlformats.org/drawingml/2006/main" xmlns:r="http://schemas.openxmlformats.org/officeDocument/2006/relationships" xmlns:p="http://schemas.openxmlformats.org/presentationml/2006/main">
  <p:tag name="AS_UNIQUEID" val="848"/>
</p:tagLst>
</file>

<file path=ppt/tags/tag25.xml><?xml version="1.0" encoding="utf-8"?>
<p:tagLst xmlns:a="http://schemas.openxmlformats.org/drawingml/2006/main" xmlns:r="http://schemas.openxmlformats.org/officeDocument/2006/relationships" xmlns:p="http://schemas.openxmlformats.org/presentationml/2006/main">
  <p:tag name="AS_UNIQUEID" val="862"/>
</p:tagLst>
</file>

<file path=ppt/tags/tag26.xml><?xml version="1.0" encoding="utf-8"?>
<p:tagLst xmlns:a="http://schemas.openxmlformats.org/drawingml/2006/main" xmlns:r="http://schemas.openxmlformats.org/officeDocument/2006/relationships" xmlns:p="http://schemas.openxmlformats.org/presentationml/2006/main">
  <p:tag name="AS_UNIQUEID" val="852"/>
</p:tagLst>
</file>

<file path=ppt/tags/tag27.xml><?xml version="1.0" encoding="utf-8"?>
<p:tagLst xmlns:a="http://schemas.openxmlformats.org/drawingml/2006/main" xmlns:r="http://schemas.openxmlformats.org/officeDocument/2006/relationships" xmlns:p="http://schemas.openxmlformats.org/presentationml/2006/main">
  <p:tag name="AS_UNIQUEID" val="43"/>
</p:tagLst>
</file>

<file path=ppt/tags/tag28.xml><?xml version="1.0" encoding="utf-8"?>
<p:tagLst xmlns:a="http://schemas.openxmlformats.org/drawingml/2006/main" xmlns:r="http://schemas.openxmlformats.org/officeDocument/2006/relationships" xmlns:p="http://schemas.openxmlformats.org/presentationml/2006/main">
  <p:tag name="AS_UNIQUEID" val="853"/>
</p:tagLst>
</file>

<file path=ppt/tags/tag29.xml><?xml version="1.0" encoding="utf-8"?>
<p:tagLst xmlns:a="http://schemas.openxmlformats.org/drawingml/2006/main" xmlns:r="http://schemas.openxmlformats.org/officeDocument/2006/relationships" xmlns:p="http://schemas.openxmlformats.org/presentationml/2006/main">
  <p:tag name="AS_UNIQUEID" val="854"/>
</p:tagLst>
</file>

<file path=ppt/tags/tag3.xml><?xml version="1.0" encoding="utf-8"?>
<p:tagLst xmlns:a="http://schemas.openxmlformats.org/drawingml/2006/main" xmlns:r="http://schemas.openxmlformats.org/officeDocument/2006/relationships" xmlns:p="http://schemas.openxmlformats.org/presentationml/2006/main">
  <p:tag name="AS_UNIQUEID" val="43"/>
</p:tagLst>
</file>

<file path=ppt/tags/tag30.xml><?xml version="1.0" encoding="utf-8"?>
<p:tagLst xmlns:a="http://schemas.openxmlformats.org/drawingml/2006/main" xmlns:r="http://schemas.openxmlformats.org/officeDocument/2006/relationships" xmlns:p="http://schemas.openxmlformats.org/presentationml/2006/main">
  <p:tag name="AS_UNIQUEID" val="863"/>
</p:tagLst>
</file>

<file path=ppt/tags/tag31.xml><?xml version="1.0" encoding="utf-8"?>
<p:tagLst xmlns:a="http://schemas.openxmlformats.org/drawingml/2006/main" xmlns:r="http://schemas.openxmlformats.org/officeDocument/2006/relationships" xmlns:p="http://schemas.openxmlformats.org/presentationml/2006/main">
  <p:tag name="AS_UNIQUEID" val="864"/>
</p:tagLst>
</file>

<file path=ppt/tags/tag32.xml><?xml version="1.0" encoding="utf-8"?>
<p:tagLst xmlns:a="http://schemas.openxmlformats.org/drawingml/2006/main" xmlns:r="http://schemas.openxmlformats.org/officeDocument/2006/relationships" xmlns:p="http://schemas.openxmlformats.org/presentationml/2006/main">
  <p:tag name="AS_UNIQUEID" val="865"/>
</p:tagLst>
</file>

<file path=ppt/tags/tag33.xml><?xml version="1.0" encoding="utf-8"?>
<p:tagLst xmlns:a="http://schemas.openxmlformats.org/drawingml/2006/main" xmlns:r="http://schemas.openxmlformats.org/officeDocument/2006/relationships" xmlns:p="http://schemas.openxmlformats.org/presentationml/2006/main">
  <p:tag name="AS_UNIQUEID" val="858"/>
</p:tagLst>
</file>

<file path=ppt/tags/tag34.xml><?xml version="1.0" encoding="utf-8"?>
<p:tagLst xmlns:a="http://schemas.openxmlformats.org/drawingml/2006/main" xmlns:r="http://schemas.openxmlformats.org/officeDocument/2006/relationships" xmlns:p="http://schemas.openxmlformats.org/presentationml/2006/main">
  <p:tag name="AS_UNIQUEID" val="43"/>
</p:tagLst>
</file>

<file path=ppt/tags/tag35.xml><?xml version="1.0" encoding="utf-8"?>
<p:tagLst xmlns:a="http://schemas.openxmlformats.org/drawingml/2006/main" xmlns:r="http://schemas.openxmlformats.org/officeDocument/2006/relationships" xmlns:p="http://schemas.openxmlformats.org/presentationml/2006/main">
  <p:tag name="AS_UNIQUEID" val="859"/>
</p:tagLst>
</file>

<file path=ppt/tags/tag36.xml><?xml version="1.0" encoding="utf-8"?>
<p:tagLst xmlns:a="http://schemas.openxmlformats.org/drawingml/2006/main" xmlns:r="http://schemas.openxmlformats.org/officeDocument/2006/relationships" xmlns:p="http://schemas.openxmlformats.org/presentationml/2006/main">
  <p:tag name="AS_UNIQUEID" val="860"/>
</p:tagLst>
</file>

<file path=ppt/tags/tag37.xml><?xml version="1.0" encoding="utf-8"?>
<p:tagLst xmlns:a="http://schemas.openxmlformats.org/drawingml/2006/main" xmlns:r="http://schemas.openxmlformats.org/officeDocument/2006/relationships" xmlns:p="http://schemas.openxmlformats.org/presentationml/2006/main">
  <p:tag name="AS_UNIQUEID" val="861"/>
</p:tagLst>
</file>

<file path=ppt/tags/tag38.xml><?xml version="1.0" encoding="utf-8"?>
<p:tagLst xmlns:a="http://schemas.openxmlformats.org/drawingml/2006/main" xmlns:r="http://schemas.openxmlformats.org/officeDocument/2006/relationships" xmlns:p="http://schemas.openxmlformats.org/presentationml/2006/main">
  <p:tag name="AS_UNIQUEID" val="862"/>
</p:tagLst>
</file>

<file path=ppt/tags/tag39.xml><?xml version="1.0" encoding="utf-8"?>
<p:tagLst xmlns:a="http://schemas.openxmlformats.org/drawingml/2006/main" xmlns:r="http://schemas.openxmlformats.org/officeDocument/2006/relationships" xmlns:p="http://schemas.openxmlformats.org/presentationml/2006/main">
  <p:tag name="AS_UNIQUEID" val="866"/>
</p:tagLst>
</file>

<file path=ppt/tags/tag4.xml><?xml version="1.0" encoding="utf-8"?>
<p:tagLst xmlns:a="http://schemas.openxmlformats.org/drawingml/2006/main" xmlns:r="http://schemas.openxmlformats.org/officeDocument/2006/relationships" xmlns:p="http://schemas.openxmlformats.org/presentationml/2006/main">
  <p:tag name="AS_UNIQUEID" val="42"/>
</p:tagLst>
</file>

<file path=ppt/tags/tag40.xml><?xml version="1.0" encoding="utf-8"?>
<p:tagLst xmlns:a="http://schemas.openxmlformats.org/drawingml/2006/main" xmlns:r="http://schemas.openxmlformats.org/officeDocument/2006/relationships" xmlns:p="http://schemas.openxmlformats.org/presentationml/2006/main">
  <p:tag name="AS_UNIQUEID" val="863"/>
</p:tagLst>
</file>

<file path=ppt/tags/tag41.xml><?xml version="1.0" encoding="utf-8"?>
<p:tagLst xmlns:a="http://schemas.openxmlformats.org/drawingml/2006/main" xmlns:r="http://schemas.openxmlformats.org/officeDocument/2006/relationships" xmlns:p="http://schemas.openxmlformats.org/presentationml/2006/main">
  <p:tag name="AS_UNIQUEID" val="864"/>
</p:tagLst>
</file>

<file path=ppt/tags/tag42.xml><?xml version="1.0" encoding="utf-8"?>
<p:tagLst xmlns:a="http://schemas.openxmlformats.org/drawingml/2006/main" xmlns:r="http://schemas.openxmlformats.org/officeDocument/2006/relationships" xmlns:p="http://schemas.openxmlformats.org/presentationml/2006/main">
  <p:tag name="AS_UNIQUEID" val="865"/>
</p:tagLst>
</file>

<file path=ppt/tags/tag43.xml><?xml version="1.0" encoding="utf-8"?>
<p:tagLst xmlns:a="http://schemas.openxmlformats.org/drawingml/2006/main" xmlns:r="http://schemas.openxmlformats.org/officeDocument/2006/relationships" xmlns:p="http://schemas.openxmlformats.org/presentationml/2006/main">
  <p:tag name="AS_UNIQUEID" val="870"/>
</p:tagLst>
</file>

<file path=ppt/tags/tag44.xml><?xml version="1.0" encoding="utf-8"?>
<p:tagLst xmlns:a="http://schemas.openxmlformats.org/drawingml/2006/main" xmlns:r="http://schemas.openxmlformats.org/officeDocument/2006/relationships" xmlns:p="http://schemas.openxmlformats.org/presentationml/2006/main">
  <p:tag name="AS_UNIQUEID" val="871"/>
</p:tagLst>
</file>

<file path=ppt/tags/tag45.xml><?xml version="1.0" encoding="utf-8"?>
<p:tagLst xmlns:a="http://schemas.openxmlformats.org/drawingml/2006/main" xmlns:r="http://schemas.openxmlformats.org/officeDocument/2006/relationships" xmlns:p="http://schemas.openxmlformats.org/presentationml/2006/main">
  <p:tag name="AS_UNIQUEID" val="872"/>
</p:tagLst>
</file>

<file path=ppt/tags/tag46.xml><?xml version="1.0" encoding="utf-8"?>
<p:tagLst xmlns:a="http://schemas.openxmlformats.org/drawingml/2006/main" xmlns:r="http://schemas.openxmlformats.org/officeDocument/2006/relationships" xmlns:p="http://schemas.openxmlformats.org/presentationml/2006/main">
  <p:tag name="AS_UNIQUEID" val="43"/>
</p:tagLst>
</file>

<file path=ppt/tags/tag47.xml><?xml version="1.0" encoding="utf-8"?>
<p:tagLst xmlns:a="http://schemas.openxmlformats.org/drawingml/2006/main" xmlns:r="http://schemas.openxmlformats.org/officeDocument/2006/relationships" xmlns:p="http://schemas.openxmlformats.org/presentationml/2006/main">
  <p:tag name="AS_UNIQUEID" val="873"/>
</p:tagLst>
</file>

<file path=ppt/tags/tag48.xml><?xml version="1.0" encoding="utf-8"?>
<p:tagLst xmlns:a="http://schemas.openxmlformats.org/drawingml/2006/main" xmlns:r="http://schemas.openxmlformats.org/officeDocument/2006/relationships" xmlns:p="http://schemas.openxmlformats.org/presentationml/2006/main">
  <p:tag name="AS_UNIQUEID" val="519"/>
</p:tagLst>
</file>

<file path=ppt/tags/tag49.xml><?xml version="1.0" encoding="utf-8"?>
<p:tagLst xmlns:a="http://schemas.openxmlformats.org/drawingml/2006/main" xmlns:r="http://schemas.openxmlformats.org/officeDocument/2006/relationships" xmlns:p="http://schemas.openxmlformats.org/presentationml/2006/main">
  <p:tag name="AS_UNIQUEID" val="518"/>
</p:tagLst>
</file>

<file path=ppt/tags/tag5.xml><?xml version="1.0" encoding="utf-8"?>
<p:tagLst xmlns:a="http://schemas.openxmlformats.org/drawingml/2006/main" xmlns:r="http://schemas.openxmlformats.org/officeDocument/2006/relationships" xmlns:p="http://schemas.openxmlformats.org/presentationml/2006/main">
  <p:tag name="AS_UNIQUEID" val="44"/>
</p:tagLst>
</file>

<file path=ppt/tags/tag50.xml><?xml version="1.0" encoding="utf-8"?>
<p:tagLst xmlns:a="http://schemas.openxmlformats.org/drawingml/2006/main" xmlns:r="http://schemas.openxmlformats.org/officeDocument/2006/relationships" xmlns:p="http://schemas.openxmlformats.org/presentationml/2006/main">
  <p:tag name="AS_UNIQUEID" val="874"/>
</p:tagLst>
</file>

<file path=ppt/tags/tag51.xml><?xml version="1.0" encoding="utf-8"?>
<p:tagLst xmlns:a="http://schemas.openxmlformats.org/drawingml/2006/main" xmlns:r="http://schemas.openxmlformats.org/officeDocument/2006/relationships" xmlns:p="http://schemas.openxmlformats.org/presentationml/2006/main">
  <p:tag name="AS_UNIQUEID" val="875"/>
</p:tagLst>
</file>

<file path=ppt/tags/tag52.xml><?xml version="1.0" encoding="utf-8"?>
<p:tagLst xmlns:a="http://schemas.openxmlformats.org/drawingml/2006/main" xmlns:r="http://schemas.openxmlformats.org/officeDocument/2006/relationships" xmlns:p="http://schemas.openxmlformats.org/presentationml/2006/main">
  <p:tag name="AS_UNIQUEID" val="876"/>
</p:tagLst>
</file>

<file path=ppt/tags/tag53.xml><?xml version="1.0" encoding="utf-8"?>
<p:tagLst xmlns:a="http://schemas.openxmlformats.org/drawingml/2006/main" xmlns:r="http://schemas.openxmlformats.org/officeDocument/2006/relationships" xmlns:p="http://schemas.openxmlformats.org/presentationml/2006/main">
  <p:tag name="AS_UNIQUEID" val="888"/>
</p:tagLst>
</file>

<file path=ppt/tags/tag54.xml><?xml version="1.0" encoding="utf-8"?>
<p:tagLst xmlns:a="http://schemas.openxmlformats.org/drawingml/2006/main" xmlns:r="http://schemas.openxmlformats.org/officeDocument/2006/relationships" xmlns:p="http://schemas.openxmlformats.org/presentationml/2006/main">
  <p:tag name="AS_UNIQUEID" val="43"/>
</p:tagLst>
</file>

<file path=ppt/tags/tag55.xml><?xml version="1.0" encoding="utf-8"?>
<p:tagLst xmlns:a="http://schemas.openxmlformats.org/drawingml/2006/main" xmlns:r="http://schemas.openxmlformats.org/officeDocument/2006/relationships" xmlns:p="http://schemas.openxmlformats.org/presentationml/2006/main">
  <p:tag name="AS_UNIQUEID" val="889"/>
</p:tagLst>
</file>

<file path=ppt/tags/tag56.xml><?xml version="1.0" encoding="utf-8"?>
<p:tagLst xmlns:a="http://schemas.openxmlformats.org/drawingml/2006/main" xmlns:r="http://schemas.openxmlformats.org/officeDocument/2006/relationships" xmlns:p="http://schemas.openxmlformats.org/presentationml/2006/main">
  <p:tag name="AS_UNIQUEID" val="890"/>
</p:tagLst>
</file>

<file path=ppt/tags/tag57.xml><?xml version="1.0" encoding="utf-8"?>
<p:tagLst xmlns:a="http://schemas.openxmlformats.org/drawingml/2006/main" xmlns:r="http://schemas.openxmlformats.org/officeDocument/2006/relationships" xmlns:p="http://schemas.openxmlformats.org/presentationml/2006/main">
  <p:tag name="AS_UNIQUEID" val="894"/>
</p:tagLst>
</file>

<file path=ppt/tags/tag58.xml><?xml version="1.0" encoding="utf-8"?>
<p:tagLst xmlns:a="http://schemas.openxmlformats.org/drawingml/2006/main" xmlns:r="http://schemas.openxmlformats.org/officeDocument/2006/relationships" xmlns:p="http://schemas.openxmlformats.org/presentationml/2006/main">
  <p:tag name="AS_UNIQUEID" val="895"/>
</p:tagLst>
</file>

<file path=ppt/tags/tag59.xml><?xml version="1.0" encoding="utf-8"?>
<p:tagLst xmlns:a="http://schemas.openxmlformats.org/drawingml/2006/main" xmlns:r="http://schemas.openxmlformats.org/officeDocument/2006/relationships" xmlns:p="http://schemas.openxmlformats.org/presentationml/2006/main">
  <p:tag name="AS_UNIQUEID" val="896"/>
</p:tagLst>
</file>

<file path=ppt/tags/tag6.xml><?xml version="1.0" encoding="utf-8"?>
<p:tagLst xmlns:a="http://schemas.openxmlformats.org/drawingml/2006/main" xmlns:r="http://schemas.openxmlformats.org/officeDocument/2006/relationships" xmlns:p="http://schemas.openxmlformats.org/presentationml/2006/main">
  <p:tag name="AS_UNIQUEID" val="45"/>
</p:tagLst>
</file>

<file path=ppt/tags/tag60.xml><?xml version="1.0" encoding="utf-8"?>
<p:tagLst xmlns:a="http://schemas.openxmlformats.org/drawingml/2006/main" xmlns:r="http://schemas.openxmlformats.org/officeDocument/2006/relationships" xmlns:p="http://schemas.openxmlformats.org/presentationml/2006/main">
  <p:tag name="AS_UNIQUEID" val="897"/>
</p:tagLst>
</file>

<file path=ppt/tags/tag61.xml><?xml version="1.0" encoding="utf-8"?>
<p:tagLst xmlns:a="http://schemas.openxmlformats.org/drawingml/2006/main" xmlns:r="http://schemas.openxmlformats.org/officeDocument/2006/relationships" xmlns:p="http://schemas.openxmlformats.org/presentationml/2006/main">
  <p:tag name="AS_UNIQUEID" val="898"/>
</p:tagLst>
</file>

<file path=ppt/tags/tag62.xml><?xml version="1.0" encoding="utf-8"?>
<p:tagLst xmlns:a="http://schemas.openxmlformats.org/drawingml/2006/main" xmlns:r="http://schemas.openxmlformats.org/officeDocument/2006/relationships" xmlns:p="http://schemas.openxmlformats.org/presentationml/2006/main">
  <p:tag name="AS_UNIQUEID" val="899"/>
</p:tagLst>
</file>

<file path=ppt/tags/tag63.xml><?xml version="1.0" encoding="utf-8"?>
<p:tagLst xmlns:a="http://schemas.openxmlformats.org/drawingml/2006/main" xmlns:r="http://schemas.openxmlformats.org/officeDocument/2006/relationships" xmlns:p="http://schemas.openxmlformats.org/presentationml/2006/main">
  <p:tag name="AS_UNIQUEID" val="900"/>
</p:tagLst>
</file>

<file path=ppt/tags/tag64.xml><?xml version="1.0" encoding="utf-8"?>
<p:tagLst xmlns:a="http://schemas.openxmlformats.org/drawingml/2006/main" xmlns:r="http://schemas.openxmlformats.org/officeDocument/2006/relationships" xmlns:p="http://schemas.openxmlformats.org/presentationml/2006/main">
  <p:tag name="AS_UNIQUEID" val="901"/>
</p:tagLst>
</file>

<file path=ppt/tags/tag65.xml><?xml version="1.0" encoding="utf-8"?>
<p:tagLst xmlns:a="http://schemas.openxmlformats.org/drawingml/2006/main" xmlns:r="http://schemas.openxmlformats.org/officeDocument/2006/relationships" xmlns:p="http://schemas.openxmlformats.org/presentationml/2006/main">
  <p:tag name="AS_UNIQUEID" val="902"/>
</p:tagLst>
</file>

<file path=ppt/tags/tag66.xml><?xml version="1.0" encoding="utf-8"?>
<p:tagLst xmlns:a="http://schemas.openxmlformats.org/drawingml/2006/main" xmlns:r="http://schemas.openxmlformats.org/officeDocument/2006/relationships" xmlns:p="http://schemas.openxmlformats.org/presentationml/2006/main">
  <p:tag name="AS_UNIQUEID" val="903"/>
</p:tagLst>
</file>

<file path=ppt/tags/tag67.xml><?xml version="1.0" encoding="utf-8"?>
<p:tagLst xmlns:a="http://schemas.openxmlformats.org/drawingml/2006/main" xmlns:r="http://schemas.openxmlformats.org/officeDocument/2006/relationships" xmlns:p="http://schemas.openxmlformats.org/presentationml/2006/main">
  <p:tag name="AS_UNIQUEID" val="904"/>
</p:tagLst>
</file>

<file path=ppt/tags/tag68.xml><?xml version="1.0" encoding="utf-8"?>
<p:tagLst xmlns:a="http://schemas.openxmlformats.org/drawingml/2006/main" xmlns:r="http://schemas.openxmlformats.org/officeDocument/2006/relationships" xmlns:p="http://schemas.openxmlformats.org/presentationml/2006/main">
  <p:tag name="AS_UNIQUEID" val="905"/>
</p:tagLst>
</file>

<file path=ppt/tags/tag69.xml><?xml version="1.0" encoding="utf-8"?>
<p:tagLst xmlns:a="http://schemas.openxmlformats.org/drawingml/2006/main" xmlns:r="http://schemas.openxmlformats.org/officeDocument/2006/relationships" xmlns:p="http://schemas.openxmlformats.org/presentationml/2006/main">
  <p:tag name="AS_UNIQUEID" val="891"/>
</p:tagLst>
</file>

<file path=ppt/tags/tag7.xml><?xml version="1.0" encoding="utf-8"?>
<p:tagLst xmlns:a="http://schemas.openxmlformats.org/drawingml/2006/main" xmlns:r="http://schemas.openxmlformats.org/officeDocument/2006/relationships" xmlns:p="http://schemas.openxmlformats.org/presentationml/2006/main">
  <p:tag name="AS_UNIQUEID" val="48"/>
</p:tagLst>
</file>

<file path=ppt/tags/tag70.xml><?xml version="1.0" encoding="utf-8"?>
<p:tagLst xmlns:a="http://schemas.openxmlformats.org/drawingml/2006/main" xmlns:r="http://schemas.openxmlformats.org/officeDocument/2006/relationships" xmlns:p="http://schemas.openxmlformats.org/presentationml/2006/main">
  <p:tag name="AS_UNIQUEID" val="892"/>
</p:tagLst>
</file>

<file path=ppt/tags/tag71.xml><?xml version="1.0" encoding="utf-8"?>
<p:tagLst xmlns:a="http://schemas.openxmlformats.org/drawingml/2006/main" xmlns:r="http://schemas.openxmlformats.org/officeDocument/2006/relationships" xmlns:p="http://schemas.openxmlformats.org/presentationml/2006/main">
  <p:tag name="AS_UNIQUEID" val="893"/>
</p:tagLst>
</file>

<file path=ppt/tags/tag72.xml><?xml version="1.0" encoding="utf-8"?>
<p:tagLst xmlns:a="http://schemas.openxmlformats.org/drawingml/2006/main" xmlns:r="http://schemas.openxmlformats.org/officeDocument/2006/relationships" xmlns:p="http://schemas.openxmlformats.org/presentationml/2006/main">
  <p:tag name="AS_UNIQUEID" val="908"/>
</p:tagLst>
</file>

<file path=ppt/tags/tag73.xml><?xml version="1.0" encoding="utf-8"?>
<p:tagLst xmlns:a="http://schemas.openxmlformats.org/drawingml/2006/main" xmlns:r="http://schemas.openxmlformats.org/officeDocument/2006/relationships" xmlns:p="http://schemas.openxmlformats.org/presentationml/2006/main">
  <p:tag name="AS_UNIQUEID" val="917"/>
</p:tagLst>
</file>

<file path=ppt/tags/tag74.xml><?xml version="1.0" encoding="utf-8"?>
<p:tagLst xmlns:a="http://schemas.openxmlformats.org/drawingml/2006/main" xmlns:r="http://schemas.openxmlformats.org/officeDocument/2006/relationships" xmlns:p="http://schemas.openxmlformats.org/presentationml/2006/main">
  <p:tag name="AS_UNIQUEID" val="910"/>
</p:tagLst>
</file>

<file path=ppt/tags/tag75.xml><?xml version="1.0" encoding="utf-8"?>
<p:tagLst xmlns:a="http://schemas.openxmlformats.org/drawingml/2006/main" xmlns:r="http://schemas.openxmlformats.org/officeDocument/2006/relationships" xmlns:p="http://schemas.openxmlformats.org/presentationml/2006/main">
  <p:tag name="AS_UNIQUEID" val="912"/>
</p:tagLst>
</file>

<file path=ppt/tags/tag76.xml><?xml version="1.0" encoding="utf-8"?>
<p:tagLst xmlns:a="http://schemas.openxmlformats.org/drawingml/2006/main" xmlns:r="http://schemas.openxmlformats.org/officeDocument/2006/relationships" xmlns:p="http://schemas.openxmlformats.org/presentationml/2006/main">
  <p:tag name="AS_UNIQUEID" val="911"/>
</p:tagLst>
</file>

<file path=ppt/tags/tag77.xml><?xml version="1.0" encoding="utf-8"?>
<p:tagLst xmlns:a="http://schemas.openxmlformats.org/drawingml/2006/main" xmlns:r="http://schemas.openxmlformats.org/officeDocument/2006/relationships" xmlns:p="http://schemas.openxmlformats.org/presentationml/2006/main">
  <p:tag name="AS_UNIQUEID" val="920"/>
</p:tagLst>
</file>

<file path=ppt/tags/tag78.xml><?xml version="1.0" encoding="utf-8"?>
<p:tagLst xmlns:a="http://schemas.openxmlformats.org/drawingml/2006/main" xmlns:r="http://schemas.openxmlformats.org/officeDocument/2006/relationships" xmlns:p="http://schemas.openxmlformats.org/presentationml/2006/main">
  <p:tag name="AS_UNIQUEID" val="921"/>
</p:tagLst>
</file>

<file path=ppt/tags/tag79.xml><?xml version="1.0" encoding="utf-8"?>
<p:tagLst xmlns:a="http://schemas.openxmlformats.org/drawingml/2006/main" xmlns:r="http://schemas.openxmlformats.org/officeDocument/2006/relationships" xmlns:p="http://schemas.openxmlformats.org/presentationml/2006/main">
  <p:tag name="AS_UNIQUEID" val="925"/>
</p:tagLst>
</file>

<file path=ppt/tags/tag8.xml><?xml version="1.0" encoding="utf-8"?>
<p:tagLst xmlns:a="http://schemas.openxmlformats.org/drawingml/2006/main" xmlns:r="http://schemas.openxmlformats.org/officeDocument/2006/relationships" xmlns:p="http://schemas.openxmlformats.org/presentationml/2006/main">
  <p:tag name="AS_UNIQUEID" val="51"/>
</p:tagLst>
</file>

<file path=ppt/tags/tag80.xml><?xml version="1.0" encoding="utf-8"?>
<p:tagLst xmlns:a="http://schemas.openxmlformats.org/drawingml/2006/main" xmlns:r="http://schemas.openxmlformats.org/officeDocument/2006/relationships" xmlns:p="http://schemas.openxmlformats.org/presentationml/2006/main">
  <p:tag name="AS_UNIQUEID" val="922"/>
</p:tagLst>
</file>

<file path=ppt/tags/tag81.xml><?xml version="1.0" encoding="utf-8"?>
<p:tagLst xmlns:a="http://schemas.openxmlformats.org/drawingml/2006/main" xmlns:r="http://schemas.openxmlformats.org/officeDocument/2006/relationships" xmlns:p="http://schemas.openxmlformats.org/presentationml/2006/main">
  <p:tag name="AS_UNIQUEID" val="923"/>
</p:tagLst>
</file>

<file path=ppt/tags/tag82.xml><?xml version="1.0" encoding="utf-8"?>
<p:tagLst xmlns:a="http://schemas.openxmlformats.org/drawingml/2006/main" xmlns:r="http://schemas.openxmlformats.org/officeDocument/2006/relationships" xmlns:p="http://schemas.openxmlformats.org/presentationml/2006/main">
  <p:tag name="AS_UNIQUEID" val="924"/>
</p:tagLst>
</file>

<file path=ppt/tags/tag83.xml><?xml version="1.0" encoding="utf-8"?>
<p:tagLst xmlns:a="http://schemas.openxmlformats.org/drawingml/2006/main" xmlns:r="http://schemas.openxmlformats.org/officeDocument/2006/relationships" xmlns:p="http://schemas.openxmlformats.org/presentationml/2006/main">
  <p:tag name="AS_UNIQUEID" val="934"/>
</p:tagLst>
</file>

<file path=ppt/tags/tag84.xml><?xml version="1.0" encoding="utf-8"?>
<p:tagLst xmlns:a="http://schemas.openxmlformats.org/drawingml/2006/main" xmlns:r="http://schemas.openxmlformats.org/officeDocument/2006/relationships" xmlns:p="http://schemas.openxmlformats.org/presentationml/2006/main">
  <p:tag name="AS_UNIQUEID" val="935"/>
</p:tagLst>
</file>

<file path=ppt/tags/tag85.xml><?xml version="1.0" encoding="utf-8"?>
<p:tagLst xmlns:a="http://schemas.openxmlformats.org/drawingml/2006/main" xmlns:r="http://schemas.openxmlformats.org/officeDocument/2006/relationships" xmlns:p="http://schemas.openxmlformats.org/presentationml/2006/main">
  <p:tag name="AS_UNIQUEID" val="936"/>
</p:tagLst>
</file>

<file path=ppt/tags/tag86.xml><?xml version="1.0" encoding="utf-8"?>
<p:tagLst xmlns:a="http://schemas.openxmlformats.org/drawingml/2006/main" xmlns:r="http://schemas.openxmlformats.org/officeDocument/2006/relationships" xmlns:p="http://schemas.openxmlformats.org/presentationml/2006/main">
  <p:tag name="AS_UNIQUEID" val="940"/>
</p:tagLst>
</file>

<file path=ppt/tags/tag87.xml><?xml version="1.0" encoding="utf-8"?>
<p:tagLst xmlns:a="http://schemas.openxmlformats.org/drawingml/2006/main" xmlns:r="http://schemas.openxmlformats.org/officeDocument/2006/relationships" xmlns:p="http://schemas.openxmlformats.org/presentationml/2006/main">
  <p:tag name="AS_UNIQUEID" val="937"/>
</p:tagLst>
</file>

<file path=ppt/tags/tag88.xml><?xml version="1.0" encoding="utf-8"?>
<p:tagLst xmlns:a="http://schemas.openxmlformats.org/drawingml/2006/main" xmlns:r="http://schemas.openxmlformats.org/officeDocument/2006/relationships" xmlns:p="http://schemas.openxmlformats.org/presentationml/2006/main">
  <p:tag name="AS_UNIQUEID" val="938"/>
</p:tagLst>
</file>

<file path=ppt/tags/tag89.xml><?xml version="1.0" encoding="utf-8"?>
<p:tagLst xmlns:a="http://schemas.openxmlformats.org/drawingml/2006/main" xmlns:r="http://schemas.openxmlformats.org/officeDocument/2006/relationships" xmlns:p="http://schemas.openxmlformats.org/presentationml/2006/main">
  <p:tag name="AS_UNIQUEID" val="939"/>
</p:tagLst>
</file>

<file path=ppt/tags/tag9.xml><?xml version="1.0" encoding="utf-8"?>
<p:tagLst xmlns:a="http://schemas.openxmlformats.org/drawingml/2006/main" xmlns:r="http://schemas.openxmlformats.org/officeDocument/2006/relationships" xmlns:p="http://schemas.openxmlformats.org/presentationml/2006/main">
  <p:tag name="AS_UNIQUEID" val="46"/>
</p:tagLst>
</file>

<file path=ppt/tags/tag90.xml><?xml version="1.0" encoding="utf-8"?>
<p:tagLst xmlns:a="http://schemas.openxmlformats.org/drawingml/2006/main" xmlns:r="http://schemas.openxmlformats.org/officeDocument/2006/relationships" xmlns:p="http://schemas.openxmlformats.org/presentationml/2006/main">
  <p:tag name="AS_UNIQUEID" val="948"/>
</p:tagLst>
</file>

<file path=ppt/tags/tag91.xml><?xml version="1.0" encoding="utf-8"?>
<p:tagLst xmlns:a="http://schemas.openxmlformats.org/drawingml/2006/main" xmlns:r="http://schemas.openxmlformats.org/officeDocument/2006/relationships" xmlns:p="http://schemas.openxmlformats.org/presentationml/2006/main">
  <p:tag name="AS_UNIQUEID" val="949"/>
</p:tagLst>
</file>

<file path=ppt/tags/tag92.xml><?xml version="1.0" encoding="utf-8"?>
<p:tagLst xmlns:a="http://schemas.openxmlformats.org/drawingml/2006/main" xmlns:r="http://schemas.openxmlformats.org/officeDocument/2006/relationships" xmlns:p="http://schemas.openxmlformats.org/presentationml/2006/main">
  <p:tag name="AS_UNIQUEID" val="953"/>
</p:tagLst>
</file>

<file path=ppt/tags/tag93.xml><?xml version="1.0" encoding="utf-8"?>
<p:tagLst xmlns:a="http://schemas.openxmlformats.org/drawingml/2006/main" xmlns:r="http://schemas.openxmlformats.org/officeDocument/2006/relationships" xmlns:p="http://schemas.openxmlformats.org/presentationml/2006/main">
  <p:tag name="AS_UNIQUEID" val="954"/>
</p:tagLst>
</file>

<file path=ppt/tags/tag94.xml><?xml version="1.0" encoding="utf-8"?>
<p:tagLst xmlns:a="http://schemas.openxmlformats.org/drawingml/2006/main" xmlns:r="http://schemas.openxmlformats.org/officeDocument/2006/relationships" xmlns:p="http://schemas.openxmlformats.org/presentationml/2006/main">
  <p:tag name="AS_UNIQUEID" val="950"/>
</p:tagLst>
</file>

<file path=ppt/tags/tag95.xml><?xml version="1.0" encoding="utf-8"?>
<p:tagLst xmlns:a="http://schemas.openxmlformats.org/drawingml/2006/main" xmlns:r="http://schemas.openxmlformats.org/officeDocument/2006/relationships" xmlns:p="http://schemas.openxmlformats.org/presentationml/2006/main">
  <p:tag name="AS_UNIQUEID" val="951"/>
</p:tagLst>
</file>

<file path=ppt/tags/tag96.xml><?xml version="1.0" encoding="utf-8"?>
<p:tagLst xmlns:a="http://schemas.openxmlformats.org/drawingml/2006/main" xmlns:r="http://schemas.openxmlformats.org/officeDocument/2006/relationships" xmlns:p="http://schemas.openxmlformats.org/presentationml/2006/main">
  <p:tag name="AS_UNIQUEID" val="952"/>
</p:tagLst>
</file>

<file path=ppt/tags/tag97.xml><?xml version="1.0" encoding="utf-8"?>
<p:tagLst xmlns:a="http://schemas.openxmlformats.org/drawingml/2006/main" xmlns:r="http://schemas.openxmlformats.org/officeDocument/2006/relationships" xmlns:p="http://schemas.openxmlformats.org/presentationml/2006/main">
  <p:tag name="AS_UNIQUEID" val="962"/>
</p:tagLst>
</file>

<file path=ppt/tags/tag98.xml><?xml version="1.0" encoding="utf-8"?>
<p:tagLst xmlns:a="http://schemas.openxmlformats.org/drawingml/2006/main" xmlns:r="http://schemas.openxmlformats.org/officeDocument/2006/relationships" xmlns:p="http://schemas.openxmlformats.org/presentationml/2006/main">
  <p:tag name="AS_UNIQUEID" val="651"/>
</p:tagLst>
</file>

<file path=ppt/tags/tag99.xml><?xml version="1.0" encoding="utf-8"?>
<p:tagLst xmlns:a="http://schemas.openxmlformats.org/drawingml/2006/main" xmlns:r="http://schemas.openxmlformats.org/officeDocument/2006/relationships" xmlns:p="http://schemas.openxmlformats.org/presentationml/2006/main">
  <p:tag name="AS_UNIQUEID" val="650"/>
  <p:tag name="KSO_WM_UNIT_TABLE_BEAUTIFY" val="smartTable{3550dd53-bd4c-44dc-bc56-73afbf0d4fcf}"/>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qzjzgulc">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3916</TotalTime>
  <Words>3529</Words>
  <PresentationFormat>自定义</PresentationFormat>
  <Paragraphs>244</Paragraphs>
  <Slides>22</Slides>
  <Notes>22</Notes>
  <HiddenSlides>0</HiddenSlides>
  <MMClips>0</MMClips>
  <ScaleCrop>false</ScaleCrop>
  <HeadingPairs>
    <vt:vector size="4" baseType="variant">
      <vt:variant>
        <vt:lpstr>主题</vt:lpstr>
      </vt:variant>
      <vt:variant>
        <vt:i4>2</vt:i4>
      </vt:variant>
      <vt:variant>
        <vt:lpstr>幻灯片标题</vt:lpstr>
      </vt:variant>
      <vt:variant>
        <vt:i4>22</vt:i4>
      </vt:variant>
    </vt:vector>
  </HeadingPairs>
  <TitlesOfParts>
    <vt:vector size="24" baseType="lpstr">
      <vt:lpstr>第一PPT，www.1ppt.com</vt:lpstr>
      <vt:lpstr>自定义设计方案</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2018-06-17T04:53:58Z</dcterms:created>
  <dcterms:modified xsi:type="dcterms:W3CDTF">2021-11-12T01:40:41Z</dcterms:modified>
</cp:coreProperties>
</file>