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slideMasters/slideMaster8.xml" ContentType="application/vnd.openxmlformats-officedocument.presentationml.slideMaster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slideLayouts/slideLayout43.xml" ContentType="application/vnd.openxmlformats-officedocument.presentationml.slideLayout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slideMasters/slideMaster5.xml" ContentType="application/vnd.openxmlformats-officedocument.presentationml.slideMaster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Layouts/slideLayout59.xml" ContentType="application/vnd.openxmlformats-officedocument.presentationml.slideLayout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44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slideLayouts/slideLayout78.xml" ContentType="application/vnd.openxmlformats-officedocument.presentationml.slideLayout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notesSlides/notesSlide1.xml" ContentType="application/vnd.openxmlformats-officedocument.presentationml.notesSlide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26.xml" ContentType="application/vnd.openxmlformats-officedocument.presentationml.tags+xml"/>
  <Override PartName="/ppt/slideLayouts/slideLayout12.xml" ContentType="application/vnd.openxmlformats-officedocument.presentationml.slideLayout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51.xml" ContentType="application/vnd.openxmlformats-officedocument.presentationml.tags+xml"/>
  <Override PartName="/ppt/theme/theme9.xml" ContentType="application/vnd.openxmlformats-officedocument.theme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slideLayouts/slideLayout28.xml" ContentType="application/vnd.openxmlformats-officedocument.presentationml.slideLayout+xml"/>
  <Override PartName="/ppt/tags/tag245.xml" ContentType="application/vnd.openxmlformats-officedocument.presentationml.tags+xml"/>
  <Override PartName="/ppt/slideLayouts/slideLayout75.xml" ContentType="application/vnd.openxmlformats-officedocument.presentationml.slideLayout+xml"/>
  <Override PartName="/ppt/tags/tag292.xml" ContentType="application/vnd.openxmlformats-officedocument.presentationml.tags+xml"/>
  <Override PartName="/ppt/tags/tag100.xml" ContentType="application/vnd.openxmlformats-officedocument.presentationml.tags+xml"/>
  <Override PartName="/ppt/slideLayouts/slideLayout53.xml" ContentType="application/vnd.openxmlformats-officedocument.presentationml.slideLayout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slideLayouts/slideLayout50.xml" ContentType="application/vnd.openxmlformats-officedocument.presentationml.slideLayout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ppt/tags/tag46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Layouts/slideLayout66.xml" ContentType="application/vnd.openxmlformats-officedocument.presentationml.slideLayout+xml"/>
  <Override PartName="/ppt/tags/tag247.xml" ContentType="application/vnd.openxmlformats-officedocument.presentationml.tags+xml"/>
  <Override PartName="/ppt/slideLayouts/slideLayout77.xml" ContentType="application/vnd.openxmlformats-officedocument.presentationml.slideLayout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slideLayouts/slideLayout55.xml" ContentType="application/vnd.openxmlformats-officedocument.presentationml.slideLayout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slideLayouts/slideLayout80.xml" ContentType="application/vnd.openxmlformats-officedocument.presentationml.slideLayout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slideLayouts/slideLayout11.xml" ContentType="application/vnd.openxmlformats-officedocument.presentationml.slideLayout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slideMasters/slideMaster6.xml" ContentType="application/vnd.openxmlformats-officedocument.presentationml.slideMaster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heme/theme8.xml" ContentType="application/vnd.openxmlformats-officedocument.theme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Layouts/slideLayout74.xml" ContentType="application/vnd.openxmlformats-officedocument.presentationml.slideLayout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slideLayouts/slideLayout68.xml" ContentType="application/vnd.openxmlformats-officedocument.presentationml.slideLayout+xml"/>
  <Override PartName="/ppt/tags/tag249.xml" ContentType="application/vnd.openxmlformats-officedocument.presentationml.tags+xml"/>
  <Override PartName="/ppt/slideLayouts/slideLayout79.xml" ContentType="application/vnd.openxmlformats-officedocument.presentationml.slideLayout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57.xml" ContentType="application/vnd.openxmlformats-officedocument.presentationml.slideLayout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76.xml" ContentType="application/vnd.openxmlformats-officedocument.presentationml.slideLayout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Layouts/slideLayout48.xml" ContentType="application/vnd.openxmlformats-officedocument.presentationml.slideLayout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slideLayouts/slideLayout73.xml" ContentType="application/vnd.openxmlformats-officedocument.presentationml.slideLayout+xml"/>
  <Override PartName="/ppt/tags/tag290.xml" ContentType="application/vnd.openxmlformats-officedocument.presentationml.tags+xml"/>
  <Override PartName="/ppt/tags/tag388.xml" ContentType="application/vnd.openxmlformats-officedocument.presentationml.tags+xml"/>
  <Default Extension="wmf" ContentType="image/x-wmf"/>
  <Override PartName="/ppt/slideLayouts/slideLayout51.xml" ContentType="application/vnd.openxmlformats-officedocument.presentationml.slideLayout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Layouts/slideLayout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slideLayouts/slideLayout70.xml" ContentType="application/vnd.openxmlformats-officedocument.presentationml.slideLayout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slideMasters/slideMaster7.xml" ContentType="application/vnd.openxmlformats-officedocument.presentationml.slideMaster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64.xml" ContentType="application/vnd.openxmlformats-officedocument.presentationml.slideLayout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9" r:id="rId2"/>
    <p:sldMasterId id="2147484052" r:id="rId3"/>
    <p:sldMasterId id="2147502282" r:id="rId4"/>
    <p:sldMasterId id="2147507651" r:id="rId5"/>
    <p:sldMasterId id="2147507667" r:id="rId6"/>
    <p:sldMasterId id="2147507683" r:id="rId7"/>
    <p:sldMasterId id="2147507762" r:id="rId8"/>
  </p:sldMasterIdLst>
  <p:notesMasterIdLst>
    <p:notesMasterId r:id="rId49"/>
  </p:notesMasterIdLst>
  <p:sldIdLst>
    <p:sldId id="980" r:id="rId9"/>
    <p:sldId id="350" r:id="rId10"/>
    <p:sldId id="1146" r:id="rId11"/>
    <p:sldId id="306" r:id="rId12"/>
    <p:sldId id="692" r:id="rId13"/>
    <p:sldId id="1127" r:id="rId14"/>
    <p:sldId id="1292" r:id="rId15"/>
    <p:sldId id="1297" r:id="rId16"/>
    <p:sldId id="1300" r:id="rId17"/>
    <p:sldId id="1301" r:id="rId18"/>
    <p:sldId id="1298" r:id="rId19"/>
    <p:sldId id="1302" r:id="rId20"/>
    <p:sldId id="1303" r:id="rId21"/>
    <p:sldId id="1278" r:id="rId22"/>
    <p:sldId id="1282" r:id="rId23"/>
    <p:sldId id="1281" r:id="rId24"/>
    <p:sldId id="1307" r:id="rId25"/>
    <p:sldId id="1308" r:id="rId26"/>
    <p:sldId id="983" r:id="rId27"/>
    <p:sldId id="924" r:id="rId28"/>
    <p:sldId id="1277" r:id="rId29"/>
    <p:sldId id="1304" r:id="rId30"/>
    <p:sldId id="1274" r:id="rId31"/>
    <p:sldId id="1272" r:id="rId32"/>
    <p:sldId id="1288" r:id="rId33"/>
    <p:sldId id="1305" r:id="rId34"/>
    <p:sldId id="1253" r:id="rId35"/>
    <p:sldId id="1254" r:id="rId36"/>
    <p:sldId id="1306" r:id="rId37"/>
    <p:sldId id="1311" r:id="rId38"/>
    <p:sldId id="1275" r:id="rId39"/>
    <p:sldId id="1310" r:id="rId40"/>
    <p:sldId id="1299" r:id="rId41"/>
    <p:sldId id="1260" r:id="rId42"/>
    <p:sldId id="1256" r:id="rId43"/>
    <p:sldId id="1280" r:id="rId44"/>
    <p:sldId id="1291" r:id="rId45"/>
    <p:sldId id="1290" r:id="rId46"/>
    <p:sldId id="1309" r:id="rId47"/>
    <p:sldId id="331" r:id="rId48"/>
  </p:sldIdLst>
  <p:sldSz cx="9144000" cy="5143500" type="screen16x9"/>
  <p:notesSz cx="6858000" cy="9144000"/>
  <p:custDataLst>
    <p:tags r:id="rId5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4025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1225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68425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5625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738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08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7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heme" Target="../theme/theme9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353CFD5-4C3F-4FE9-8720-37812E34F827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88068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3E6844E1-2E6F-4038-BE44-56238F060A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90114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90115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69641B-634C-4B46-8498-07B12A3152A7}" type="slidenum">
              <a:rPr lang="zh-CN" altLang="en-US" smtClean="0">
                <a:solidFill>
                  <a:srgbClr val="000000"/>
                </a:solidFill>
                <a:ea typeface="宋体" charset="-122"/>
              </a:rPr>
              <a:pPr/>
              <a:t>1</a:t>
            </a:fld>
            <a:endParaRPr lang="en-US" altLang="zh-CN" smtClean="0">
              <a:solidFill>
                <a:srgbClr val="000000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4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4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4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4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4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4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4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4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4" indent="0" algn="ctr">
              <a:buNone/>
              <a:defRPr sz="2000"/>
            </a:lvl2pPr>
            <a:lvl3pPr marL="913973" indent="0" algn="ctr">
              <a:buNone/>
              <a:defRPr sz="1800"/>
            </a:lvl3pPr>
            <a:lvl4pPr marL="1370954" indent="0" algn="ctr">
              <a:buNone/>
              <a:defRPr sz="1600"/>
            </a:lvl4pPr>
            <a:lvl5pPr marL="1827944" indent="0" algn="ctr">
              <a:buNone/>
              <a:defRPr sz="1600"/>
            </a:lvl5pPr>
            <a:lvl6pPr marL="2284917" indent="0" algn="ctr">
              <a:buNone/>
              <a:defRPr sz="1600"/>
            </a:lvl6pPr>
            <a:lvl7pPr marL="2741891" indent="0" algn="ctr">
              <a:buNone/>
              <a:defRPr sz="1600"/>
            </a:lvl7pPr>
            <a:lvl8pPr marL="3198880" indent="0" algn="ctr">
              <a:buNone/>
              <a:defRPr sz="1600"/>
            </a:lvl8pPr>
            <a:lvl9pPr marL="3655862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A3C-B548-4E7C-8ADD-CE11FFA8AB9E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2B48-E8A3-43F1-B328-DFBB1D1A1D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5AD9-5199-4A56-8CCE-A21847C45B0A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ED8D-2E26-4A8A-B97E-AF77A5AD25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掌握, 网球&#10;&#10;已生成高可信度的说明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8938" y="98425"/>
            <a:ext cx="823912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>
              <a:ext uri="{FF2B5EF4-FFF2-40B4-BE49-F238E27FC236}"/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46575" y="4354513"/>
            <a:ext cx="37322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50" tIns="34289" rIns="68550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60" fontAlgn="auto">
              <a:lnSpc>
                <a:spcPts val="2475"/>
              </a:lnSpc>
              <a:defRPr/>
            </a:pPr>
            <a:r>
              <a:rPr lang="zh-CN" altLang="en-US" sz="2100">
                <a:solidFill>
                  <a:srgbClr val="0C9EC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权威专业教育资源门户</a:t>
            </a:r>
          </a:p>
        </p:txBody>
      </p:sp>
      <p:sp>
        <p:nvSpPr>
          <p:cNvPr id="4" name="矩形 3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7188"/>
            <a:ext cx="9144000" cy="2214562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anchor="ctr"/>
          <a:lstStyle/>
          <a:p>
            <a:pPr algn="ctr" defTabSz="685460" fontAlgn="auto">
              <a:defRPr/>
            </a:pP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8938" y="185738"/>
            <a:ext cx="1485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掌握, 网球&#10;&#10;已生成高可信度的说明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74650" y="98425"/>
            <a:ext cx="8237538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>
              <a:ext uri="{FF2B5EF4-FFF2-40B4-BE49-F238E27FC236}"/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46575" y="4354513"/>
            <a:ext cx="37322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50" tIns="34289" rIns="68550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685460" fontAlgn="auto">
              <a:lnSpc>
                <a:spcPts val="2475"/>
              </a:lnSpc>
              <a:defRPr/>
            </a:pPr>
            <a:r>
              <a:rPr lang="zh-CN" altLang="en-US" sz="2100">
                <a:solidFill>
                  <a:srgbClr val="5BADF7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权威专业教育资源门户</a:t>
            </a:r>
          </a:p>
        </p:txBody>
      </p:sp>
      <p:sp>
        <p:nvSpPr>
          <p:cNvPr id="4" name="矩形 3">
            <a:extLst>
              <a:ext uri="{FF2B5EF4-FFF2-40B4-BE49-F238E27FC236}"/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7188"/>
            <a:ext cx="9144000" cy="2214562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anchor="ctr"/>
          <a:lstStyle/>
          <a:p>
            <a:pPr algn="ctr" defTabSz="685460" fontAlgn="auto">
              <a:defRPr/>
            </a:pP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8938" y="185738"/>
            <a:ext cx="1485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3966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4683125"/>
            <a:ext cx="2133600" cy="342900"/>
          </a:xfrm>
          <a:prstGeom prst="rect">
            <a:avLst/>
          </a:prstGeom>
        </p:spPr>
        <p:txBody>
          <a:bodyPr lIns="91402" tIns="45701" rIns="91402" bIns="45701"/>
          <a:lstStyle>
            <a:lvl1pPr eaLnBrk="0" hangingPunct="0"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3966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 lIns="91402" tIns="45701" rIns="91402" bIns="45701"/>
          <a:lstStyle>
            <a:lvl1pPr eaLnBrk="0" hangingPunct="0"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23966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683125"/>
            <a:ext cx="2133600" cy="342900"/>
          </a:xfrm>
          <a:prstGeom prst="rect">
            <a:avLst/>
          </a:prstGeom>
        </p:spPr>
        <p:txBody>
          <a:bodyPr lIns="91402" tIns="45701" rIns="91402" bIns="45701"/>
          <a:lstStyle>
            <a:lvl1pPr eaLnBrk="0" hangingPunct="0">
              <a:defRPr>
                <a:solidFill>
                  <a:srgbClr val="000000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5650BCB9-89F4-4C3C-BA53-11BC9D6BCAB3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4" indent="0" algn="ctr">
              <a:buNone/>
              <a:defRPr sz="2000"/>
            </a:lvl2pPr>
            <a:lvl3pPr marL="913973" indent="0" algn="ctr">
              <a:buNone/>
              <a:defRPr sz="1800"/>
            </a:lvl3pPr>
            <a:lvl4pPr marL="1370954" indent="0" algn="ctr">
              <a:buNone/>
              <a:defRPr sz="1600"/>
            </a:lvl4pPr>
            <a:lvl5pPr marL="1827944" indent="0" algn="ctr">
              <a:buNone/>
              <a:defRPr sz="1600"/>
            </a:lvl5pPr>
            <a:lvl6pPr marL="2284917" indent="0" algn="ctr">
              <a:buNone/>
              <a:defRPr sz="1600"/>
            </a:lvl6pPr>
            <a:lvl7pPr marL="2741891" indent="0" algn="ctr">
              <a:buNone/>
              <a:defRPr sz="1600"/>
            </a:lvl7pPr>
            <a:lvl8pPr marL="3198880" indent="0" algn="ctr">
              <a:buNone/>
              <a:defRPr sz="1600"/>
            </a:lvl8pPr>
            <a:lvl9pPr marL="3655862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A635-EEFD-489D-BC7D-F50D37372625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CCF2-E813-44CC-9EA6-F16A95532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56C2-F85B-4103-AE1F-3B54B295562D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9BE8-0573-45A9-95C3-7AF73A1A38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9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12B84-3918-45EE-BB91-F8BB23E4A479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9CAB-12BF-428C-B0DD-2CA3EDD5BC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96E0-CAA2-43B3-B859-96CBF15F5E33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CB38-530F-4F8D-9350-6C3E40F19A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23A2-4208-4145-A4B4-687A9D65FC7A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476C-17C5-45DE-BA6E-C800C88C5D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F955-5BF8-4FF7-B0C6-A68D51B41A91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DA49-3247-4895-88FB-120DC1AE84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F579-507D-428C-A71B-C2D642F4489E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0902-62D9-4B7C-B36B-AB6AA59FC4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74" indent="0">
              <a:buNone/>
              <a:defRPr sz="1400"/>
            </a:lvl2pPr>
            <a:lvl3pPr marL="913973" indent="0">
              <a:buNone/>
              <a:defRPr sz="1200"/>
            </a:lvl3pPr>
            <a:lvl4pPr marL="1370954" indent="0">
              <a:buNone/>
              <a:defRPr sz="1000"/>
            </a:lvl4pPr>
            <a:lvl5pPr marL="1827944" indent="0">
              <a:buNone/>
              <a:defRPr sz="1000"/>
            </a:lvl5pPr>
            <a:lvl6pPr marL="2284917" indent="0">
              <a:buNone/>
              <a:defRPr sz="1000"/>
            </a:lvl6pPr>
            <a:lvl7pPr marL="2741891" indent="0">
              <a:buNone/>
              <a:defRPr sz="1000"/>
            </a:lvl7pPr>
            <a:lvl8pPr marL="3198880" indent="0">
              <a:buNone/>
              <a:defRPr sz="1000"/>
            </a:lvl8pPr>
            <a:lvl9pPr marL="365586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C124-A5CE-476B-93F5-107F742B8E74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AF8D-F478-41DB-982D-9A323C316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73" indent="0">
              <a:buNone/>
              <a:defRPr sz="2400"/>
            </a:lvl3pPr>
            <a:lvl4pPr marL="1370954" indent="0">
              <a:buNone/>
              <a:defRPr sz="2000"/>
            </a:lvl4pPr>
            <a:lvl5pPr marL="1827944" indent="0">
              <a:buNone/>
              <a:defRPr sz="2000"/>
            </a:lvl5pPr>
            <a:lvl6pPr marL="2284917" indent="0">
              <a:buNone/>
              <a:defRPr sz="2000"/>
            </a:lvl6pPr>
            <a:lvl7pPr marL="2741891" indent="0">
              <a:buNone/>
              <a:defRPr sz="2000"/>
            </a:lvl7pPr>
            <a:lvl8pPr marL="3198880" indent="0">
              <a:buNone/>
              <a:defRPr sz="2000"/>
            </a:lvl8pPr>
            <a:lvl9pPr marL="3655862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74" indent="0">
              <a:buNone/>
              <a:defRPr sz="1400"/>
            </a:lvl2pPr>
            <a:lvl3pPr marL="913973" indent="0">
              <a:buNone/>
              <a:defRPr sz="1200"/>
            </a:lvl3pPr>
            <a:lvl4pPr marL="1370954" indent="0">
              <a:buNone/>
              <a:defRPr sz="1000"/>
            </a:lvl4pPr>
            <a:lvl5pPr marL="1827944" indent="0">
              <a:buNone/>
              <a:defRPr sz="1000"/>
            </a:lvl5pPr>
            <a:lvl6pPr marL="2284917" indent="0">
              <a:buNone/>
              <a:defRPr sz="1000"/>
            </a:lvl6pPr>
            <a:lvl7pPr marL="2741891" indent="0">
              <a:buNone/>
              <a:defRPr sz="1000"/>
            </a:lvl7pPr>
            <a:lvl8pPr marL="3198880" indent="0">
              <a:buNone/>
              <a:defRPr sz="1000"/>
            </a:lvl8pPr>
            <a:lvl9pPr marL="365586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57F9-3091-474A-B032-F972BEBBABAC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B496-E357-482E-B58A-8024241C24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21D0-2612-4843-8AF3-8D1D6D686447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81C8-329B-45CB-9737-1B6A54109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C99B-95DD-4E30-85A9-99C1D72F51D0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1F96-5C80-4543-AAA9-C5D779E5C5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4" indent="0" algn="ctr">
              <a:buNone/>
              <a:defRPr sz="2000"/>
            </a:lvl2pPr>
            <a:lvl3pPr marL="913973" indent="0" algn="ctr">
              <a:buNone/>
              <a:defRPr sz="1800"/>
            </a:lvl3pPr>
            <a:lvl4pPr marL="1370954" indent="0" algn="ctr">
              <a:buNone/>
              <a:defRPr sz="1600"/>
            </a:lvl4pPr>
            <a:lvl5pPr marL="1827944" indent="0" algn="ctr">
              <a:buNone/>
              <a:defRPr sz="1600"/>
            </a:lvl5pPr>
            <a:lvl6pPr marL="2284917" indent="0" algn="ctr">
              <a:buNone/>
              <a:defRPr sz="1600"/>
            </a:lvl6pPr>
            <a:lvl7pPr marL="2741891" indent="0" algn="ctr">
              <a:buNone/>
              <a:defRPr sz="1600"/>
            </a:lvl7pPr>
            <a:lvl8pPr marL="3198880" indent="0" algn="ctr">
              <a:buNone/>
              <a:defRPr sz="1600"/>
            </a:lvl8pPr>
            <a:lvl9pPr marL="3655862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5152-72CA-4440-BB3B-90FDCC23E338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B879-02C6-4DA1-A06D-5E5CC106BD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B877-FDCA-4CD3-81B1-162502ACE416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ACE4-1181-4ED9-A3F4-2A00E2A72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9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054C-DFE7-494A-9D48-43BC8C854562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D564-DCB6-4E32-ABF4-56664311B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4854-E81E-4843-83B7-94737A448435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F2FE-0C5E-465C-8D09-C278020B8F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FF67-D852-4303-92FD-0B7C2685CD70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B26C-68CC-479B-9777-EAF316D03E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C505-AA32-4807-9A9F-A109FED819E1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27A4-C09D-4D99-A5CF-A8D7C0A3F3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9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EB3A-BEAB-4C0A-A242-1DB1F80CC2B0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1A20-CBBE-4A6B-8BD1-2683570CCF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74" indent="0">
              <a:buNone/>
              <a:defRPr sz="1400"/>
            </a:lvl2pPr>
            <a:lvl3pPr marL="913973" indent="0">
              <a:buNone/>
              <a:defRPr sz="1200"/>
            </a:lvl3pPr>
            <a:lvl4pPr marL="1370954" indent="0">
              <a:buNone/>
              <a:defRPr sz="1000"/>
            </a:lvl4pPr>
            <a:lvl5pPr marL="1827944" indent="0">
              <a:buNone/>
              <a:defRPr sz="1000"/>
            </a:lvl5pPr>
            <a:lvl6pPr marL="2284917" indent="0">
              <a:buNone/>
              <a:defRPr sz="1000"/>
            </a:lvl6pPr>
            <a:lvl7pPr marL="2741891" indent="0">
              <a:buNone/>
              <a:defRPr sz="1000"/>
            </a:lvl7pPr>
            <a:lvl8pPr marL="3198880" indent="0">
              <a:buNone/>
              <a:defRPr sz="1000"/>
            </a:lvl8pPr>
            <a:lvl9pPr marL="365586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402B-57E1-4372-AC3A-8170E8F6C7E4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3F29-7A34-4B98-82F5-E82C992DE6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73" indent="0">
              <a:buNone/>
              <a:defRPr sz="2400"/>
            </a:lvl3pPr>
            <a:lvl4pPr marL="1370954" indent="0">
              <a:buNone/>
              <a:defRPr sz="2000"/>
            </a:lvl4pPr>
            <a:lvl5pPr marL="1827944" indent="0">
              <a:buNone/>
              <a:defRPr sz="2000"/>
            </a:lvl5pPr>
            <a:lvl6pPr marL="2284917" indent="0">
              <a:buNone/>
              <a:defRPr sz="2000"/>
            </a:lvl6pPr>
            <a:lvl7pPr marL="2741891" indent="0">
              <a:buNone/>
              <a:defRPr sz="2000"/>
            </a:lvl7pPr>
            <a:lvl8pPr marL="3198880" indent="0">
              <a:buNone/>
              <a:defRPr sz="2000"/>
            </a:lvl8pPr>
            <a:lvl9pPr marL="3655862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74" indent="0">
              <a:buNone/>
              <a:defRPr sz="1400"/>
            </a:lvl2pPr>
            <a:lvl3pPr marL="913973" indent="0">
              <a:buNone/>
              <a:defRPr sz="1200"/>
            </a:lvl3pPr>
            <a:lvl4pPr marL="1370954" indent="0">
              <a:buNone/>
              <a:defRPr sz="1000"/>
            </a:lvl4pPr>
            <a:lvl5pPr marL="1827944" indent="0">
              <a:buNone/>
              <a:defRPr sz="1000"/>
            </a:lvl5pPr>
            <a:lvl6pPr marL="2284917" indent="0">
              <a:buNone/>
              <a:defRPr sz="1000"/>
            </a:lvl6pPr>
            <a:lvl7pPr marL="2741891" indent="0">
              <a:buNone/>
              <a:defRPr sz="1000"/>
            </a:lvl7pPr>
            <a:lvl8pPr marL="3198880" indent="0">
              <a:buNone/>
              <a:defRPr sz="1000"/>
            </a:lvl8pPr>
            <a:lvl9pPr marL="365586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C73B-4B6A-496A-9A10-48BE38925D6A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7C68-AA85-4CA4-893B-1AEEBE8DB7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5ED2-A335-44C3-88D5-3BA551CC55C4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6380-699B-4F43-90D6-4E58DC2DFE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105E1-E898-4625-99C2-E32F8D0E8871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7C5C-6D6F-45C2-8E93-0919ED0F90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0" indent="0" algn="ctr">
              <a:buNone/>
              <a:defRPr sz="1500"/>
            </a:lvl2pPr>
            <a:lvl3pPr marL="685664" indent="0" algn="ctr">
              <a:buNone/>
              <a:defRPr sz="1400"/>
            </a:lvl3pPr>
            <a:lvl4pPr marL="1028496" indent="0" algn="ctr">
              <a:buNone/>
              <a:defRPr sz="1200"/>
            </a:lvl4pPr>
            <a:lvl5pPr marL="1371328" indent="0" algn="ctr">
              <a:buNone/>
              <a:defRPr sz="1200"/>
            </a:lvl5pPr>
            <a:lvl6pPr marL="1714163" indent="0" algn="ctr">
              <a:buNone/>
              <a:defRPr sz="1200"/>
            </a:lvl6pPr>
            <a:lvl7pPr marL="2056991" indent="0" algn="ctr">
              <a:buNone/>
              <a:defRPr sz="1200"/>
            </a:lvl7pPr>
            <a:lvl8pPr marL="2399820" indent="0" algn="ctr">
              <a:buNone/>
              <a:defRPr sz="1200"/>
            </a:lvl8pPr>
            <a:lvl9pPr marL="274265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24E6BC75-6B6A-46A3-8CDC-E2493EF8BC4B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6824E1CE-5C43-4098-97B6-4776F9DDE9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241EF276-1241-4356-8FFF-514F7D0E8AF4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D2C8C1E-7D1D-4201-B5EC-8E72309016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05C76320-3D11-4E68-88A5-9460E14375AE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E4B5FC77-8618-4D44-A627-1877EB4F80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295FBEF1-8073-48BF-85F4-5560C58D2708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845922AD-FF0A-485A-B670-C40B2B4038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161DD8DE-BC44-4799-818F-3827AFD5428D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824B0503-1AC0-4913-A42D-0C3C4E3DF8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F008163B-622A-46D3-84F6-101AF89C6378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1021D03-425E-46E7-9293-B453F608B7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AA8B-5727-4987-8387-8C1E2310CE68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FCD6-C4FB-45D5-AB69-906A2FDD1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F2D6E316-A991-4692-AC5C-249769174824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2EDC0B2A-45B9-416C-80ED-1A7D947B40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9A96930A-E4EE-48CA-BD74-C4684466ECCE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1304F6C0-0DCC-4432-9F31-FBC320F9B6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3543FC51-74D6-4FBC-8B35-0546ABB93B29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5FBDFFBC-98F6-4EEB-A3BF-05EC654A7F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12B2C53-3E5F-4A0D-A70D-D943686A3E38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3FC82E0A-F7F3-465D-9000-6388B2D80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5"/>
          <p:cNvSpPr/>
          <p:nvPr userDrawn="1">
            <p:custDataLst>
              <p:tags r:id="rId1"/>
            </p:custDataLst>
          </p:nvPr>
        </p:nvSpPr>
        <p:spPr>
          <a:xfrm rot="16200000" flipH="1">
            <a:off x="8798719" y="304006"/>
            <a:ext cx="287338" cy="40322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 defTabSz="685664" fontAlgn="auto">
              <a:defRPr/>
            </a:pPr>
            <a:endParaRPr lang="en-US" sz="20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747125" y="361950"/>
            <a:ext cx="381000" cy="274638"/>
          </a:xfrm>
        </p:spPr>
        <p:txBody>
          <a:bodyPr rtlCol="0"/>
          <a:lstStyle>
            <a:lvl1pPr algn="ctr" eaLnBrk="0" hangingPunct="0">
              <a:defRPr sz="900" b="1" smtClean="0">
                <a:solidFill>
                  <a:srgbClr val="000000">
                    <a:lumMod val="50000"/>
                    <a:lumOff val="50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98BC83C4-37E8-4A3D-A124-188E59133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ctr"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619464"/>
            <a:ext cx="4114800" cy="2007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66CCA99F-838B-41C8-8DA1-8E6E5475271E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73BE7EE9-1C17-483D-BC89-D65FF89BEB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FFDBB895-10E7-468D-AA1E-128608BAFA1B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43DCAABA-C045-42AE-B236-53970E08B8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2D8D-BBFB-4E51-BA5C-BED4A76982E0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9604-77B1-4B82-905F-BCC53F86C5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9A991375-4052-4233-8A48-C00A290E2405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F890C144-F53D-4139-9566-7B631A3A60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384DB90F-C350-4FA7-8AC4-761675DA0EDF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2791A85A-44A0-421E-AF1E-DF0D03B687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E48B63A2-3C68-4944-9756-44069551B3C8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6724428D-6CD2-49D6-BD45-DF36A27E2A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55D5D833-78C1-49A4-92D8-5BCA09729578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F2829FE0-3E3A-47DF-A2FF-EBA485D174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B19C7232-058C-4C05-9905-FF3B5E15259A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DF8C7A36-F9FC-42D1-83CC-DE9D47FB95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301D94AA-2DC1-4ABF-A01D-2A9766E571A5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336B4AA-99CE-4F5D-B945-13840D04E5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7BA8C339-5B01-473D-8C1E-86300B2B5E08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174AC9D4-E337-4395-9343-94E21A2796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3935AE48-9DDC-485B-9DD5-707768403F20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rtlCol="0"/>
          <a:lstStyle>
            <a:lvl1pPr eaLnBrk="0" hangingPunct="0">
              <a:defRPr>
                <a:solidFill>
                  <a:srgbClr val="000000">
                    <a:tint val="75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DB83C009-2929-4C7C-A965-D987076BF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5"/>
          <p:cNvSpPr/>
          <p:nvPr userDrawn="1">
            <p:custDataLst>
              <p:tags r:id="rId1"/>
            </p:custDataLst>
          </p:nvPr>
        </p:nvSpPr>
        <p:spPr>
          <a:xfrm rot="16200000" flipH="1">
            <a:off x="8798719" y="304006"/>
            <a:ext cx="287338" cy="40322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 fontAlgn="auto">
              <a:defRPr/>
            </a:pPr>
            <a:endParaRPr lang="en-US" sz="20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747125" y="361950"/>
            <a:ext cx="381000" cy="274638"/>
          </a:xfrm>
        </p:spPr>
        <p:txBody>
          <a:bodyPr rtlCol="0"/>
          <a:lstStyle>
            <a:lvl1pPr algn="ctr" eaLnBrk="0" hangingPunct="0">
              <a:defRPr sz="900" b="1" smtClean="0">
                <a:solidFill>
                  <a:srgbClr val="000000">
                    <a:lumMod val="50000"/>
                    <a:lumOff val="50000"/>
                  </a:srgb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9D1D1E5B-2D80-4C52-94F4-9F338AE2D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ctr"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5D91-CD62-4BCB-8FC9-139FE17A7654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9CAC-134F-4393-BE5C-E3AA30EFB2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4" indent="0" algn="ctr">
              <a:buNone/>
              <a:defRPr sz="2000"/>
            </a:lvl2pPr>
            <a:lvl3pPr marL="913973" indent="0" algn="ctr">
              <a:buNone/>
              <a:defRPr sz="1800"/>
            </a:lvl3pPr>
            <a:lvl4pPr marL="1370954" indent="0" algn="ctr">
              <a:buNone/>
              <a:defRPr sz="1600"/>
            </a:lvl4pPr>
            <a:lvl5pPr marL="1827944" indent="0" algn="ctr">
              <a:buNone/>
              <a:defRPr sz="1600"/>
            </a:lvl5pPr>
            <a:lvl6pPr marL="2284917" indent="0" algn="ctr">
              <a:buNone/>
              <a:defRPr sz="1600"/>
            </a:lvl6pPr>
            <a:lvl7pPr marL="2741891" indent="0" algn="ctr">
              <a:buNone/>
              <a:defRPr sz="1600"/>
            </a:lvl7pPr>
            <a:lvl8pPr marL="3198880" indent="0" algn="ctr">
              <a:buNone/>
              <a:defRPr sz="1600"/>
            </a:lvl8pPr>
            <a:lvl9pPr marL="3655862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3EBE-048C-47BF-8A04-E00D0E8B2E0A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9A42-B7E7-4B8B-965B-CA2B4443A0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6395-E422-42E9-A931-FE3C6C153855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A3A6-7D31-4C80-89FF-608CFB1298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9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E9E7-9B1D-4D25-B3A3-E4D579AA4E22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2981-F132-4E89-9245-500339B36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BD09-8DD7-42AA-AD68-3CD860EAB29C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6E4B-464E-4E74-B2BD-2895EA056E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0455-E42C-4398-8F63-E31DC3F7E35E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064F-4D20-4E26-B206-BDC00E0D05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B23A-AF06-46FD-826B-54DC388657BE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2D10-5728-4C0D-8F42-E04D81141D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74" indent="0">
              <a:buNone/>
              <a:defRPr sz="1400"/>
            </a:lvl2pPr>
            <a:lvl3pPr marL="913973" indent="0">
              <a:buNone/>
              <a:defRPr sz="1200"/>
            </a:lvl3pPr>
            <a:lvl4pPr marL="1370954" indent="0">
              <a:buNone/>
              <a:defRPr sz="1000"/>
            </a:lvl4pPr>
            <a:lvl5pPr marL="1827944" indent="0">
              <a:buNone/>
              <a:defRPr sz="1000"/>
            </a:lvl5pPr>
            <a:lvl6pPr marL="2284917" indent="0">
              <a:buNone/>
              <a:defRPr sz="1000"/>
            </a:lvl6pPr>
            <a:lvl7pPr marL="2741891" indent="0">
              <a:buNone/>
              <a:defRPr sz="1000"/>
            </a:lvl7pPr>
            <a:lvl8pPr marL="3198880" indent="0">
              <a:buNone/>
              <a:defRPr sz="1000"/>
            </a:lvl8pPr>
            <a:lvl9pPr marL="365586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6D88-10EC-4920-8126-BB5FBD184F5F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061C-5BB8-4F52-A1C9-2170F684FF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73" indent="0">
              <a:buNone/>
              <a:defRPr sz="2400"/>
            </a:lvl3pPr>
            <a:lvl4pPr marL="1370954" indent="0">
              <a:buNone/>
              <a:defRPr sz="2000"/>
            </a:lvl4pPr>
            <a:lvl5pPr marL="1827944" indent="0">
              <a:buNone/>
              <a:defRPr sz="2000"/>
            </a:lvl5pPr>
            <a:lvl6pPr marL="2284917" indent="0">
              <a:buNone/>
              <a:defRPr sz="2000"/>
            </a:lvl6pPr>
            <a:lvl7pPr marL="2741891" indent="0">
              <a:buNone/>
              <a:defRPr sz="2000"/>
            </a:lvl7pPr>
            <a:lvl8pPr marL="3198880" indent="0">
              <a:buNone/>
              <a:defRPr sz="2000"/>
            </a:lvl8pPr>
            <a:lvl9pPr marL="3655862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74" indent="0">
              <a:buNone/>
              <a:defRPr sz="1400"/>
            </a:lvl2pPr>
            <a:lvl3pPr marL="913973" indent="0">
              <a:buNone/>
              <a:defRPr sz="1200"/>
            </a:lvl3pPr>
            <a:lvl4pPr marL="1370954" indent="0">
              <a:buNone/>
              <a:defRPr sz="1000"/>
            </a:lvl4pPr>
            <a:lvl5pPr marL="1827944" indent="0">
              <a:buNone/>
              <a:defRPr sz="1000"/>
            </a:lvl5pPr>
            <a:lvl6pPr marL="2284917" indent="0">
              <a:buNone/>
              <a:defRPr sz="1000"/>
            </a:lvl6pPr>
            <a:lvl7pPr marL="2741891" indent="0">
              <a:buNone/>
              <a:defRPr sz="1000"/>
            </a:lvl7pPr>
            <a:lvl8pPr marL="3198880" indent="0">
              <a:buNone/>
              <a:defRPr sz="1000"/>
            </a:lvl8pPr>
            <a:lvl9pPr marL="365586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3AF6-75FE-437E-9123-621D1F692A41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62F0-3629-4288-8F41-BC48C83BD5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74" indent="0">
              <a:buNone/>
              <a:defRPr sz="1400"/>
            </a:lvl2pPr>
            <a:lvl3pPr marL="913973" indent="0">
              <a:buNone/>
              <a:defRPr sz="1200"/>
            </a:lvl3pPr>
            <a:lvl4pPr marL="1370954" indent="0">
              <a:buNone/>
              <a:defRPr sz="1000"/>
            </a:lvl4pPr>
            <a:lvl5pPr marL="1827944" indent="0">
              <a:buNone/>
              <a:defRPr sz="1000"/>
            </a:lvl5pPr>
            <a:lvl6pPr marL="2284917" indent="0">
              <a:buNone/>
              <a:defRPr sz="1000"/>
            </a:lvl6pPr>
            <a:lvl7pPr marL="2741891" indent="0">
              <a:buNone/>
              <a:defRPr sz="1000"/>
            </a:lvl7pPr>
            <a:lvl8pPr marL="3198880" indent="0">
              <a:buNone/>
              <a:defRPr sz="1000"/>
            </a:lvl8pPr>
            <a:lvl9pPr marL="365586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598C-A9E7-419C-A66A-F112DE16C08E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4046-CB06-43A5-9201-EA5785B2A5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9C05-B24C-4C87-91BF-11E522135622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67CF-64AE-4052-B889-87B019DB71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CD72-B43B-49E5-A33F-571703D2BCE3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21CA-77E0-44A9-AAEB-AEF0E98D2A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3A23F-74F7-4DB5-90BF-DBA3A68E8FED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ED7D7-71CA-46DC-9E71-A2A5226AC3E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99553-A348-4CBD-9556-8DA8F22B3752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DC2B8-DAC0-4937-8039-5E1A5CDA5DC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9B4F52-828E-45D7-8317-CEE32FEBF506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B7366-3938-4498-A113-02990EFB797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30E61-C2EF-421E-ABF9-F71BDE3750F1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56F5-8C6E-4DAC-B756-CF618014D91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31FF5-9737-48CA-87FD-EEDBD72FBF04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A3C5B-A345-4FA3-B79F-1B2FD0AC0CE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78933-C7CB-4E0B-AFF9-49D8B02E2AFD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85DD4-DBD5-40BB-94BC-BDDA88BC6B7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8ADC35-EE84-4070-A80A-AB617428C06E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79F27-00AA-4501-AFE1-DE46E471B34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32967-D7A8-430F-8E8C-5ED3D46128C4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B5E89-0184-4CE5-BD6B-23E96ACB423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73" indent="0">
              <a:buNone/>
              <a:defRPr sz="2400"/>
            </a:lvl3pPr>
            <a:lvl4pPr marL="1370954" indent="0">
              <a:buNone/>
              <a:defRPr sz="2000"/>
            </a:lvl4pPr>
            <a:lvl5pPr marL="1827944" indent="0">
              <a:buNone/>
              <a:defRPr sz="2000"/>
            </a:lvl5pPr>
            <a:lvl6pPr marL="2284917" indent="0">
              <a:buNone/>
              <a:defRPr sz="2000"/>
            </a:lvl6pPr>
            <a:lvl7pPr marL="2741891" indent="0">
              <a:buNone/>
              <a:defRPr sz="2000"/>
            </a:lvl7pPr>
            <a:lvl8pPr marL="3198880" indent="0">
              <a:buNone/>
              <a:defRPr sz="2000"/>
            </a:lvl8pPr>
            <a:lvl9pPr marL="3655862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74" indent="0">
              <a:buNone/>
              <a:defRPr sz="1400"/>
            </a:lvl2pPr>
            <a:lvl3pPr marL="913973" indent="0">
              <a:buNone/>
              <a:defRPr sz="1200"/>
            </a:lvl3pPr>
            <a:lvl4pPr marL="1370954" indent="0">
              <a:buNone/>
              <a:defRPr sz="1000"/>
            </a:lvl4pPr>
            <a:lvl5pPr marL="1827944" indent="0">
              <a:buNone/>
              <a:defRPr sz="1000"/>
            </a:lvl5pPr>
            <a:lvl6pPr marL="2284917" indent="0">
              <a:buNone/>
              <a:defRPr sz="1000"/>
            </a:lvl6pPr>
            <a:lvl7pPr marL="2741891" indent="0">
              <a:buNone/>
              <a:defRPr sz="1000"/>
            </a:lvl7pPr>
            <a:lvl8pPr marL="3198880" indent="0">
              <a:buNone/>
              <a:defRPr sz="1000"/>
            </a:lvl8pPr>
            <a:lvl9pPr marL="3655862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0863-702E-4AF6-8829-2585E46A7AD9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DEA1-6ADF-4F3D-A46F-0A7D2A55F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84C03-15F3-4260-AD63-80F8ADC78EA3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B8208-4416-4FF2-BA14-77FE0CFFA35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7C4967-4644-4BC0-9285-0A164D8EF258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C098-3AE6-4A1F-A8F5-A213603FB3E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6A709-BD04-4492-93A7-283021F9B662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EBA21-592B-4E7C-9FBD-D1247E5F3D8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0D7-F7B4-4090-8A33-7C0FB66917D9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0A65-03BD-47DB-949E-FB961EA7DB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hyperlink" Target="&#22823;&#31161;&#27835;&#27700;.mp4" TargetMode="Externa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Relationship Id="rId22" Type="http://schemas.openxmlformats.org/officeDocument/2006/relationships/tags" Target="../tags/tag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63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24" Type="http://schemas.openxmlformats.org/officeDocument/2006/relationships/hyperlink" Target="&#22823;&#31161;&#27835;&#27700;.mp4" TargetMode="Externa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5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61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56.xml"/><Relationship Id="rId22" Type="http://schemas.openxmlformats.org/officeDocument/2006/relationships/tags" Target="../tags/tag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104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24" Type="http://schemas.openxmlformats.org/officeDocument/2006/relationships/hyperlink" Target="&#22823;&#31161;&#27835;&#27700;.mp4" TargetMode="Externa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9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10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97.xml"/><Relationship Id="rId22" Type="http://schemas.openxmlformats.org/officeDocument/2006/relationships/tags" Target="../tags/tag10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ags" Target="../tags/tag138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ags" Target="../tags/tag137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139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ags" Target="../tags/tag17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ags" Target="../tags/tag174.xml"/><Relationship Id="rId2" Type="http://schemas.openxmlformats.org/officeDocument/2006/relationships/slideLayout" Target="../slideLayouts/slideLayout4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7.xml"/><Relationship Id="rId19" Type="http://schemas.openxmlformats.org/officeDocument/2006/relationships/tags" Target="../tags/tag17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3" Type="http://schemas.openxmlformats.org/officeDocument/2006/relationships/slideLayout" Target="../slideLayouts/slideLayout64.xml"/><Relationship Id="rId21" Type="http://schemas.openxmlformats.org/officeDocument/2006/relationships/tags" Target="../tags/tag219.xml"/><Relationship Id="rId7" Type="http://schemas.openxmlformats.org/officeDocument/2006/relationships/slideLayout" Target="../slideLayouts/slideLayout68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63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24" Type="http://schemas.openxmlformats.org/officeDocument/2006/relationships/hyperlink" Target="&#22823;&#31161;&#27835;&#27700;.mp4" TargetMode="External"/><Relationship Id="rId5" Type="http://schemas.openxmlformats.org/officeDocument/2006/relationships/slideLayout" Target="../slideLayouts/slideLayout66.xml"/><Relationship Id="rId15" Type="http://schemas.openxmlformats.org/officeDocument/2006/relationships/tags" Target="../tags/tag213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1.xml"/><Relationship Id="rId19" Type="http://schemas.openxmlformats.org/officeDocument/2006/relationships/tags" Target="../tags/tag217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ags" Target="../tags/tag212.xml"/><Relationship Id="rId22" Type="http://schemas.openxmlformats.org/officeDocument/2006/relationships/tags" Target="../tags/tag2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190AAF-593E-4127-9556-45420228AAAC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6F2DD254-327C-423A-9652-CFA93019ED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6159500" y="4713288"/>
            <a:ext cx="6175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6767513" y="4713288"/>
            <a:ext cx="6175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7375525" y="4713288"/>
            <a:ext cx="6175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文本框 16">
            <a:hlinkClick r:id="" action="ppaction://hlinkshowjump?jump=previousslide"/>
          </p:cNvPr>
          <p:cNvSpPr txBox="1">
            <a:spLocks noChangeArrowheads="1"/>
          </p:cNvSpPr>
          <p:nvPr userDrawn="1">
            <p:custDataLst>
              <p:tags r:id="rId20"/>
            </p:custDataLst>
          </p:nvPr>
        </p:nvSpPr>
        <p:spPr bwMode="auto">
          <a:xfrm>
            <a:off x="6159500" y="4751388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</a:p>
        </p:txBody>
      </p:sp>
      <p:sp>
        <p:nvSpPr>
          <p:cNvPr id="1036" name="文本框 17">
            <a:hlinkClick r:id="" action="ppaction://hlinkshowjump?jump=nextslide"/>
          </p:cNvPr>
          <p:cNvSpPr txBox="1">
            <a:spLocks noChangeArrowheads="1"/>
          </p:cNvSpPr>
          <p:nvPr userDrawn="1">
            <p:custDataLst>
              <p:tags r:id="rId21"/>
            </p:custDataLst>
          </p:nvPr>
        </p:nvSpPr>
        <p:spPr bwMode="auto">
          <a:xfrm>
            <a:off x="6761163" y="474662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</a:p>
        </p:txBody>
      </p:sp>
      <p:sp>
        <p:nvSpPr>
          <p:cNvPr id="1037" name="文本框 18">
            <a:hlinkClick r:id="" action="ppaction://hlinkshowjump?jump=endshow"/>
          </p:cNvPr>
          <p:cNvSpPr txBox="1">
            <a:spLocks noChangeArrowheads="1"/>
          </p:cNvSpPr>
          <p:nvPr userDrawn="1">
            <p:custDataLst>
              <p:tags r:id="rId22"/>
            </p:custDataLst>
          </p:nvPr>
        </p:nvSpPr>
        <p:spPr bwMode="auto">
          <a:xfrm>
            <a:off x="7388225" y="4746625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774" r:id="rId1"/>
    <p:sldLayoutId id="2147507775" r:id="rId2"/>
    <p:sldLayoutId id="2147507776" r:id="rId3"/>
    <p:sldLayoutId id="2147507777" r:id="rId4"/>
    <p:sldLayoutId id="2147507778" r:id="rId5"/>
    <p:sldLayoutId id="2147507779" r:id="rId6"/>
    <p:sldLayoutId id="2147507780" r:id="rId7"/>
    <p:sldLayoutId id="2147507781" r:id="rId8"/>
    <p:sldLayoutId id="2147507782" r:id="rId9"/>
    <p:sldLayoutId id="2147507783" r:id="rId10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5pPr>
      <a:lvl6pPr marL="4569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397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09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794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403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7784" r:id="rId1"/>
    <p:sldLayoutId id="2147507785" r:id="rId2"/>
    <p:sldLayoutId id="2147507786" r:id="rId3"/>
  </p:sldLayoutIdLst>
  <p:transition/>
  <p:txStyles>
    <p:titleStyle>
      <a:lvl1pPr marL="681038" indent="-6810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681038" indent="-6810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  <a:sym typeface="Calibri Light" pitchFamily="34" charset="0"/>
        </a:defRPr>
      </a:lvl2pPr>
      <a:lvl3pPr marL="681038" indent="-6810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  <a:sym typeface="Calibri Light" pitchFamily="34" charset="0"/>
        </a:defRPr>
      </a:lvl3pPr>
      <a:lvl4pPr marL="681038" indent="-6810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  <a:sym typeface="Calibri Light" pitchFamily="34" charset="0"/>
        </a:defRPr>
      </a:lvl4pPr>
      <a:lvl5pPr marL="681038" indent="-6810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  <a:sym typeface="Calibri Light" pitchFamily="34" charset="0"/>
        </a:defRPr>
      </a:lvl5pPr>
      <a:lvl6pPr marL="1028190" indent="-6854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6pPr>
      <a:lvl7pPr marL="1370920" indent="-6854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7pPr>
      <a:lvl8pPr marL="1713659" indent="-6854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8pPr>
      <a:lvl9pPr marL="2056379" indent="-6854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  <a:sym typeface="Calibri Light" panose="020F0302020204030204" pitchFamily="34" charset="0"/>
        </a:defRPr>
      </a:lvl9pPr>
    </p:titleStyle>
    <p:bodyStyle>
      <a:lvl1pPr marL="166688" indent="-166688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509588" indent="-16668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852488" indent="-16668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195388" indent="-16668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1538288" indent="-166688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1885010" indent="-17137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7740" indent="-17137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0470" indent="-17137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3209" indent="-17137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6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9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2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5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7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0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72363C-7C5C-4658-9B6D-A6D32EF21041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C75586CF-179E-4B80-BF9B-0F4FCFE3ED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8439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6159500" y="4713288"/>
            <a:ext cx="6175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6767513" y="4713288"/>
            <a:ext cx="6175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7375525" y="4713288"/>
            <a:ext cx="6175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文本框 16">
            <a:hlinkClick r:id="" action="ppaction://hlinkshowjump?jump=previousslide"/>
          </p:cNvPr>
          <p:cNvSpPr txBox="1">
            <a:spLocks noChangeArrowheads="1"/>
          </p:cNvSpPr>
          <p:nvPr userDrawn="1">
            <p:custDataLst>
              <p:tags r:id="rId20"/>
            </p:custDataLst>
          </p:nvPr>
        </p:nvSpPr>
        <p:spPr bwMode="auto">
          <a:xfrm>
            <a:off x="6159500" y="4751388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</a:p>
        </p:txBody>
      </p:sp>
      <p:sp>
        <p:nvSpPr>
          <p:cNvPr id="1036" name="文本框 17">
            <a:hlinkClick r:id="" action="ppaction://hlinkshowjump?jump=nextslide"/>
          </p:cNvPr>
          <p:cNvSpPr txBox="1">
            <a:spLocks noChangeArrowheads="1"/>
          </p:cNvSpPr>
          <p:nvPr userDrawn="1">
            <p:custDataLst>
              <p:tags r:id="rId21"/>
            </p:custDataLst>
          </p:nvPr>
        </p:nvSpPr>
        <p:spPr bwMode="auto">
          <a:xfrm>
            <a:off x="6761163" y="474662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</a:p>
        </p:txBody>
      </p:sp>
      <p:sp>
        <p:nvSpPr>
          <p:cNvPr id="1037" name="文本框 18">
            <a:hlinkClick r:id="" action="ppaction://hlinkshowjump?jump=endshow"/>
          </p:cNvPr>
          <p:cNvSpPr txBox="1">
            <a:spLocks noChangeArrowheads="1"/>
          </p:cNvSpPr>
          <p:nvPr userDrawn="1">
            <p:custDataLst>
              <p:tags r:id="rId22"/>
            </p:custDataLst>
          </p:nvPr>
        </p:nvSpPr>
        <p:spPr bwMode="auto">
          <a:xfrm>
            <a:off x="7388225" y="4746625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787" r:id="rId1"/>
    <p:sldLayoutId id="2147507788" r:id="rId2"/>
    <p:sldLayoutId id="2147507789" r:id="rId3"/>
    <p:sldLayoutId id="2147507790" r:id="rId4"/>
    <p:sldLayoutId id="2147507791" r:id="rId5"/>
    <p:sldLayoutId id="2147507792" r:id="rId6"/>
    <p:sldLayoutId id="2147507793" r:id="rId7"/>
    <p:sldLayoutId id="2147507794" r:id="rId8"/>
    <p:sldLayoutId id="2147507795" r:id="rId9"/>
    <p:sldLayoutId id="2147507796" r:id="rId10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5pPr>
      <a:lvl6pPr marL="4569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397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09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794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403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A0FC92-93B1-40A9-9391-3AFC313CD2CE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D805056A-AF7E-4812-86AD-476AB1E288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30727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6159500" y="4713288"/>
            <a:ext cx="6175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6767513" y="4713288"/>
            <a:ext cx="6175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7375525" y="4713288"/>
            <a:ext cx="6175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文本框 16">
            <a:hlinkClick r:id="" action="ppaction://hlinkshowjump?jump=previousslide"/>
          </p:cNvPr>
          <p:cNvSpPr txBox="1">
            <a:spLocks noChangeArrowheads="1"/>
          </p:cNvSpPr>
          <p:nvPr userDrawn="1">
            <p:custDataLst>
              <p:tags r:id="rId20"/>
            </p:custDataLst>
          </p:nvPr>
        </p:nvSpPr>
        <p:spPr bwMode="auto">
          <a:xfrm>
            <a:off x="6159500" y="4751388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</a:p>
        </p:txBody>
      </p:sp>
      <p:sp>
        <p:nvSpPr>
          <p:cNvPr id="1036" name="文本框 17">
            <a:hlinkClick r:id="" action="ppaction://hlinkshowjump?jump=nextslide"/>
          </p:cNvPr>
          <p:cNvSpPr txBox="1">
            <a:spLocks noChangeArrowheads="1"/>
          </p:cNvSpPr>
          <p:nvPr userDrawn="1">
            <p:custDataLst>
              <p:tags r:id="rId21"/>
            </p:custDataLst>
          </p:nvPr>
        </p:nvSpPr>
        <p:spPr bwMode="auto">
          <a:xfrm>
            <a:off x="6761163" y="474662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</a:p>
        </p:txBody>
      </p:sp>
      <p:sp>
        <p:nvSpPr>
          <p:cNvPr id="1037" name="文本框 18">
            <a:hlinkClick r:id="" action="ppaction://hlinkshowjump?jump=endshow"/>
          </p:cNvPr>
          <p:cNvSpPr txBox="1">
            <a:spLocks noChangeArrowheads="1"/>
          </p:cNvSpPr>
          <p:nvPr userDrawn="1">
            <p:custDataLst>
              <p:tags r:id="rId22"/>
            </p:custDataLst>
          </p:nvPr>
        </p:nvSpPr>
        <p:spPr bwMode="auto">
          <a:xfrm>
            <a:off x="7388225" y="4746625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797" r:id="rId1"/>
    <p:sldLayoutId id="2147507798" r:id="rId2"/>
    <p:sldLayoutId id="2147507799" r:id="rId3"/>
    <p:sldLayoutId id="2147507800" r:id="rId4"/>
    <p:sldLayoutId id="2147507801" r:id="rId5"/>
    <p:sldLayoutId id="2147507802" r:id="rId6"/>
    <p:sldLayoutId id="2147507803" r:id="rId7"/>
    <p:sldLayoutId id="2147507804" r:id="rId8"/>
    <p:sldLayoutId id="2147507805" r:id="rId9"/>
    <p:sldLayoutId id="2147507806" r:id="rId10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5pPr>
      <a:lvl6pPr marL="4569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397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09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794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403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9" rIns="6856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3011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9" rIns="6856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68" tIns="34289" rIns="68568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ea typeface="微软雅黑" pitchFamily="34" charset="-122"/>
              </a:defRPr>
            </a:lvl1pPr>
          </a:lstStyle>
          <a:p>
            <a:fld id="{A879B87B-2945-407A-A495-A789D2DE96D1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68" tIns="34289" rIns="68568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68" tIns="34289" rIns="68568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微软雅黑" pitchFamily="34" charset="-122"/>
              </a:defRPr>
            </a:lvl1pPr>
          </a:lstStyle>
          <a:p>
            <a:fld id="{2C2FA0B7-4301-4FEF-B155-ED328504AC9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07" r:id="rId1"/>
    <p:sldLayoutId id="2147507808" r:id="rId2"/>
    <p:sldLayoutId id="2147507809" r:id="rId3"/>
    <p:sldLayoutId id="2147507810" r:id="rId4"/>
    <p:sldLayoutId id="2147507811" r:id="rId5"/>
    <p:sldLayoutId id="2147507812" r:id="rId6"/>
    <p:sldLayoutId id="2147507813" r:id="rId7"/>
    <p:sldLayoutId id="2147507814" r:id="rId8"/>
    <p:sldLayoutId id="2147507815" r:id="rId9"/>
    <p:sldLayoutId id="2147507816" r:id="rId10"/>
    <p:sldLayoutId id="2147507817" r:id="rId11"/>
    <p:sldLayoutId id="2147507818" r:id="rId12"/>
    <p:sldLayoutId id="2147507819" r:id="rId13"/>
    <p:sldLayoutId id="2147507820" r:id="rId14"/>
  </p:sldLayoutIdLst>
  <p:transition spd="slow" advTm="3000">
    <p:random/>
  </p:transition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9395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ea typeface="微软雅黑" pitchFamily="34" charset="-122"/>
              </a:defRPr>
            </a:lvl1pPr>
          </a:lstStyle>
          <a:p>
            <a:fld id="{B19FF78A-D781-4FB4-A119-B57B99F9FAD8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微软雅黑" pitchFamily="34" charset="-122"/>
              </a:defRPr>
            </a:lvl1pPr>
          </a:lstStyle>
          <a:p>
            <a:fld id="{8ADA75EC-2809-4EF4-945A-22FF297B7B6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21" r:id="rId1"/>
    <p:sldLayoutId id="2147507822" r:id="rId2"/>
    <p:sldLayoutId id="2147507823" r:id="rId3"/>
    <p:sldLayoutId id="2147507824" r:id="rId4"/>
    <p:sldLayoutId id="2147507825" r:id="rId5"/>
    <p:sldLayoutId id="2147507826" r:id="rId6"/>
    <p:sldLayoutId id="2147507827" r:id="rId7"/>
    <p:sldLayoutId id="2147507828" r:id="rId8"/>
    <p:sldLayoutId id="2147507829" r:id="rId9"/>
    <p:sldLayoutId id="2147507830" r:id="rId10"/>
    <p:sldLayoutId id="2147507831" r:id="rId11"/>
    <p:sldLayoutId id="2147507832" r:id="rId12"/>
    <p:sldLayoutId id="2147507833" r:id="rId13"/>
    <p:sldLayoutId id="2147507834" r:id="rId14"/>
  </p:sldLayoutIdLst>
  <p:transition spd="slow" advTm="3000">
    <p:random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  <a:cs typeface="Arial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DEF9E8-F050-42AC-9DD1-2AE56DA6F65C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0995EE5-8788-4328-B9D7-57F52C0F4C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5783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6159500" y="4713288"/>
            <a:ext cx="6175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6767513" y="4713288"/>
            <a:ext cx="6175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图片 5">
            <a:hlinkClick r:id="rId24" action="ppaction://hlinkfile"/>
          </p:cNvPr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5"/>
          <a:srcRect t="24223" b="19876"/>
          <a:stretch>
            <a:fillRect/>
          </a:stretch>
        </p:blipFill>
        <p:spPr bwMode="auto">
          <a:xfrm>
            <a:off x="7375525" y="4713288"/>
            <a:ext cx="6175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文本框 16">
            <a:hlinkClick r:id="" action="ppaction://hlinkshowjump?jump=previousslide"/>
          </p:cNvPr>
          <p:cNvSpPr txBox="1">
            <a:spLocks noChangeArrowheads="1"/>
          </p:cNvSpPr>
          <p:nvPr userDrawn="1">
            <p:custDataLst>
              <p:tags r:id="rId20"/>
            </p:custDataLst>
          </p:nvPr>
        </p:nvSpPr>
        <p:spPr bwMode="auto">
          <a:xfrm>
            <a:off x="6159500" y="4751388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</a:p>
        </p:txBody>
      </p:sp>
      <p:sp>
        <p:nvSpPr>
          <p:cNvPr id="1036" name="文本框 17">
            <a:hlinkClick r:id="" action="ppaction://hlinkshowjump?jump=nextslide"/>
          </p:cNvPr>
          <p:cNvSpPr txBox="1">
            <a:spLocks noChangeArrowheads="1"/>
          </p:cNvSpPr>
          <p:nvPr userDrawn="1">
            <p:custDataLst>
              <p:tags r:id="rId21"/>
            </p:custDataLst>
          </p:nvPr>
        </p:nvSpPr>
        <p:spPr bwMode="auto">
          <a:xfrm>
            <a:off x="6761163" y="474662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</a:p>
        </p:txBody>
      </p:sp>
      <p:sp>
        <p:nvSpPr>
          <p:cNvPr id="1037" name="文本框 18">
            <a:hlinkClick r:id="" action="ppaction://hlinkshowjump?jump=endshow"/>
          </p:cNvPr>
          <p:cNvSpPr txBox="1">
            <a:spLocks noChangeArrowheads="1"/>
          </p:cNvSpPr>
          <p:nvPr userDrawn="1">
            <p:custDataLst>
              <p:tags r:id="rId22"/>
            </p:custDataLst>
          </p:nvPr>
        </p:nvSpPr>
        <p:spPr bwMode="auto">
          <a:xfrm>
            <a:off x="7388225" y="4746625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zh-CN" altLang="en-US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35" r:id="rId1"/>
    <p:sldLayoutId id="2147507836" r:id="rId2"/>
    <p:sldLayoutId id="2147507837" r:id="rId3"/>
    <p:sldLayoutId id="2147507838" r:id="rId4"/>
    <p:sldLayoutId id="2147507839" r:id="rId5"/>
    <p:sldLayoutId id="2147507840" r:id="rId6"/>
    <p:sldLayoutId id="2147507841" r:id="rId7"/>
    <p:sldLayoutId id="2147507842" r:id="rId8"/>
    <p:sldLayoutId id="2147507843" r:id="rId9"/>
    <p:sldLayoutId id="2147507844" r:id="rId10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  <a:cs typeface="Arial" charset="0"/>
        </a:defRPr>
      </a:lvl5pPr>
      <a:lvl6pPr marL="4569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397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09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794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403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913973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85E8FEA2-5E12-43A0-9341-D3CED9909C46}" type="datetimeFigureOut">
              <a:rPr lang="zh-CN" altLang="en-US"/>
              <a:pPr/>
              <a:t>2020/12/8</a:t>
            </a:fld>
            <a:endParaRPr lang="en-US" altLang="zh-CN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D4E1056-5F1F-40DF-9310-1DA41A4888D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763" r:id="rId1"/>
    <p:sldLayoutId id="2147507764" r:id="rId2"/>
    <p:sldLayoutId id="2147507765" r:id="rId3"/>
    <p:sldLayoutId id="2147507766" r:id="rId4"/>
    <p:sldLayoutId id="2147507767" r:id="rId5"/>
    <p:sldLayoutId id="2147507768" r:id="rId6"/>
    <p:sldLayoutId id="2147507769" r:id="rId7"/>
    <p:sldLayoutId id="2147507770" r:id="rId8"/>
    <p:sldLayoutId id="2147507771" r:id="rId9"/>
    <p:sldLayoutId id="2147507772" r:id="rId10"/>
    <p:sldLayoutId id="2147507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261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60.xml"/><Relationship Id="rId10" Type="http://schemas.openxmlformats.org/officeDocument/2006/relationships/slideLayout" Target="../slideLayouts/slideLayout78.xml"/><Relationship Id="rId4" Type="http://schemas.openxmlformats.org/officeDocument/2006/relationships/tags" Target="../tags/tag259.xml"/><Relationship Id="rId9" Type="http://schemas.openxmlformats.org/officeDocument/2006/relationships/tags" Target="../tags/tag26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12.png"/><Relationship Id="rId5" Type="http://schemas.openxmlformats.org/officeDocument/2006/relationships/tags" Target="../tags/tag313.xml"/><Relationship Id="rId10" Type="http://schemas.openxmlformats.org/officeDocument/2006/relationships/image" Target="../media/image11.png"/><Relationship Id="rId4" Type="http://schemas.openxmlformats.org/officeDocument/2006/relationships/tags" Target="../tags/tag312.xml"/><Relationship Id="rId9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image" Target="../media/image14.png"/><Relationship Id="rId5" Type="http://schemas.openxmlformats.org/officeDocument/2006/relationships/tags" Target="../tags/tag325.xml"/><Relationship Id="rId10" Type="http://schemas.openxmlformats.org/officeDocument/2006/relationships/image" Target="../media/image13.png"/><Relationship Id="rId4" Type="http://schemas.openxmlformats.org/officeDocument/2006/relationships/tags" Target="../tags/tag324.xml"/><Relationship Id="rId9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image" Target="../media/image16.png"/><Relationship Id="rId5" Type="http://schemas.openxmlformats.org/officeDocument/2006/relationships/tags" Target="../tags/tag333.xml"/><Relationship Id="rId10" Type="http://schemas.openxmlformats.org/officeDocument/2006/relationships/image" Target="../media/image15.png"/><Relationship Id="rId4" Type="http://schemas.openxmlformats.org/officeDocument/2006/relationships/tags" Target="../tags/tag332.xml"/><Relationship Id="rId9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6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../media/image18.png"/><Relationship Id="rId5" Type="http://schemas.openxmlformats.org/officeDocument/2006/relationships/tags" Target="../tags/tag369.xml"/><Relationship Id="rId10" Type="http://schemas.openxmlformats.org/officeDocument/2006/relationships/image" Target="../media/image17.png"/><Relationship Id="rId4" Type="http://schemas.openxmlformats.org/officeDocument/2006/relationships/tags" Target="../tags/tag368.xml"/><Relationship Id="rId9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image" Target="../media/image20.png"/><Relationship Id="rId5" Type="http://schemas.openxmlformats.org/officeDocument/2006/relationships/tags" Target="../tags/tag377.xml"/><Relationship Id="rId10" Type="http://schemas.openxmlformats.org/officeDocument/2006/relationships/image" Target="../media/image19.png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8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image" Target="../media/image22.png"/><Relationship Id="rId5" Type="http://schemas.openxmlformats.org/officeDocument/2006/relationships/tags" Target="../tags/tag389.xml"/><Relationship Id="rId10" Type="http://schemas.openxmlformats.org/officeDocument/2006/relationships/image" Target="../media/image21.png"/><Relationship Id="rId4" Type="http://schemas.openxmlformats.org/officeDocument/2006/relationships/tags" Target="../tags/tag388.xml"/><Relationship Id="rId9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9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image" Target="../media/image24.png"/><Relationship Id="rId5" Type="http://schemas.openxmlformats.org/officeDocument/2006/relationships/tags" Target="../tags/tag401.xml"/><Relationship Id="rId10" Type="http://schemas.openxmlformats.org/officeDocument/2006/relationships/image" Target="../media/image23.png"/><Relationship Id="rId4" Type="http://schemas.openxmlformats.org/officeDocument/2006/relationships/tags" Target="../tags/tag400.xml"/><Relationship Id="rId9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40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4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image" Target="../media/image26.png"/><Relationship Id="rId5" Type="http://schemas.openxmlformats.org/officeDocument/2006/relationships/tags" Target="../tags/tag417.xml"/><Relationship Id="rId10" Type="http://schemas.openxmlformats.org/officeDocument/2006/relationships/image" Target="../media/image25.png"/><Relationship Id="rId4" Type="http://schemas.openxmlformats.org/officeDocument/2006/relationships/tags" Target="../tags/tag416.xml"/><Relationship Id="rId9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10" Type="http://schemas.openxmlformats.org/officeDocument/2006/relationships/image" Target="../media/image6.png"/><Relationship Id="rId4" Type="http://schemas.openxmlformats.org/officeDocument/2006/relationships/tags" Target="../tags/tag273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23.xml"/><Relationship Id="rId7" Type="http://schemas.openxmlformats.org/officeDocument/2006/relationships/slideLayout" Target="../slideLayouts/slideLayout78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5.xml"/><Relationship Id="rId5" Type="http://schemas.openxmlformats.org/officeDocument/2006/relationships/video" Target="NULL" TargetMode="External"/><Relationship Id="rId4" Type="http://schemas.openxmlformats.org/officeDocument/2006/relationships/tags" Target="../tags/tag4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4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image" Target="../media/image29.png"/><Relationship Id="rId5" Type="http://schemas.openxmlformats.org/officeDocument/2006/relationships/tags" Target="../tags/tag434.xml"/><Relationship Id="rId10" Type="http://schemas.openxmlformats.org/officeDocument/2006/relationships/image" Target="../media/image28.png"/><Relationship Id="rId4" Type="http://schemas.openxmlformats.org/officeDocument/2006/relationships/tags" Target="../tags/tag433.xml"/><Relationship Id="rId9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44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image" Target="../media/image31.png"/><Relationship Id="rId5" Type="http://schemas.openxmlformats.org/officeDocument/2006/relationships/tags" Target="../tags/tag446.xml"/><Relationship Id="rId10" Type="http://schemas.openxmlformats.org/officeDocument/2006/relationships/image" Target="../media/image30.png"/><Relationship Id="rId4" Type="http://schemas.openxmlformats.org/officeDocument/2006/relationships/tags" Target="../tags/tag445.xml"/><Relationship Id="rId9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45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4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4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4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4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4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3" Type="http://schemas.openxmlformats.org/officeDocument/2006/relationships/tags" Target="../tags/tag472.xml"/><Relationship Id="rId21" Type="http://schemas.openxmlformats.org/officeDocument/2006/relationships/tags" Target="../tags/tag490.xml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slideLayout" Target="../slideLayouts/slideLayout78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Layout" Target="../slideLayouts/slideLayout78.xml"/><Relationship Id="rId5" Type="http://schemas.openxmlformats.org/officeDocument/2006/relationships/tags" Target="../tags/tag284.xml"/><Relationship Id="rId4" Type="http://schemas.openxmlformats.org/officeDocument/2006/relationships/tags" Target="../tags/tag2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28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image" Target="../media/image8.png"/><Relationship Id="rId5" Type="http://schemas.openxmlformats.org/officeDocument/2006/relationships/tags" Target="../tags/tag293.xml"/><Relationship Id="rId10" Type="http://schemas.openxmlformats.org/officeDocument/2006/relationships/image" Target="../media/image7.png"/><Relationship Id="rId4" Type="http://schemas.openxmlformats.org/officeDocument/2006/relationships/tags" Target="../tags/tag292.xml"/><Relationship Id="rId9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30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image" Target="../media/image10.png"/><Relationship Id="rId5" Type="http://schemas.openxmlformats.org/officeDocument/2006/relationships/tags" Target="../tags/tag305.xml"/><Relationship Id="rId10" Type="http://schemas.openxmlformats.org/officeDocument/2006/relationships/image" Target="../media/image9.png"/><Relationship Id="rId4" Type="http://schemas.openxmlformats.org/officeDocument/2006/relationships/tags" Target="../tags/tag304.xml"/><Relationship Id="rId9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344488" y="3724275"/>
            <a:ext cx="12436476" cy="1439863"/>
            <a:chOff x="-460228" y="4964882"/>
            <a:chExt cx="16582544" cy="1921192"/>
          </a:xfrm>
        </p:grpSpPr>
        <p:sp>
          <p:nvSpPr>
            <p:cNvPr id="6" name="等腰三角形 5"/>
            <p:cNvSpPr/>
            <p:nvPr>
              <p:custDataLst>
                <p:tags r:id="rId5"/>
              </p:custDataLst>
            </p:nvPr>
          </p:nvSpPr>
          <p:spPr>
            <a:xfrm>
              <a:off x="-460228" y="5748609"/>
              <a:ext cx="3560358" cy="1137465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102124" y="-9500"/>
                    <a:pt x="1780355" y="88"/>
                  </a:cubicBezTo>
                  <a:cubicBezTo>
                    <a:pt x="2458586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78B6A9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647" fontAlgn="auto"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8" name="等腰三角形 5"/>
            <p:cNvSpPr/>
            <p:nvPr>
              <p:custDataLst>
                <p:tags r:id="rId6"/>
              </p:custDataLst>
            </p:nvPr>
          </p:nvSpPr>
          <p:spPr>
            <a:xfrm>
              <a:off x="1499875" y="5413937"/>
              <a:ext cx="4354134" cy="1472137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  <a:gd name="connsiteX0-17" fmla="*/ 0 w 3560710"/>
                <a:gd name="connsiteY0-18" fmla="*/ 1137032 h 1137032"/>
                <a:gd name="connsiteX1-19" fmla="*/ 1780355 w 3560710"/>
                <a:gd name="connsiteY1-20" fmla="*/ 88 h 1137032"/>
                <a:gd name="connsiteX2-21" fmla="*/ 3560710 w 3560710"/>
                <a:gd name="connsiteY2-22" fmla="*/ 1137032 h 1137032"/>
                <a:gd name="connsiteX3-23" fmla="*/ 0 w 3560710"/>
                <a:gd name="connsiteY3-24" fmla="*/ 1137032 h 1137032"/>
                <a:gd name="connsiteX0-25" fmla="*/ 0 w 3560710"/>
                <a:gd name="connsiteY0-26" fmla="*/ 1137032 h 1137032"/>
                <a:gd name="connsiteX1-27" fmla="*/ 1780355 w 3560710"/>
                <a:gd name="connsiteY1-28" fmla="*/ 88 h 1137032"/>
                <a:gd name="connsiteX2-29" fmla="*/ 3560710 w 3560710"/>
                <a:gd name="connsiteY2-30" fmla="*/ 1137032 h 1137032"/>
                <a:gd name="connsiteX3-31" fmla="*/ 0 w 3560710"/>
                <a:gd name="connsiteY3-32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298852" y="-9500"/>
                    <a:pt x="1780355" y="88"/>
                  </a:cubicBezTo>
                  <a:cubicBezTo>
                    <a:pt x="2261858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FDD069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647" fontAlgn="auto"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9" name="等腰三角形 5"/>
            <p:cNvSpPr/>
            <p:nvPr>
              <p:custDataLst>
                <p:tags r:id="rId7"/>
              </p:custDataLst>
            </p:nvPr>
          </p:nvSpPr>
          <p:spPr>
            <a:xfrm>
              <a:off x="3762669" y="4964882"/>
              <a:ext cx="5327836" cy="1921192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102124" y="-9500"/>
                    <a:pt x="1780355" y="88"/>
                  </a:cubicBezTo>
                  <a:cubicBezTo>
                    <a:pt x="2458586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ED935C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647" fontAlgn="auto"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0" name="等腰三角形 5"/>
            <p:cNvSpPr/>
            <p:nvPr>
              <p:custDataLst>
                <p:tags r:id="rId8"/>
              </p:custDataLst>
            </p:nvPr>
          </p:nvSpPr>
          <p:spPr>
            <a:xfrm>
              <a:off x="6779025" y="5780383"/>
              <a:ext cx="5440022" cy="1078154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  <a:gd name="connsiteX0-17" fmla="*/ 0 w 3560710"/>
                <a:gd name="connsiteY0-18" fmla="*/ 1076883 h 1076883"/>
                <a:gd name="connsiteX1-19" fmla="*/ 2134761 w 3560710"/>
                <a:gd name="connsiteY1-20" fmla="*/ 97 h 1076883"/>
                <a:gd name="connsiteX2-21" fmla="*/ 3560710 w 3560710"/>
                <a:gd name="connsiteY2-22" fmla="*/ 1076883 h 1076883"/>
                <a:gd name="connsiteX3-23" fmla="*/ 0 w 3560710"/>
                <a:gd name="connsiteY3-24" fmla="*/ 1076883 h 10768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076883">
                  <a:moveTo>
                    <a:pt x="0" y="1076883"/>
                  </a:moveTo>
                  <a:cubicBezTo>
                    <a:pt x="593452" y="697902"/>
                    <a:pt x="1456530" y="-9491"/>
                    <a:pt x="2134761" y="97"/>
                  </a:cubicBezTo>
                  <a:cubicBezTo>
                    <a:pt x="2812992" y="9685"/>
                    <a:pt x="2967258" y="697902"/>
                    <a:pt x="3560710" y="1076883"/>
                  </a:cubicBezTo>
                  <a:lnTo>
                    <a:pt x="0" y="1076883"/>
                  </a:lnTo>
                  <a:close/>
                </a:path>
              </a:pathLst>
            </a:custGeom>
            <a:solidFill>
              <a:srgbClr val="E9746E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647" fontAlgn="auto"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等腰三角形 5"/>
            <p:cNvSpPr/>
            <p:nvPr>
              <p:custDataLst>
                <p:tags r:id="rId9"/>
              </p:custDataLst>
            </p:nvPr>
          </p:nvSpPr>
          <p:spPr>
            <a:xfrm>
              <a:off x="9613339" y="5219064"/>
              <a:ext cx="6508977" cy="1639473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102124" y="-9500"/>
                    <a:pt x="1780355" y="88"/>
                  </a:cubicBezTo>
                  <a:cubicBezTo>
                    <a:pt x="2458586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AB7DB6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647" fontAlgn="auto"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89091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-144463"/>
            <a:ext cx="138113" cy="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7" tIns="34289" rIns="68567" bIns="34289" anchor="ctr">
            <a:spAutoFit/>
          </a:bodyPr>
          <a:lstStyle/>
          <a:p>
            <a:pPr defTabSz="684213"/>
            <a:endParaRPr lang="zh-CN" altLang="en-US" sz="1400">
              <a:solidFill>
                <a:srgbClr val="000000"/>
              </a:solidFill>
              <a:ea typeface="微软雅黑" pitchFamily="34" charset="-122"/>
            </a:endParaRPr>
          </a:p>
        </p:txBody>
      </p:sp>
      <p:sp>
        <p:nvSpPr>
          <p:cNvPr id="17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8000" y="1700213"/>
            <a:ext cx="832485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2" tIns="34289" rIns="68552" bIns="34289">
            <a:spAutoFit/>
          </a:bodyPr>
          <a:lstStyle/>
          <a:p>
            <a:pPr algn="ctr" defTabSz="684213">
              <a:lnSpc>
                <a:spcPct val="150000"/>
              </a:lnSpc>
            </a:pPr>
            <a:r>
              <a:rPr lang="zh-CN" altLang="en-US" sz="27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字魂27号-布丁体"/>
              </a:rPr>
              <a:t>第二单元   生产工具与劳作方式</a:t>
            </a:r>
            <a:endParaRPr lang="en-US" altLang="zh-CN" sz="27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字魂27号-布丁体"/>
            </a:endParaRPr>
          </a:p>
          <a:p>
            <a:pPr algn="ctr" defTabSz="684213">
              <a:lnSpc>
                <a:spcPct val="150000"/>
              </a:lnSpc>
            </a:pPr>
            <a:r>
              <a:rPr lang="zh-CN" altLang="en-US" sz="27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字魂27号-布丁体"/>
              </a:rPr>
              <a:t>第</a:t>
            </a:r>
            <a:r>
              <a:rPr lang="en-US" altLang="zh-CN" sz="27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字魂27号-布丁体"/>
              </a:rPr>
              <a:t>4</a:t>
            </a:r>
            <a:r>
              <a:rPr lang="zh-CN" altLang="en-US" sz="27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字魂27号-布丁体"/>
              </a:rPr>
              <a:t>课　古代的生产工具与劳作</a:t>
            </a:r>
            <a:endParaRPr lang="en-US" altLang="zh-CN" sz="27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字魂27号-布丁体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99331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99332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125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30938" y="4165600"/>
            <a:ext cx="936625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灌钢法</a:t>
            </a: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22475" y="4165600"/>
            <a:ext cx="2027238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香秋战国铁制农具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423988" y="1441450"/>
            <a:ext cx="3222625" cy="2428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075238" y="1441450"/>
            <a:ext cx="3249612" cy="2428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0355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979488"/>
            <a:ext cx="76581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（二）灌溉工具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概况：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）原始社会末期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人类已经能够制造陶器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汲水灌溉。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）在古埃及和中国等地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人们已懂得利用杠杆原理进行灌溉。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）东汉末期出现翻车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三国时期马钧对其进行革新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后在民间广泛使用。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）唐朝出现筒车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借助水力汲水入筒进行灌溉。</a:t>
            </a:r>
            <a:endParaRPr lang="en-US" altLang="zh-CN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（三）畜牧工具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概况：古人用圈厩来饲养禽畜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用马槽来喂马。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影响：不少工具设施到今天依然发挥着作用。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1379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101380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125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16663" y="4165600"/>
            <a:ext cx="688975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筒车</a:t>
            </a: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7313" y="4165600"/>
            <a:ext cx="690562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翻车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504950" y="1374775"/>
            <a:ext cx="2933700" cy="2700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195730" y="1374628"/>
            <a:ext cx="2930924" cy="2700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2403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102404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125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91263" y="4165600"/>
            <a:ext cx="687387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马槽</a:t>
            </a: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6675" y="4165600"/>
            <a:ext cx="690563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圈厩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368425" y="1701800"/>
            <a:ext cx="3167063" cy="2246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033963" y="1701800"/>
            <a:ext cx="3201987" cy="2246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342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393825"/>
            <a:ext cx="7745412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探究一  中国古代农业劳动工具的演进</a:t>
            </a:r>
            <a:endParaRPr lang="en-US" altLang="zh-CN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农具材质变革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①新石器时代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制作农具的材料是石、木、骨、蚌等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以石器为主。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②夏、商、西周时期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青铜农具开始出现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但总体数量较少。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③战国秦汉时期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铁农具逐渐得到推广。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④唐宋时期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逐渐推广使用钢刃熟铁工具。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⑤明代中期，“擦生”铁农具推广使用。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4451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187450"/>
            <a:ext cx="77454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(2)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耕播整地农具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①最早使用耒耜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后出现耦耕。耕犁经历过石器、铜器和铁器的发展历程。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②汉代犁壁使牛耕得以迅速推广，还出现能够同时完成开沟与播种的耧车。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③唐代曲辕犁取代直辕犁是中国传统耕犁发展史上的又一次重大变革。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(3)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收割加工工具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①从原始社会起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有石刀和石镰。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②商周时期出现了青铜铚。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③唐宋时期大量使用铁钹镰、铁钐镰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宋元时又出现了麦绰、麦笼等。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5475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601788"/>
            <a:ext cx="77454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>
                <a:latin typeface="黑体" pitchFamily="49" charset="-122"/>
                <a:ea typeface="黑体" pitchFamily="49" charset="-122"/>
              </a:rPr>
              <a:t>(4)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农田灌溉工具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①上古时代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灌溉时用瓦罐、瓦盆之类的陶器。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②春秋战国时期出现了桔槔。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③汉代出现了辘轳。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④三国时期马钧改良翻车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即龙骨车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⑤唐代又出现了完全利用水力的筒车。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6499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187450"/>
            <a:ext cx="77454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探究二  中国古代农业生产结构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材料　在传统时代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所谓农业生产结构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其主要生产要素可归纳为四项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:(1)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耕地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,(2)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作物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,(3)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农具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,(4)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劳力。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中国的传统农业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无论从其现实的经济效益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还是潜在的发展可能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它自身不是不能转变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而是其自身转变的通道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受到来自帝国政治、经济体制的阻扼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被堵塞以致堵死。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农业经济效果、历史效应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不只取决于它生产的内环境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还要受制于它的外部环境的有利与否。对传统中国而言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后者更是致命性的障碍。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摘编自王家范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中国历史通论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7523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601788"/>
            <a:ext cx="77454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思考：材料中的“内环境”与“外部环境”分别指什么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?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结合材料和所学知识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你如何认识材料的观点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?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提示：内部环境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自然环境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耕地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),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技术和农具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农作物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劳动力。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外部环境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国家政策。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认识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我国农业经济在封建社会早期得到较快发展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但受到封建体制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社会环境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的阻碍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无法获得突破性发展。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23888" y="2038350"/>
            <a:ext cx="390525" cy="1579563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09600" y="2041525"/>
            <a:ext cx="7931150" cy="1582738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854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138" y="1163638"/>
            <a:ext cx="5881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手工业工具的进步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141413" y="2339975"/>
            <a:ext cx="7207250" cy="985838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indent="557734" fontAlgn="auto">
              <a:lnSpc>
                <a:spcPct val="130000"/>
              </a:lnSpc>
              <a:defRPr/>
            </a:pPr>
            <a:r>
              <a:rPr lang="zh-CN" altLang="en-US" sz="2400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请同学们结合教材内容及所学知识，</a:t>
            </a:r>
            <a:r>
              <a:rPr lang="zh-CN" altLang="en-US" sz="2400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指出古代手工业工具可以分为哪几种工具？各自的发展成就如何？</a:t>
            </a:r>
            <a:endParaRPr lang="zh-CN" altLang="en-US" sz="2400" kern="1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512763"/>
            <a:ext cx="3706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44" tIns="34289" rIns="68544" bIns="34289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教学目标与核心素养</a:t>
            </a:r>
          </a:p>
        </p:txBody>
      </p:sp>
      <p:graphicFrame>
        <p:nvGraphicFramePr>
          <p:cNvPr id="91159" name="Group 2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5588" y="1028700"/>
          <a:ext cx="8518525" cy="4268788"/>
        </p:xfrm>
        <a:graphic>
          <a:graphicData uri="http://schemas.openxmlformats.org/drawingml/2006/table">
            <a:tbl>
              <a:tblPr/>
              <a:tblGrid>
                <a:gridCol w="1436687"/>
                <a:gridCol w="708183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【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唯物史观</a:t>
                      </a: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】</a:t>
                      </a: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通过学习，运用唯物辩证史观及有关理论，认识劳动工具的变化与主要劳作方式之间的关系，培养学生用历史唯物主义和辩证唯物主义分析历史问题的能力。</a:t>
                      </a: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【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时空观念</a:t>
                      </a: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】</a:t>
                      </a: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通过教科书和配套课件，认识古代的生产工具与劳作所处的特定时空环境，抓住其特定时空背景和阶段特征。</a:t>
                      </a: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【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史料实证</a:t>
                      </a: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】</a:t>
                      </a: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通过历史图片和历史资料提出问题、设置悬念，探究历史上劳动工具的变化及主要的劳作方式，提高学生探究分析历史问题的能力。</a:t>
                      </a: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【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历史解释</a:t>
                      </a: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】</a:t>
                      </a: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引导学生运用本课教材中文献资料所提供的有效信息，认识不同劳作方式的特点及概况，培养有效解读材料、自主分析归纳知识的能力。</a:t>
                      </a: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【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家国情怀</a:t>
                      </a:r>
                      <a:r>
                        <a:rPr kumimoji="0" lang="en-US" altLang="zh-CN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】</a:t>
                      </a: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通过教学让学生认识并分析古代劳作方式对中国的贡献，培养勤奋劳动、建设国家的家国情怀。</a:t>
                      </a:r>
                    </a:p>
                  </a:txBody>
                  <a:tcPr marL="68577" marR="68577" marT="34297" marB="34297" horzOverflow="overflow">
                    <a:lnL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93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9571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手工业工具的进步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393825"/>
            <a:ext cx="7745412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（一）纺织工具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骨针：约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万年前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中国的山顶洞人已经用骨针缝制兽皮。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陶纺轮：新石器时代晚期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中国古人就使用陶纺轮作为纺线工具。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纺车：汉朝的画像石中出现了人们使用纺车纺纱的场景。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提花机：汉代人们能够使用构造复杂的提花机织出带有精美花纹的丝织品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织布机：元朝以后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纺织机成为农耕家庭不可或缺的生产工具。古代西方也出现过纺纱用的纺车。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0595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手工业工具的进步</a:t>
            </a:r>
          </a:p>
        </p:txBody>
      </p:sp>
      <p:sp>
        <p:nvSpPr>
          <p:cNvPr id="110596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125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40450" y="4171950"/>
            <a:ext cx="914400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陶纺轮</a:t>
            </a: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68525" y="4171950"/>
            <a:ext cx="1593850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山顶洞人骨针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457325" y="1314450"/>
            <a:ext cx="3016250" cy="261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086350" y="1314450"/>
            <a:ext cx="3022600" cy="261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1619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手工业工具的进步</a:t>
            </a:r>
          </a:p>
        </p:txBody>
      </p:sp>
      <p:sp>
        <p:nvSpPr>
          <p:cNvPr id="111620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125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84825" y="4171950"/>
            <a:ext cx="1858963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古代家庭纺织机</a:t>
            </a: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8988" y="4171950"/>
            <a:ext cx="1822450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汉代提花机模型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 b="2409"/>
          <a:stretch>
            <a:fillRect/>
          </a:stretch>
        </p:blipFill>
        <p:spPr bwMode="auto">
          <a:xfrm>
            <a:off x="1477963" y="1489075"/>
            <a:ext cx="2984500" cy="2513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21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029200" y="1489075"/>
            <a:ext cx="2970213" cy="2513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2643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手工业工具的进步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393825"/>
            <a:ext cx="7745412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（二）制陶瓷工具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坯车：新石器时代晚期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许多地区采用坯车制坯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不仅能制成圆形坯件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而且能通过调节转动的快慢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控制坯件的薄厚。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匣钵：中国南朝时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为了防止在烧制过程中气体和有害物质污损坯件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工匠把坯件放在耐火泥制成的匣钵中。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支钉：唐宋时期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为了使器物在烧制过程中不粘连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工匠在器物底部放置已烧制好的黏土块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支钉。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366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手工业工具的进步</a:t>
            </a:r>
          </a:p>
        </p:txBody>
      </p:sp>
      <p:sp>
        <p:nvSpPr>
          <p:cNvPr id="113668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125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26175" y="4165600"/>
            <a:ext cx="682625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支钉</a:t>
            </a: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76525" y="4165600"/>
            <a:ext cx="711200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匣钵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573213" y="1422400"/>
            <a:ext cx="2917825" cy="2471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5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119688" y="1422400"/>
            <a:ext cx="2895600" cy="2471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4691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手工业工具的进步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601788"/>
            <a:ext cx="77454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（三）冶铁工具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小型工具：用来熔化金属原料的土炉、对金属原料进行打击的锤、磨平金属的锉等。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大型工具：熔化金属原料的坩埚、使液态金属成型的范等。考古学家在商朝和西周时期的遗址中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发现了青铜器作坊中大量打碎的范。战国以后出现了大量铁农具的范。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5715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手工业工具的进步</a:t>
            </a:r>
          </a:p>
        </p:txBody>
      </p:sp>
      <p:sp>
        <p:nvSpPr>
          <p:cNvPr id="115716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125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80125" y="4165600"/>
            <a:ext cx="1162050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古代坩埚</a:t>
            </a: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2963" y="4165600"/>
            <a:ext cx="1604962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冶铁小型工具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374775" y="1422400"/>
            <a:ext cx="3082925" cy="2625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122863" y="1422400"/>
            <a:ext cx="3076575" cy="2625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23888" y="2038350"/>
            <a:ext cx="390525" cy="1579563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09600" y="2041525"/>
            <a:ext cx="7931150" cy="1582738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6739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138" y="1163638"/>
            <a:ext cx="5881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117600" y="2335213"/>
            <a:ext cx="7207250" cy="1052512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indent="557734" fontAlgn="auto">
              <a:lnSpc>
                <a:spcPct val="130000"/>
              </a:lnSpc>
              <a:defRPr/>
            </a:pPr>
            <a:r>
              <a:rPr lang="zh-CN" altLang="en-US" sz="2400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请同学们结合教材内容及所学知识，指出古代劳作</a:t>
            </a:r>
            <a:r>
              <a:rPr lang="zh-CN" altLang="en-US" sz="2400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方式可以分为哪几种方式？各有何概况、特点？</a:t>
            </a:r>
            <a:endParaRPr lang="zh-CN" altLang="en-US" sz="2400" kern="1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7763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675" y="979488"/>
            <a:ext cx="7745413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（一）农业家庭式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时间：在工业时代来临之前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农业家庭式劳作方式在各区域文明中很普遍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原因：随着铁犁牛耕的逐步推广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一家一户的个体劳作成为可能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集体劳作的形式逐渐瓦解。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概况：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）中国战国时期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各诸侯国统治者鼓励发展以家庭为单位的男耕女织生产模式。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）在古希腊罗马历史上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氏族部落解体之后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一家一户的家庭式劳作日渐普及。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878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118788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92450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295775"/>
            <a:ext cx="1131888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铁犁牛耕</a:t>
            </a:r>
          </a:p>
        </p:txBody>
      </p:sp>
      <p:sp>
        <p:nvSpPr>
          <p:cNvPr id="15" name="矩形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43613" y="4295775"/>
            <a:ext cx="1109662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男耕女织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443038" y="1501775"/>
            <a:ext cx="2989262" cy="2476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315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100638" y="1501775"/>
            <a:ext cx="2995612" cy="2476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213" y="396875"/>
            <a:ext cx="35639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课堂导入</a:t>
            </a: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5138" y="4141788"/>
            <a:ext cx="2259012" cy="368300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河姆渡遗址石器农具</a:t>
            </a:r>
          </a:p>
        </p:txBody>
      </p:sp>
      <p:sp>
        <p:nvSpPr>
          <p:cNvPr id="10" name="矩形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00725" y="4141788"/>
            <a:ext cx="1377950" cy="368300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战国铁犁铧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441325" y="928688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41325" y="91916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422400" y="1271588"/>
            <a:ext cx="2882900" cy="2592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5045075" y="1271588"/>
            <a:ext cx="2889250" cy="2592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81013" y="954088"/>
            <a:ext cx="390525" cy="3768725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视频情境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81013" y="954088"/>
            <a:ext cx="8220075" cy="3768725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19811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138" y="52863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119812" name="矩形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325" y="2327275"/>
            <a:ext cx="461963" cy="1022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小农经济</a:t>
            </a:r>
          </a:p>
        </p:txBody>
      </p:sp>
      <p:pic>
        <p:nvPicPr>
          <p:cNvPr id="2" name="小农经济.mp4">
            <a:hlinkClick r:id="" action="ppaction://media"/>
          </p:cNvPr>
          <p:cNvPicPr>
            <a:picLocks noChangeAspect="1"/>
          </p:cNvPicPr>
          <p:nvPr>
            <a:videoFile r:link="rId5"/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11126" y="1020713"/>
            <a:ext cx="7418146" cy="363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20835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675" y="1187450"/>
            <a:ext cx="774541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（二）农业庄园式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特点：众多奴隶或农奴在庄园中进行集中劳作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劳动者被束缚在土地上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生产力低下。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概况：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）罗马共和国晚期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战争带来的大量奴隶涌入罗马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出现了大型奴隶制庄园。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）在中古时期的西欧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大量农奴或农民在领主的庄园中服劳役。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）中国魏晋南北朝时期的坞堡除军事作用外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也带有庄园经济的色彩。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21859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121860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92450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97100" y="4295775"/>
            <a:ext cx="1576388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西欧封建庄园</a:t>
            </a:r>
          </a:p>
        </p:txBody>
      </p:sp>
      <p:sp>
        <p:nvSpPr>
          <p:cNvPr id="15" name="矩形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61088" y="4295775"/>
            <a:ext cx="1109662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魏晋坞堡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320800" y="1362075"/>
            <a:ext cx="3330575" cy="2749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045075" y="1362075"/>
            <a:ext cx="3341688" cy="2749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22883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809750"/>
            <a:ext cx="77454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（三）手工业家庭与作坊式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概况：古代还有以制作手工业产品为生的手工业家庭，以及专门从事某种手艺的手工业作坊。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特点：手工业家庭与作坊往往是手工业者世代传承，或父子相继，或师徒传授，统治者登记造册进行管理。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2390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123908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92450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7713" y="4295775"/>
            <a:ext cx="2044700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殷墟制骨作坊遗址</a:t>
            </a:r>
          </a:p>
        </p:txBody>
      </p:sp>
      <p:sp>
        <p:nvSpPr>
          <p:cNvPr id="15" name="矩形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72138" y="4295775"/>
            <a:ext cx="2098675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定窑制瓷作坊遗址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489075" y="1331913"/>
            <a:ext cx="3100388" cy="2725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29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165725" y="1331913"/>
            <a:ext cx="3113088" cy="2725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24931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601788"/>
            <a:ext cx="77454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探究三  中国古代劳作方式的演变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远古居民的劳作方式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远古主要是刀耕火种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又称“刀耕火耨”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主要盛行于新石器时代。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(2)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农村公社与井田制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西周的邑、里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就是农村公社。土地分配方式是井田制，以公社为单位共同耕种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公田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),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土地是国有的。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25955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601788"/>
            <a:ext cx="77454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>
                <a:latin typeface="黑体" pitchFamily="49" charset="-122"/>
                <a:ea typeface="黑体" pitchFamily="49" charset="-122"/>
              </a:rPr>
              <a:t>(3)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小农经济与精耕细作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春秋战国铁器牛耕使用和私有土地出现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以家庭或家族为单位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男耕女织生产方式出现并逐渐占据主导地位，采取精耕细作的农业耕作方式。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latin typeface="黑体" pitchFamily="49" charset="-122"/>
                <a:ea typeface="黑体" pitchFamily="49" charset="-122"/>
              </a:rPr>
              <a:t>(4)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庄园经济与租佃关系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西汉初期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占有大量土地的封建庄园不断壮大。在东汉时期发展为豪强庄园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南北朝时期发展为坞堡等。到了宋代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庄园中的租佃依附关系明显松弛。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26979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979488"/>
            <a:ext cx="7745412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(5)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官营手工业与民间手工业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①官营手工业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原始社会从事专业生产的氏族后来从事官营手工业生产。商周时期推行“工商食官”政策。秦汉之后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官营手工业部门由专职官员进行管理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元代起对手工业全面垄断。明代规模更为缩减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中期以后不再占据主导地位。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②民间手工业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春秋中后期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由于社会生产水平的不断提高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独立经营的民间工商业者大量涌现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民间手工业逐渐得到发展；明代中期之后超过官营手工业逐渐占据了主导地位。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28003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187450"/>
            <a:ext cx="7745412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探究四  中国古代私营手工业发展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材料　汉代私营手工业主要集中于盐铁业。唐代以前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私营手工业主要以农民家庭副业和城镇家庭小作坊的形式进行。唐宋以后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城乡所需的日常用具及用品也主要出自民营手工业。元朝时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民间棉纺能手黄道婆推广先进的棉纺织技术。明中叶以后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纺织、制瓷、矿冶等行业中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民营手工业甚至超过官营手工业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明清时期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江南出现许多工商业市镇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一些手工业部门出现了资本主义性质的生产关系。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据傅筑夫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中国封建社会经济史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、李龙潜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明清经济史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  <a:endParaRPr lang="zh-CN" altLang="en-US" sz="240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2902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劳作方式的发展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809750"/>
            <a:ext cx="77454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思考：根据材料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概括并说明汉代到清代私营手工业发展的趋势。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提示：趋势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主要领域的扩大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主要由盐铁到纺织、制瓷、矿冶等领域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生产方式的进步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由家庭和作坊式生产到资本主义性质的生产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技术不断提高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如棉纺织技术的进步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规模不断扩大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由家庭作坊式到手工工场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地位不断提高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由从属于官营手工业到超过官营手工业而居主导地位。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11188" y="1587500"/>
            <a:ext cx="390525" cy="2592388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问题情境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09600" y="1592263"/>
            <a:ext cx="7924800" cy="2587625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latin typeface="微软雅黑" pitchFamily="34" charset="-122"/>
            </a:endParaRPr>
          </a:p>
        </p:txBody>
      </p:sp>
      <p:sp>
        <p:nvSpPr>
          <p:cNvPr id="7174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4888" y="2039938"/>
            <a:ext cx="75295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请同学们观察上面两幅图片，左图是河姆渡遗址石器农具，右图是战国铁犁铧。大家思考一下，两者反映了古代社会什么领域的工具？对！农业生产工具。那么，古代的生产工具与劳作的发展概况如何？这些正是我们这节课所要探讨的主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213" y="574675"/>
            <a:ext cx="35639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076325" y="2365375"/>
            <a:ext cx="976313" cy="1322388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eaLnBrk="0" hangingPunct="0">
              <a:defRPr/>
            </a:pPr>
            <a:r>
              <a:rPr lang="zh-CN" altLang="en-US"/>
              <a:t>古代的生产工具与劳作</a:t>
            </a:r>
          </a:p>
        </p:txBody>
      </p:sp>
      <p:sp>
        <p:nvSpPr>
          <p:cNvPr id="37" name="右中括号 36"/>
          <p:cNvSpPr/>
          <p:nvPr>
            <p:custDataLst>
              <p:tags r:id="rId3"/>
            </p:custDataLst>
          </p:nvPr>
        </p:nvSpPr>
        <p:spPr>
          <a:xfrm rot="10800000">
            <a:off x="4541838" y="1487488"/>
            <a:ext cx="206375" cy="982662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0" name="矩形 39"/>
          <p:cNvSpPr/>
          <p:nvPr>
            <p:custDataLst>
              <p:tags r:id="rId4"/>
            </p:custDataLst>
          </p:nvPr>
        </p:nvSpPr>
        <p:spPr>
          <a:xfrm>
            <a:off x="496888" y="1296988"/>
            <a:ext cx="7962900" cy="3451225"/>
          </a:xfrm>
          <a:prstGeom prst="rect">
            <a:avLst/>
          </a:prstGeom>
          <a:noFill/>
          <a:ln w="25400">
            <a:solidFill>
              <a:srgbClr val="78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41" name="矩形 40"/>
          <p:cNvSpPr/>
          <p:nvPr>
            <p:custDataLst>
              <p:tags r:id="rId5"/>
            </p:custDataLst>
          </p:nvPr>
        </p:nvSpPr>
        <p:spPr>
          <a:xfrm>
            <a:off x="496888" y="1304925"/>
            <a:ext cx="411162" cy="3443288"/>
          </a:xfrm>
          <a:prstGeom prst="rect">
            <a:avLst/>
          </a:prstGeom>
          <a:solidFill>
            <a:srgbClr val="783637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思维导图</a:t>
            </a:r>
            <a:endParaRPr lang="en-US" altLang="zh-CN" sz="24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6"/>
            </p:custDataLst>
          </p:nvPr>
        </p:nvSpPr>
        <p:spPr>
          <a:xfrm>
            <a:off x="4778375" y="1376363"/>
            <a:ext cx="3470275" cy="338137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eaLnBrk="0" hangingPunct="0">
              <a:defRPr/>
            </a:pPr>
            <a:r>
              <a:rPr lang="zh-CN" altLang="en-US" sz="1600"/>
              <a:t>耕作</a:t>
            </a:r>
            <a:r>
              <a:rPr lang="zh-CN" altLang="en-US" sz="1600" smtClean="0"/>
              <a:t>工具（石器、青铜器、铁器）</a:t>
            </a:r>
            <a:endParaRPr lang="zh-CN" altLang="en-US" sz="1600"/>
          </a:p>
        </p:txBody>
      </p:sp>
      <p:cxnSp>
        <p:nvCxnSpPr>
          <p:cNvPr id="50" name="直接连接符 49"/>
          <p:cNvCxnSpPr/>
          <p:nvPr>
            <p:custDataLst>
              <p:tags r:id="rId7"/>
            </p:custDataLst>
          </p:nvPr>
        </p:nvCxnSpPr>
        <p:spPr>
          <a:xfrm flipV="1">
            <a:off x="4265613" y="1954213"/>
            <a:ext cx="276225" cy="4762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>
            <p:custDataLst>
              <p:tags r:id="rId8"/>
            </p:custDataLst>
          </p:nvPr>
        </p:nvSpPr>
        <p:spPr>
          <a:xfrm>
            <a:off x="2741613" y="1625600"/>
            <a:ext cx="1514475" cy="646113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/>
          <a:p>
            <a:pPr eaLnBrk="0" hangingPunct="0">
              <a:defRPr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农业工具的变化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右中括号 55"/>
          <p:cNvSpPr/>
          <p:nvPr>
            <p:custDataLst>
              <p:tags r:id="rId9"/>
            </p:custDataLst>
          </p:nvPr>
        </p:nvSpPr>
        <p:spPr>
          <a:xfrm rot="10800000">
            <a:off x="2425700" y="1947863"/>
            <a:ext cx="325438" cy="2093912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cxnSp>
        <p:nvCxnSpPr>
          <p:cNvPr id="58" name="直接连接符 57"/>
          <p:cNvCxnSpPr/>
          <p:nvPr>
            <p:custDataLst>
              <p:tags r:id="rId10"/>
            </p:custDataLst>
          </p:nvPr>
        </p:nvCxnSpPr>
        <p:spPr>
          <a:xfrm>
            <a:off x="2052638" y="3078163"/>
            <a:ext cx="376237" cy="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50"/>
          <p:cNvSpPr txBox="1"/>
          <p:nvPr>
            <p:custDataLst>
              <p:tags r:id="rId11"/>
            </p:custDataLst>
          </p:nvPr>
        </p:nvSpPr>
        <p:spPr>
          <a:xfrm>
            <a:off x="2751138" y="2735263"/>
            <a:ext cx="1514475" cy="646112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/>
          <a:p>
            <a:pPr eaLnBrk="0" hangingPunct="0">
              <a:defRPr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手工业工具的进步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52"/>
          <p:cNvSpPr txBox="1"/>
          <p:nvPr>
            <p:custDataLst>
              <p:tags r:id="rId12"/>
            </p:custDataLst>
          </p:nvPr>
        </p:nvSpPr>
        <p:spPr>
          <a:xfrm>
            <a:off x="4779963" y="1809750"/>
            <a:ext cx="3679825" cy="338138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/>
          <a:p>
            <a:pPr eaLnBrk="0" hangingPunct="0">
              <a:defRPr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灌溉工具（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陶器、杠杆、翻车、筒车）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52"/>
          <p:cNvSpPr txBox="1"/>
          <p:nvPr>
            <p:custDataLst>
              <p:tags r:id="rId13"/>
            </p:custDataLst>
          </p:nvPr>
        </p:nvSpPr>
        <p:spPr>
          <a:xfrm>
            <a:off x="4770438" y="2243138"/>
            <a:ext cx="3475037" cy="339725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/>
          <a:p>
            <a:pPr eaLnBrk="0" hangingPunct="0">
              <a:defRPr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畜牧工具</a:t>
            </a:r>
          </a:p>
        </p:txBody>
      </p:sp>
      <p:sp>
        <p:nvSpPr>
          <p:cNvPr id="20" name="文本框 52"/>
          <p:cNvSpPr txBox="1"/>
          <p:nvPr>
            <p:custDataLst>
              <p:tags r:id="rId14"/>
            </p:custDataLst>
          </p:nvPr>
        </p:nvSpPr>
        <p:spPr>
          <a:xfrm>
            <a:off x="4778375" y="3703638"/>
            <a:ext cx="3475038" cy="338137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/>
          <a:p>
            <a:pPr eaLnBrk="0" hangingPunct="0">
              <a:defRPr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农业家庭式、农业庄园式</a:t>
            </a:r>
          </a:p>
        </p:txBody>
      </p:sp>
      <p:sp>
        <p:nvSpPr>
          <p:cNvPr id="21" name="右中括号 20"/>
          <p:cNvSpPr/>
          <p:nvPr>
            <p:custDataLst>
              <p:tags r:id="rId15"/>
            </p:custDataLst>
          </p:nvPr>
        </p:nvSpPr>
        <p:spPr>
          <a:xfrm rot="10800000">
            <a:off x="4579938" y="3829050"/>
            <a:ext cx="193675" cy="552450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cxnSp>
        <p:nvCxnSpPr>
          <p:cNvPr id="22" name="直接连接符 21"/>
          <p:cNvCxnSpPr/>
          <p:nvPr>
            <p:custDataLst>
              <p:tags r:id="rId16"/>
            </p:custDataLst>
          </p:nvPr>
        </p:nvCxnSpPr>
        <p:spPr>
          <a:xfrm>
            <a:off x="4276725" y="4049713"/>
            <a:ext cx="279400" cy="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50"/>
          <p:cNvSpPr txBox="1"/>
          <p:nvPr>
            <p:custDataLst>
              <p:tags r:id="rId17"/>
            </p:custDataLst>
          </p:nvPr>
        </p:nvSpPr>
        <p:spPr>
          <a:xfrm>
            <a:off x="2751138" y="3725863"/>
            <a:ext cx="1514475" cy="647700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/>
          <a:p>
            <a:pPr eaLnBrk="0" hangingPunct="0">
              <a:defRPr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劳作方式的发展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52"/>
          <p:cNvSpPr txBox="1"/>
          <p:nvPr>
            <p:custDataLst>
              <p:tags r:id="rId18"/>
            </p:custDataLst>
          </p:nvPr>
        </p:nvSpPr>
        <p:spPr>
          <a:xfrm>
            <a:off x="4778375" y="2714625"/>
            <a:ext cx="3475038" cy="338138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/>
          <a:p>
            <a:pPr eaLnBrk="0" hangingPunct="0">
              <a:defRPr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纺织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工具、制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陶瓷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工具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52"/>
          <p:cNvSpPr txBox="1"/>
          <p:nvPr>
            <p:custDataLst>
              <p:tags r:id="rId19"/>
            </p:custDataLst>
          </p:nvPr>
        </p:nvSpPr>
        <p:spPr>
          <a:xfrm>
            <a:off x="4794250" y="3211513"/>
            <a:ext cx="3475038" cy="338137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/>
          <a:p>
            <a:pPr eaLnBrk="0" hangingPunct="0">
              <a:defRPr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冶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铁工具</a:t>
            </a:r>
          </a:p>
        </p:txBody>
      </p:sp>
      <p:cxnSp>
        <p:nvCxnSpPr>
          <p:cNvPr id="27" name="直接连接符 26"/>
          <p:cNvCxnSpPr/>
          <p:nvPr>
            <p:custDataLst>
              <p:tags r:id="rId20"/>
            </p:custDataLst>
          </p:nvPr>
        </p:nvCxnSpPr>
        <p:spPr>
          <a:xfrm flipV="1">
            <a:off x="2465388" y="3065463"/>
            <a:ext cx="276225" cy="4762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中括号 27"/>
          <p:cNvSpPr/>
          <p:nvPr>
            <p:custDataLst>
              <p:tags r:id="rId21"/>
            </p:custDataLst>
          </p:nvPr>
        </p:nvSpPr>
        <p:spPr>
          <a:xfrm rot="10800000">
            <a:off x="4556125" y="2827338"/>
            <a:ext cx="206375" cy="554037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22"/>
            </p:custDataLst>
          </p:nvPr>
        </p:nvCxnSpPr>
        <p:spPr>
          <a:xfrm flipV="1">
            <a:off x="4256088" y="3100388"/>
            <a:ext cx="276225" cy="4762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52"/>
          <p:cNvSpPr txBox="1"/>
          <p:nvPr>
            <p:custDataLst>
              <p:tags r:id="rId23"/>
            </p:custDataLst>
          </p:nvPr>
        </p:nvSpPr>
        <p:spPr>
          <a:xfrm>
            <a:off x="4773613" y="4211638"/>
            <a:ext cx="3475037" cy="338137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>
            <a:spAutoFit/>
          </a:bodyPr>
          <a:lstStyle/>
          <a:p>
            <a:pPr eaLnBrk="0" hangingPunct="0">
              <a:defRPr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手工业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家庭与作坊式</a:t>
            </a:r>
          </a:p>
        </p:txBody>
      </p:sp>
      <p:cxnSp>
        <p:nvCxnSpPr>
          <p:cNvPr id="34" name="直接连接符 33"/>
          <p:cNvCxnSpPr/>
          <p:nvPr>
            <p:custDataLst>
              <p:tags r:id="rId24"/>
            </p:custDataLst>
          </p:nvPr>
        </p:nvCxnSpPr>
        <p:spPr>
          <a:xfrm flipV="1">
            <a:off x="4508500" y="1958975"/>
            <a:ext cx="276225" cy="4763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213" y="574675"/>
            <a:ext cx="35639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讲授新课</a:t>
            </a: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623888" y="2038350"/>
            <a:ext cx="390525" cy="1579563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问题情境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609600" y="2041525"/>
            <a:ext cx="7931150" cy="1582738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94212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138" y="1163638"/>
            <a:ext cx="58816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960438" y="2306638"/>
            <a:ext cx="7526337" cy="1052512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indent="557734" fontAlgn="auto">
              <a:lnSpc>
                <a:spcPct val="130000"/>
              </a:lnSpc>
              <a:defRPr/>
            </a:pPr>
            <a:r>
              <a:rPr lang="zh-CN" altLang="en-US" sz="2400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请同学们结合教材内容及所学知识</a:t>
            </a:r>
            <a:r>
              <a:rPr lang="zh-CN" altLang="en-US" sz="2400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，概括指出古代农业工具分为哪几种工具？各自的变化概况如何？</a:t>
            </a:r>
            <a:endParaRPr lang="zh-CN" altLang="en-US" sz="2400" kern="1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95235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1601788"/>
            <a:ext cx="76581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（一）耕作工具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石器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）特点：质地坚硬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比骨、竹、木器更为耐用。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）历程：旧石器时代以打击石器为主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新石器时代增加了磨制石器。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）工序：经过选料、打击、磨光等一系列工序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有的还要钻孔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这些工序需要专人完成。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96259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96260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125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75350" y="4165600"/>
            <a:ext cx="1149350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磨制石器</a:t>
            </a: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70138" y="4165600"/>
            <a:ext cx="1160462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打制石器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354138" y="1404938"/>
            <a:ext cx="3194050" cy="2543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954588" y="1404938"/>
            <a:ext cx="3190875" cy="2543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97283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663" y="993775"/>
            <a:ext cx="76581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青铜器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）条件：人类在改造自然过程中发现了铜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逐渐掌握了青铜冶炼技术。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）概况：青铜器最早出现在西亚、北非地区。新石器时代晚期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中国已出现小件青铜器。因资源珍贵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青铜铸造的农具数量有限。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铁器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）概况：公元前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15—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前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14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世纪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小亚细亚东部的赫梯人率先掌握了冶铁技术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后传入两河流域、中亚、北非和欧洲。中国在战国时期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铁制农具在农业生产中逐步推广。南北朝时期出现了以灌钢法制作的农具。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）特点：铁器锋利轻便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易锻制打磨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随着熔炉的进步</a:t>
            </a:r>
            <a:r>
              <a:rPr lang="en-US" altLang="zh-CN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铁器大量出现。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92138" y="1027113"/>
            <a:ext cx="390525" cy="3735387"/>
          </a:xfrm>
          <a:prstGeom prst="rect">
            <a:avLst/>
          </a:prstGeom>
          <a:solidFill>
            <a:srgbClr val="793738"/>
          </a:solidFill>
          <a:ln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r>
              <a:rPr lang="zh-CN" altLang="en-US" sz="24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图片情境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92138" y="1027113"/>
            <a:ext cx="8108950" cy="3735387"/>
          </a:xfrm>
          <a:prstGeom prst="rect">
            <a:avLst/>
          </a:prstGeom>
          <a:noFill/>
          <a:ln w="25400">
            <a:solidFill>
              <a:srgbClr val="79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defRPr/>
            </a:pPr>
            <a:endParaRPr lang="zh-CN" altLang="en-US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98307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534988"/>
            <a:ext cx="6308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r>
              <a:rPr lang="zh-CN" altLang="en-US" sz="2600">
                <a:solidFill>
                  <a:srgbClr val="990033"/>
                </a:solidFill>
                <a:latin typeface="黑体" pitchFamily="49" charset="-122"/>
                <a:ea typeface="黑体" pitchFamily="49" charset="-122"/>
              </a:rPr>
              <a:t>农业工具的变化</a:t>
            </a:r>
          </a:p>
        </p:txBody>
      </p:sp>
      <p:sp>
        <p:nvSpPr>
          <p:cNvPr id="98308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2125" y="429577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4" rIns="91408" bIns="45704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19738" y="4165600"/>
            <a:ext cx="2084387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苏美尔铜合金斧头</a:t>
            </a: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81225" y="4165600"/>
            <a:ext cx="1797050" cy="369888"/>
          </a:xfrm>
          <a:prstGeom prst="rect">
            <a:avLst/>
          </a:prstGeom>
          <a:solidFill>
            <a:srgbClr val="793738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乌尔王陵铜斧头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690688" y="1411288"/>
            <a:ext cx="2778125" cy="2555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172075" y="1411288"/>
            <a:ext cx="2779713" cy="2555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  <p:tag name="ISPRING_RESOURCE_PATHS_HASH_PRESENTER" val="8ca25356e95ac6646b9d4b8ee8e6381b54db5c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r="http://schemas.openxmlformats.org/officeDocument/2006/relationships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r="http://schemas.openxmlformats.org/officeDocument/2006/relationships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746E"/>
      </a:accent1>
      <a:accent2>
        <a:srgbClr val="ED935C"/>
      </a:accent2>
      <a:accent3>
        <a:srgbClr val="FDD069"/>
      </a:accent3>
      <a:accent4>
        <a:srgbClr val="78B6A9"/>
      </a:accent4>
      <a:accent5>
        <a:srgbClr val="AB7DB6"/>
      </a:accent5>
      <a:accent6>
        <a:srgbClr val="4D4D4D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746E"/>
      </a:accent1>
      <a:accent2>
        <a:srgbClr val="ED935C"/>
      </a:accent2>
      <a:accent3>
        <a:srgbClr val="FDD069"/>
      </a:accent3>
      <a:accent4>
        <a:srgbClr val="78B6A9"/>
      </a:accent4>
      <a:accent5>
        <a:srgbClr val="AB7DB6"/>
      </a:accent5>
      <a:accent6>
        <a:srgbClr val="4D4D4D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E9746E"/>
    </a:accent1>
    <a:accent2>
      <a:srgbClr val="ED935C"/>
    </a:accent2>
    <a:accent3>
      <a:srgbClr val="FDD069"/>
    </a:accent3>
    <a:accent4>
      <a:srgbClr val="78B6A9"/>
    </a:accent4>
    <a:accent5>
      <a:srgbClr val="AB7DB6"/>
    </a:accent5>
    <a:accent6>
      <a:srgbClr val="4D4D4D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3737</Words>
  <Application>Aspose.Slides for Java</Application>
  <PresentationFormat>全屏显示(16:9)</PresentationFormat>
  <Paragraphs>239</Paragraphs>
  <Slides>40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79</vt:i4>
      </vt:variant>
      <vt:variant>
        <vt:lpstr>幻灯片标题</vt:lpstr>
      </vt:variant>
      <vt:variant>
        <vt:i4>40</vt:i4>
      </vt:variant>
    </vt:vector>
  </HeadingPairs>
  <TitlesOfParts>
    <vt:vector size="128" baseType="lpstr">
      <vt:lpstr>Calibri</vt:lpstr>
      <vt:lpstr>宋体</vt:lpstr>
      <vt:lpstr>Arial</vt:lpstr>
      <vt:lpstr>Calibri Light</vt:lpstr>
      <vt:lpstr>微软雅黑</vt:lpstr>
      <vt:lpstr>黑体</vt:lpstr>
      <vt:lpstr>Century Gothic</vt:lpstr>
      <vt:lpstr>字魂27号-布丁体</vt:lpstr>
      <vt:lpstr>Times New Roman</vt:lpstr>
      <vt:lpstr>Office 主题</vt:lpstr>
      <vt:lpstr>1_Office 主题</vt:lpstr>
      <vt:lpstr>2_Office 主题</vt:lpstr>
      <vt:lpstr>5_Office 主题</vt:lpstr>
      <vt:lpstr>7_Office 主题</vt:lpstr>
      <vt:lpstr>3_Office 主题</vt:lpstr>
      <vt:lpstr>4_Office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1_Office 主题</vt:lpstr>
      <vt:lpstr>1_Office 主题</vt:lpstr>
      <vt:lpstr>1_Office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2_Office 主题</vt:lpstr>
      <vt:lpstr>5_Office 主题</vt:lpstr>
      <vt:lpstr>5_Office 主题</vt:lpstr>
      <vt:lpstr>5_Office 主题</vt:lpstr>
      <vt:lpstr>5_Office 主题</vt:lpstr>
      <vt:lpstr>5_Office 主题</vt:lpstr>
      <vt:lpstr>5_Office 主题</vt:lpstr>
      <vt:lpstr>5_Office 主题</vt:lpstr>
      <vt:lpstr>5_Office 主题</vt:lpstr>
      <vt:lpstr>5_Office 主题</vt:lpstr>
      <vt:lpstr>5_Office 主题</vt:lpstr>
      <vt:lpstr>7_Office 主题</vt:lpstr>
      <vt:lpstr>7_Office 主题</vt:lpstr>
      <vt:lpstr>7_Office 主题</vt:lpstr>
      <vt:lpstr>7_Office 主题</vt:lpstr>
      <vt:lpstr>7_Office 主题</vt:lpstr>
      <vt:lpstr>7_Office 主题</vt:lpstr>
      <vt:lpstr>7_Office 主题</vt:lpstr>
      <vt:lpstr>7_Office 主题</vt:lpstr>
      <vt:lpstr>7_Office 主题</vt:lpstr>
      <vt:lpstr>7_Office 主题</vt:lpstr>
      <vt:lpstr>7_Office 主题</vt:lpstr>
      <vt:lpstr>7_Office 主题</vt:lpstr>
      <vt:lpstr>7_Office 主题</vt:lpstr>
      <vt:lpstr>7_Office 主题</vt:lpstr>
      <vt:lpstr>3_Office 主题</vt:lpstr>
      <vt:lpstr>3_Office 主题</vt:lpstr>
      <vt:lpstr>3_Office 主题</vt:lpstr>
      <vt:lpstr>3_Office 主题</vt:lpstr>
      <vt:lpstr>3_Office 主题</vt:lpstr>
      <vt:lpstr>3_Office 主题</vt:lpstr>
      <vt:lpstr>3_Office 主题</vt:lpstr>
      <vt:lpstr>3_Office 主题</vt:lpstr>
      <vt:lpstr>3_Office 主题</vt:lpstr>
      <vt:lpstr>3_Office 主题</vt:lpstr>
      <vt:lpstr>3_Office 主题</vt:lpstr>
      <vt:lpstr>3_Office 主题</vt:lpstr>
      <vt:lpstr>3_Office 主题</vt:lpstr>
      <vt:lpstr>3_Office 主题</vt:lpstr>
      <vt:lpstr>4_Office 主题</vt:lpstr>
      <vt:lpstr>4_Office 主题</vt:lpstr>
      <vt:lpstr>4_Office 主题</vt:lpstr>
      <vt:lpstr>4_Office 主题</vt:lpstr>
      <vt:lpstr>4_Office 主题</vt:lpstr>
      <vt:lpstr>4_Office 主题</vt:lpstr>
      <vt:lpstr>4_Office 主题</vt:lpstr>
      <vt:lpstr>4_Office 主题</vt:lpstr>
      <vt:lpstr>4_Office 主题</vt:lpstr>
      <vt:lpstr>4_Office 主题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Company>学科网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Administrator</cp:lastModifiedBy>
  <cp:revision>2</cp:revision>
  <cp:lastPrinted>2020-12-07T14:40:20Z</cp:lastPrinted>
  <dcterms:created xsi:type="dcterms:W3CDTF">2020-12-07T14:40:20Z</dcterms:created>
  <dcterms:modified xsi:type="dcterms:W3CDTF">2020-12-08T07:05:56Z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