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handoutMasterIdLst>
    <p:handoutMasterId r:id="rId77"/>
  </p:handoutMasterIdLst>
  <p:sldIdLst>
    <p:sldId id="1714" r:id="rId2"/>
    <p:sldId id="1885" r:id="rId3"/>
    <p:sldId id="1940" r:id="rId4"/>
    <p:sldId id="1635" r:id="rId5"/>
    <p:sldId id="1856" r:id="rId6"/>
    <p:sldId id="1952" r:id="rId7"/>
    <p:sldId id="1953" r:id="rId8"/>
    <p:sldId id="1954" r:id="rId9"/>
    <p:sldId id="1955" r:id="rId10"/>
    <p:sldId id="1956" r:id="rId11"/>
    <p:sldId id="1957" r:id="rId12"/>
    <p:sldId id="1858" r:id="rId13"/>
    <p:sldId id="1766" r:id="rId14"/>
    <p:sldId id="1772" r:id="rId15"/>
    <p:sldId id="1996" r:id="rId16"/>
    <p:sldId id="1774" r:id="rId17"/>
    <p:sldId id="1959" r:id="rId18"/>
    <p:sldId id="1960" r:id="rId19"/>
    <p:sldId id="1961" r:id="rId20"/>
    <p:sldId id="1998" r:id="rId21"/>
    <p:sldId id="1965" r:id="rId22"/>
    <p:sldId id="1968" r:id="rId23"/>
    <p:sldId id="1969" r:id="rId24"/>
    <p:sldId id="1970" r:id="rId25"/>
    <p:sldId id="1972" r:id="rId26"/>
    <p:sldId id="1943" r:id="rId27"/>
    <p:sldId id="1973" r:id="rId28"/>
    <p:sldId id="1974" r:id="rId29"/>
    <p:sldId id="1975" r:id="rId30"/>
    <p:sldId id="1944" r:id="rId31"/>
    <p:sldId id="1976" r:id="rId32"/>
    <p:sldId id="1820" r:id="rId33"/>
    <p:sldId id="1977" r:id="rId34"/>
    <p:sldId id="1978" r:id="rId35"/>
    <p:sldId id="1979" r:id="rId36"/>
    <p:sldId id="1780" r:id="rId37"/>
    <p:sldId id="1980" r:id="rId38"/>
    <p:sldId id="1828" r:id="rId39"/>
    <p:sldId id="1946" r:id="rId40"/>
    <p:sldId id="1829" r:id="rId41"/>
    <p:sldId id="1947" r:id="rId42"/>
    <p:sldId id="1830" r:id="rId43"/>
    <p:sldId id="1981" r:id="rId44"/>
    <p:sldId id="1910" r:id="rId45"/>
    <p:sldId id="1911" r:id="rId46"/>
    <p:sldId id="1912" r:id="rId47"/>
    <p:sldId id="1913" r:id="rId48"/>
    <p:sldId id="1914" r:id="rId49"/>
    <p:sldId id="1948" r:id="rId50"/>
    <p:sldId id="1920" r:id="rId51"/>
    <p:sldId id="1982" r:id="rId52"/>
    <p:sldId id="1922" r:id="rId53"/>
    <p:sldId id="1923" r:id="rId54"/>
    <p:sldId id="1924" r:id="rId55"/>
    <p:sldId id="1926" r:id="rId56"/>
    <p:sldId id="1949" r:id="rId57"/>
    <p:sldId id="1928" r:id="rId58"/>
    <p:sldId id="1942" r:id="rId59"/>
    <p:sldId id="1930" r:id="rId60"/>
    <p:sldId id="1983" r:id="rId61"/>
    <p:sldId id="1932" r:id="rId62"/>
    <p:sldId id="1934" r:id="rId63"/>
    <p:sldId id="1984" r:id="rId64"/>
    <p:sldId id="1987" r:id="rId65"/>
    <p:sldId id="1988" r:id="rId66"/>
    <p:sldId id="1989" r:id="rId67"/>
    <p:sldId id="1990" r:id="rId68"/>
    <p:sldId id="1938" r:id="rId69"/>
    <p:sldId id="1991" r:id="rId70"/>
    <p:sldId id="1992" r:id="rId71"/>
    <p:sldId id="1993" r:id="rId72"/>
    <p:sldId id="1994" r:id="rId73"/>
    <p:sldId id="1995" r:id="rId74"/>
    <p:sldId id="1941" r:id="rId75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044491"/>
    <a:srgbClr val="0000FF"/>
    <a:srgbClr val="1481E2"/>
    <a:srgbClr val="00CCFF"/>
    <a:srgbClr val="4F81BD"/>
    <a:srgbClr val="EAE8ED"/>
    <a:srgbClr val="FFFFFF"/>
    <a:srgbClr val="FFD966"/>
    <a:srgbClr val="EE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29" autoAdjust="0"/>
  </p:normalViewPr>
  <p:slideViewPr>
    <p:cSldViewPr>
      <p:cViewPr varScale="1">
        <p:scale>
          <a:sx n="113" d="100"/>
          <a:sy n="113" d="100"/>
        </p:scale>
        <p:origin x="372" y="10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2020/8/13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7086-15D0-443D-AF17-A3F21825C0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31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44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5951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27823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578919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84886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35214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37164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1621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80834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525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4085668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269554"/>
            <a:ext cx="12190413" cy="559003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0424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73308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64879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2816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29652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5自定义版式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72537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0807B09-F3B6-4E1C-B76C-0E5EC6B1B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0">
              <a:alphaModFix amt="8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64" r:id="rId2"/>
    <p:sldLayoutId id="2147483697" r:id="rId3"/>
    <p:sldLayoutId id="2147483705" r:id="rId4"/>
    <p:sldLayoutId id="2147483707" r:id="rId5"/>
    <p:sldLayoutId id="2147483698" r:id="rId6"/>
    <p:sldLayoutId id="2147483706" r:id="rId7"/>
    <p:sldLayoutId id="2147483692" r:id="rId8"/>
    <p:sldLayoutId id="2147483701" r:id="rId9"/>
    <p:sldLayoutId id="2147483693" r:id="rId10"/>
    <p:sldLayoutId id="2147483702" r:id="rId11"/>
    <p:sldLayoutId id="2147483694" r:id="rId12"/>
    <p:sldLayoutId id="2147483704" r:id="rId13"/>
    <p:sldLayoutId id="2147483695" r:id="rId14"/>
    <p:sldLayoutId id="2147483703" r:id="rId15"/>
    <p:sldLayoutId id="2147483696" r:id="rId16"/>
    <p:sldLayoutId id="2147483699" r:id="rId17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4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14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38.xml"/><Relationship Id="rId7" Type="http://schemas.openxmlformats.org/officeDocument/2006/relationships/image" Target="../media/image9.tiff"/><Relationship Id="rId2" Type="http://schemas.openxmlformats.org/officeDocument/2006/relationships/slide" Target="slide3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55.xml"/><Relationship Id="rId18" Type="http://schemas.openxmlformats.org/officeDocument/2006/relationships/slide" Target="slide64.xml"/><Relationship Id="rId3" Type="http://schemas.microsoft.com/office/2007/relationships/hdphoto" Target="../media/hdphoto1.wdp"/><Relationship Id="rId7" Type="http://schemas.openxmlformats.org/officeDocument/2006/relationships/slide" Target="slide46.xml"/><Relationship Id="rId12" Type="http://schemas.openxmlformats.org/officeDocument/2006/relationships/slide" Target="slide54.xml"/><Relationship Id="rId17" Type="http://schemas.openxmlformats.org/officeDocument/2006/relationships/slide" Target="slide62.xml"/><Relationship Id="rId2" Type="http://schemas.openxmlformats.org/officeDocument/2006/relationships/image" Target="../media/image20.png"/><Relationship Id="rId16" Type="http://schemas.openxmlformats.org/officeDocument/2006/relationships/slide" Target="slide6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11" Type="http://schemas.openxmlformats.org/officeDocument/2006/relationships/slide" Target="slide52.xml"/><Relationship Id="rId5" Type="http://schemas.openxmlformats.org/officeDocument/2006/relationships/slide" Target="slide44.xml"/><Relationship Id="rId15" Type="http://schemas.openxmlformats.org/officeDocument/2006/relationships/slide" Target="slide59.xml"/><Relationship Id="rId10" Type="http://schemas.openxmlformats.org/officeDocument/2006/relationships/slide" Target="slide50.xml"/><Relationship Id="rId19" Type="http://schemas.openxmlformats.org/officeDocument/2006/relationships/slide" Target="slide68.xml"/><Relationship Id="rId4" Type="http://schemas.openxmlformats.org/officeDocument/2006/relationships/image" Target="../media/image21.png"/><Relationship Id="rId9" Type="http://schemas.openxmlformats.org/officeDocument/2006/relationships/slide" Target="slide48.xml"/><Relationship Id="rId14" Type="http://schemas.openxmlformats.org/officeDocument/2006/relationships/slide" Target="slide5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2" Type="http://schemas.openxmlformats.org/officeDocument/2006/relationships/slide" Target="slide44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slide" Target="slide64.xml"/><Relationship Id="rId2" Type="http://schemas.openxmlformats.org/officeDocument/2006/relationships/slide" Target="slide4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2" Type="http://schemas.openxmlformats.org/officeDocument/2006/relationships/slide" Target="slide44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slide" Target="slide64.xml"/><Relationship Id="rId2" Type="http://schemas.openxmlformats.org/officeDocument/2006/relationships/slide" Target="slide4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slide" Target="slide64.xml"/><Relationship Id="rId2" Type="http://schemas.openxmlformats.org/officeDocument/2006/relationships/slide" Target="slide44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2" Type="http://schemas.openxmlformats.org/officeDocument/2006/relationships/slide" Target="slide44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2" Type="http://schemas.openxmlformats.org/officeDocument/2006/relationships/slide" Target="slide44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2" Type="http://schemas.openxmlformats.org/officeDocument/2006/relationships/slide" Target="slide44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18" Type="http://schemas.openxmlformats.org/officeDocument/2006/relationships/package" Target="../embeddings/Microsoft_Word___1.docx"/><Relationship Id="rId3" Type="http://schemas.openxmlformats.org/officeDocument/2006/relationships/slide" Target="slide44.xml"/><Relationship Id="rId21" Type="http://schemas.openxmlformats.org/officeDocument/2006/relationships/slide" Target="slide64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68.xml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6" Type="http://schemas.openxmlformats.org/officeDocument/2006/relationships/slide" Target="slide47.xml"/><Relationship Id="rId11" Type="http://schemas.openxmlformats.org/officeDocument/2006/relationships/slide" Target="slide55.xml"/><Relationship Id="rId5" Type="http://schemas.openxmlformats.org/officeDocument/2006/relationships/slide" Target="slide46.xml"/><Relationship Id="rId15" Type="http://schemas.openxmlformats.org/officeDocument/2006/relationships/slide" Target="slide62.xml"/><Relationship Id="rId10" Type="http://schemas.openxmlformats.org/officeDocument/2006/relationships/slide" Target="slide54.xml"/><Relationship Id="rId19" Type="http://schemas.openxmlformats.org/officeDocument/2006/relationships/image" Target="../media/image24.emf"/><Relationship Id="rId4" Type="http://schemas.openxmlformats.org/officeDocument/2006/relationships/slide" Target="slide45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slide" Target="slide64.xml"/><Relationship Id="rId2" Type="http://schemas.openxmlformats.org/officeDocument/2006/relationships/slide" Target="slide4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2" Type="http://schemas.openxmlformats.org/officeDocument/2006/relationships/slide" Target="slide44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2" Type="http://schemas.openxmlformats.org/officeDocument/2006/relationships/slide" Target="slide44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slide" Target="slide64.xml"/><Relationship Id="rId2" Type="http://schemas.openxmlformats.org/officeDocument/2006/relationships/slide" Target="slide4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slide" Target="slide64.xml"/><Relationship Id="rId2" Type="http://schemas.openxmlformats.org/officeDocument/2006/relationships/slide" Target="slide4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55.xml"/><Relationship Id="rId18" Type="http://schemas.openxmlformats.org/officeDocument/2006/relationships/slide" Target="slide68.xml"/><Relationship Id="rId3" Type="http://schemas.microsoft.com/office/2007/relationships/hdphoto" Target="../media/hdphoto1.wdp"/><Relationship Id="rId7" Type="http://schemas.openxmlformats.org/officeDocument/2006/relationships/slide" Target="slide46.xml"/><Relationship Id="rId12" Type="http://schemas.openxmlformats.org/officeDocument/2006/relationships/slide" Target="slide54.xml"/><Relationship Id="rId17" Type="http://schemas.openxmlformats.org/officeDocument/2006/relationships/slide" Target="slide62.xml"/><Relationship Id="rId2" Type="http://schemas.openxmlformats.org/officeDocument/2006/relationships/image" Target="../media/image20.png"/><Relationship Id="rId16" Type="http://schemas.openxmlformats.org/officeDocument/2006/relationships/slide" Target="slide61.xml"/><Relationship Id="rId20" Type="http://schemas.openxmlformats.org/officeDocument/2006/relationships/slide" Target="slide6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11" Type="http://schemas.openxmlformats.org/officeDocument/2006/relationships/slide" Target="slide52.xml"/><Relationship Id="rId5" Type="http://schemas.openxmlformats.org/officeDocument/2006/relationships/slide" Target="slide44.xml"/><Relationship Id="rId15" Type="http://schemas.openxmlformats.org/officeDocument/2006/relationships/slide" Target="slide59.xml"/><Relationship Id="rId10" Type="http://schemas.openxmlformats.org/officeDocument/2006/relationships/slide" Target="slide50.xml"/><Relationship Id="rId19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slide" Target="slide48.xml"/><Relationship Id="rId14" Type="http://schemas.openxmlformats.org/officeDocument/2006/relationships/slide" Target="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slide" Target="slide64.xml"/><Relationship Id="rId2" Type="http://schemas.openxmlformats.org/officeDocument/2006/relationships/slide" Target="slide4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18" Type="http://schemas.openxmlformats.org/officeDocument/2006/relationships/oleObject" Target="../embeddings/oleObject2.bin"/><Relationship Id="rId3" Type="http://schemas.openxmlformats.org/officeDocument/2006/relationships/slide" Target="slide44.xml"/><Relationship Id="rId21" Type="http://schemas.openxmlformats.org/officeDocument/2006/relationships/slide" Target="slide64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6" Type="http://schemas.openxmlformats.org/officeDocument/2006/relationships/slide" Target="slide68.xml"/><Relationship Id="rId20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6" Type="http://schemas.openxmlformats.org/officeDocument/2006/relationships/slide" Target="slide47.xml"/><Relationship Id="rId11" Type="http://schemas.openxmlformats.org/officeDocument/2006/relationships/slide" Target="slide55.xml"/><Relationship Id="rId5" Type="http://schemas.openxmlformats.org/officeDocument/2006/relationships/slide" Target="slide46.xml"/><Relationship Id="rId15" Type="http://schemas.openxmlformats.org/officeDocument/2006/relationships/slide" Target="slide62.xml"/><Relationship Id="rId10" Type="http://schemas.openxmlformats.org/officeDocument/2006/relationships/slide" Target="slide54.xml"/><Relationship Id="rId19" Type="http://schemas.openxmlformats.org/officeDocument/2006/relationships/package" Target="../embeddings/Microsoft_Word___2.docx"/><Relationship Id="rId4" Type="http://schemas.openxmlformats.org/officeDocument/2006/relationships/slide" Target="slide45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18" Type="http://schemas.openxmlformats.org/officeDocument/2006/relationships/package" Target="../embeddings/Microsoft_Word___3.docx"/><Relationship Id="rId3" Type="http://schemas.openxmlformats.org/officeDocument/2006/relationships/slide" Target="slide44.xml"/><Relationship Id="rId21" Type="http://schemas.openxmlformats.org/officeDocument/2006/relationships/slide" Target="slide64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68.xml"/><Relationship Id="rId20" Type="http://schemas.openxmlformats.org/officeDocument/2006/relationships/image" Target="../media/image32.png"/><Relationship Id="rId1" Type="http://schemas.openxmlformats.org/officeDocument/2006/relationships/vmlDrawing" Target="../drawings/vmlDrawing3.vml"/><Relationship Id="rId6" Type="http://schemas.openxmlformats.org/officeDocument/2006/relationships/slide" Target="slide47.xml"/><Relationship Id="rId11" Type="http://schemas.openxmlformats.org/officeDocument/2006/relationships/slide" Target="slide55.xml"/><Relationship Id="rId5" Type="http://schemas.openxmlformats.org/officeDocument/2006/relationships/slide" Target="slide46.xml"/><Relationship Id="rId15" Type="http://schemas.openxmlformats.org/officeDocument/2006/relationships/slide" Target="slide62.xml"/><Relationship Id="rId10" Type="http://schemas.openxmlformats.org/officeDocument/2006/relationships/slide" Target="slide54.xml"/><Relationship Id="rId19" Type="http://schemas.openxmlformats.org/officeDocument/2006/relationships/image" Target="../media/image31.emf"/><Relationship Id="rId4" Type="http://schemas.openxmlformats.org/officeDocument/2006/relationships/slide" Target="slide45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18" Type="http://schemas.openxmlformats.org/officeDocument/2006/relationships/package" Target="../embeddings/Microsoft_Word___4.docx"/><Relationship Id="rId3" Type="http://schemas.openxmlformats.org/officeDocument/2006/relationships/slide" Target="slide44.xml"/><Relationship Id="rId21" Type="http://schemas.openxmlformats.org/officeDocument/2006/relationships/slide" Target="slide64.xml"/><Relationship Id="rId7" Type="http://schemas.openxmlformats.org/officeDocument/2006/relationships/slide" Target="slide48.xml"/><Relationship Id="rId12" Type="http://schemas.openxmlformats.org/officeDocument/2006/relationships/slide" Target="slide57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68.xml"/><Relationship Id="rId20" Type="http://schemas.openxmlformats.org/officeDocument/2006/relationships/image" Target="../media/image32.png"/><Relationship Id="rId1" Type="http://schemas.openxmlformats.org/officeDocument/2006/relationships/vmlDrawing" Target="../drawings/vmlDrawing4.vml"/><Relationship Id="rId6" Type="http://schemas.openxmlformats.org/officeDocument/2006/relationships/slide" Target="slide47.xml"/><Relationship Id="rId11" Type="http://schemas.openxmlformats.org/officeDocument/2006/relationships/slide" Target="slide55.xml"/><Relationship Id="rId5" Type="http://schemas.openxmlformats.org/officeDocument/2006/relationships/slide" Target="slide46.xml"/><Relationship Id="rId15" Type="http://schemas.openxmlformats.org/officeDocument/2006/relationships/slide" Target="slide62.xml"/><Relationship Id="rId10" Type="http://schemas.openxmlformats.org/officeDocument/2006/relationships/slide" Target="slide54.xml"/><Relationship Id="rId19" Type="http://schemas.openxmlformats.org/officeDocument/2006/relationships/image" Target="../media/image33.emf"/><Relationship Id="rId4" Type="http://schemas.openxmlformats.org/officeDocument/2006/relationships/slide" Target="slide45.xml"/><Relationship Id="rId9" Type="http://schemas.openxmlformats.org/officeDocument/2006/relationships/slide" Target="slide52.xml"/><Relationship Id="rId14" Type="http://schemas.openxmlformats.org/officeDocument/2006/relationships/slide" Target="slide61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slide" Target="slide64.xml"/><Relationship Id="rId2" Type="http://schemas.openxmlformats.org/officeDocument/2006/relationships/slide" Target="slide4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slide" Target="slide64.xml"/><Relationship Id="rId2" Type="http://schemas.openxmlformats.org/officeDocument/2006/relationships/slide" Target="slide4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slide" Target="slide64.xml"/><Relationship Id="rId2" Type="http://schemas.openxmlformats.org/officeDocument/2006/relationships/slide" Target="slide44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slide" Target="slide64.xml"/><Relationship Id="rId2" Type="http://schemas.openxmlformats.org/officeDocument/2006/relationships/slide" Target="slide4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slide" Target="slide64.xml"/><Relationship Id="rId2" Type="http://schemas.openxmlformats.org/officeDocument/2006/relationships/slide" Target="slide4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slide" Target="slide64.xml"/><Relationship Id="rId2" Type="http://schemas.openxmlformats.org/officeDocument/2006/relationships/slide" Target="slide4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slide" Target="slide64.xml"/><Relationship Id="rId2" Type="http://schemas.openxmlformats.org/officeDocument/2006/relationships/slide" Target="slide4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slide" Target="slide64.xml"/><Relationship Id="rId2" Type="http://schemas.openxmlformats.org/officeDocument/2006/relationships/slide" Target="slide4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slide" Target="slide64.xml"/><Relationship Id="rId2" Type="http://schemas.openxmlformats.org/officeDocument/2006/relationships/slide" Target="slide4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18" Type="http://schemas.openxmlformats.org/officeDocument/2006/relationships/image" Target="../media/image9.tiff"/><Relationship Id="rId3" Type="http://schemas.openxmlformats.org/officeDocument/2006/relationships/slide" Target="slide45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slide" Target="slide3.xml"/><Relationship Id="rId2" Type="http://schemas.openxmlformats.org/officeDocument/2006/relationships/slide" Target="slide4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48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8.xml"/><Relationship Id="rId10" Type="http://schemas.openxmlformats.org/officeDocument/2006/relationships/slide" Target="slide55.xml"/><Relationship Id="rId19" Type="http://schemas.openxmlformats.org/officeDocument/2006/relationships/slide" Target="slide64.xml"/><Relationship Id="rId4" Type="http://schemas.openxmlformats.org/officeDocument/2006/relationships/slide" Target="slide46.xml"/><Relationship Id="rId9" Type="http://schemas.openxmlformats.org/officeDocument/2006/relationships/slide" Target="slide54.xml"/><Relationship Id="rId14" Type="http://schemas.openxmlformats.org/officeDocument/2006/relationships/slide" Target="slide6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/>
          <a:stretch/>
        </p:blipFill>
        <p:spPr>
          <a:xfrm>
            <a:off x="0" y="-26590"/>
            <a:ext cx="12193200" cy="68861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5125565"/>
            <a:ext cx="12192000" cy="173243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zh-CN" altLang="en-US" sz="18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4547828" y="4958317"/>
            <a:ext cx="3096344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E76CD41-BF5C-EA4C-A184-F794300C8D31}"/>
              </a:ext>
            </a:extLst>
          </p:cNvPr>
          <p:cNvSpPr txBox="1"/>
          <p:nvPr/>
        </p:nvSpPr>
        <p:spPr>
          <a:xfrm>
            <a:off x="3213219" y="5564765"/>
            <a:ext cx="5763975" cy="8794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  <a:tabLst>
                <a:tab pos="2250440" algn="l"/>
              </a:tabLst>
            </a:pPr>
            <a:r>
              <a:rPr lang="en-US" altLang="zh-CN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时间　位移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9209881" y="-25401"/>
            <a:ext cx="839788" cy="1212850"/>
          </a:xfrm>
          <a:custGeom>
            <a:avLst/>
            <a:gdLst/>
            <a:ahLst/>
            <a:cxnLst/>
            <a:rect l="l" t="t" r="r" b="b"/>
            <a:pathLst>
              <a:path w="839755" h="1212980">
                <a:moveTo>
                  <a:pt x="340917" y="1060939"/>
                </a:moveTo>
                <a:lnTo>
                  <a:pt x="340917" y="1061406"/>
                </a:lnTo>
                <a:lnTo>
                  <a:pt x="340262" y="1061406"/>
                </a:lnTo>
                <a:close/>
                <a:moveTo>
                  <a:pt x="126009" y="1016516"/>
                </a:moveTo>
                <a:lnTo>
                  <a:pt x="174258" y="1016516"/>
                </a:lnTo>
                <a:lnTo>
                  <a:pt x="174258" y="1046737"/>
                </a:lnTo>
                <a:lnTo>
                  <a:pt x="126009" y="1046737"/>
                </a:lnTo>
                <a:close/>
                <a:moveTo>
                  <a:pt x="291608" y="1015632"/>
                </a:moveTo>
                <a:cubicBezTo>
                  <a:pt x="277470" y="1031774"/>
                  <a:pt x="263154" y="1045500"/>
                  <a:pt x="248662" y="1056811"/>
                </a:cubicBezTo>
                <a:cubicBezTo>
                  <a:pt x="252315" y="1060464"/>
                  <a:pt x="255496" y="1063939"/>
                  <a:pt x="258206" y="1067238"/>
                </a:cubicBezTo>
                <a:cubicBezTo>
                  <a:pt x="272462" y="1055456"/>
                  <a:pt x="287367" y="1041494"/>
                  <a:pt x="302919" y="1025352"/>
                </a:cubicBezTo>
                <a:close/>
                <a:moveTo>
                  <a:pt x="326778" y="1009093"/>
                </a:moveTo>
                <a:lnTo>
                  <a:pt x="326778" y="1061406"/>
                </a:lnTo>
                <a:lnTo>
                  <a:pt x="340262" y="1061406"/>
                </a:lnTo>
                <a:lnTo>
                  <a:pt x="333318" y="1066355"/>
                </a:lnTo>
                <a:cubicBezTo>
                  <a:pt x="308752" y="1077253"/>
                  <a:pt x="279709" y="1084735"/>
                  <a:pt x="246188" y="1088800"/>
                </a:cubicBezTo>
                <a:cubicBezTo>
                  <a:pt x="248427" y="1093513"/>
                  <a:pt x="250194" y="1097754"/>
                  <a:pt x="251490" y="1101525"/>
                </a:cubicBezTo>
                <a:cubicBezTo>
                  <a:pt x="320063" y="1093277"/>
                  <a:pt x="371139" y="1070891"/>
                  <a:pt x="404718" y="1034366"/>
                </a:cubicBezTo>
                <a:lnTo>
                  <a:pt x="393584" y="1023408"/>
                </a:lnTo>
                <a:lnTo>
                  <a:pt x="340917" y="1060939"/>
                </a:lnTo>
                <a:lnTo>
                  <a:pt x="340917" y="1009093"/>
                </a:lnTo>
                <a:close/>
                <a:moveTo>
                  <a:pt x="112931" y="1003791"/>
                </a:moveTo>
                <a:lnTo>
                  <a:pt x="112931" y="1068652"/>
                </a:lnTo>
                <a:lnTo>
                  <a:pt x="126009" y="1068652"/>
                </a:lnTo>
                <a:lnTo>
                  <a:pt x="126009" y="1059462"/>
                </a:lnTo>
                <a:lnTo>
                  <a:pt x="187336" y="1059462"/>
                </a:lnTo>
                <a:lnTo>
                  <a:pt x="187336" y="1003791"/>
                </a:lnTo>
                <a:close/>
                <a:moveTo>
                  <a:pt x="425042" y="984881"/>
                </a:moveTo>
                <a:lnTo>
                  <a:pt x="425042" y="997782"/>
                </a:lnTo>
                <a:lnTo>
                  <a:pt x="444660" y="997782"/>
                </a:lnTo>
                <a:lnTo>
                  <a:pt x="444660" y="1059639"/>
                </a:lnTo>
                <a:cubicBezTo>
                  <a:pt x="444660" y="1066355"/>
                  <a:pt x="442833" y="1071421"/>
                  <a:pt x="439181" y="1074838"/>
                </a:cubicBezTo>
                <a:lnTo>
                  <a:pt x="449078" y="1086326"/>
                </a:lnTo>
                <a:cubicBezTo>
                  <a:pt x="451670" y="1083144"/>
                  <a:pt x="454616" y="1079845"/>
                  <a:pt x="457915" y="1076428"/>
                </a:cubicBezTo>
                <a:cubicBezTo>
                  <a:pt x="464395" y="1070066"/>
                  <a:pt x="472053" y="1062997"/>
                  <a:pt x="480890" y="1055220"/>
                </a:cubicBezTo>
                <a:cubicBezTo>
                  <a:pt x="479594" y="1050154"/>
                  <a:pt x="478475" y="1045088"/>
                  <a:pt x="477532" y="1040021"/>
                </a:cubicBezTo>
                <a:cubicBezTo>
                  <a:pt x="470227" y="1047091"/>
                  <a:pt x="463629" y="1053217"/>
                  <a:pt x="457738" y="1058402"/>
                </a:cubicBezTo>
                <a:lnTo>
                  <a:pt x="457738" y="984881"/>
                </a:lnTo>
                <a:close/>
                <a:moveTo>
                  <a:pt x="540272" y="974983"/>
                </a:moveTo>
                <a:lnTo>
                  <a:pt x="573145" y="974983"/>
                </a:lnTo>
                <a:lnTo>
                  <a:pt x="573145" y="994247"/>
                </a:lnTo>
                <a:lnTo>
                  <a:pt x="540272" y="994247"/>
                </a:lnTo>
                <a:close/>
                <a:moveTo>
                  <a:pt x="494675" y="974983"/>
                </a:moveTo>
                <a:lnTo>
                  <a:pt x="527548" y="974983"/>
                </a:lnTo>
                <a:lnTo>
                  <a:pt x="527548" y="994247"/>
                </a:lnTo>
                <a:lnTo>
                  <a:pt x="494675" y="994247"/>
                </a:lnTo>
                <a:close/>
                <a:moveTo>
                  <a:pt x="98439" y="970742"/>
                </a:moveTo>
                <a:lnTo>
                  <a:pt x="98439" y="983467"/>
                </a:lnTo>
                <a:lnTo>
                  <a:pt x="202005" y="983467"/>
                </a:lnTo>
                <a:lnTo>
                  <a:pt x="202005" y="970742"/>
                </a:lnTo>
                <a:close/>
                <a:moveTo>
                  <a:pt x="540272" y="944762"/>
                </a:moveTo>
                <a:lnTo>
                  <a:pt x="573145" y="944762"/>
                </a:lnTo>
                <a:lnTo>
                  <a:pt x="573145" y="964026"/>
                </a:lnTo>
                <a:lnTo>
                  <a:pt x="540272" y="964026"/>
                </a:lnTo>
                <a:close/>
                <a:moveTo>
                  <a:pt x="494675" y="944762"/>
                </a:moveTo>
                <a:lnTo>
                  <a:pt x="527548" y="944762"/>
                </a:lnTo>
                <a:lnTo>
                  <a:pt x="527548" y="964026"/>
                </a:lnTo>
                <a:lnTo>
                  <a:pt x="494675" y="964026"/>
                </a:lnTo>
                <a:close/>
                <a:moveTo>
                  <a:pt x="74933" y="936102"/>
                </a:moveTo>
                <a:lnTo>
                  <a:pt x="74933" y="1098167"/>
                </a:lnTo>
                <a:lnTo>
                  <a:pt x="88542" y="1098167"/>
                </a:lnTo>
                <a:lnTo>
                  <a:pt x="88542" y="949180"/>
                </a:lnTo>
                <a:lnTo>
                  <a:pt x="211902" y="949180"/>
                </a:lnTo>
                <a:lnTo>
                  <a:pt x="211902" y="1074131"/>
                </a:lnTo>
                <a:cubicBezTo>
                  <a:pt x="211902" y="1080729"/>
                  <a:pt x="208603" y="1084028"/>
                  <a:pt x="202005" y="1084028"/>
                </a:cubicBezTo>
                <a:cubicBezTo>
                  <a:pt x="194346" y="1084028"/>
                  <a:pt x="184685" y="1083498"/>
                  <a:pt x="173020" y="1082437"/>
                </a:cubicBezTo>
                <a:cubicBezTo>
                  <a:pt x="174081" y="1087739"/>
                  <a:pt x="174906" y="1092452"/>
                  <a:pt x="175495" y="1096576"/>
                </a:cubicBezTo>
                <a:cubicBezTo>
                  <a:pt x="186452" y="1097047"/>
                  <a:pt x="196231" y="1097283"/>
                  <a:pt x="204832" y="1097283"/>
                </a:cubicBezTo>
                <a:cubicBezTo>
                  <a:pt x="218618" y="1097283"/>
                  <a:pt x="225510" y="1090744"/>
                  <a:pt x="225510" y="1077666"/>
                </a:cubicBezTo>
                <a:lnTo>
                  <a:pt x="225510" y="936102"/>
                </a:lnTo>
                <a:close/>
                <a:moveTo>
                  <a:pt x="482304" y="933451"/>
                </a:moveTo>
                <a:lnTo>
                  <a:pt x="482304" y="1011214"/>
                </a:lnTo>
                <a:lnTo>
                  <a:pt x="494675" y="1011214"/>
                </a:lnTo>
                <a:lnTo>
                  <a:pt x="494675" y="1005558"/>
                </a:lnTo>
                <a:lnTo>
                  <a:pt x="527548" y="1005558"/>
                </a:lnTo>
                <a:lnTo>
                  <a:pt x="527548" y="1024822"/>
                </a:lnTo>
                <a:lnTo>
                  <a:pt x="473290" y="1024822"/>
                </a:lnTo>
                <a:lnTo>
                  <a:pt x="473290" y="1036487"/>
                </a:lnTo>
                <a:lnTo>
                  <a:pt x="521185" y="1036487"/>
                </a:lnTo>
                <a:cubicBezTo>
                  <a:pt x="507105" y="1054219"/>
                  <a:pt x="489196" y="1068888"/>
                  <a:pt x="467458" y="1080493"/>
                </a:cubicBezTo>
                <a:cubicBezTo>
                  <a:pt x="470875" y="1083910"/>
                  <a:pt x="474292" y="1087798"/>
                  <a:pt x="477709" y="1092158"/>
                </a:cubicBezTo>
                <a:cubicBezTo>
                  <a:pt x="496148" y="1080140"/>
                  <a:pt x="512761" y="1063645"/>
                  <a:pt x="527548" y="1042672"/>
                </a:cubicBezTo>
                <a:lnTo>
                  <a:pt x="527548" y="1099404"/>
                </a:lnTo>
                <a:lnTo>
                  <a:pt x="540272" y="1099404"/>
                </a:lnTo>
                <a:lnTo>
                  <a:pt x="540272" y="1042142"/>
                </a:lnTo>
                <a:cubicBezTo>
                  <a:pt x="553410" y="1062702"/>
                  <a:pt x="570671" y="1078549"/>
                  <a:pt x="592055" y="1089683"/>
                </a:cubicBezTo>
                <a:cubicBezTo>
                  <a:pt x="594883" y="1085324"/>
                  <a:pt x="597770" y="1080906"/>
                  <a:pt x="600715" y="1076428"/>
                </a:cubicBezTo>
                <a:cubicBezTo>
                  <a:pt x="579213" y="1068358"/>
                  <a:pt x="561186" y="1055044"/>
                  <a:pt x="546635" y="1036487"/>
                </a:cubicBezTo>
                <a:lnTo>
                  <a:pt x="595767" y="1036487"/>
                </a:lnTo>
                <a:lnTo>
                  <a:pt x="595767" y="1024822"/>
                </a:lnTo>
                <a:lnTo>
                  <a:pt x="540272" y="1024822"/>
                </a:lnTo>
                <a:lnTo>
                  <a:pt x="540272" y="1005558"/>
                </a:lnTo>
                <a:lnTo>
                  <a:pt x="573145" y="1005558"/>
                </a:lnTo>
                <a:lnTo>
                  <a:pt x="573145" y="1011214"/>
                </a:lnTo>
                <a:lnTo>
                  <a:pt x="585516" y="1011214"/>
                </a:lnTo>
                <a:lnTo>
                  <a:pt x="585516" y="933451"/>
                </a:lnTo>
                <a:close/>
                <a:moveTo>
                  <a:pt x="444483" y="929916"/>
                </a:moveTo>
                <a:lnTo>
                  <a:pt x="435116" y="938223"/>
                </a:lnTo>
                <a:cubicBezTo>
                  <a:pt x="443246" y="946824"/>
                  <a:pt x="451434" y="956426"/>
                  <a:pt x="459682" y="967030"/>
                </a:cubicBezTo>
                <a:lnTo>
                  <a:pt x="470639" y="958017"/>
                </a:lnTo>
                <a:cubicBezTo>
                  <a:pt x="463806" y="949534"/>
                  <a:pt x="455087" y="940167"/>
                  <a:pt x="444483" y="929916"/>
                </a:cubicBezTo>
                <a:close/>
                <a:moveTo>
                  <a:pt x="644015" y="927089"/>
                </a:moveTo>
                <a:cubicBezTo>
                  <a:pt x="634118" y="961257"/>
                  <a:pt x="621039" y="990359"/>
                  <a:pt x="604780" y="1014395"/>
                </a:cubicBezTo>
                <a:cubicBezTo>
                  <a:pt x="607254" y="1019579"/>
                  <a:pt x="609375" y="1024704"/>
                  <a:pt x="611142" y="1029771"/>
                </a:cubicBezTo>
                <a:cubicBezTo>
                  <a:pt x="617976" y="1020463"/>
                  <a:pt x="624397" y="1010242"/>
                  <a:pt x="630406" y="999108"/>
                </a:cubicBezTo>
                <a:lnTo>
                  <a:pt x="630406" y="1099404"/>
                </a:lnTo>
                <a:lnTo>
                  <a:pt x="644368" y="1099404"/>
                </a:lnTo>
                <a:lnTo>
                  <a:pt x="644368" y="969947"/>
                </a:lnTo>
                <a:cubicBezTo>
                  <a:pt x="649435" y="957929"/>
                  <a:pt x="654148" y="945057"/>
                  <a:pt x="658507" y="931330"/>
                </a:cubicBezTo>
                <a:close/>
                <a:moveTo>
                  <a:pt x="719303" y="926912"/>
                </a:moveTo>
                <a:lnTo>
                  <a:pt x="719303" y="967914"/>
                </a:lnTo>
                <a:lnTo>
                  <a:pt x="689966" y="967914"/>
                </a:lnTo>
                <a:cubicBezTo>
                  <a:pt x="692617" y="960079"/>
                  <a:pt x="695091" y="951772"/>
                  <a:pt x="697388" y="942995"/>
                </a:cubicBezTo>
                <a:lnTo>
                  <a:pt x="683073" y="938930"/>
                </a:lnTo>
                <a:cubicBezTo>
                  <a:pt x="677771" y="963201"/>
                  <a:pt x="669523" y="985175"/>
                  <a:pt x="658330" y="1004851"/>
                </a:cubicBezTo>
                <a:cubicBezTo>
                  <a:pt x="662690" y="1007797"/>
                  <a:pt x="666578" y="1010919"/>
                  <a:pt x="669995" y="1014218"/>
                </a:cubicBezTo>
                <a:cubicBezTo>
                  <a:pt x="675650" y="1004262"/>
                  <a:pt x="680864" y="992951"/>
                  <a:pt x="685636" y="980285"/>
                </a:cubicBezTo>
                <a:lnTo>
                  <a:pt x="719303" y="980285"/>
                </a:lnTo>
                <a:lnTo>
                  <a:pt x="719303" y="1024999"/>
                </a:lnTo>
                <a:lnTo>
                  <a:pt x="657977" y="1024999"/>
                </a:lnTo>
                <a:lnTo>
                  <a:pt x="657977" y="1037370"/>
                </a:lnTo>
                <a:lnTo>
                  <a:pt x="719303" y="1037370"/>
                </a:lnTo>
                <a:lnTo>
                  <a:pt x="719303" y="1099227"/>
                </a:lnTo>
                <a:lnTo>
                  <a:pt x="733442" y="1099227"/>
                </a:lnTo>
                <a:lnTo>
                  <a:pt x="733442" y="1037370"/>
                </a:lnTo>
                <a:lnTo>
                  <a:pt x="781513" y="1037370"/>
                </a:lnTo>
                <a:lnTo>
                  <a:pt x="781513" y="1024999"/>
                </a:lnTo>
                <a:lnTo>
                  <a:pt x="733442" y="1024999"/>
                </a:lnTo>
                <a:lnTo>
                  <a:pt x="733442" y="980285"/>
                </a:lnTo>
                <a:lnTo>
                  <a:pt x="775681" y="980285"/>
                </a:lnTo>
                <a:lnTo>
                  <a:pt x="775681" y="967914"/>
                </a:lnTo>
                <a:lnTo>
                  <a:pt x="733442" y="967914"/>
                </a:lnTo>
                <a:lnTo>
                  <a:pt x="733442" y="926912"/>
                </a:lnTo>
                <a:close/>
                <a:moveTo>
                  <a:pt x="328192" y="925675"/>
                </a:moveTo>
                <a:lnTo>
                  <a:pt x="328192" y="991596"/>
                </a:lnTo>
                <a:lnTo>
                  <a:pt x="290371" y="991596"/>
                </a:lnTo>
                <a:lnTo>
                  <a:pt x="290371" y="941758"/>
                </a:lnTo>
                <a:lnTo>
                  <a:pt x="276233" y="941758"/>
                </a:lnTo>
                <a:lnTo>
                  <a:pt x="276233" y="991596"/>
                </a:lnTo>
                <a:lnTo>
                  <a:pt x="246188" y="991596"/>
                </a:lnTo>
                <a:lnTo>
                  <a:pt x="246188" y="1004675"/>
                </a:lnTo>
                <a:lnTo>
                  <a:pt x="416912" y="1004675"/>
                </a:lnTo>
                <a:lnTo>
                  <a:pt x="416912" y="991596"/>
                </a:lnTo>
                <a:lnTo>
                  <a:pt x="342331" y="991596"/>
                </a:lnTo>
                <a:lnTo>
                  <a:pt x="342331" y="964203"/>
                </a:lnTo>
                <a:lnTo>
                  <a:pt x="403304" y="964203"/>
                </a:lnTo>
                <a:lnTo>
                  <a:pt x="403304" y="951478"/>
                </a:lnTo>
                <a:lnTo>
                  <a:pt x="342331" y="951478"/>
                </a:lnTo>
                <a:lnTo>
                  <a:pt x="342331" y="925675"/>
                </a:lnTo>
                <a:close/>
                <a:moveTo>
                  <a:pt x="377680" y="562669"/>
                </a:moveTo>
                <a:cubicBezTo>
                  <a:pt x="380204" y="562595"/>
                  <a:pt x="381912" y="564228"/>
                  <a:pt x="383471" y="565342"/>
                </a:cubicBezTo>
                <a:cubicBezTo>
                  <a:pt x="385030" y="566456"/>
                  <a:pt x="386441" y="567347"/>
                  <a:pt x="387035" y="569351"/>
                </a:cubicBezTo>
                <a:cubicBezTo>
                  <a:pt x="387629" y="571356"/>
                  <a:pt x="388965" y="572766"/>
                  <a:pt x="387035" y="577370"/>
                </a:cubicBezTo>
                <a:cubicBezTo>
                  <a:pt x="385105" y="581973"/>
                  <a:pt x="378645" y="590808"/>
                  <a:pt x="375453" y="596971"/>
                </a:cubicBezTo>
                <a:lnTo>
                  <a:pt x="373516" y="601240"/>
                </a:lnTo>
                <a:lnTo>
                  <a:pt x="373347" y="600715"/>
                </a:lnTo>
                <a:cubicBezTo>
                  <a:pt x="371360" y="596943"/>
                  <a:pt x="368715" y="596636"/>
                  <a:pt x="368325" y="593407"/>
                </a:cubicBezTo>
                <a:cubicBezTo>
                  <a:pt x="367805" y="589100"/>
                  <a:pt x="371221" y="583458"/>
                  <a:pt x="371889" y="580042"/>
                </a:cubicBezTo>
                <a:cubicBezTo>
                  <a:pt x="372557" y="576627"/>
                  <a:pt x="372483" y="575291"/>
                  <a:pt x="372334" y="572915"/>
                </a:cubicBezTo>
                <a:cubicBezTo>
                  <a:pt x="372186" y="570539"/>
                  <a:pt x="370552" y="569797"/>
                  <a:pt x="370998" y="565787"/>
                </a:cubicBezTo>
                <a:lnTo>
                  <a:pt x="371185" y="564871"/>
                </a:lnTo>
                <a:lnTo>
                  <a:pt x="372157" y="564559"/>
                </a:lnTo>
                <a:cubicBezTo>
                  <a:pt x="375105" y="563449"/>
                  <a:pt x="375787" y="562725"/>
                  <a:pt x="377680" y="562669"/>
                </a:cubicBezTo>
                <a:close/>
                <a:moveTo>
                  <a:pt x="597199" y="524336"/>
                </a:moveTo>
                <a:cubicBezTo>
                  <a:pt x="594783" y="524455"/>
                  <a:pt x="592501" y="524875"/>
                  <a:pt x="590876" y="525407"/>
                </a:cubicBezTo>
                <a:cubicBezTo>
                  <a:pt x="587627" y="526471"/>
                  <a:pt x="587011" y="530057"/>
                  <a:pt x="584826" y="531457"/>
                </a:cubicBezTo>
                <a:cubicBezTo>
                  <a:pt x="582641" y="532858"/>
                  <a:pt x="579672" y="532634"/>
                  <a:pt x="577767" y="533810"/>
                </a:cubicBezTo>
                <a:cubicBezTo>
                  <a:pt x="575862" y="534987"/>
                  <a:pt x="573677" y="536275"/>
                  <a:pt x="573397" y="538516"/>
                </a:cubicBezTo>
                <a:cubicBezTo>
                  <a:pt x="573117" y="540757"/>
                  <a:pt x="575638" y="543950"/>
                  <a:pt x="576086" y="547256"/>
                </a:cubicBezTo>
                <a:cubicBezTo>
                  <a:pt x="576534" y="550561"/>
                  <a:pt x="575918" y="554538"/>
                  <a:pt x="576086" y="558348"/>
                </a:cubicBezTo>
                <a:cubicBezTo>
                  <a:pt x="576254" y="562157"/>
                  <a:pt x="576927" y="567535"/>
                  <a:pt x="577095" y="570112"/>
                </a:cubicBezTo>
                <a:cubicBezTo>
                  <a:pt x="577263" y="572689"/>
                  <a:pt x="576983" y="571121"/>
                  <a:pt x="577095" y="573810"/>
                </a:cubicBezTo>
                <a:cubicBezTo>
                  <a:pt x="577207" y="576499"/>
                  <a:pt x="577879" y="582213"/>
                  <a:pt x="577767" y="586247"/>
                </a:cubicBezTo>
                <a:cubicBezTo>
                  <a:pt x="577655" y="590280"/>
                  <a:pt x="577319" y="596723"/>
                  <a:pt x="576422" y="598011"/>
                </a:cubicBezTo>
                <a:cubicBezTo>
                  <a:pt x="575526" y="599300"/>
                  <a:pt x="573957" y="595266"/>
                  <a:pt x="572389" y="593978"/>
                </a:cubicBezTo>
                <a:cubicBezTo>
                  <a:pt x="570820" y="592689"/>
                  <a:pt x="569196" y="591961"/>
                  <a:pt x="567011" y="590280"/>
                </a:cubicBezTo>
                <a:cubicBezTo>
                  <a:pt x="564826" y="588600"/>
                  <a:pt x="562081" y="585686"/>
                  <a:pt x="559280" y="583894"/>
                </a:cubicBezTo>
                <a:cubicBezTo>
                  <a:pt x="556479" y="582101"/>
                  <a:pt x="552669" y="580140"/>
                  <a:pt x="550204" y="579524"/>
                </a:cubicBezTo>
                <a:cubicBezTo>
                  <a:pt x="547739" y="578908"/>
                  <a:pt x="546003" y="579356"/>
                  <a:pt x="544490" y="580196"/>
                </a:cubicBezTo>
                <a:cubicBezTo>
                  <a:pt x="542977" y="581037"/>
                  <a:pt x="542865" y="583782"/>
                  <a:pt x="541129" y="584566"/>
                </a:cubicBezTo>
                <a:cubicBezTo>
                  <a:pt x="539392" y="585350"/>
                  <a:pt x="535695" y="584622"/>
                  <a:pt x="534070" y="584902"/>
                </a:cubicBezTo>
                <a:cubicBezTo>
                  <a:pt x="532445" y="585182"/>
                  <a:pt x="531269" y="584790"/>
                  <a:pt x="531381" y="586247"/>
                </a:cubicBezTo>
                <a:cubicBezTo>
                  <a:pt x="531493" y="587703"/>
                  <a:pt x="533734" y="591793"/>
                  <a:pt x="534742" y="593641"/>
                </a:cubicBezTo>
                <a:cubicBezTo>
                  <a:pt x="535751" y="595490"/>
                  <a:pt x="536871" y="595658"/>
                  <a:pt x="537431" y="597339"/>
                </a:cubicBezTo>
                <a:cubicBezTo>
                  <a:pt x="537991" y="599020"/>
                  <a:pt x="538103" y="600476"/>
                  <a:pt x="538103" y="603725"/>
                </a:cubicBezTo>
                <a:cubicBezTo>
                  <a:pt x="538103" y="606975"/>
                  <a:pt x="537039" y="613417"/>
                  <a:pt x="537431" y="616835"/>
                </a:cubicBezTo>
                <a:cubicBezTo>
                  <a:pt x="537823" y="620252"/>
                  <a:pt x="540344" y="622045"/>
                  <a:pt x="540456" y="624229"/>
                </a:cubicBezTo>
                <a:cubicBezTo>
                  <a:pt x="540568" y="626414"/>
                  <a:pt x="539224" y="628207"/>
                  <a:pt x="538103" y="629944"/>
                </a:cubicBezTo>
                <a:cubicBezTo>
                  <a:pt x="536983" y="631680"/>
                  <a:pt x="535302" y="632969"/>
                  <a:pt x="533734" y="634649"/>
                </a:cubicBezTo>
                <a:cubicBezTo>
                  <a:pt x="533734" y="634649"/>
                  <a:pt x="530765" y="638907"/>
                  <a:pt x="528692" y="640028"/>
                </a:cubicBezTo>
                <a:cubicBezTo>
                  <a:pt x="526619" y="641148"/>
                  <a:pt x="523426" y="640476"/>
                  <a:pt x="521297" y="641372"/>
                </a:cubicBezTo>
                <a:cubicBezTo>
                  <a:pt x="519168" y="642268"/>
                  <a:pt x="517544" y="644677"/>
                  <a:pt x="515919" y="645406"/>
                </a:cubicBezTo>
                <a:cubicBezTo>
                  <a:pt x="514294" y="646134"/>
                  <a:pt x="513678" y="645574"/>
                  <a:pt x="511549" y="645742"/>
                </a:cubicBezTo>
                <a:cubicBezTo>
                  <a:pt x="511549" y="645742"/>
                  <a:pt x="505107" y="645742"/>
                  <a:pt x="503146" y="646414"/>
                </a:cubicBezTo>
                <a:cubicBezTo>
                  <a:pt x="501185" y="647086"/>
                  <a:pt x="500737" y="648039"/>
                  <a:pt x="499785" y="649775"/>
                </a:cubicBezTo>
                <a:cubicBezTo>
                  <a:pt x="498832" y="651512"/>
                  <a:pt x="497824" y="655209"/>
                  <a:pt x="497432" y="656834"/>
                </a:cubicBezTo>
                <a:cubicBezTo>
                  <a:pt x="497039" y="658459"/>
                  <a:pt x="498888" y="658683"/>
                  <a:pt x="497432" y="659523"/>
                </a:cubicBezTo>
                <a:cubicBezTo>
                  <a:pt x="495975" y="660363"/>
                  <a:pt x="490765" y="661092"/>
                  <a:pt x="488692" y="661876"/>
                </a:cubicBezTo>
                <a:cubicBezTo>
                  <a:pt x="486619" y="662660"/>
                  <a:pt x="486563" y="663837"/>
                  <a:pt x="484995" y="664229"/>
                </a:cubicBezTo>
                <a:cubicBezTo>
                  <a:pt x="483426" y="664621"/>
                  <a:pt x="483370" y="664005"/>
                  <a:pt x="479281" y="664229"/>
                </a:cubicBezTo>
                <a:cubicBezTo>
                  <a:pt x="475191" y="664453"/>
                  <a:pt x="464547" y="664565"/>
                  <a:pt x="460457" y="665573"/>
                </a:cubicBezTo>
                <a:cubicBezTo>
                  <a:pt x="456368" y="666582"/>
                  <a:pt x="455863" y="667982"/>
                  <a:pt x="454743" y="670279"/>
                </a:cubicBezTo>
                <a:cubicBezTo>
                  <a:pt x="453622" y="672576"/>
                  <a:pt x="452390" y="676498"/>
                  <a:pt x="453735" y="679355"/>
                </a:cubicBezTo>
                <a:cubicBezTo>
                  <a:pt x="455079" y="682212"/>
                  <a:pt x="460345" y="685293"/>
                  <a:pt x="462810" y="687422"/>
                </a:cubicBezTo>
                <a:cubicBezTo>
                  <a:pt x="465275" y="689551"/>
                  <a:pt x="466115" y="690951"/>
                  <a:pt x="468524" y="692128"/>
                </a:cubicBezTo>
                <a:cubicBezTo>
                  <a:pt x="470933" y="693304"/>
                  <a:pt x="475807" y="695209"/>
                  <a:pt x="477264" y="694481"/>
                </a:cubicBezTo>
                <a:cubicBezTo>
                  <a:pt x="478720" y="693752"/>
                  <a:pt x="478888" y="690839"/>
                  <a:pt x="479953" y="689775"/>
                </a:cubicBezTo>
                <a:cubicBezTo>
                  <a:pt x="481017" y="688710"/>
                  <a:pt x="481521" y="688991"/>
                  <a:pt x="483650" y="688094"/>
                </a:cubicBezTo>
                <a:cubicBezTo>
                  <a:pt x="485779" y="687198"/>
                  <a:pt x="489252" y="686077"/>
                  <a:pt x="492726" y="684397"/>
                </a:cubicBezTo>
                <a:cubicBezTo>
                  <a:pt x="496199" y="682716"/>
                  <a:pt x="500177" y="680307"/>
                  <a:pt x="504490" y="678010"/>
                </a:cubicBezTo>
                <a:cubicBezTo>
                  <a:pt x="508804" y="675714"/>
                  <a:pt x="514238" y="672688"/>
                  <a:pt x="518608" y="670615"/>
                </a:cubicBezTo>
                <a:cubicBezTo>
                  <a:pt x="522978" y="668543"/>
                  <a:pt x="526115" y="667758"/>
                  <a:pt x="530709" y="665573"/>
                </a:cubicBezTo>
                <a:cubicBezTo>
                  <a:pt x="535302" y="663389"/>
                  <a:pt x="540512" y="658963"/>
                  <a:pt x="546171" y="657506"/>
                </a:cubicBezTo>
                <a:cubicBezTo>
                  <a:pt x="551829" y="656050"/>
                  <a:pt x="560176" y="657114"/>
                  <a:pt x="564658" y="656834"/>
                </a:cubicBezTo>
                <a:cubicBezTo>
                  <a:pt x="569139" y="656554"/>
                  <a:pt x="570484" y="655658"/>
                  <a:pt x="573061" y="655826"/>
                </a:cubicBezTo>
                <a:cubicBezTo>
                  <a:pt x="575638" y="655994"/>
                  <a:pt x="578775" y="656330"/>
                  <a:pt x="580120" y="657842"/>
                </a:cubicBezTo>
                <a:cubicBezTo>
                  <a:pt x="581464" y="659355"/>
                  <a:pt x="581240" y="662492"/>
                  <a:pt x="581128" y="664901"/>
                </a:cubicBezTo>
                <a:cubicBezTo>
                  <a:pt x="581016" y="667310"/>
                  <a:pt x="579392" y="669943"/>
                  <a:pt x="579448" y="672296"/>
                </a:cubicBezTo>
                <a:cubicBezTo>
                  <a:pt x="579504" y="674649"/>
                  <a:pt x="581072" y="676834"/>
                  <a:pt x="581464" y="679019"/>
                </a:cubicBezTo>
                <a:cubicBezTo>
                  <a:pt x="581857" y="681204"/>
                  <a:pt x="581352" y="683164"/>
                  <a:pt x="581801" y="685405"/>
                </a:cubicBezTo>
                <a:cubicBezTo>
                  <a:pt x="582249" y="687646"/>
                  <a:pt x="584714" y="691344"/>
                  <a:pt x="584153" y="692464"/>
                </a:cubicBezTo>
                <a:cubicBezTo>
                  <a:pt x="583593" y="693584"/>
                  <a:pt x="580008" y="692856"/>
                  <a:pt x="578439" y="692128"/>
                </a:cubicBezTo>
                <a:cubicBezTo>
                  <a:pt x="576871" y="691399"/>
                  <a:pt x="576703" y="689831"/>
                  <a:pt x="574742" y="688094"/>
                </a:cubicBezTo>
                <a:cubicBezTo>
                  <a:pt x="572781" y="686358"/>
                  <a:pt x="569308" y="682940"/>
                  <a:pt x="566675" y="681708"/>
                </a:cubicBezTo>
                <a:cubicBezTo>
                  <a:pt x="564042" y="680475"/>
                  <a:pt x="561577" y="679915"/>
                  <a:pt x="558944" y="680699"/>
                </a:cubicBezTo>
                <a:cubicBezTo>
                  <a:pt x="556311" y="681484"/>
                  <a:pt x="553509" y="684957"/>
                  <a:pt x="550876" y="686414"/>
                </a:cubicBezTo>
                <a:cubicBezTo>
                  <a:pt x="548243" y="687870"/>
                  <a:pt x="545834" y="687982"/>
                  <a:pt x="543145" y="689439"/>
                </a:cubicBezTo>
                <a:cubicBezTo>
                  <a:pt x="540456" y="690895"/>
                  <a:pt x="537991" y="693584"/>
                  <a:pt x="534742" y="695153"/>
                </a:cubicBezTo>
                <a:cubicBezTo>
                  <a:pt x="531493" y="696722"/>
                  <a:pt x="527459" y="697058"/>
                  <a:pt x="523650" y="698850"/>
                </a:cubicBezTo>
                <a:cubicBezTo>
                  <a:pt x="519840" y="700643"/>
                  <a:pt x="514574" y="704004"/>
                  <a:pt x="511885" y="705909"/>
                </a:cubicBezTo>
                <a:cubicBezTo>
                  <a:pt x="509196" y="707814"/>
                  <a:pt x="506675" y="708318"/>
                  <a:pt x="507516" y="710279"/>
                </a:cubicBezTo>
                <a:cubicBezTo>
                  <a:pt x="508356" y="712240"/>
                  <a:pt x="513622" y="717338"/>
                  <a:pt x="516927" y="717674"/>
                </a:cubicBezTo>
                <a:cubicBezTo>
                  <a:pt x="520232" y="718010"/>
                  <a:pt x="524322" y="713864"/>
                  <a:pt x="527347" y="712296"/>
                </a:cubicBezTo>
                <a:cubicBezTo>
                  <a:pt x="527347" y="712296"/>
                  <a:pt x="531717" y="709102"/>
                  <a:pt x="535078" y="708262"/>
                </a:cubicBezTo>
                <a:cubicBezTo>
                  <a:pt x="538439" y="707422"/>
                  <a:pt x="542865" y="708542"/>
                  <a:pt x="547515" y="707254"/>
                </a:cubicBezTo>
                <a:cubicBezTo>
                  <a:pt x="552165" y="705965"/>
                  <a:pt x="558495" y="701596"/>
                  <a:pt x="562977" y="700531"/>
                </a:cubicBezTo>
                <a:cubicBezTo>
                  <a:pt x="567459" y="699467"/>
                  <a:pt x="571829" y="699187"/>
                  <a:pt x="574406" y="700867"/>
                </a:cubicBezTo>
                <a:cubicBezTo>
                  <a:pt x="576983" y="702548"/>
                  <a:pt x="577935" y="705573"/>
                  <a:pt x="578439" y="710615"/>
                </a:cubicBezTo>
                <a:cubicBezTo>
                  <a:pt x="578817" y="714396"/>
                  <a:pt x="577746" y="720730"/>
                  <a:pt x="577423" y="726143"/>
                </a:cubicBezTo>
                <a:cubicBezTo>
                  <a:pt x="577424" y="726837"/>
                  <a:pt x="577425" y="727531"/>
                  <a:pt x="577426" y="728226"/>
                </a:cubicBezTo>
                <a:lnTo>
                  <a:pt x="576758" y="730447"/>
                </a:lnTo>
                <a:cubicBezTo>
                  <a:pt x="574686" y="734144"/>
                  <a:pt x="571605" y="737954"/>
                  <a:pt x="569364" y="740867"/>
                </a:cubicBezTo>
                <a:cubicBezTo>
                  <a:pt x="567123" y="743780"/>
                  <a:pt x="564826" y="745517"/>
                  <a:pt x="563313" y="747925"/>
                </a:cubicBezTo>
                <a:cubicBezTo>
                  <a:pt x="561801" y="750334"/>
                  <a:pt x="562865" y="752967"/>
                  <a:pt x="560288" y="755320"/>
                </a:cubicBezTo>
                <a:cubicBezTo>
                  <a:pt x="557711" y="757673"/>
                  <a:pt x="551717" y="758738"/>
                  <a:pt x="547851" y="762043"/>
                </a:cubicBezTo>
                <a:cubicBezTo>
                  <a:pt x="543986" y="765348"/>
                  <a:pt x="540680" y="771959"/>
                  <a:pt x="537095" y="775152"/>
                </a:cubicBezTo>
                <a:cubicBezTo>
                  <a:pt x="533510" y="778345"/>
                  <a:pt x="530429" y="778681"/>
                  <a:pt x="526339" y="781202"/>
                </a:cubicBezTo>
                <a:cubicBezTo>
                  <a:pt x="522249" y="783723"/>
                  <a:pt x="516703" y="787589"/>
                  <a:pt x="512558" y="790278"/>
                </a:cubicBezTo>
                <a:cubicBezTo>
                  <a:pt x="512558" y="790278"/>
                  <a:pt x="505387" y="794031"/>
                  <a:pt x="501465" y="797337"/>
                </a:cubicBezTo>
                <a:cubicBezTo>
                  <a:pt x="497544" y="800642"/>
                  <a:pt x="493062" y="806972"/>
                  <a:pt x="489028" y="810110"/>
                </a:cubicBezTo>
                <a:cubicBezTo>
                  <a:pt x="484995" y="813247"/>
                  <a:pt x="479841" y="813919"/>
                  <a:pt x="477264" y="816160"/>
                </a:cubicBezTo>
                <a:cubicBezTo>
                  <a:pt x="474687" y="818401"/>
                  <a:pt x="472278" y="822042"/>
                  <a:pt x="473566" y="823555"/>
                </a:cubicBezTo>
                <a:cubicBezTo>
                  <a:pt x="474855" y="825067"/>
                  <a:pt x="481129" y="825964"/>
                  <a:pt x="484995" y="825236"/>
                </a:cubicBezTo>
                <a:cubicBezTo>
                  <a:pt x="488860" y="824507"/>
                  <a:pt x="492053" y="821146"/>
                  <a:pt x="496759" y="819185"/>
                </a:cubicBezTo>
                <a:cubicBezTo>
                  <a:pt x="501465" y="817224"/>
                  <a:pt x="508412" y="815656"/>
                  <a:pt x="513230" y="813471"/>
                </a:cubicBezTo>
                <a:cubicBezTo>
                  <a:pt x="518048" y="811286"/>
                  <a:pt x="520569" y="809269"/>
                  <a:pt x="525667" y="806076"/>
                </a:cubicBezTo>
                <a:cubicBezTo>
                  <a:pt x="530765" y="802883"/>
                  <a:pt x="538384" y="797673"/>
                  <a:pt x="543818" y="794311"/>
                </a:cubicBezTo>
                <a:cubicBezTo>
                  <a:pt x="549252" y="790950"/>
                  <a:pt x="553061" y="790334"/>
                  <a:pt x="558271" y="785908"/>
                </a:cubicBezTo>
                <a:cubicBezTo>
                  <a:pt x="563481" y="781482"/>
                  <a:pt x="570540" y="772519"/>
                  <a:pt x="575078" y="767757"/>
                </a:cubicBezTo>
                <a:cubicBezTo>
                  <a:pt x="579616" y="762995"/>
                  <a:pt x="581352" y="762211"/>
                  <a:pt x="585498" y="757337"/>
                </a:cubicBezTo>
                <a:cubicBezTo>
                  <a:pt x="588607" y="753682"/>
                  <a:pt x="593355" y="747726"/>
                  <a:pt x="596905" y="742873"/>
                </a:cubicBezTo>
                <a:lnTo>
                  <a:pt x="599609" y="739004"/>
                </a:lnTo>
                <a:lnTo>
                  <a:pt x="600288" y="738514"/>
                </a:lnTo>
                <a:cubicBezTo>
                  <a:pt x="605666" y="733752"/>
                  <a:pt x="610204" y="726021"/>
                  <a:pt x="615414" y="719018"/>
                </a:cubicBezTo>
                <a:cubicBezTo>
                  <a:pt x="620624" y="712015"/>
                  <a:pt x="626450" y="702716"/>
                  <a:pt x="631548" y="696498"/>
                </a:cubicBezTo>
                <a:cubicBezTo>
                  <a:pt x="636646" y="690279"/>
                  <a:pt x="641352" y="685685"/>
                  <a:pt x="646001" y="681708"/>
                </a:cubicBezTo>
                <a:cubicBezTo>
                  <a:pt x="650651" y="677730"/>
                  <a:pt x="657038" y="675881"/>
                  <a:pt x="659447" y="672632"/>
                </a:cubicBezTo>
                <a:cubicBezTo>
                  <a:pt x="661856" y="669383"/>
                  <a:pt x="661015" y="665013"/>
                  <a:pt x="660455" y="662212"/>
                </a:cubicBezTo>
                <a:cubicBezTo>
                  <a:pt x="659895" y="659411"/>
                  <a:pt x="656926" y="657899"/>
                  <a:pt x="656085" y="655826"/>
                </a:cubicBezTo>
                <a:cubicBezTo>
                  <a:pt x="655245" y="653753"/>
                  <a:pt x="656197" y="651960"/>
                  <a:pt x="655413" y="649775"/>
                </a:cubicBezTo>
                <a:cubicBezTo>
                  <a:pt x="654629" y="647590"/>
                  <a:pt x="653957" y="643613"/>
                  <a:pt x="651380" y="642717"/>
                </a:cubicBezTo>
                <a:cubicBezTo>
                  <a:pt x="648803" y="641820"/>
                  <a:pt x="643593" y="643949"/>
                  <a:pt x="639951" y="644397"/>
                </a:cubicBezTo>
                <a:cubicBezTo>
                  <a:pt x="636310" y="644846"/>
                  <a:pt x="631436" y="644397"/>
                  <a:pt x="629531" y="645406"/>
                </a:cubicBezTo>
                <a:cubicBezTo>
                  <a:pt x="627626" y="646414"/>
                  <a:pt x="629363" y="649271"/>
                  <a:pt x="628523" y="650448"/>
                </a:cubicBezTo>
                <a:cubicBezTo>
                  <a:pt x="627682" y="651624"/>
                  <a:pt x="625441" y="650728"/>
                  <a:pt x="624489" y="652464"/>
                </a:cubicBezTo>
                <a:cubicBezTo>
                  <a:pt x="623537" y="654201"/>
                  <a:pt x="622865" y="657955"/>
                  <a:pt x="622808" y="660868"/>
                </a:cubicBezTo>
                <a:cubicBezTo>
                  <a:pt x="622752" y="663781"/>
                  <a:pt x="624825" y="668094"/>
                  <a:pt x="624153" y="669943"/>
                </a:cubicBezTo>
                <a:cubicBezTo>
                  <a:pt x="623481" y="671792"/>
                  <a:pt x="620512" y="672352"/>
                  <a:pt x="618775" y="671960"/>
                </a:cubicBezTo>
                <a:cubicBezTo>
                  <a:pt x="617038" y="671568"/>
                  <a:pt x="613957" y="671344"/>
                  <a:pt x="613733" y="667590"/>
                </a:cubicBezTo>
                <a:cubicBezTo>
                  <a:pt x="613509" y="663837"/>
                  <a:pt x="616254" y="653809"/>
                  <a:pt x="617430" y="649439"/>
                </a:cubicBezTo>
                <a:cubicBezTo>
                  <a:pt x="618607" y="645069"/>
                  <a:pt x="618271" y="643669"/>
                  <a:pt x="620792" y="641372"/>
                </a:cubicBezTo>
                <a:cubicBezTo>
                  <a:pt x="623313" y="639075"/>
                  <a:pt x="628747" y="636946"/>
                  <a:pt x="632556" y="635658"/>
                </a:cubicBezTo>
                <a:cubicBezTo>
                  <a:pt x="636366" y="634369"/>
                  <a:pt x="640175" y="634257"/>
                  <a:pt x="643649" y="633641"/>
                </a:cubicBezTo>
                <a:cubicBezTo>
                  <a:pt x="643649" y="633641"/>
                  <a:pt x="647458" y="632016"/>
                  <a:pt x="653396" y="631960"/>
                </a:cubicBezTo>
                <a:cubicBezTo>
                  <a:pt x="659335" y="631904"/>
                  <a:pt x="671996" y="633305"/>
                  <a:pt x="679278" y="633305"/>
                </a:cubicBezTo>
                <a:cubicBezTo>
                  <a:pt x="686561" y="633305"/>
                  <a:pt x="692500" y="633193"/>
                  <a:pt x="697093" y="631960"/>
                </a:cubicBezTo>
                <a:cubicBezTo>
                  <a:pt x="701687" y="630728"/>
                  <a:pt x="706841" y="629103"/>
                  <a:pt x="706841" y="625910"/>
                </a:cubicBezTo>
                <a:cubicBezTo>
                  <a:pt x="706841" y="622717"/>
                  <a:pt x="700287" y="615994"/>
                  <a:pt x="697093" y="612801"/>
                </a:cubicBezTo>
                <a:cubicBezTo>
                  <a:pt x="693900" y="609608"/>
                  <a:pt x="691211" y="606975"/>
                  <a:pt x="687682" y="606751"/>
                </a:cubicBezTo>
                <a:cubicBezTo>
                  <a:pt x="684152" y="606527"/>
                  <a:pt x="679559" y="610840"/>
                  <a:pt x="675917" y="611457"/>
                </a:cubicBezTo>
                <a:cubicBezTo>
                  <a:pt x="672276" y="612073"/>
                  <a:pt x="668410" y="610112"/>
                  <a:pt x="665833" y="610448"/>
                </a:cubicBezTo>
                <a:cubicBezTo>
                  <a:pt x="663256" y="610784"/>
                  <a:pt x="663368" y="612745"/>
                  <a:pt x="660455" y="613473"/>
                </a:cubicBezTo>
                <a:cubicBezTo>
                  <a:pt x="657542" y="614202"/>
                  <a:pt x="653060" y="613921"/>
                  <a:pt x="648354" y="614818"/>
                </a:cubicBezTo>
                <a:cubicBezTo>
                  <a:pt x="643649" y="615714"/>
                  <a:pt x="636646" y="618291"/>
                  <a:pt x="632220" y="618851"/>
                </a:cubicBezTo>
                <a:cubicBezTo>
                  <a:pt x="627794" y="619412"/>
                  <a:pt x="624545" y="619075"/>
                  <a:pt x="621800" y="618179"/>
                </a:cubicBezTo>
                <a:cubicBezTo>
                  <a:pt x="619055" y="617283"/>
                  <a:pt x="616702" y="615490"/>
                  <a:pt x="615750" y="613473"/>
                </a:cubicBezTo>
                <a:cubicBezTo>
                  <a:pt x="614797" y="611457"/>
                  <a:pt x="614461" y="608823"/>
                  <a:pt x="616086" y="606078"/>
                </a:cubicBezTo>
                <a:cubicBezTo>
                  <a:pt x="617711" y="603333"/>
                  <a:pt x="621576" y="599916"/>
                  <a:pt x="625497" y="597003"/>
                </a:cubicBezTo>
                <a:cubicBezTo>
                  <a:pt x="629419" y="594090"/>
                  <a:pt x="634853" y="591233"/>
                  <a:pt x="639615" y="588600"/>
                </a:cubicBezTo>
                <a:cubicBezTo>
                  <a:pt x="644377" y="585967"/>
                  <a:pt x="650315" y="583726"/>
                  <a:pt x="654069" y="581205"/>
                </a:cubicBezTo>
                <a:cubicBezTo>
                  <a:pt x="657822" y="578684"/>
                  <a:pt x="661463" y="576051"/>
                  <a:pt x="662136" y="573474"/>
                </a:cubicBezTo>
                <a:cubicBezTo>
                  <a:pt x="662808" y="570897"/>
                  <a:pt x="660511" y="567984"/>
                  <a:pt x="658102" y="565743"/>
                </a:cubicBezTo>
                <a:cubicBezTo>
                  <a:pt x="655693" y="563502"/>
                  <a:pt x="650539" y="560869"/>
                  <a:pt x="647682" y="560029"/>
                </a:cubicBezTo>
                <a:cubicBezTo>
                  <a:pt x="644825" y="559188"/>
                  <a:pt x="643312" y="559916"/>
                  <a:pt x="640960" y="560701"/>
                </a:cubicBezTo>
                <a:cubicBezTo>
                  <a:pt x="638607" y="561485"/>
                  <a:pt x="635525" y="563334"/>
                  <a:pt x="633565" y="564734"/>
                </a:cubicBezTo>
                <a:cubicBezTo>
                  <a:pt x="631604" y="566135"/>
                  <a:pt x="631044" y="568432"/>
                  <a:pt x="629195" y="569104"/>
                </a:cubicBezTo>
                <a:cubicBezTo>
                  <a:pt x="627346" y="569776"/>
                  <a:pt x="623817" y="569384"/>
                  <a:pt x="622472" y="568768"/>
                </a:cubicBezTo>
                <a:cubicBezTo>
                  <a:pt x="621128" y="568152"/>
                  <a:pt x="620680" y="567311"/>
                  <a:pt x="621128" y="565407"/>
                </a:cubicBezTo>
                <a:cubicBezTo>
                  <a:pt x="621576" y="563502"/>
                  <a:pt x="623089" y="559916"/>
                  <a:pt x="625161" y="557339"/>
                </a:cubicBezTo>
                <a:cubicBezTo>
                  <a:pt x="627234" y="554762"/>
                  <a:pt x="632556" y="552353"/>
                  <a:pt x="633565" y="549945"/>
                </a:cubicBezTo>
                <a:cubicBezTo>
                  <a:pt x="634573" y="547536"/>
                  <a:pt x="634013" y="545631"/>
                  <a:pt x="631212" y="542886"/>
                </a:cubicBezTo>
                <a:cubicBezTo>
                  <a:pt x="628411" y="540141"/>
                  <a:pt x="621240" y="536443"/>
                  <a:pt x="616758" y="533474"/>
                </a:cubicBezTo>
                <a:cubicBezTo>
                  <a:pt x="612276" y="530505"/>
                  <a:pt x="608635" y="526415"/>
                  <a:pt x="604321" y="525071"/>
                </a:cubicBezTo>
                <a:cubicBezTo>
                  <a:pt x="602164" y="524399"/>
                  <a:pt x="599615" y="524217"/>
                  <a:pt x="597199" y="524336"/>
                </a:cubicBezTo>
                <a:close/>
                <a:moveTo>
                  <a:pt x="566002" y="465576"/>
                </a:moveTo>
                <a:cubicBezTo>
                  <a:pt x="569812" y="465688"/>
                  <a:pt x="573631" y="465612"/>
                  <a:pt x="577431" y="465912"/>
                </a:cubicBezTo>
                <a:cubicBezTo>
                  <a:pt x="577930" y="465951"/>
                  <a:pt x="578390" y="466263"/>
                  <a:pt x="578775" y="466584"/>
                </a:cubicBezTo>
                <a:cubicBezTo>
                  <a:pt x="579086" y="466843"/>
                  <a:pt x="579223" y="467257"/>
                  <a:pt x="579447" y="467593"/>
                </a:cubicBezTo>
                <a:cubicBezTo>
                  <a:pt x="578122" y="469580"/>
                  <a:pt x="579602" y="467723"/>
                  <a:pt x="577431" y="469273"/>
                </a:cubicBezTo>
                <a:cubicBezTo>
                  <a:pt x="577044" y="469550"/>
                  <a:pt x="576818" y="470018"/>
                  <a:pt x="576422" y="470282"/>
                </a:cubicBezTo>
                <a:cubicBezTo>
                  <a:pt x="575705" y="470760"/>
                  <a:pt x="572839" y="470940"/>
                  <a:pt x="572725" y="470954"/>
                </a:cubicBezTo>
                <a:cubicBezTo>
                  <a:pt x="572277" y="471178"/>
                  <a:pt x="571841" y="471429"/>
                  <a:pt x="571380" y="471626"/>
                </a:cubicBezTo>
                <a:cubicBezTo>
                  <a:pt x="571055" y="471766"/>
                  <a:pt x="570649" y="471741"/>
                  <a:pt x="570372" y="471962"/>
                </a:cubicBezTo>
                <a:cubicBezTo>
                  <a:pt x="568551" y="473419"/>
                  <a:pt x="570960" y="472634"/>
                  <a:pt x="568691" y="473643"/>
                </a:cubicBezTo>
                <a:cubicBezTo>
                  <a:pt x="568044" y="473931"/>
                  <a:pt x="567347" y="474091"/>
                  <a:pt x="566675" y="474315"/>
                </a:cubicBezTo>
                <a:cubicBezTo>
                  <a:pt x="563750" y="475290"/>
                  <a:pt x="566019" y="474632"/>
                  <a:pt x="559616" y="474988"/>
                </a:cubicBezTo>
                <a:cubicBezTo>
                  <a:pt x="559280" y="475324"/>
                  <a:pt x="559023" y="475765"/>
                  <a:pt x="558607" y="475996"/>
                </a:cubicBezTo>
                <a:cubicBezTo>
                  <a:pt x="557938" y="476368"/>
                  <a:pt x="556114" y="476787"/>
                  <a:pt x="555246" y="477004"/>
                </a:cubicBezTo>
                <a:cubicBezTo>
                  <a:pt x="554798" y="477340"/>
                  <a:pt x="554413" y="477785"/>
                  <a:pt x="553902" y="478013"/>
                </a:cubicBezTo>
                <a:cubicBezTo>
                  <a:pt x="553379" y="478245"/>
                  <a:pt x="552791" y="478311"/>
                  <a:pt x="552221" y="478349"/>
                </a:cubicBezTo>
                <a:cubicBezTo>
                  <a:pt x="549424" y="478535"/>
                  <a:pt x="546619" y="478573"/>
                  <a:pt x="543818" y="478685"/>
                </a:cubicBezTo>
                <a:cubicBezTo>
                  <a:pt x="542331" y="479428"/>
                  <a:pt x="543818" y="478797"/>
                  <a:pt x="543145" y="478685"/>
                </a:cubicBezTo>
                <a:cubicBezTo>
                  <a:pt x="543201" y="477845"/>
                  <a:pt x="543930" y="474707"/>
                  <a:pt x="544154" y="473643"/>
                </a:cubicBezTo>
                <a:cubicBezTo>
                  <a:pt x="544266" y="473195"/>
                  <a:pt x="544234" y="472683"/>
                  <a:pt x="544490" y="472298"/>
                </a:cubicBezTo>
                <a:cubicBezTo>
                  <a:pt x="544921" y="471652"/>
                  <a:pt x="545880" y="471559"/>
                  <a:pt x="546507" y="471290"/>
                </a:cubicBezTo>
                <a:cubicBezTo>
                  <a:pt x="549370" y="470063"/>
                  <a:pt x="546203" y="470783"/>
                  <a:pt x="551213" y="470282"/>
                </a:cubicBezTo>
                <a:cubicBezTo>
                  <a:pt x="551661" y="470170"/>
                  <a:pt x="550652" y="470450"/>
                  <a:pt x="552557" y="469946"/>
                </a:cubicBezTo>
                <a:cubicBezTo>
                  <a:pt x="554462" y="469441"/>
                  <a:pt x="560400" y="467985"/>
                  <a:pt x="562641" y="467257"/>
                </a:cubicBezTo>
                <a:cubicBezTo>
                  <a:pt x="564882" y="466528"/>
                  <a:pt x="566002" y="465576"/>
                  <a:pt x="566002" y="465576"/>
                </a:cubicBezTo>
                <a:close/>
                <a:moveTo>
                  <a:pt x="584762" y="430162"/>
                </a:moveTo>
                <a:lnTo>
                  <a:pt x="584364" y="432814"/>
                </a:lnTo>
                <a:cubicBezTo>
                  <a:pt x="584070" y="434375"/>
                  <a:pt x="583929" y="435790"/>
                  <a:pt x="584490" y="437246"/>
                </a:cubicBezTo>
                <a:lnTo>
                  <a:pt x="585857" y="439463"/>
                </a:lnTo>
                <a:lnTo>
                  <a:pt x="582882" y="440400"/>
                </a:lnTo>
                <a:cubicBezTo>
                  <a:pt x="581391" y="440856"/>
                  <a:pt x="580078" y="441220"/>
                  <a:pt x="579111" y="441375"/>
                </a:cubicBezTo>
                <a:cubicBezTo>
                  <a:pt x="576212" y="441837"/>
                  <a:pt x="575393" y="440345"/>
                  <a:pt x="574456" y="440232"/>
                </a:cubicBezTo>
                <a:lnTo>
                  <a:pt x="573876" y="440490"/>
                </a:lnTo>
                <a:lnTo>
                  <a:pt x="573534" y="440080"/>
                </a:lnTo>
                <a:cubicBezTo>
                  <a:pt x="572869" y="439165"/>
                  <a:pt x="572319" y="438213"/>
                  <a:pt x="572053" y="437246"/>
                </a:cubicBezTo>
                <a:lnTo>
                  <a:pt x="571797" y="434291"/>
                </a:lnTo>
                <a:lnTo>
                  <a:pt x="575913" y="433016"/>
                </a:lnTo>
                <a:cubicBezTo>
                  <a:pt x="579069" y="431900"/>
                  <a:pt x="579784" y="431249"/>
                  <a:pt x="584153" y="430282"/>
                </a:cubicBezTo>
                <a:close/>
                <a:moveTo>
                  <a:pt x="641296" y="425913"/>
                </a:moveTo>
                <a:cubicBezTo>
                  <a:pt x="641296" y="425913"/>
                  <a:pt x="644825" y="426249"/>
                  <a:pt x="647346" y="426921"/>
                </a:cubicBezTo>
                <a:cubicBezTo>
                  <a:pt x="649867" y="427593"/>
                  <a:pt x="652612" y="429274"/>
                  <a:pt x="656422" y="429946"/>
                </a:cubicBezTo>
                <a:cubicBezTo>
                  <a:pt x="660231" y="430618"/>
                  <a:pt x="666729" y="429274"/>
                  <a:pt x="670203" y="430954"/>
                </a:cubicBezTo>
                <a:cubicBezTo>
                  <a:pt x="673676" y="432635"/>
                  <a:pt x="676421" y="435716"/>
                  <a:pt x="677262" y="440030"/>
                </a:cubicBezTo>
                <a:cubicBezTo>
                  <a:pt x="678102" y="444344"/>
                  <a:pt x="677262" y="452299"/>
                  <a:pt x="675245" y="456836"/>
                </a:cubicBezTo>
                <a:cubicBezTo>
                  <a:pt x="673228" y="461374"/>
                  <a:pt x="669475" y="463839"/>
                  <a:pt x="665161" y="467257"/>
                </a:cubicBezTo>
                <a:cubicBezTo>
                  <a:pt x="660847" y="470674"/>
                  <a:pt x="654517" y="474427"/>
                  <a:pt x="649363" y="477340"/>
                </a:cubicBezTo>
                <a:cubicBezTo>
                  <a:pt x="644209" y="480254"/>
                  <a:pt x="639335" y="482663"/>
                  <a:pt x="634237" y="484735"/>
                </a:cubicBezTo>
                <a:cubicBezTo>
                  <a:pt x="629139" y="486808"/>
                  <a:pt x="621800" y="489329"/>
                  <a:pt x="618775" y="489777"/>
                </a:cubicBezTo>
                <a:cubicBezTo>
                  <a:pt x="615750" y="490225"/>
                  <a:pt x="617823" y="488993"/>
                  <a:pt x="616086" y="487424"/>
                </a:cubicBezTo>
                <a:cubicBezTo>
                  <a:pt x="614783" y="486248"/>
                  <a:pt x="612788" y="482677"/>
                  <a:pt x="610595" y="481106"/>
                </a:cubicBezTo>
                <a:lnTo>
                  <a:pt x="610255" y="480994"/>
                </a:lnTo>
                <a:lnTo>
                  <a:pt x="610794" y="480166"/>
                </a:lnTo>
                <a:cubicBezTo>
                  <a:pt x="611786" y="478709"/>
                  <a:pt x="612767" y="477382"/>
                  <a:pt x="613733" y="476332"/>
                </a:cubicBezTo>
                <a:cubicBezTo>
                  <a:pt x="617598" y="472130"/>
                  <a:pt x="622864" y="470954"/>
                  <a:pt x="624825" y="467593"/>
                </a:cubicBezTo>
                <a:cubicBezTo>
                  <a:pt x="626786" y="464231"/>
                  <a:pt x="628915" y="460310"/>
                  <a:pt x="625497" y="456164"/>
                </a:cubicBezTo>
                <a:cubicBezTo>
                  <a:pt x="622080" y="452019"/>
                  <a:pt x="609139" y="445912"/>
                  <a:pt x="604321" y="442719"/>
                </a:cubicBezTo>
                <a:lnTo>
                  <a:pt x="603844" y="442321"/>
                </a:lnTo>
                <a:lnTo>
                  <a:pt x="604321" y="441952"/>
                </a:lnTo>
                <a:cubicBezTo>
                  <a:pt x="606450" y="438983"/>
                  <a:pt x="604377" y="432092"/>
                  <a:pt x="604658" y="427162"/>
                </a:cubicBezTo>
                <a:cubicBezTo>
                  <a:pt x="604666" y="427060"/>
                  <a:pt x="604674" y="426958"/>
                  <a:pt x="604683" y="426856"/>
                </a:cubicBezTo>
                <a:lnTo>
                  <a:pt x="606674" y="426585"/>
                </a:lnTo>
                <a:cubicBezTo>
                  <a:pt x="612108" y="425913"/>
                  <a:pt x="610988" y="426361"/>
                  <a:pt x="616758" y="426249"/>
                </a:cubicBezTo>
                <a:close/>
                <a:moveTo>
                  <a:pt x="578817" y="411112"/>
                </a:moveTo>
                <a:cubicBezTo>
                  <a:pt x="581464" y="411028"/>
                  <a:pt x="584098" y="411476"/>
                  <a:pt x="585162" y="412709"/>
                </a:cubicBezTo>
                <a:cubicBezTo>
                  <a:pt x="585694" y="413325"/>
                  <a:pt x="585967" y="414302"/>
                  <a:pt x="586076" y="415485"/>
                </a:cubicBezTo>
                <a:cubicBezTo>
                  <a:pt x="586066" y="416042"/>
                  <a:pt x="586055" y="416600"/>
                  <a:pt x="586045" y="417158"/>
                </a:cubicBezTo>
                <a:lnTo>
                  <a:pt x="580120" y="418518"/>
                </a:lnTo>
                <a:lnTo>
                  <a:pt x="571528" y="421025"/>
                </a:lnTo>
                <a:lnTo>
                  <a:pt x="571234" y="417226"/>
                </a:lnTo>
                <a:cubicBezTo>
                  <a:pt x="571114" y="415272"/>
                  <a:pt x="571269" y="413605"/>
                  <a:pt x="572389" y="412709"/>
                </a:cubicBezTo>
                <a:cubicBezTo>
                  <a:pt x="573509" y="411813"/>
                  <a:pt x="576170" y="411196"/>
                  <a:pt x="578817" y="411112"/>
                </a:cubicBezTo>
                <a:close/>
                <a:moveTo>
                  <a:pt x="321996" y="406308"/>
                </a:moveTo>
                <a:cubicBezTo>
                  <a:pt x="318061" y="406011"/>
                  <a:pt x="319620" y="410094"/>
                  <a:pt x="317095" y="411208"/>
                </a:cubicBezTo>
                <a:cubicBezTo>
                  <a:pt x="314571" y="412322"/>
                  <a:pt x="308854" y="412099"/>
                  <a:pt x="306850" y="412990"/>
                </a:cubicBezTo>
                <a:cubicBezTo>
                  <a:pt x="304845" y="413881"/>
                  <a:pt x="306181" y="415440"/>
                  <a:pt x="305068" y="416553"/>
                </a:cubicBezTo>
                <a:cubicBezTo>
                  <a:pt x="303954" y="417667"/>
                  <a:pt x="300984" y="418558"/>
                  <a:pt x="300167" y="419672"/>
                </a:cubicBezTo>
                <a:cubicBezTo>
                  <a:pt x="299351" y="420785"/>
                  <a:pt x="298682" y="421157"/>
                  <a:pt x="300167" y="423236"/>
                </a:cubicBezTo>
                <a:cubicBezTo>
                  <a:pt x="301652" y="425314"/>
                  <a:pt x="307369" y="429324"/>
                  <a:pt x="309077" y="432145"/>
                </a:cubicBezTo>
                <a:cubicBezTo>
                  <a:pt x="310785" y="434966"/>
                  <a:pt x="310339" y="433927"/>
                  <a:pt x="310413" y="440164"/>
                </a:cubicBezTo>
                <a:cubicBezTo>
                  <a:pt x="310488" y="446400"/>
                  <a:pt x="309374" y="463477"/>
                  <a:pt x="309522" y="469565"/>
                </a:cubicBezTo>
                <a:cubicBezTo>
                  <a:pt x="309671" y="475653"/>
                  <a:pt x="310265" y="474391"/>
                  <a:pt x="311304" y="476692"/>
                </a:cubicBezTo>
                <a:cubicBezTo>
                  <a:pt x="312344" y="478994"/>
                  <a:pt x="315239" y="478252"/>
                  <a:pt x="315759" y="483375"/>
                </a:cubicBezTo>
                <a:cubicBezTo>
                  <a:pt x="316279" y="488498"/>
                  <a:pt x="315016" y="502233"/>
                  <a:pt x="314423" y="507430"/>
                </a:cubicBezTo>
                <a:cubicBezTo>
                  <a:pt x="313829" y="512627"/>
                  <a:pt x="312938" y="509880"/>
                  <a:pt x="312195" y="514558"/>
                </a:cubicBezTo>
                <a:cubicBezTo>
                  <a:pt x="311453" y="519235"/>
                  <a:pt x="309745" y="531634"/>
                  <a:pt x="309968" y="535495"/>
                </a:cubicBezTo>
                <a:cubicBezTo>
                  <a:pt x="310191" y="539356"/>
                  <a:pt x="312418" y="535718"/>
                  <a:pt x="313532" y="537722"/>
                </a:cubicBezTo>
                <a:cubicBezTo>
                  <a:pt x="314645" y="539727"/>
                  <a:pt x="316427" y="544108"/>
                  <a:pt x="316650" y="547523"/>
                </a:cubicBezTo>
                <a:lnTo>
                  <a:pt x="316187" y="552130"/>
                </a:lnTo>
                <a:lnTo>
                  <a:pt x="315870" y="552173"/>
                </a:lnTo>
                <a:cubicBezTo>
                  <a:pt x="314701" y="552238"/>
                  <a:pt x="314237" y="552089"/>
                  <a:pt x="312195" y="552423"/>
                </a:cubicBezTo>
                <a:cubicBezTo>
                  <a:pt x="312195" y="552423"/>
                  <a:pt x="302024" y="554799"/>
                  <a:pt x="299277" y="554651"/>
                </a:cubicBezTo>
                <a:cubicBezTo>
                  <a:pt x="296529" y="554502"/>
                  <a:pt x="297272" y="552720"/>
                  <a:pt x="295713" y="551532"/>
                </a:cubicBezTo>
                <a:cubicBezTo>
                  <a:pt x="294153" y="550344"/>
                  <a:pt x="290961" y="549082"/>
                  <a:pt x="289922" y="547523"/>
                </a:cubicBezTo>
                <a:cubicBezTo>
                  <a:pt x="288882" y="545964"/>
                  <a:pt x="289773" y="545073"/>
                  <a:pt x="289476" y="542177"/>
                </a:cubicBezTo>
                <a:cubicBezTo>
                  <a:pt x="289179" y="539282"/>
                  <a:pt x="289031" y="533119"/>
                  <a:pt x="288140" y="530149"/>
                </a:cubicBezTo>
                <a:cubicBezTo>
                  <a:pt x="287249" y="527180"/>
                  <a:pt x="285318" y="526734"/>
                  <a:pt x="284130" y="524358"/>
                </a:cubicBezTo>
                <a:cubicBezTo>
                  <a:pt x="282942" y="521982"/>
                  <a:pt x="282497" y="518567"/>
                  <a:pt x="281012" y="515894"/>
                </a:cubicBezTo>
                <a:cubicBezTo>
                  <a:pt x="279527" y="513221"/>
                  <a:pt x="277077" y="510177"/>
                  <a:pt x="275221" y="508321"/>
                </a:cubicBezTo>
                <a:cubicBezTo>
                  <a:pt x="273365" y="506465"/>
                  <a:pt x="272697" y="505574"/>
                  <a:pt x="269875" y="504757"/>
                </a:cubicBezTo>
                <a:cubicBezTo>
                  <a:pt x="267054" y="503941"/>
                  <a:pt x="261782" y="503644"/>
                  <a:pt x="258293" y="503421"/>
                </a:cubicBezTo>
                <a:cubicBezTo>
                  <a:pt x="256548" y="503310"/>
                  <a:pt x="254952" y="503180"/>
                  <a:pt x="253421" y="503143"/>
                </a:cubicBezTo>
                <a:cubicBezTo>
                  <a:pt x="251889" y="503105"/>
                  <a:pt x="250423" y="503161"/>
                  <a:pt x="248938" y="503421"/>
                </a:cubicBezTo>
                <a:cubicBezTo>
                  <a:pt x="245968" y="503941"/>
                  <a:pt x="241959" y="505277"/>
                  <a:pt x="240474" y="506539"/>
                </a:cubicBezTo>
                <a:cubicBezTo>
                  <a:pt x="238989" y="507801"/>
                  <a:pt x="239657" y="509212"/>
                  <a:pt x="240028" y="510994"/>
                </a:cubicBezTo>
                <a:cubicBezTo>
                  <a:pt x="240400" y="512776"/>
                  <a:pt x="241959" y="514855"/>
                  <a:pt x="242701" y="517231"/>
                </a:cubicBezTo>
                <a:cubicBezTo>
                  <a:pt x="243444" y="519606"/>
                  <a:pt x="243666" y="523542"/>
                  <a:pt x="244483" y="525249"/>
                </a:cubicBezTo>
                <a:cubicBezTo>
                  <a:pt x="245300" y="526957"/>
                  <a:pt x="247007" y="526363"/>
                  <a:pt x="247601" y="527477"/>
                </a:cubicBezTo>
                <a:cubicBezTo>
                  <a:pt x="248195" y="528590"/>
                  <a:pt x="247898" y="530001"/>
                  <a:pt x="248047" y="531931"/>
                </a:cubicBezTo>
                <a:cubicBezTo>
                  <a:pt x="248195" y="533862"/>
                  <a:pt x="248418" y="536163"/>
                  <a:pt x="248492" y="539059"/>
                </a:cubicBezTo>
                <a:cubicBezTo>
                  <a:pt x="248567" y="541955"/>
                  <a:pt x="249235" y="546409"/>
                  <a:pt x="248492" y="549305"/>
                </a:cubicBezTo>
                <a:cubicBezTo>
                  <a:pt x="247750" y="552200"/>
                  <a:pt x="244335" y="554799"/>
                  <a:pt x="244038" y="556432"/>
                </a:cubicBezTo>
                <a:cubicBezTo>
                  <a:pt x="243741" y="558066"/>
                  <a:pt x="246636" y="557843"/>
                  <a:pt x="246711" y="559105"/>
                </a:cubicBezTo>
                <a:cubicBezTo>
                  <a:pt x="246785" y="560367"/>
                  <a:pt x="245523" y="562595"/>
                  <a:pt x="244483" y="564005"/>
                </a:cubicBezTo>
                <a:cubicBezTo>
                  <a:pt x="243444" y="565416"/>
                  <a:pt x="242701" y="566530"/>
                  <a:pt x="240474" y="567569"/>
                </a:cubicBezTo>
                <a:cubicBezTo>
                  <a:pt x="238246" y="568609"/>
                  <a:pt x="233346" y="569054"/>
                  <a:pt x="231119" y="570242"/>
                </a:cubicBezTo>
                <a:cubicBezTo>
                  <a:pt x="228891" y="571430"/>
                  <a:pt x="228817" y="573806"/>
                  <a:pt x="227110" y="574697"/>
                </a:cubicBezTo>
                <a:cubicBezTo>
                  <a:pt x="225402" y="575588"/>
                  <a:pt x="223472" y="574771"/>
                  <a:pt x="220873" y="575588"/>
                </a:cubicBezTo>
                <a:cubicBezTo>
                  <a:pt x="218274" y="576404"/>
                  <a:pt x="215453" y="578929"/>
                  <a:pt x="211518" y="579597"/>
                </a:cubicBezTo>
                <a:cubicBezTo>
                  <a:pt x="207583" y="580265"/>
                  <a:pt x="200678" y="579003"/>
                  <a:pt x="197263" y="579597"/>
                </a:cubicBezTo>
                <a:cubicBezTo>
                  <a:pt x="193847" y="580191"/>
                  <a:pt x="194813" y="582344"/>
                  <a:pt x="191026" y="583161"/>
                </a:cubicBezTo>
                <a:cubicBezTo>
                  <a:pt x="187240" y="583978"/>
                  <a:pt x="178850" y="583755"/>
                  <a:pt x="174544" y="584497"/>
                </a:cubicBezTo>
                <a:cubicBezTo>
                  <a:pt x="170237" y="585240"/>
                  <a:pt x="168084" y="586947"/>
                  <a:pt x="165189" y="587616"/>
                </a:cubicBezTo>
                <a:cubicBezTo>
                  <a:pt x="162293" y="588284"/>
                  <a:pt x="162441" y="587393"/>
                  <a:pt x="157170" y="588507"/>
                </a:cubicBezTo>
                <a:cubicBezTo>
                  <a:pt x="151898" y="589620"/>
                  <a:pt x="137495" y="591625"/>
                  <a:pt x="133560" y="594298"/>
                </a:cubicBezTo>
                <a:cubicBezTo>
                  <a:pt x="129625" y="596971"/>
                  <a:pt x="133560" y="601722"/>
                  <a:pt x="133560" y="604544"/>
                </a:cubicBezTo>
                <a:lnTo>
                  <a:pt x="133560" y="611226"/>
                </a:lnTo>
                <a:cubicBezTo>
                  <a:pt x="136678" y="614344"/>
                  <a:pt x="147518" y="620432"/>
                  <a:pt x="152270" y="623254"/>
                </a:cubicBezTo>
                <a:cubicBezTo>
                  <a:pt x="157022" y="626075"/>
                  <a:pt x="158655" y="628005"/>
                  <a:pt x="162070" y="628154"/>
                </a:cubicBezTo>
                <a:cubicBezTo>
                  <a:pt x="165486" y="628302"/>
                  <a:pt x="167862" y="627486"/>
                  <a:pt x="172762" y="624144"/>
                </a:cubicBezTo>
                <a:cubicBezTo>
                  <a:pt x="177662" y="620803"/>
                  <a:pt x="185903" y="611671"/>
                  <a:pt x="191472" y="608107"/>
                </a:cubicBezTo>
                <a:cubicBezTo>
                  <a:pt x="197040" y="604544"/>
                  <a:pt x="200084" y="603430"/>
                  <a:pt x="204836" y="600980"/>
                </a:cubicBezTo>
                <a:cubicBezTo>
                  <a:pt x="209588" y="598530"/>
                  <a:pt x="213671" y="595931"/>
                  <a:pt x="219982" y="593407"/>
                </a:cubicBezTo>
                <a:cubicBezTo>
                  <a:pt x="226293" y="590882"/>
                  <a:pt x="235871" y="587987"/>
                  <a:pt x="242701" y="585834"/>
                </a:cubicBezTo>
                <a:cubicBezTo>
                  <a:pt x="249532" y="583681"/>
                  <a:pt x="256214" y="581750"/>
                  <a:pt x="260966" y="580488"/>
                </a:cubicBezTo>
                <a:cubicBezTo>
                  <a:pt x="265717" y="579226"/>
                  <a:pt x="267945" y="578706"/>
                  <a:pt x="271212" y="578261"/>
                </a:cubicBezTo>
                <a:cubicBezTo>
                  <a:pt x="274478" y="577815"/>
                  <a:pt x="276854" y="578335"/>
                  <a:pt x="280567" y="577815"/>
                </a:cubicBezTo>
                <a:cubicBezTo>
                  <a:pt x="284279" y="577295"/>
                  <a:pt x="290293" y="576182"/>
                  <a:pt x="293485" y="575142"/>
                </a:cubicBezTo>
                <a:cubicBezTo>
                  <a:pt x="296678" y="574103"/>
                  <a:pt x="297569" y="572172"/>
                  <a:pt x="299722" y="571579"/>
                </a:cubicBezTo>
                <a:cubicBezTo>
                  <a:pt x="301875" y="570985"/>
                  <a:pt x="303954" y="571207"/>
                  <a:pt x="306404" y="571579"/>
                </a:cubicBezTo>
                <a:cubicBezTo>
                  <a:pt x="308242" y="571857"/>
                  <a:pt x="308784" y="572804"/>
                  <a:pt x="311228" y="573385"/>
                </a:cubicBezTo>
                <a:lnTo>
                  <a:pt x="313422" y="573674"/>
                </a:lnTo>
                <a:lnTo>
                  <a:pt x="313427" y="573684"/>
                </a:lnTo>
                <a:cubicBezTo>
                  <a:pt x="313634" y="574173"/>
                  <a:pt x="313829" y="574771"/>
                  <a:pt x="313977" y="575588"/>
                </a:cubicBezTo>
                <a:cubicBezTo>
                  <a:pt x="314571" y="578855"/>
                  <a:pt x="315388" y="585388"/>
                  <a:pt x="315759" y="588952"/>
                </a:cubicBezTo>
                <a:cubicBezTo>
                  <a:pt x="316130" y="592516"/>
                  <a:pt x="316130" y="594446"/>
                  <a:pt x="316205" y="596971"/>
                </a:cubicBezTo>
                <a:cubicBezTo>
                  <a:pt x="316279" y="599495"/>
                  <a:pt x="316205" y="601945"/>
                  <a:pt x="316205" y="604098"/>
                </a:cubicBezTo>
                <a:cubicBezTo>
                  <a:pt x="316205" y="604098"/>
                  <a:pt x="316353" y="606771"/>
                  <a:pt x="316205" y="609889"/>
                </a:cubicBezTo>
                <a:cubicBezTo>
                  <a:pt x="316056" y="613008"/>
                  <a:pt x="314720" y="619912"/>
                  <a:pt x="315314" y="622808"/>
                </a:cubicBezTo>
                <a:cubicBezTo>
                  <a:pt x="315907" y="625704"/>
                  <a:pt x="319174" y="624738"/>
                  <a:pt x="319768" y="627263"/>
                </a:cubicBezTo>
                <a:cubicBezTo>
                  <a:pt x="320362" y="629787"/>
                  <a:pt x="319545" y="635207"/>
                  <a:pt x="318877" y="637954"/>
                </a:cubicBezTo>
                <a:cubicBezTo>
                  <a:pt x="318209" y="640701"/>
                  <a:pt x="317170" y="643448"/>
                  <a:pt x="315759" y="643745"/>
                </a:cubicBezTo>
                <a:cubicBezTo>
                  <a:pt x="314348" y="644042"/>
                  <a:pt x="312863" y="641815"/>
                  <a:pt x="310413" y="639736"/>
                </a:cubicBezTo>
                <a:cubicBezTo>
                  <a:pt x="307963" y="637657"/>
                  <a:pt x="303880" y="633277"/>
                  <a:pt x="301058" y="631272"/>
                </a:cubicBezTo>
                <a:cubicBezTo>
                  <a:pt x="298237" y="629268"/>
                  <a:pt x="296232" y="628896"/>
                  <a:pt x="293485" y="627708"/>
                </a:cubicBezTo>
                <a:cubicBezTo>
                  <a:pt x="290738" y="626520"/>
                  <a:pt x="287471" y="625481"/>
                  <a:pt x="284576" y="624144"/>
                </a:cubicBezTo>
                <a:cubicBezTo>
                  <a:pt x="281680" y="622808"/>
                  <a:pt x="278636" y="619912"/>
                  <a:pt x="276112" y="619690"/>
                </a:cubicBezTo>
                <a:cubicBezTo>
                  <a:pt x="273587" y="619467"/>
                  <a:pt x="271508" y="621694"/>
                  <a:pt x="269430" y="622808"/>
                </a:cubicBezTo>
                <a:cubicBezTo>
                  <a:pt x="267351" y="623922"/>
                  <a:pt x="266014" y="623625"/>
                  <a:pt x="263639" y="626372"/>
                </a:cubicBezTo>
                <a:cubicBezTo>
                  <a:pt x="261263" y="629119"/>
                  <a:pt x="258590" y="636247"/>
                  <a:pt x="255174" y="639291"/>
                </a:cubicBezTo>
                <a:cubicBezTo>
                  <a:pt x="251759" y="642335"/>
                  <a:pt x="247453" y="642483"/>
                  <a:pt x="243147" y="644636"/>
                </a:cubicBezTo>
                <a:cubicBezTo>
                  <a:pt x="238840" y="646789"/>
                  <a:pt x="233420" y="650130"/>
                  <a:pt x="229337" y="652209"/>
                </a:cubicBezTo>
                <a:cubicBezTo>
                  <a:pt x="225253" y="654288"/>
                  <a:pt x="223175" y="656070"/>
                  <a:pt x="218646" y="657110"/>
                </a:cubicBezTo>
                <a:cubicBezTo>
                  <a:pt x="214117" y="658149"/>
                  <a:pt x="206247" y="657704"/>
                  <a:pt x="202163" y="658446"/>
                </a:cubicBezTo>
                <a:cubicBezTo>
                  <a:pt x="198079" y="659188"/>
                  <a:pt x="194441" y="659040"/>
                  <a:pt x="194144" y="661564"/>
                </a:cubicBezTo>
                <a:cubicBezTo>
                  <a:pt x="193847" y="664089"/>
                  <a:pt x="197931" y="669286"/>
                  <a:pt x="200381" y="673592"/>
                </a:cubicBezTo>
                <a:cubicBezTo>
                  <a:pt x="202831" y="677898"/>
                  <a:pt x="204910" y="684952"/>
                  <a:pt x="208845" y="687402"/>
                </a:cubicBezTo>
                <a:cubicBezTo>
                  <a:pt x="212780" y="689852"/>
                  <a:pt x="220502" y="687699"/>
                  <a:pt x="223991" y="688293"/>
                </a:cubicBezTo>
                <a:cubicBezTo>
                  <a:pt x="227481" y="688887"/>
                  <a:pt x="227035" y="689926"/>
                  <a:pt x="229782" y="690966"/>
                </a:cubicBezTo>
                <a:cubicBezTo>
                  <a:pt x="232530" y="692005"/>
                  <a:pt x="237207" y="694678"/>
                  <a:pt x="240474" y="694529"/>
                </a:cubicBezTo>
                <a:cubicBezTo>
                  <a:pt x="243741" y="694381"/>
                  <a:pt x="248047" y="691634"/>
                  <a:pt x="249383" y="690075"/>
                </a:cubicBezTo>
                <a:cubicBezTo>
                  <a:pt x="250720" y="688516"/>
                  <a:pt x="248938" y="687328"/>
                  <a:pt x="248492" y="685174"/>
                </a:cubicBezTo>
                <a:cubicBezTo>
                  <a:pt x="248047" y="683021"/>
                  <a:pt x="245523" y="679161"/>
                  <a:pt x="246711" y="677156"/>
                </a:cubicBezTo>
                <a:cubicBezTo>
                  <a:pt x="247898" y="675151"/>
                  <a:pt x="253467" y="674780"/>
                  <a:pt x="255620" y="673147"/>
                </a:cubicBezTo>
                <a:cubicBezTo>
                  <a:pt x="257773" y="671513"/>
                  <a:pt x="257996" y="668321"/>
                  <a:pt x="259629" y="667355"/>
                </a:cubicBezTo>
                <a:cubicBezTo>
                  <a:pt x="261263" y="666390"/>
                  <a:pt x="263119" y="668321"/>
                  <a:pt x="265420" y="667355"/>
                </a:cubicBezTo>
                <a:cubicBezTo>
                  <a:pt x="267722" y="666390"/>
                  <a:pt x="270321" y="663420"/>
                  <a:pt x="273439" y="661564"/>
                </a:cubicBezTo>
                <a:cubicBezTo>
                  <a:pt x="276557" y="659708"/>
                  <a:pt x="280567" y="656664"/>
                  <a:pt x="284130" y="656219"/>
                </a:cubicBezTo>
                <a:cubicBezTo>
                  <a:pt x="287694" y="655773"/>
                  <a:pt x="291703" y="660302"/>
                  <a:pt x="294822" y="658892"/>
                </a:cubicBezTo>
                <a:cubicBezTo>
                  <a:pt x="297940" y="657481"/>
                  <a:pt x="300390" y="647680"/>
                  <a:pt x="302840" y="647755"/>
                </a:cubicBezTo>
                <a:cubicBezTo>
                  <a:pt x="305290" y="647829"/>
                  <a:pt x="308260" y="655179"/>
                  <a:pt x="309522" y="659337"/>
                </a:cubicBezTo>
                <a:cubicBezTo>
                  <a:pt x="310785" y="663495"/>
                  <a:pt x="310488" y="667950"/>
                  <a:pt x="310413" y="672701"/>
                </a:cubicBezTo>
                <a:cubicBezTo>
                  <a:pt x="310339" y="677453"/>
                  <a:pt x="308780" y="683467"/>
                  <a:pt x="309077" y="687847"/>
                </a:cubicBezTo>
                <a:cubicBezTo>
                  <a:pt x="309374" y="692228"/>
                  <a:pt x="311824" y="696311"/>
                  <a:pt x="312195" y="698984"/>
                </a:cubicBezTo>
                <a:cubicBezTo>
                  <a:pt x="312474" y="700989"/>
                  <a:pt x="310455" y="702409"/>
                  <a:pt x="310462" y="703244"/>
                </a:cubicBezTo>
                <a:lnTo>
                  <a:pt x="310501" y="703274"/>
                </a:lnTo>
                <a:lnTo>
                  <a:pt x="309968" y="703884"/>
                </a:lnTo>
                <a:cubicBezTo>
                  <a:pt x="308631" y="706335"/>
                  <a:pt x="310339" y="711383"/>
                  <a:pt x="308631" y="714576"/>
                </a:cubicBezTo>
                <a:cubicBezTo>
                  <a:pt x="306924" y="717768"/>
                  <a:pt x="303286" y="718956"/>
                  <a:pt x="299722" y="723040"/>
                </a:cubicBezTo>
                <a:cubicBezTo>
                  <a:pt x="296158" y="727123"/>
                  <a:pt x="291778" y="733508"/>
                  <a:pt x="287249" y="739077"/>
                </a:cubicBezTo>
                <a:cubicBezTo>
                  <a:pt x="282720" y="744645"/>
                  <a:pt x="280270" y="749323"/>
                  <a:pt x="272548" y="756450"/>
                </a:cubicBezTo>
                <a:cubicBezTo>
                  <a:pt x="264826" y="763578"/>
                  <a:pt x="249755" y="775160"/>
                  <a:pt x="240919" y="781842"/>
                </a:cubicBezTo>
                <a:cubicBezTo>
                  <a:pt x="232084" y="788524"/>
                  <a:pt x="225105" y="792831"/>
                  <a:pt x="219537" y="796543"/>
                </a:cubicBezTo>
                <a:cubicBezTo>
                  <a:pt x="213968" y="800255"/>
                  <a:pt x="211295" y="801146"/>
                  <a:pt x="207509" y="804116"/>
                </a:cubicBezTo>
                <a:cubicBezTo>
                  <a:pt x="203722" y="807086"/>
                  <a:pt x="199936" y="812506"/>
                  <a:pt x="196817" y="814362"/>
                </a:cubicBezTo>
                <a:cubicBezTo>
                  <a:pt x="193699" y="816218"/>
                  <a:pt x="192140" y="813174"/>
                  <a:pt x="188799" y="815253"/>
                </a:cubicBezTo>
                <a:cubicBezTo>
                  <a:pt x="185458" y="817332"/>
                  <a:pt x="180335" y="824608"/>
                  <a:pt x="176771" y="826835"/>
                </a:cubicBezTo>
                <a:cubicBezTo>
                  <a:pt x="173207" y="829063"/>
                  <a:pt x="169198" y="827429"/>
                  <a:pt x="167416" y="828617"/>
                </a:cubicBezTo>
                <a:cubicBezTo>
                  <a:pt x="165634" y="829805"/>
                  <a:pt x="167267" y="831735"/>
                  <a:pt x="166080" y="833963"/>
                </a:cubicBezTo>
                <a:cubicBezTo>
                  <a:pt x="164892" y="836190"/>
                  <a:pt x="162516" y="839383"/>
                  <a:pt x="160288" y="841981"/>
                </a:cubicBezTo>
                <a:cubicBezTo>
                  <a:pt x="158061" y="844580"/>
                  <a:pt x="155537" y="847550"/>
                  <a:pt x="152715" y="849554"/>
                </a:cubicBezTo>
                <a:cubicBezTo>
                  <a:pt x="149894" y="851559"/>
                  <a:pt x="146776" y="851559"/>
                  <a:pt x="143360" y="854009"/>
                </a:cubicBezTo>
                <a:cubicBezTo>
                  <a:pt x="139945" y="856459"/>
                  <a:pt x="131407" y="862473"/>
                  <a:pt x="132223" y="864255"/>
                </a:cubicBezTo>
                <a:cubicBezTo>
                  <a:pt x="133040" y="866037"/>
                  <a:pt x="144474" y="865146"/>
                  <a:pt x="148261" y="864701"/>
                </a:cubicBezTo>
                <a:cubicBezTo>
                  <a:pt x="152047" y="864255"/>
                  <a:pt x="152567" y="862102"/>
                  <a:pt x="154943" y="861582"/>
                </a:cubicBezTo>
                <a:cubicBezTo>
                  <a:pt x="157318" y="861063"/>
                  <a:pt x="159249" y="862250"/>
                  <a:pt x="162516" y="861582"/>
                </a:cubicBezTo>
                <a:cubicBezTo>
                  <a:pt x="165783" y="860914"/>
                  <a:pt x="171054" y="858761"/>
                  <a:pt x="174544" y="857573"/>
                </a:cubicBezTo>
                <a:cubicBezTo>
                  <a:pt x="174544" y="857573"/>
                  <a:pt x="179221" y="856237"/>
                  <a:pt x="183453" y="854455"/>
                </a:cubicBezTo>
                <a:cubicBezTo>
                  <a:pt x="187685" y="852673"/>
                  <a:pt x="194738" y="848812"/>
                  <a:pt x="199936" y="846882"/>
                </a:cubicBezTo>
                <a:cubicBezTo>
                  <a:pt x="205133" y="844951"/>
                  <a:pt x="209662" y="845619"/>
                  <a:pt x="214636" y="842872"/>
                </a:cubicBezTo>
                <a:cubicBezTo>
                  <a:pt x="219611" y="840125"/>
                  <a:pt x="224957" y="833814"/>
                  <a:pt x="229782" y="830399"/>
                </a:cubicBezTo>
                <a:cubicBezTo>
                  <a:pt x="234608" y="826984"/>
                  <a:pt x="238915" y="825573"/>
                  <a:pt x="243592" y="822381"/>
                </a:cubicBezTo>
                <a:cubicBezTo>
                  <a:pt x="248270" y="819188"/>
                  <a:pt x="253690" y="813917"/>
                  <a:pt x="257847" y="811244"/>
                </a:cubicBezTo>
                <a:cubicBezTo>
                  <a:pt x="262005" y="808571"/>
                  <a:pt x="264381" y="809239"/>
                  <a:pt x="268539" y="806343"/>
                </a:cubicBezTo>
                <a:cubicBezTo>
                  <a:pt x="272697" y="803448"/>
                  <a:pt x="277448" y="798176"/>
                  <a:pt x="282794" y="793870"/>
                </a:cubicBezTo>
                <a:cubicBezTo>
                  <a:pt x="288140" y="789564"/>
                  <a:pt x="296158" y="785258"/>
                  <a:pt x="300613" y="780506"/>
                </a:cubicBezTo>
                <a:cubicBezTo>
                  <a:pt x="305068" y="775754"/>
                  <a:pt x="305959" y="771003"/>
                  <a:pt x="309522" y="765360"/>
                </a:cubicBezTo>
                <a:cubicBezTo>
                  <a:pt x="313086" y="759717"/>
                  <a:pt x="317467" y="751624"/>
                  <a:pt x="321996" y="746650"/>
                </a:cubicBezTo>
                <a:cubicBezTo>
                  <a:pt x="326525" y="741676"/>
                  <a:pt x="331870" y="740042"/>
                  <a:pt x="336696" y="735513"/>
                </a:cubicBezTo>
                <a:cubicBezTo>
                  <a:pt x="341522" y="730984"/>
                  <a:pt x="346719" y="724450"/>
                  <a:pt x="350952" y="719476"/>
                </a:cubicBezTo>
                <a:cubicBezTo>
                  <a:pt x="355184" y="714502"/>
                  <a:pt x="358747" y="710418"/>
                  <a:pt x="362088" y="705666"/>
                </a:cubicBezTo>
                <a:cubicBezTo>
                  <a:pt x="363759" y="703290"/>
                  <a:pt x="365634" y="700840"/>
                  <a:pt x="367267" y="698372"/>
                </a:cubicBezTo>
                <a:lnTo>
                  <a:pt x="368560" y="696205"/>
                </a:lnTo>
                <a:lnTo>
                  <a:pt x="370942" y="693638"/>
                </a:lnTo>
                <a:cubicBezTo>
                  <a:pt x="372501" y="691151"/>
                  <a:pt x="373188" y="688441"/>
                  <a:pt x="375007" y="686065"/>
                </a:cubicBezTo>
                <a:cubicBezTo>
                  <a:pt x="378645" y="681314"/>
                  <a:pt x="380798" y="676265"/>
                  <a:pt x="383471" y="671365"/>
                </a:cubicBezTo>
                <a:cubicBezTo>
                  <a:pt x="384808" y="668915"/>
                  <a:pt x="386404" y="666075"/>
                  <a:pt x="387815" y="663430"/>
                </a:cubicBezTo>
                <a:lnTo>
                  <a:pt x="388913" y="661287"/>
                </a:lnTo>
                <a:lnTo>
                  <a:pt x="389262" y="661119"/>
                </a:lnTo>
                <a:cubicBezTo>
                  <a:pt x="396835" y="656961"/>
                  <a:pt x="398692" y="646789"/>
                  <a:pt x="403072" y="642409"/>
                </a:cubicBezTo>
                <a:cubicBezTo>
                  <a:pt x="407453" y="638028"/>
                  <a:pt x="411091" y="637731"/>
                  <a:pt x="415545" y="634836"/>
                </a:cubicBezTo>
                <a:cubicBezTo>
                  <a:pt x="420000" y="631940"/>
                  <a:pt x="425865" y="628822"/>
                  <a:pt x="429801" y="625035"/>
                </a:cubicBezTo>
                <a:cubicBezTo>
                  <a:pt x="433736" y="621249"/>
                  <a:pt x="436928" y="616423"/>
                  <a:pt x="439155" y="612117"/>
                </a:cubicBezTo>
                <a:cubicBezTo>
                  <a:pt x="441383" y="607810"/>
                  <a:pt x="442422" y="604321"/>
                  <a:pt x="443165" y="599198"/>
                </a:cubicBezTo>
                <a:cubicBezTo>
                  <a:pt x="443907" y="594075"/>
                  <a:pt x="443907" y="585908"/>
                  <a:pt x="443610" y="581379"/>
                </a:cubicBezTo>
                <a:cubicBezTo>
                  <a:pt x="443313" y="576850"/>
                  <a:pt x="441086" y="574251"/>
                  <a:pt x="441383" y="572024"/>
                </a:cubicBezTo>
                <a:cubicBezTo>
                  <a:pt x="441680" y="569797"/>
                  <a:pt x="443016" y="569277"/>
                  <a:pt x="445392" y="568015"/>
                </a:cubicBezTo>
                <a:cubicBezTo>
                  <a:pt x="447768" y="566753"/>
                  <a:pt x="451109" y="565119"/>
                  <a:pt x="455638" y="564451"/>
                </a:cubicBezTo>
                <a:cubicBezTo>
                  <a:pt x="460167" y="563783"/>
                  <a:pt x="465810" y="563931"/>
                  <a:pt x="472566" y="564005"/>
                </a:cubicBezTo>
                <a:cubicBezTo>
                  <a:pt x="479322" y="564080"/>
                  <a:pt x="491053" y="565045"/>
                  <a:pt x="496176" y="564896"/>
                </a:cubicBezTo>
                <a:cubicBezTo>
                  <a:pt x="501299" y="564748"/>
                  <a:pt x="501819" y="564674"/>
                  <a:pt x="503304" y="563114"/>
                </a:cubicBezTo>
                <a:cubicBezTo>
                  <a:pt x="504789" y="561555"/>
                  <a:pt x="504195" y="558214"/>
                  <a:pt x="505086" y="555542"/>
                </a:cubicBezTo>
                <a:cubicBezTo>
                  <a:pt x="505977" y="552869"/>
                  <a:pt x="509244" y="549825"/>
                  <a:pt x="508650" y="547077"/>
                </a:cubicBezTo>
                <a:cubicBezTo>
                  <a:pt x="508056" y="544330"/>
                  <a:pt x="505457" y="541658"/>
                  <a:pt x="501522" y="539059"/>
                </a:cubicBezTo>
                <a:cubicBezTo>
                  <a:pt x="497587" y="536460"/>
                  <a:pt x="489494" y="533862"/>
                  <a:pt x="485039" y="531486"/>
                </a:cubicBezTo>
                <a:cubicBezTo>
                  <a:pt x="480585" y="529110"/>
                  <a:pt x="478060" y="525992"/>
                  <a:pt x="474794" y="524804"/>
                </a:cubicBezTo>
                <a:cubicBezTo>
                  <a:pt x="471527" y="523616"/>
                  <a:pt x="467592" y="523542"/>
                  <a:pt x="465439" y="524358"/>
                </a:cubicBezTo>
                <a:cubicBezTo>
                  <a:pt x="463286" y="525175"/>
                  <a:pt x="463954" y="529110"/>
                  <a:pt x="461875" y="529704"/>
                </a:cubicBezTo>
                <a:cubicBezTo>
                  <a:pt x="459796" y="530298"/>
                  <a:pt x="455638" y="527774"/>
                  <a:pt x="452965" y="527922"/>
                </a:cubicBezTo>
                <a:cubicBezTo>
                  <a:pt x="450292" y="528071"/>
                  <a:pt x="447842" y="530298"/>
                  <a:pt x="445838" y="530595"/>
                </a:cubicBezTo>
                <a:cubicBezTo>
                  <a:pt x="443833" y="530892"/>
                  <a:pt x="442868" y="528887"/>
                  <a:pt x="440937" y="529704"/>
                </a:cubicBezTo>
                <a:cubicBezTo>
                  <a:pt x="439007" y="530521"/>
                  <a:pt x="436334" y="534530"/>
                  <a:pt x="434255" y="535495"/>
                </a:cubicBezTo>
                <a:cubicBezTo>
                  <a:pt x="432176" y="536460"/>
                  <a:pt x="430395" y="535050"/>
                  <a:pt x="428464" y="535495"/>
                </a:cubicBezTo>
                <a:cubicBezTo>
                  <a:pt x="426534" y="535941"/>
                  <a:pt x="425940" y="537351"/>
                  <a:pt x="422673" y="538168"/>
                </a:cubicBezTo>
                <a:cubicBezTo>
                  <a:pt x="419406" y="538985"/>
                  <a:pt x="412204" y="540024"/>
                  <a:pt x="408863" y="540395"/>
                </a:cubicBezTo>
                <a:cubicBezTo>
                  <a:pt x="405522" y="540767"/>
                  <a:pt x="406339" y="540247"/>
                  <a:pt x="402627" y="540395"/>
                </a:cubicBezTo>
                <a:cubicBezTo>
                  <a:pt x="398914" y="540544"/>
                  <a:pt x="391935" y="541657"/>
                  <a:pt x="386589" y="541286"/>
                </a:cubicBezTo>
                <a:cubicBezTo>
                  <a:pt x="382580" y="541008"/>
                  <a:pt x="381453" y="538516"/>
                  <a:pt x="376723" y="537945"/>
                </a:cubicBezTo>
                <a:lnTo>
                  <a:pt x="374875" y="537872"/>
                </a:lnTo>
                <a:lnTo>
                  <a:pt x="374757" y="535182"/>
                </a:lnTo>
                <a:cubicBezTo>
                  <a:pt x="374743" y="533801"/>
                  <a:pt x="374803" y="532544"/>
                  <a:pt x="375007" y="531486"/>
                </a:cubicBezTo>
                <a:cubicBezTo>
                  <a:pt x="375824" y="527254"/>
                  <a:pt x="377754" y="525695"/>
                  <a:pt x="379907" y="523467"/>
                </a:cubicBezTo>
                <a:cubicBezTo>
                  <a:pt x="382060" y="521240"/>
                  <a:pt x="384139" y="520720"/>
                  <a:pt x="387926" y="518122"/>
                </a:cubicBezTo>
                <a:cubicBezTo>
                  <a:pt x="391712" y="515523"/>
                  <a:pt x="397726" y="511514"/>
                  <a:pt x="402627" y="507876"/>
                </a:cubicBezTo>
                <a:cubicBezTo>
                  <a:pt x="407527" y="504238"/>
                  <a:pt x="412947" y="500228"/>
                  <a:pt x="417327" y="496293"/>
                </a:cubicBezTo>
                <a:cubicBezTo>
                  <a:pt x="421708" y="492358"/>
                  <a:pt x="427870" y="487829"/>
                  <a:pt x="428910" y="484266"/>
                </a:cubicBezTo>
                <a:cubicBezTo>
                  <a:pt x="429949" y="480702"/>
                  <a:pt x="426014" y="477509"/>
                  <a:pt x="423564" y="474911"/>
                </a:cubicBezTo>
                <a:cubicBezTo>
                  <a:pt x="421114" y="472312"/>
                  <a:pt x="417401" y="469713"/>
                  <a:pt x="414209" y="468674"/>
                </a:cubicBezTo>
                <a:cubicBezTo>
                  <a:pt x="411016" y="467634"/>
                  <a:pt x="407898" y="468229"/>
                  <a:pt x="404409" y="468674"/>
                </a:cubicBezTo>
                <a:cubicBezTo>
                  <a:pt x="400919" y="469119"/>
                  <a:pt x="396984" y="472089"/>
                  <a:pt x="393272" y="471347"/>
                </a:cubicBezTo>
                <a:cubicBezTo>
                  <a:pt x="389559" y="470604"/>
                  <a:pt x="384882" y="467486"/>
                  <a:pt x="382135" y="464219"/>
                </a:cubicBezTo>
                <a:cubicBezTo>
                  <a:pt x="379388" y="460952"/>
                  <a:pt x="377977" y="456126"/>
                  <a:pt x="376789" y="451746"/>
                </a:cubicBezTo>
                <a:cubicBezTo>
                  <a:pt x="375601" y="447365"/>
                  <a:pt x="375750" y="441277"/>
                  <a:pt x="375007" y="437936"/>
                </a:cubicBezTo>
                <a:cubicBezTo>
                  <a:pt x="374265" y="434595"/>
                  <a:pt x="374636" y="434150"/>
                  <a:pt x="372334" y="431700"/>
                </a:cubicBezTo>
                <a:cubicBezTo>
                  <a:pt x="370033" y="429250"/>
                  <a:pt x="366469" y="426354"/>
                  <a:pt x="361197" y="423236"/>
                </a:cubicBezTo>
                <a:cubicBezTo>
                  <a:pt x="355926" y="420117"/>
                  <a:pt x="347239" y="415811"/>
                  <a:pt x="340706" y="412990"/>
                </a:cubicBezTo>
                <a:cubicBezTo>
                  <a:pt x="334172" y="410168"/>
                  <a:pt x="325931" y="406605"/>
                  <a:pt x="321996" y="406308"/>
                </a:cubicBezTo>
                <a:close/>
                <a:moveTo>
                  <a:pt x="566667" y="347493"/>
                </a:moveTo>
                <a:cubicBezTo>
                  <a:pt x="568579" y="347304"/>
                  <a:pt x="570567" y="347486"/>
                  <a:pt x="571604" y="348270"/>
                </a:cubicBezTo>
                <a:cubicBezTo>
                  <a:pt x="572640" y="349055"/>
                  <a:pt x="572178" y="351197"/>
                  <a:pt x="572066" y="353333"/>
                </a:cubicBezTo>
                <a:lnTo>
                  <a:pt x="572383" y="356286"/>
                </a:lnTo>
                <a:lnTo>
                  <a:pt x="572155" y="358222"/>
                </a:lnTo>
                <a:cubicBezTo>
                  <a:pt x="572231" y="360630"/>
                  <a:pt x="572977" y="363928"/>
                  <a:pt x="572053" y="364642"/>
                </a:cubicBezTo>
                <a:cubicBezTo>
                  <a:pt x="570820" y="365595"/>
                  <a:pt x="566451" y="363298"/>
                  <a:pt x="564994" y="361953"/>
                </a:cubicBezTo>
                <a:lnTo>
                  <a:pt x="562923" y="356347"/>
                </a:lnTo>
                <a:lnTo>
                  <a:pt x="563169" y="354977"/>
                </a:lnTo>
                <a:cubicBezTo>
                  <a:pt x="562843" y="352903"/>
                  <a:pt x="561100" y="349993"/>
                  <a:pt x="562192" y="348943"/>
                </a:cubicBezTo>
                <a:cubicBezTo>
                  <a:pt x="562920" y="348242"/>
                  <a:pt x="564755" y="347682"/>
                  <a:pt x="566667" y="347493"/>
                </a:cubicBezTo>
                <a:close/>
                <a:moveTo>
                  <a:pt x="567767" y="302836"/>
                </a:moveTo>
                <a:cubicBezTo>
                  <a:pt x="569252" y="303018"/>
                  <a:pt x="570708" y="303634"/>
                  <a:pt x="571380" y="304811"/>
                </a:cubicBezTo>
                <a:cubicBezTo>
                  <a:pt x="572725" y="307164"/>
                  <a:pt x="572893" y="315791"/>
                  <a:pt x="572053" y="317584"/>
                </a:cubicBezTo>
                <a:cubicBezTo>
                  <a:pt x="571212" y="319377"/>
                  <a:pt x="567683" y="317920"/>
                  <a:pt x="566338" y="315567"/>
                </a:cubicBezTo>
                <a:cubicBezTo>
                  <a:pt x="564994" y="313214"/>
                  <a:pt x="562417" y="304587"/>
                  <a:pt x="563986" y="303466"/>
                </a:cubicBezTo>
                <a:cubicBezTo>
                  <a:pt x="564770" y="302906"/>
                  <a:pt x="566283" y="302654"/>
                  <a:pt x="567767" y="302836"/>
                </a:cubicBezTo>
                <a:close/>
                <a:moveTo>
                  <a:pt x="565330" y="223131"/>
                </a:moveTo>
                <a:cubicBezTo>
                  <a:pt x="566955" y="223243"/>
                  <a:pt x="567851" y="223467"/>
                  <a:pt x="568355" y="224812"/>
                </a:cubicBezTo>
                <a:cubicBezTo>
                  <a:pt x="568733" y="225820"/>
                  <a:pt x="567536" y="228467"/>
                  <a:pt x="567670" y="230059"/>
                </a:cubicBezTo>
                <a:lnTo>
                  <a:pt x="567912" y="230460"/>
                </a:lnTo>
                <a:lnTo>
                  <a:pt x="566630" y="230864"/>
                </a:lnTo>
                <a:cubicBezTo>
                  <a:pt x="562612" y="231896"/>
                  <a:pt x="558831" y="232305"/>
                  <a:pt x="558831" y="232305"/>
                </a:cubicBezTo>
                <a:cubicBezTo>
                  <a:pt x="556982" y="232725"/>
                  <a:pt x="557812" y="231759"/>
                  <a:pt x="557137" y="232100"/>
                </a:cubicBezTo>
                <a:lnTo>
                  <a:pt x="555942" y="232888"/>
                </a:lnTo>
                <a:lnTo>
                  <a:pt x="555745" y="232259"/>
                </a:lnTo>
                <a:cubicBezTo>
                  <a:pt x="554732" y="230789"/>
                  <a:pt x="552599" y="229728"/>
                  <a:pt x="552893" y="228509"/>
                </a:cubicBezTo>
                <a:cubicBezTo>
                  <a:pt x="553286" y="226885"/>
                  <a:pt x="556535" y="225036"/>
                  <a:pt x="558608" y="224140"/>
                </a:cubicBezTo>
                <a:cubicBezTo>
                  <a:pt x="560680" y="223243"/>
                  <a:pt x="563706" y="223019"/>
                  <a:pt x="565330" y="223131"/>
                </a:cubicBezTo>
                <a:close/>
                <a:moveTo>
                  <a:pt x="550081" y="157124"/>
                </a:moveTo>
                <a:cubicBezTo>
                  <a:pt x="546517" y="157460"/>
                  <a:pt x="542725" y="158930"/>
                  <a:pt x="538776" y="159266"/>
                </a:cubicBezTo>
                <a:cubicBezTo>
                  <a:pt x="533510" y="159715"/>
                  <a:pt x="526563" y="159546"/>
                  <a:pt x="521969" y="159939"/>
                </a:cubicBezTo>
                <a:cubicBezTo>
                  <a:pt x="517375" y="160331"/>
                  <a:pt x="509981" y="160779"/>
                  <a:pt x="508524" y="162964"/>
                </a:cubicBezTo>
                <a:cubicBezTo>
                  <a:pt x="507068" y="165149"/>
                  <a:pt x="510709" y="168622"/>
                  <a:pt x="513230" y="173048"/>
                </a:cubicBezTo>
                <a:cubicBezTo>
                  <a:pt x="515751" y="177473"/>
                  <a:pt x="519840" y="182964"/>
                  <a:pt x="523650" y="189518"/>
                </a:cubicBezTo>
                <a:cubicBezTo>
                  <a:pt x="527460" y="196073"/>
                  <a:pt x="533342" y="206157"/>
                  <a:pt x="536087" y="212375"/>
                </a:cubicBezTo>
                <a:cubicBezTo>
                  <a:pt x="538832" y="218593"/>
                  <a:pt x="539056" y="221731"/>
                  <a:pt x="540120" y="226829"/>
                </a:cubicBezTo>
                <a:cubicBezTo>
                  <a:pt x="541185" y="231927"/>
                  <a:pt x="540512" y="240274"/>
                  <a:pt x="542473" y="242963"/>
                </a:cubicBezTo>
                <a:lnTo>
                  <a:pt x="542944" y="243284"/>
                </a:lnTo>
                <a:lnTo>
                  <a:pt x="541688" y="244406"/>
                </a:lnTo>
                <a:cubicBezTo>
                  <a:pt x="537654" y="248271"/>
                  <a:pt x="535806" y="253313"/>
                  <a:pt x="531604" y="256170"/>
                </a:cubicBezTo>
                <a:cubicBezTo>
                  <a:pt x="527402" y="259028"/>
                  <a:pt x="520848" y="259756"/>
                  <a:pt x="516478" y="261549"/>
                </a:cubicBezTo>
                <a:cubicBezTo>
                  <a:pt x="512108" y="263341"/>
                  <a:pt x="508635" y="265918"/>
                  <a:pt x="505386" y="266927"/>
                </a:cubicBezTo>
                <a:cubicBezTo>
                  <a:pt x="502137" y="267935"/>
                  <a:pt x="500064" y="266647"/>
                  <a:pt x="496983" y="267599"/>
                </a:cubicBezTo>
                <a:cubicBezTo>
                  <a:pt x="493901" y="268551"/>
                  <a:pt x="489924" y="271969"/>
                  <a:pt x="486899" y="272641"/>
                </a:cubicBezTo>
                <a:cubicBezTo>
                  <a:pt x="483873" y="273313"/>
                  <a:pt x="481072" y="272585"/>
                  <a:pt x="478832" y="271632"/>
                </a:cubicBezTo>
                <a:cubicBezTo>
                  <a:pt x="476591" y="270680"/>
                  <a:pt x="475470" y="267767"/>
                  <a:pt x="473453" y="266927"/>
                </a:cubicBezTo>
                <a:cubicBezTo>
                  <a:pt x="471437" y="266086"/>
                  <a:pt x="468019" y="265470"/>
                  <a:pt x="466731" y="266591"/>
                </a:cubicBezTo>
                <a:cubicBezTo>
                  <a:pt x="465442" y="267711"/>
                  <a:pt x="465386" y="271464"/>
                  <a:pt x="465722" y="273649"/>
                </a:cubicBezTo>
                <a:cubicBezTo>
                  <a:pt x="466059" y="275834"/>
                  <a:pt x="465722" y="276955"/>
                  <a:pt x="469084" y="280372"/>
                </a:cubicBezTo>
                <a:cubicBezTo>
                  <a:pt x="472445" y="283789"/>
                  <a:pt x="477543" y="292585"/>
                  <a:pt x="485890" y="294153"/>
                </a:cubicBezTo>
                <a:cubicBezTo>
                  <a:pt x="494238" y="295722"/>
                  <a:pt x="510820" y="290456"/>
                  <a:pt x="519167" y="289784"/>
                </a:cubicBezTo>
                <a:cubicBezTo>
                  <a:pt x="527514" y="289111"/>
                  <a:pt x="533005" y="288495"/>
                  <a:pt x="535974" y="290120"/>
                </a:cubicBezTo>
                <a:cubicBezTo>
                  <a:pt x="538943" y="291744"/>
                  <a:pt x="536198" y="295274"/>
                  <a:pt x="536982" y="299531"/>
                </a:cubicBezTo>
                <a:cubicBezTo>
                  <a:pt x="537766" y="303789"/>
                  <a:pt x="540736" y="310287"/>
                  <a:pt x="540680" y="315666"/>
                </a:cubicBezTo>
                <a:cubicBezTo>
                  <a:pt x="540624" y="321044"/>
                  <a:pt x="537206" y="325806"/>
                  <a:pt x="536646" y="331800"/>
                </a:cubicBezTo>
                <a:cubicBezTo>
                  <a:pt x="536086" y="337794"/>
                  <a:pt x="534517" y="347150"/>
                  <a:pt x="537318" y="351632"/>
                </a:cubicBezTo>
                <a:lnTo>
                  <a:pt x="537927" y="352196"/>
                </a:lnTo>
                <a:lnTo>
                  <a:pt x="538127" y="353222"/>
                </a:lnTo>
                <a:cubicBezTo>
                  <a:pt x="538370" y="354586"/>
                  <a:pt x="538538" y="355973"/>
                  <a:pt x="538440" y="357247"/>
                </a:cubicBezTo>
                <a:cubicBezTo>
                  <a:pt x="538048" y="362345"/>
                  <a:pt x="536871" y="370300"/>
                  <a:pt x="536759" y="375734"/>
                </a:cubicBezTo>
                <a:cubicBezTo>
                  <a:pt x="536647" y="381169"/>
                  <a:pt x="538552" y="386042"/>
                  <a:pt x="537767" y="389852"/>
                </a:cubicBezTo>
                <a:cubicBezTo>
                  <a:pt x="536983" y="393661"/>
                  <a:pt x="533510" y="396182"/>
                  <a:pt x="532053" y="398591"/>
                </a:cubicBezTo>
                <a:cubicBezTo>
                  <a:pt x="530597" y="401000"/>
                  <a:pt x="529812" y="401336"/>
                  <a:pt x="529028" y="404306"/>
                </a:cubicBezTo>
                <a:cubicBezTo>
                  <a:pt x="528244" y="407275"/>
                  <a:pt x="528468" y="413773"/>
                  <a:pt x="527347" y="416406"/>
                </a:cubicBezTo>
                <a:cubicBezTo>
                  <a:pt x="526227" y="419039"/>
                  <a:pt x="524210" y="419263"/>
                  <a:pt x="522305" y="420104"/>
                </a:cubicBezTo>
                <a:cubicBezTo>
                  <a:pt x="520401" y="420944"/>
                  <a:pt x="519672" y="420888"/>
                  <a:pt x="515919" y="421448"/>
                </a:cubicBezTo>
                <a:cubicBezTo>
                  <a:pt x="512165" y="422009"/>
                  <a:pt x="503146" y="421896"/>
                  <a:pt x="499785" y="423465"/>
                </a:cubicBezTo>
                <a:cubicBezTo>
                  <a:pt x="496423" y="425034"/>
                  <a:pt x="495751" y="429403"/>
                  <a:pt x="495751" y="430860"/>
                </a:cubicBezTo>
                <a:cubicBezTo>
                  <a:pt x="495751" y="432316"/>
                  <a:pt x="496199" y="432597"/>
                  <a:pt x="499785" y="432204"/>
                </a:cubicBezTo>
                <a:cubicBezTo>
                  <a:pt x="503370" y="431812"/>
                  <a:pt x="512614" y="429067"/>
                  <a:pt x="517263" y="428507"/>
                </a:cubicBezTo>
                <a:cubicBezTo>
                  <a:pt x="521913" y="427947"/>
                  <a:pt x="525891" y="427947"/>
                  <a:pt x="527683" y="428843"/>
                </a:cubicBezTo>
                <a:cubicBezTo>
                  <a:pt x="529476" y="429739"/>
                  <a:pt x="525050" y="432092"/>
                  <a:pt x="528020" y="433885"/>
                </a:cubicBezTo>
                <a:lnTo>
                  <a:pt x="530085" y="434799"/>
                </a:lnTo>
                <a:lnTo>
                  <a:pt x="525961" y="435786"/>
                </a:lnTo>
                <a:cubicBezTo>
                  <a:pt x="523552" y="436319"/>
                  <a:pt x="521661" y="436697"/>
                  <a:pt x="518608" y="437677"/>
                </a:cubicBezTo>
                <a:cubicBezTo>
                  <a:pt x="512501" y="439638"/>
                  <a:pt x="506171" y="441935"/>
                  <a:pt x="499785" y="444736"/>
                </a:cubicBezTo>
                <a:cubicBezTo>
                  <a:pt x="493398" y="447537"/>
                  <a:pt x="484042" y="453587"/>
                  <a:pt x="480289" y="454484"/>
                </a:cubicBezTo>
                <a:cubicBezTo>
                  <a:pt x="476535" y="455380"/>
                  <a:pt x="478048" y="451907"/>
                  <a:pt x="477264" y="450114"/>
                </a:cubicBezTo>
                <a:cubicBezTo>
                  <a:pt x="476479" y="448321"/>
                  <a:pt x="476536" y="445408"/>
                  <a:pt x="475583" y="443727"/>
                </a:cubicBezTo>
                <a:cubicBezTo>
                  <a:pt x="474631" y="442047"/>
                  <a:pt x="473847" y="441655"/>
                  <a:pt x="471550" y="440030"/>
                </a:cubicBezTo>
                <a:cubicBezTo>
                  <a:pt x="469253" y="438405"/>
                  <a:pt x="463763" y="433924"/>
                  <a:pt x="461802" y="433980"/>
                </a:cubicBezTo>
                <a:cubicBezTo>
                  <a:pt x="459841" y="434036"/>
                  <a:pt x="460961" y="438181"/>
                  <a:pt x="459785" y="440366"/>
                </a:cubicBezTo>
                <a:cubicBezTo>
                  <a:pt x="458609" y="442551"/>
                  <a:pt x="455303" y="443727"/>
                  <a:pt x="454743" y="447089"/>
                </a:cubicBezTo>
                <a:cubicBezTo>
                  <a:pt x="454183" y="450450"/>
                  <a:pt x="455359" y="456556"/>
                  <a:pt x="456424" y="460534"/>
                </a:cubicBezTo>
                <a:cubicBezTo>
                  <a:pt x="457488" y="464511"/>
                  <a:pt x="458608" y="466024"/>
                  <a:pt x="461129" y="470954"/>
                </a:cubicBezTo>
                <a:cubicBezTo>
                  <a:pt x="463650" y="475884"/>
                  <a:pt x="467572" y="483671"/>
                  <a:pt x="471550" y="490113"/>
                </a:cubicBezTo>
                <a:cubicBezTo>
                  <a:pt x="475527" y="496556"/>
                  <a:pt x="481241" y="505856"/>
                  <a:pt x="484995" y="509609"/>
                </a:cubicBezTo>
                <a:cubicBezTo>
                  <a:pt x="488748" y="513362"/>
                  <a:pt x="491493" y="512634"/>
                  <a:pt x="494070" y="512634"/>
                </a:cubicBezTo>
                <a:cubicBezTo>
                  <a:pt x="496647" y="512634"/>
                  <a:pt x="499841" y="511065"/>
                  <a:pt x="500457" y="509609"/>
                </a:cubicBezTo>
                <a:cubicBezTo>
                  <a:pt x="501073" y="508152"/>
                  <a:pt x="500849" y="506192"/>
                  <a:pt x="500121" y="503559"/>
                </a:cubicBezTo>
                <a:cubicBezTo>
                  <a:pt x="499392" y="500926"/>
                  <a:pt x="498384" y="498461"/>
                  <a:pt x="496087" y="493811"/>
                </a:cubicBezTo>
                <a:cubicBezTo>
                  <a:pt x="493790" y="489161"/>
                  <a:pt x="488468" y="480478"/>
                  <a:pt x="486339" y="475660"/>
                </a:cubicBezTo>
                <a:cubicBezTo>
                  <a:pt x="484211" y="470842"/>
                  <a:pt x="480513" y="468545"/>
                  <a:pt x="483314" y="464904"/>
                </a:cubicBezTo>
                <a:cubicBezTo>
                  <a:pt x="486115" y="461262"/>
                  <a:pt x="496927" y="457005"/>
                  <a:pt x="503146" y="453811"/>
                </a:cubicBezTo>
                <a:cubicBezTo>
                  <a:pt x="509364" y="450618"/>
                  <a:pt x="514406" y="447649"/>
                  <a:pt x="520625" y="445744"/>
                </a:cubicBezTo>
                <a:cubicBezTo>
                  <a:pt x="526843" y="443839"/>
                  <a:pt x="531941" y="444288"/>
                  <a:pt x="540456" y="442383"/>
                </a:cubicBezTo>
                <a:cubicBezTo>
                  <a:pt x="542585" y="441907"/>
                  <a:pt x="545148" y="441290"/>
                  <a:pt x="547909" y="440602"/>
                </a:cubicBezTo>
                <a:lnTo>
                  <a:pt x="549087" y="440301"/>
                </a:lnTo>
                <a:lnTo>
                  <a:pt x="552158" y="440902"/>
                </a:lnTo>
                <a:cubicBezTo>
                  <a:pt x="554168" y="441210"/>
                  <a:pt x="556031" y="441532"/>
                  <a:pt x="557935" y="442288"/>
                </a:cubicBezTo>
                <a:cubicBezTo>
                  <a:pt x="561745" y="443801"/>
                  <a:pt x="564994" y="447946"/>
                  <a:pt x="568355" y="448675"/>
                </a:cubicBezTo>
                <a:lnTo>
                  <a:pt x="571001" y="448665"/>
                </a:lnTo>
                <a:lnTo>
                  <a:pt x="569027" y="450786"/>
                </a:lnTo>
                <a:cubicBezTo>
                  <a:pt x="564490" y="453587"/>
                  <a:pt x="551717" y="455828"/>
                  <a:pt x="546171" y="457509"/>
                </a:cubicBezTo>
                <a:cubicBezTo>
                  <a:pt x="540624" y="459189"/>
                  <a:pt x="538888" y="460366"/>
                  <a:pt x="535751" y="460870"/>
                </a:cubicBezTo>
                <a:cubicBezTo>
                  <a:pt x="532613" y="461374"/>
                  <a:pt x="528860" y="461094"/>
                  <a:pt x="527347" y="460534"/>
                </a:cubicBezTo>
                <a:cubicBezTo>
                  <a:pt x="525835" y="459974"/>
                  <a:pt x="527627" y="458405"/>
                  <a:pt x="526675" y="457509"/>
                </a:cubicBezTo>
                <a:cubicBezTo>
                  <a:pt x="525723" y="456612"/>
                  <a:pt x="523370" y="455548"/>
                  <a:pt x="521633" y="455156"/>
                </a:cubicBezTo>
                <a:cubicBezTo>
                  <a:pt x="519896" y="454764"/>
                  <a:pt x="517375" y="454428"/>
                  <a:pt x="516255" y="455156"/>
                </a:cubicBezTo>
                <a:cubicBezTo>
                  <a:pt x="515135" y="455884"/>
                  <a:pt x="516255" y="458573"/>
                  <a:pt x="514910" y="459526"/>
                </a:cubicBezTo>
                <a:cubicBezTo>
                  <a:pt x="513566" y="460478"/>
                  <a:pt x="506899" y="459526"/>
                  <a:pt x="506171" y="461206"/>
                </a:cubicBezTo>
                <a:cubicBezTo>
                  <a:pt x="505443" y="462887"/>
                  <a:pt x="509196" y="466024"/>
                  <a:pt x="510541" y="469609"/>
                </a:cubicBezTo>
                <a:cubicBezTo>
                  <a:pt x="511885" y="473195"/>
                  <a:pt x="512277" y="478293"/>
                  <a:pt x="514238" y="482719"/>
                </a:cubicBezTo>
                <a:cubicBezTo>
                  <a:pt x="516199" y="487144"/>
                  <a:pt x="519056" y="492354"/>
                  <a:pt x="522305" y="496164"/>
                </a:cubicBezTo>
                <a:cubicBezTo>
                  <a:pt x="525555" y="499973"/>
                  <a:pt x="530092" y="504175"/>
                  <a:pt x="533734" y="505575"/>
                </a:cubicBezTo>
                <a:cubicBezTo>
                  <a:pt x="537375" y="506976"/>
                  <a:pt x="541017" y="505800"/>
                  <a:pt x="544154" y="504567"/>
                </a:cubicBezTo>
                <a:cubicBezTo>
                  <a:pt x="547291" y="503335"/>
                  <a:pt x="548524" y="499357"/>
                  <a:pt x="552557" y="498181"/>
                </a:cubicBezTo>
                <a:cubicBezTo>
                  <a:pt x="556591" y="497004"/>
                  <a:pt x="564154" y="498068"/>
                  <a:pt x="568355" y="497508"/>
                </a:cubicBezTo>
                <a:cubicBezTo>
                  <a:pt x="572557" y="496948"/>
                  <a:pt x="574350" y="494707"/>
                  <a:pt x="577767" y="494819"/>
                </a:cubicBezTo>
                <a:cubicBezTo>
                  <a:pt x="581184" y="494931"/>
                  <a:pt x="584882" y="498517"/>
                  <a:pt x="588859" y="498181"/>
                </a:cubicBezTo>
                <a:cubicBezTo>
                  <a:pt x="592837" y="497844"/>
                  <a:pt x="597487" y="496444"/>
                  <a:pt x="601632" y="492802"/>
                </a:cubicBezTo>
                <a:lnTo>
                  <a:pt x="602441" y="491883"/>
                </a:lnTo>
                <a:lnTo>
                  <a:pt x="604321" y="492466"/>
                </a:lnTo>
                <a:cubicBezTo>
                  <a:pt x="605778" y="493755"/>
                  <a:pt x="603369" y="494539"/>
                  <a:pt x="606674" y="497172"/>
                </a:cubicBezTo>
                <a:cubicBezTo>
                  <a:pt x="609979" y="499805"/>
                  <a:pt x="616870" y="506528"/>
                  <a:pt x="624153" y="508265"/>
                </a:cubicBezTo>
                <a:cubicBezTo>
                  <a:pt x="631436" y="510001"/>
                  <a:pt x="643032" y="508377"/>
                  <a:pt x="650371" y="507592"/>
                </a:cubicBezTo>
                <a:cubicBezTo>
                  <a:pt x="657710" y="506808"/>
                  <a:pt x="662808" y="505744"/>
                  <a:pt x="668186" y="503559"/>
                </a:cubicBezTo>
                <a:cubicBezTo>
                  <a:pt x="673564" y="501374"/>
                  <a:pt x="677990" y="497732"/>
                  <a:pt x="682640" y="494483"/>
                </a:cubicBezTo>
                <a:cubicBezTo>
                  <a:pt x="687290" y="491234"/>
                  <a:pt x="692556" y="487200"/>
                  <a:pt x="696085" y="484063"/>
                </a:cubicBezTo>
                <a:cubicBezTo>
                  <a:pt x="699614" y="480926"/>
                  <a:pt x="701855" y="478909"/>
                  <a:pt x="703816" y="475660"/>
                </a:cubicBezTo>
                <a:cubicBezTo>
                  <a:pt x="705777" y="472411"/>
                  <a:pt x="707457" y="468321"/>
                  <a:pt x="707850" y="464567"/>
                </a:cubicBezTo>
                <a:cubicBezTo>
                  <a:pt x="708242" y="460814"/>
                  <a:pt x="707345" y="457060"/>
                  <a:pt x="706169" y="453139"/>
                </a:cubicBezTo>
                <a:cubicBezTo>
                  <a:pt x="704992" y="449218"/>
                  <a:pt x="703424" y="445688"/>
                  <a:pt x="700791" y="441038"/>
                </a:cubicBezTo>
                <a:cubicBezTo>
                  <a:pt x="698158" y="436389"/>
                  <a:pt x="694852" y="429666"/>
                  <a:pt x="690371" y="425240"/>
                </a:cubicBezTo>
                <a:cubicBezTo>
                  <a:pt x="685889" y="420814"/>
                  <a:pt x="679559" y="416277"/>
                  <a:pt x="673900" y="414484"/>
                </a:cubicBezTo>
                <a:cubicBezTo>
                  <a:pt x="668242" y="412691"/>
                  <a:pt x="665889" y="414764"/>
                  <a:pt x="656422" y="414484"/>
                </a:cubicBezTo>
                <a:cubicBezTo>
                  <a:pt x="649321" y="414274"/>
                  <a:pt x="637903" y="413055"/>
                  <a:pt x="627273" y="412743"/>
                </a:cubicBezTo>
                <a:cubicBezTo>
                  <a:pt x="623729" y="412639"/>
                  <a:pt x="620273" y="412635"/>
                  <a:pt x="617094" y="412803"/>
                </a:cubicBezTo>
                <a:lnTo>
                  <a:pt x="605844" y="413945"/>
                </a:lnTo>
                <a:lnTo>
                  <a:pt x="606002" y="412373"/>
                </a:lnTo>
                <a:cubicBezTo>
                  <a:pt x="606338" y="408787"/>
                  <a:pt x="606674" y="405650"/>
                  <a:pt x="606674" y="405650"/>
                </a:cubicBezTo>
                <a:cubicBezTo>
                  <a:pt x="606954" y="402849"/>
                  <a:pt x="607795" y="398423"/>
                  <a:pt x="607683" y="395566"/>
                </a:cubicBezTo>
                <a:cubicBezTo>
                  <a:pt x="607571" y="392709"/>
                  <a:pt x="606114" y="391701"/>
                  <a:pt x="606002" y="388507"/>
                </a:cubicBezTo>
                <a:cubicBezTo>
                  <a:pt x="605890" y="385314"/>
                  <a:pt x="606954" y="380776"/>
                  <a:pt x="607010" y="376407"/>
                </a:cubicBezTo>
                <a:cubicBezTo>
                  <a:pt x="607066" y="372037"/>
                  <a:pt x="606842" y="366099"/>
                  <a:pt x="606338" y="362289"/>
                </a:cubicBezTo>
                <a:cubicBezTo>
                  <a:pt x="605834" y="358480"/>
                  <a:pt x="605722" y="357808"/>
                  <a:pt x="603985" y="353550"/>
                </a:cubicBezTo>
                <a:lnTo>
                  <a:pt x="603365" y="351542"/>
                </a:lnTo>
                <a:lnTo>
                  <a:pt x="603116" y="349602"/>
                </a:lnTo>
                <a:cubicBezTo>
                  <a:pt x="602948" y="348389"/>
                  <a:pt x="602808" y="347052"/>
                  <a:pt x="602864" y="345581"/>
                </a:cubicBezTo>
                <a:cubicBezTo>
                  <a:pt x="603088" y="339699"/>
                  <a:pt x="602528" y="328775"/>
                  <a:pt x="602191" y="322052"/>
                </a:cubicBezTo>
                <a:cubicBezTo>
                  <a:pt x="601855" y="315329"/>
                  <a:pt x="601631" y="309895"/>
                  <a:pt x="600847" y="305246"/>
                </a:cubicBezTo>
                <a:cubicBezTo>
                  <a:pt x="600063" y="300596"/>
                  <a:pt x="598102" y="298019"/>
                  <a:pt x="597486" y="294153"/>
                </a:cubicBezTo>
                <a:cubicBezTo>
                  <a:pt x="596869" y="290288"/>
                  <a:pt x="597766" y="284966"/>
                  <a:pt x="597150" y="282053"/>
                </a:cubicBezTo>
                <a:cubicBezTo>
                  <a:pt x="596533" y="279139"/>
                  <a:pt x="594181" y="278971"/>
                  <a:pt x="593788" y="276675"/>
                </a:cubicBezTo>
                <a:cubicBezTo>
                  <a:pt x="593396" y="274378"/>
                  <a:pt x="592276" y="271240"/>
                  <a:pt x="594797" y="268271"/>
                </a:cubicBezTo>
                <a:cubicBezTo>
                  <a:pt x="597318" y="265302"/>
                  <a:pt x="604040" y="262277"/>
                  <a:pt x="608914" y="258859"/>
                </a:cubicBezTo>
                <a:cubicBezTo>
                  <a:pt x="613788" y="255442"/>
                  <a:pt x="620511" y="251184"/>
                  <a:pt x="624040" y="247767"/>
                </a:cubicBezTo>
                <a:cubicBezTo>
                  <a:pt x="627569" y="244350"/>
                  <a:pt x="630034" y="241941"/>
                  <a:pt x="630090" y="238356"/>
                </a:cubicBezTo>
                <a:cubicBezTo>
                  <a:pt x="630146" y="234770"/>
                  <a:pt x="627009" y="229504"/>
                  <a:pt x="624376" y="226255"/>
                </a:cubicBezTo>
                <a:cubicBezTo>
                  <a:pt x="621743" y="223006"/>
                  <a:pt x="617373" y="221045"/>
                  <a:pt x="614292" y="218860"/>
                </a:cubicBezTo>
                <a:cubicBezTo>
                  <a:pt x="611211" y="216675"/>
                  <a:pt x="608466" y="213706"/>
                  <a:pt x="605889" y="213146"/>
                </a:cubicBezTo>
                <a:cubicBezTo>
                  <a:pt x="603312" y="212586"/>
                  <a:pt x="601631" y="214266"/>
                  <a:pt x="598830" y="215499"/>
                </a:cubicBezTo>
                <a:cubicBezTo>
                  <a:pt x="596729" y="216423"/>
                  <a:pt x="592297" y="218797"/>
                  <a:pt x="590212" y="219926"/>
                </a:cubicBezTo>
                <a:lnTo>
                  <a:pt x="589370" y="220384"/>
                </a:lnTo>
                <a:lnTo>
                  <a:pt x="589322" y="220043"/>
                </a:lnTo>
                <a:cubicBezTo>
                  <a:pt x="589041" y="219350"/>
                  <a:pt x="588495" y="218734"/>
                  <a:pt x="588187" y="218089"/>
                </a:cubicBezTo>
                <a:cubicBezTo>
                  <a:pt x="587571" y="216801"/>
                  <a:pt x="584714" y="216017"/>
                  <a:pt x="585162" y="214728"/>
                </a:cubicBezTo>
                <a:cubicBezTo>
                  <a:pt x="585610" y="213439"/>
                  <a:pt x="588579" y="212767"/>
                  <a:pt x="590876" y="210358"/>
                </a:cubicBezTo>
                <a:cubicBezTo>
                  <a:pt x="593173" y="207949"/>
                  <a:pt x="597935" y="204476"/>
                  <a:pt x="598943" y="200274"/>
                </a:cubicBezTo>
                <a:cubicBezTo>
                  <a:pt x="599952" y="196073"/>
                  <a:pt x="598383" y="188958"/>
                  <a:pt x="596927" y="185149"/>
                </a:cubicBezTo>
                <a:cubicBezTo>
                  <a:pt x="595470" y="181339"/>
                  <a:pt x="593173" y="179882"/>
                  <a:pt x="590204" y="177417"/>
                </a:cubicBezTo>
                <a:cubicBezTo>
                  <a:pt x="587235" y="174953"/>
                  <a:pt x="583145" y="172488"/>
                  <a:pt x="579112" y="170359"/>
                </a:cubicBezTo>
                <a:cubicBezTo>
                  <a:pt x="575078" y="168230"/>
                  <a:pt x="570260" y="166829"/>
                  <a:pt x="566002" y="164644"/>
                </a:cubicBezTo>
                <a:cubicBezTo>
                  <a:pt x="561745" y="162460"/>
                  <a:pt x="558103" y="158146"/>
                  <a:pt x="553566" y="157250"/>
                </a:cubicBezTo>
                <a:cubicBezTo>
                  <a:pt x="552431" y="157026"/>
                  <a:pt x="551269" y="157011"/>
                  <a:pt x="550081" y="157124"/>
                </a:cubicBezTo>
                <a:close/>
                <a:moveTo>
                  <a:pt x="0" y="0"/>
                </a:moveTo>
                <a:lnTo>
                  <a:pt x="839755" y="0"/>
                </a:lnTo>
                <a:lnTo>
                  <a:pt x="839755" y="1212980"/>
                </a:lnTo>
                <a:lnTo>
                  <a:pt x="0" y="1212980"/>
                </a:lnTo>
                <a:close/>
              </a:path>
            </a:pathLst>
          </a:cu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BC35A84C-1A16-BF4B-BC0C-18174FC593C8}"/>
              </a:ext>
            </a:extLst>
          </p:cNvPr>
          <p:cNvSpPr/>
          <p:nvPr/>
        </p:nvSpPr>
        <p:spPr>
          <a:xfrm>
            <a:off x="4690439" y="4951165"/>
            <a:ext cx="2809534" cy="464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第一章　</a:t>
            </a: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运</a:t>
            </a:r>
            <a:r>
              <a:rPr lang="zh-CN" altLang="zh-CN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动</a:t>
            </a: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的描述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8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63101" y="113008"/>
            <a:ext cx="11305492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电磁打点计时器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使用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电源的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仪器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；工作电压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，当电源频率是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 Hz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隔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打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一次点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电火花计时器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220 V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交变电源，当电源频率是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 Hz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时打点周期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50" name="Picture 2" descr="A13+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34" y="3443958"/>
            <a:ext cx="3408128" cy="297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261792" y="90951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交变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16244" y="90951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计时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3607" y="92773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70670" y="1552437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0.02 s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31129" y="2843444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0.02 s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2" descr="a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70" y="3535338"/>
            <a:ext cx="3265233" cy="288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26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63101" y="189434"/>
            <a:ext cx="11305492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时间的测量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从能够看清的某个点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起始点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开始，往后到某个点结束，数出时间间隔个数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，则纸带从起始点到第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个点的运动时间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位移的测量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测量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纸带上两个点之间的距离，即为相应时间间隔内物体的位移大小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50" name="Picture 2" descr="A13+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08" y="3717826"/>
            <a:ext cx="3192181" cy="278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A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91" y="3733630"/>
            <a:ext cx="3140826" cy="276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102552" y="1645124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0.02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endParaRPr lang="zh-CN" altLang="en-US" sz="2800" i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0080" y="289022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刻度尺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0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72666" y="909514"/>
            <a:ext cx="11339164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判断下列说法的正误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时刻就是一瞬间，即一段很短很短的时间间隔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上午第一节课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点上课，这里的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点指时刻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800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田径比赛中，李明以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的成绩获得冠军，其中的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指的是时间间隔，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800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物体在一条直线上运动时，路程和位移总是大小相等，且位移是矢量，路程是标量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一个物体的位移为零，路程也一定为零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9170" y="201899"/>
            <a:ext cx="1863910" cy="55397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即学即用</a:t>
            </a:r>
            <a:endParaRPr lang="zh-CN" altLang="zh-CN" sz="11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TextBox 4"/>
          <p:cNvSpPr txBox="1"/>
          <p:nvPr/>
        </p:nvSpPr>
        <p:spPr>
          <a:xfrm>
            <a:off x="7526568" y="2279407"/>
            <a:ext cx="7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36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8255446" y="1640213"/>
            <a:ext cx="7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6589835" y="3576649"/>
            <a:ext cx="7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21D46EAD-7014-4118-BFE0-2BF7DD630582}"/>
              </a:ext>
            </a:extLst>
          </p:cNvPr>
          <p:cNvSpPr>
            <a:spLocks noEditPoints="1"/>
          </p:cNvSpPr>
          <p:nvPr/>
        </p:nvSpPr>
        <p:spPr bwMode="auto">
          <a:xfrm>
            <a:off x="458160" y="321512"/>
            <a:ext cx="334434" cy="321176"/>
          </a:xfrm>
          <a:custGeom>
            <a:avLst/>
            <a:gdLst>
              <a:gd name="T0" fmla="*/ 844 w 991"/>
              <a:gd name="T1" fmla="*/ 466 h 1032"/>
              <a:gd name="T2" fmla="*/ 819 w 991"/>
              <a:gd name="T3" fmla="*/ 492 h 1032"/>
              <a:gd name="T4" fmla="*/ 819 w 991"/>
              <a:gd name="T5" fmla="*/ 492 h 1032"/>
              <a:gd name="T6" fmla="*/ 819 w 991"/>
              <a:gd name="T7" fmla="*/ 492 h 1032"/>
              <a:gd name="T8" fmla="*/ 819 w 991"/>
              <a:gd name="T9" fmla="*/ 930 h 1032"/>
              <a:gd name="T10" fmla="*/ 768 w 991"/>
              <a:gd name="T11" fmla="*/ 981 h 1032"/>
              <a:gd name="T12" fmla="*/ 102 w 991"/>
              <a:gd name="T13" fmla="*/ 981 h 1032"/>
              <a:gd name="T14" fmla="*/ 51 w 991"/>
              <a:gd name="T15" fmla="*/ 930 h 1032"/>
              <a:gd name="T16" fmla="*/ 51 w 991"/>
              <a:gd name="T17" fmla="*/ 110 h 1032"/>
              <a:gd name="T18" fmla="*/ 102 w 991"/>
              <a:gd name="T19" fmla="*/ 59 h 1032"/>
              <a:gd name="T20" fmla="*/ 509 w 991"/>
              <a:gd name="T21" fmla="*/ 59 h 1032"/>
              <a:gd name="T22" fmla="*/ 535 w 991"/>
              <a:gd name="T23" fmla="*/ 34 h 1032"/>
              <a:gd name="T24" fmla="*/ 509 w 991"/>
              <a:gd name="T25" fmla="*/ 8 h 1032"/>
              <a:gd name="T26" fmla="*/ 509 w 991"/>
              <a:gd name="T27" fmla="*/ 8 h 1032"/>
              <a:gd name="T28" fmla="*/ 102 w 991"/>
              <a:gd name="T29" fmla="*/ 8 h 1032"/>
              <a:gd name="T30" fmla="*/ 0 w 991"/>
              <a:gd name="T31" fmla="*/ 110 h 1032"/>
              <a:gd name="T32" fmla="*/ 0 w 991"/>
              <a:gd name="T33" fmla="*/ 930 h 1032"/>
              <a:gd name="T34" fmla="*/ 102 w 991"/>
              <a:gd name="T35" fmla="*/ 1032 h 1032"/>
              <a:gd name="T36" fmla="*/ 768 w 991"/>
              <a:gd name="T37" fmla="*/ 1032 h 1032"/>
              <a:gd name="T38" fmla="*/ 870 w 991"/>
              <a:gd name="T39" fmla="*/ 930 h 1032"/>
              <a:gd name="T40" fmla="*/ 870 w 991"/>
              <a:gd name="T41" fmla="*/ 494 h 1032"/>
              <a:gd name="T42" fmla="*/ 870 w 991"/>
              <a:gd name="T43" fmla="*/ 492 h 1032"/>
              <a:gd name="T44" fmla="*/ 844 w 991"/>
              <a:gd name="T45" fmla="*/ 466 h 1032"/>
              <a:gd name="T46" fmla="*/ 844 w 991"/>
              <a:gd name="T47" fmla="*/ 466 h 1032"/>
              <a:gd name="T48" fmla="*/ 961 w 991"/>
              <a:gd name="T49" fmla="*/ 30 h 1032"/>
              <a:gd name="T50" fmla="*/ 852 w 991"/>
              <a:gd name="T51" fmla="*/ 30 h 1032"/>
              <a:gd name="T52" fmla="*/ 846 w 991"/>
              <a:gd name="T53" fmla="*/ 37 h 1032"/>
              <a:gd name="T54" fmla="*/ 846 w 991"/>
              <a:gd name="T55" fmla="*/ 37 h 1032"/>
              <a:gd name="T56" fmla="*/ 411 w 991"/>
              <a:gd name="T57" fmla="*/ 471 h 1032"/>
              <a:gd name="T58" fmla="*/ 372 w 991"/>
              <a:gd name="T59" fmla="*/ 619 h 1032"/>
              <a:gd name="T60" fmla="*/ 520 w 991"/>
              <a:gd name="T61" fmla="*/ 580 h 1032"/>
              <a:gd name="T62" fmla="*/ 961 w 991"/>
              <a:gd name="T63" fmla="*/ 139 h 1032"/>
              <a:gd name="T64" fmla="*/ 961 w 991"/>
              <a:gd name="T65" fmla="*/ 30 h 1032"/>
              <a:gd name="T66" fmla="*/ 882 w 991"/>
              <a:gd name="T67" fmla="*/ 145 h 1032"/>
              <a:gd name="T68" fmla="*/ 493 w 991"/>
              <a:gd name="T69" fmla="*/ 534 h 1032"/>
              <a:gd name="T70" fmla="*/ 444 w 991"/>
              <a:gd name="T71" fmla="*/ 547 h 1032"/>
              <a:gd name="T72" fmla="*/ 457 w 991"/>
              <a:gd name="T73" fmla="*/ 498 h 1032"/>
              <a:gd name="T74" fmla="*/ 846 w 991"/>
              <a:gd name="T75" fmla="*/ 109 h 1032"/>
              <a:gd name="T76" fmla="*/ 857 w 991"/>
              <a:gd name="T77" fmla="*/ 121 h 1032"/>
              <a:gd name="T78" fmla="*/ 882 w 991"/>
              <a:gd name="T79" fmla="*/ 145 h 1032"/>
              <a:gd name="T80" fmla="*/ 295 w 991"/>
              <a:gd name="T81" fmla="*/ 537 h 1032"/>
              <a:gd name="T82" fmla="*/ 193 w 991"/>
              <a:gd name="T83" fmla="*/ 537 h 1032"/>
              <a:gd name="T84" fmla="*/ 167 w 991"/>
              <a:gd name="T85" fmla="*/ 563 h 1032"/>
              <a:gd name="T86" fmla="*/ 193 w 991"/>
              <a:gd name="T87" fmla="*/ 589 h 1032"/>
              <a:gd name="T88" fmla="*/ 295 w 991"/>
              <a:gd name="T89" fmla="*/ 589 h 1032"/>
              <a:gd name="T90" fmla="*/ 321 w 991"/>
              <a:gd name="T91" fmla="*/ 563 h 1032"/>
              <a:gd name="T92" fmla="*/ 295 w 991"/>
              <a:gd name="T93" fmla="*/ 537 h 1032"/>
              <a:gd name="T94" fmla="*/ 158 w 991"/>
              <a:gd name="T95" fmla="*/ 759 h 1032"/>
              <a:gd name="T96" fmla="*/ 183 w 991"/>
              <a:gd name="T97" fmla="*/ 785 h 1032"/>
              <a:gd name="T98" fmla="*/ 686 w 991"/>
              <a:gd name="T99" fmla="*/ 785 h 1032"/>
              <a:gd name="T100" fmla="*/ 712 w 991"/>
              <a:gd name="T101" fmla="*/ 759 h 1032"/>
              <a:gd name="T102" fmla="*/ 686 w 991"/>
              <a:gd name="T103" fmla="*/ 734 h 1032"/>
              <a:gd name="T104" fmla="*/ 183 w 991"/>
              <a:gd name="T105" fmla="*/ 734 h 1032"/>
              <a:gd name="T106" fmla="*/ 158 w 991"/>
              <a:gd name="T107" fmla="*/ 759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91" h="1032">
                <a:moveTo>
                  <a:pt x="844" y="466"/>
                </a:moveTo>
                <a:cubicBezTo>
                  <a:pt x="830" y="466"/>
                  <a:pt x="819" y="478"/>
                  <a:pt x="819" y="492"/>
                </a:cubicBezTo>
                <a:cubicBezTo>
                  <a:pt x="819" y="492"/>
                  <a:pt x="819" y="492"/>
                  <a:pt x="819" y="492"/>
                </a:cubicBezTo>
                <a:cubicBezTo>
                  <a:pt x="819" y="492"/>
                  <a:pt x="819" y="492"/>
                  <a:pt x="819" y="492"/>
                </a:cubicBezTo>
                <a:cubicBezTo>
                  <a:pt x="819" y="930"/>
                  <a:pt x="819" y="930"/>
                  <a:pt x="819" y="930"/>
                </a:cubicBezTo>
                <a:cubicBezTo>
                  <a:pt x="819" y="958"/>
                  <a:pt x="796" y="981"/>
                  <a:pt x="768" y="981"/>
                </a:cubicBezTo>
                <a:cubicBezTo>
                  <a:pt x="102" y="981"/>
                  <a:pt x="102" y="981"/>
                  <a:pt x="102" y="981"/>
                </a:cubicBezTo>
                <a:cubicBezTo>
                  <a:pt x="74" y="981"/>
                  <a:pt x="51" y="958"/>
                  <a:pt x="51" y="930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51" y="82"/>
                  <a:pt x="74" y="59"/>
                  <a:pt x="102" y="59"/>
                </a:cubicBezTo>
                <a:cubicBezTo>
                  <a:pt x="509" y="59"/>
                  <a:pt x="509" y="59"/>
                  <a:pt x="509" y="59"/>
                </a:cubicBezTo>
                <a:cubicBezTo>
                  <a:pt x="523" y="59"/>
                  <a:pt x="535" y="48"/>
                  <a:pt x="535" y="34"/>
                </a:cubicBezTo>
                <a:cubicBezTo>
                  <a:pt x="535" y="20"/>
                  <a:pt x="523" y="8"/>
                  <a:pt x="509" y="8"/>
                </a:cubicBezTo>
                <a:cubicBezTo>
                  <a:pt x="509" y="8"/>
                  <a:pt x="509" y="8"/>
                  <a:pt x="509" y="8"/>
                </a:cubicBezTo>
                <a:cubicBezTo>
                  <a:pt x="102" y="8"/>
                  <a:pt x="102" y="8"/>
                  <a:pt x="102" y="8"/>
                </a:cubicBezTo>
                <a:cubicBezTo>
                  <a:pt x="45" y="8"/>
                  <a:pt x="0" y="54"/>
                  <a:pt x="0" y="110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86"/>
                  <a:pt x="45" y="1032"/>
                  <a:pt x="102" y="1032"/>
                </a:cubicBezTo>
                <a:cubicBezTo>
                  <a:pt x="768" y="1032"/>
                  <a:pt x="768" y="1032"/>
                  <a:pt x="768" y="1032"/>
                </a:cubicBezTo>
                <a:cubicBezTo>
                  <a:pt x="824" y="1032"/>
                  <a:pt x="870" y="986"/>
                  <a:pt x="870" y="930"/>
                </a:cubicBezTo>
                <a:cubicBezTo>
                  <a:pt x="870" y="494"/>
                  <a:pt x="870" y="494"/>
                  <a:pt x="870" y="494"/>
                </a:cubicBezTo>
                <a:cubicBezTo>
                  <a:pt x="870" y="493"/>
                  <a:pt x="870" y="493"/>
                  <a:pt x="870" y="492"/>
                </a:cubicBezTo>
                <a:cubicBezTo>
                  <a:pt x="870" y="478"/>
                  <a:pt x="859" y="466"/>
                  <a:pt x="844" y="466"/>
                </a:cubicBezTo>
                <a:cubicBezTo>
                  <a:pt x="844" y="466"/>
                  <a:pt x="844" y="466"/>
                  <a:pt x="844" y="466"/>
                </a:cubicBezTo>
                <a:close/>
                <a:moveTo>
                  <a:pt x="961" y="30"/>
                </a:moveTo>
                <a:cubicBezTo>
                  <a:pt x="931" y="0"/>
                  <a:pt x="882" y="0"/>
                  <a:pt x="852" y="30"/>
                </a:cubicBezTo>
                <a:cubicBezTo>
                  <a:pt x="846" y="37"/>
                  <a:pt x="846" y="37"/>
                  <a:pt x="846" y="37"/>
                </a:cubicBezTo>
                <a:cubicBezTo>
                  <a:pt x="846" y="37"/>
                  <a:pt x="846" y="37"/>
                  <a:pt x="846" y="37"/>
                </a:cubicBezTo>
                <a:cubicBezTo>
                  <a:pt x="411" y="471"/>
                  <a:pt x="411" y="471"/>
                  <a:pt x="411" y="471"/>
                </a:cubicBezTo>
                <a:cubicBezTo>
                  <a:pt x="372" y="619"/>
                  <a:pt x="372" y="619"/>
                  <a:pt x="372" y="619"/>
                </a:cubicBezTo>
                <a:cubicBezTo>
                  <a:pt x="520" y="580"/>
                  <a:pt x="520" y="580"/>
                  <a:pt x="520" y="580"/>
                </a:cubicBezTo>
                <a:cubicBezTo>
                  <a:pt x="961" y="139"/>
                  <a:pt x="961" y="139"/>
                  <a:pt x="961" y="139"/>
                </a:cubicBezTo>
                <a:cubicBezTo>
                  <a:pt x="991" y="109"/>
                  <a:pt x="991" y="60"/>
                  <a:pt x="961" y="30"/>
                </a:cubicBezTo>
                <a:close/>
                <a:moveTo>
                  <a:pt x="882" y="145"/>
                </a:moveTo>
                <a:cubicBezTo>
                  <a:pt x="493" y="534"/>
                  <a:pt x="493" y="534"/>
                  <a:pt x="493" y="534"/>
                </a:cubicBezTo>
                <a:cubicBezTo>
                  <a:pt x="444" y="547"/>
                  <a:pt x="444" y="547"/>
                  <a:pt x="444" y="547"/>
                </a:cubicBezTo>
                <a:cubicBezTo>
                  <a:pt x="457" y="498"/>
                  <a:pt x="457" y="498"/>
                  <a:pt x="457" y="498"/>
                </a:cubicBezTo>
                <a:cubicBezTo>
                  <a:pt x="846" y="109"/>
                  <a:pt x="846" y="109"/>
                  <a:pt x="846" y="109"/>
                </a:cubicBezTo>
                <a:cubicBezTo>
                  <a:pt x="857" y="121"/>
                  <a:pt x="857" y="121"/>
                  <a:pt x="857" y="121"/>
                </a:cubicBezTo>
                <a:cubicBezTo>
                  <a:pt x="882" y="145"/>
                  <a:pt x="882" y="145"/>
                  <a:pt x="882" y="145"/>
                </a:cubicBezTo>
                <a:close/>
                <a:moveTo>
                  <a:pt x="295" y="537"/>
                </a:moveTo>
                <a:cubicBezTo>
                  <a:pt x="193" y="537"/>
                  <a:pt x="193" y="537"/>
                  <a:pt x="193" y="537"/>
                </a:cubicBezTo>
                <a:cubicBezTo>
                  <a:pt x="179" y="537"/>
                  <a:pt x="167" y="549"/>
                  <a:pt x="167" y="563"/>
                </a:cubicBezTo>
                <a:cubicBezTo>
                  <a:pt x="167" y="577"/>
                  <a:pt x="179" y="589"/>
                  <a:pt x="193" y="589"/>
                </a:cubicBezTo>
                <a:cubicBezTo>
                  <a:pt x="295" y="589"/>
                  <a:pt x="295" y="589"/>
                  <a:pt x="295" y="589"/>
                </a:cubicBezTo>
                <a:cubicBezTo>
                  <a:pt x="309" y="589"/>
                  <a:pt x="321" y="577"/>
                  <a:pt x="321" y="563"/>
                </a:cubicBezTo>
                <a:cubicBezTo>
                  <a:pt x="321" y="549"/>
                  <a:pt x="309" y="537"/>
                  <a:pt x="295" y="537"/>
                </a:cubicBezTo>
                <a:close/>
                <a:moveTo>
                  <a:pt x="158" y="759"/>
                </a:moveTo>
                <a:cubicBezTo>
                  <a:pt x="158" y="774"/>
                  <a:pt x="169" y="785"/>
                  <a:pt x="183" y="785"/>
                </a:cubicBezTo>
                <a:cubicBezTo>
                  <a:pt x="686" y="785"/>
                  <a:pt x="686" y="785"/>
                  <a:pt x="686" y="785"/>
                </a:cubicBezTo>
                <a:cubicBezTo>
                  <a:pt x="700" y="785"/>
                  <a:pt x="712" y="774"/>
                  <a:pt x="712" y="759"/>
                </a:cubicBezTo>
                <a:cubicBezTo>
                  <a:pt x="712" y="745"/>
                  <a:pt x="700" y="734"/>
                  <a:pt x="686" y="734"/>
                </a:cubicBezTo>
                <a:cubicBezTo>
                  <a:pt x="183" y="734"/>
                  <a:pt x="183" y="734"/>
                  <a:pt x="183" y="734"/>
                </a:cubicBezTo>
                <a:cubicBezTo>
                  <a:pt x="169" y="734"/>
                  <a:pt x="158" y="745"/>
                  <a:pt x="158" y="759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2494886" y="4845061"/>
            <a:ext cx="7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7184204" y="5491607"/>
            <a:ext cx="7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×</a:t>
            </a:r>
            <a:endParaRPr lang="zh-CN" altLang="en-US" sz="36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65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7506" y="1326461"/>
            <a:ext cx="10793813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小明同学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折返跑测试成绩为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9.87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，则小明在测试中路程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，位移为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m.9.87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间隔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" name="返回" descr="C:\Users\Administrator\Desktop\新建文件夹\返回.t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93248" y="214119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40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5239703" y="209813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时间时隔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97130" y="213040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0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129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4003" y="1313281"/>
            <a:ext cx="114506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导学探究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所示，在时间轴上标出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初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；然后指出哪些表示时刻，哪些表示时间间隔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4003" y="3725219"/>
            <a:ext cx="11450635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endParaRPr lang="zh-CN" altLang="zh-CN" sz="28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4" name="标题 5"/>
          <p:cNvSpPr txBox="1">
            <a:spLocks/>
          </p:cNvSpPr>
          <p:nvPr/>
        </p:nvSpPr>
        <p:spPr>
          <a:xfrm>
            <a:off x="384003" y="844899"/>
            <a:ext cx="4783095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一、时刻和时间间隔</a:t>
            </a:r>
            <a:r>
              <a:rPr lang="zh-CN" altLang="zh-CN" sz="2800" b="1" kern="1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endParaRPr lang="zh-CN" altLang="zh-CN" sz="2800" b="1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" y="-26590"/>
            <a:ext cx="12190412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182179" y="72861"/>
            <a:ext cx="3826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32767" y="3141762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endParaRPr lang="zh-CN" altLang="en-US" sz="2800" dirty="0"/>
          </a:p>
        </p:txBody>
      </p:sp>
      <p:pic>
        <p:nvPicPr>
          <p:cNvPr id="3074" name="Picture 2" descr="A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97" y="2709714"/>
            <a:ext cx="6122818" cy="44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A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73" y="3902879"/>
            <a:ext cx="4986867" cy="15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84003" y="5392864"/>
            <a:ext cx="11450635" cy="121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3 s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初</a:t>
            </a:r>
            <a:r>
              <a:rPr lang="en-US" altLang="zh-CN" sz="2600" kern="100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3 s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末</a:t>
            </a:r>
            <a:r>
              <a:rPr lang="en-US" altLang="zh-CN" sz="2600" kern="100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表示时刻，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3 s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</a:t>
            </a:r>
            <a:r>
              <a:rPr lang="en-US" altLang="zh-CN" sz="2600" kern="100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3 s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</a:t>
            </a:r>
            <a:r>
              <a:rPr lang="en-US" altLang="zh-CN" sz="2600" kern="100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表示时间间隔</a:t>
            </a:r>
            <a:r>
              <a:rPr lang="en-US" altLang="zh-CN" sz="26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6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314481" y="613015"/>
            <a:ext cx="5875932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" y="72543"/>
            <a:ext cx="5998814" cy="31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8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D691D5F0-468D-46D6-8F1A-0164F2065546}"/>
              </a:ext>
            </a:extLst>
          </p:cNvPr>
          <p:cNvSpPr>
            <a:spLocks noEditPoints="1"/>
          </p:cNvSpPr>
          <p:nvPr/>
        </p:nvSpPr>
        <p:spPr bwMode="auto">
          <a:xfrm>
            <a:off x="463700" y="336152"/>
            <a:ext cx="377126" cy="304720"/>
          </a:xfrm>
          <a:custGeom>
            <a:avLst/>
            <a:gdLst>
              <a:gd name="T0" fmla="*/ 884 w 898"/>
              <a:gd name="T1" fmla="*/ 194 h 754"/>
              <a:gd name="T2" fmla="*/ 841 w 898"/>
              <a:gd name="T3" fmla="*/ 201 h 754"/>
              <a:gd name="T4" fmla="*/ 598 w 898"/>
              <a:gd name="T5" fmla="*/ 446 h 754"/>
              <a:gd name="T6" fmla="*/ 461 w 898"/>
              <a:gd name="T7" fmla="*/ 306 h 754"/>
              <a:gd name="T8" fmla="*/ 422 w 898"/>
              <a:gd name="T9" fmla="*/ 299 h 754"/>
              <a:gd name="T10" fmla="*/ 432 w 898"/>
              <a:gd name="T11" fmla="*/ 338 h 754"/>
              <a:gd name="T12" fmla="*/ 587 w 898"/>
              <a:gd name="T13" fmla="*/ 494 h 754"/>
              <a:gd name="T14" fmla="*/ 644 w 898"/>
              <a:gd name="T15" fmla="*/ 466 h 754"/>
              <a:gd name="T16" fmla="*/ 875 w 898"/>
              <a:gd name="T17" fmla="*/ 231 h 754"/>
              <a:gd name="T18" fmla="*/ 884 w 898"/>
              <a:gd name="T19" fmla="*/ 194 h 754"/>
              <a:gd name="T20" fmla="*/ 340 w 898"/>
              <a:gd name="T21" fmla="*/ 320 h 754"/>
              <a:gd name="T22" fmla="*/ 137 w 898"/>
              <a:gd name="T23" fmla="*/ 320 h 754"/>
              <a:gd name="T24" fmla="*/ 137 w 898"/>
              <a:gd name="T25" fmla="*/ 274 h 754"/>
              <a:gd name="T26" fmla="*/ 340 w 898"/>
              <a:gd name="T27" fmla="*/ 274 h 754"/>
              <a:gd name="T28" fmla="*/ 340 w 898"/>
              <a:gd name="T29" fmla="*/ 320 h 754"/>
              <a:gd name="T30" fmla="*/ 340 w 898"/>
              <a:gd name="T31" fmla="*/ 480 h 754"/>
              <a:gd name="T32" fmla="*/ 137 w 898"/>
              <a:gd name="T33" fmla="*/ 480 h 754"/>
              <a:gd name="T34" fmla="*/ 137 w 898"/>
              <a:gd name="T35" fmla="*/ 434 h 754"/>
              <a:gd name="T36" fmla="*/ 340 w 898"/>
              <a:gd name="T37" fmla="*/ 434 h 754"/>
              <a:gd name="T38" fmla="*/ 340 w 898"/>
              <a:gd name="T39" fmla="*/ 480 h 754"/>
              <a:gd name="T40" fmla="*/ 614 w 898"/>
              <a:gd name="T41" fmla="*/ 574 h 754"/>
              <a:gd name="T42" fmla="*/ 637 w 898"/>
              <a:gd name="T43" fmla="*/ 610 h 754"/>
              <a:gd name="T44" fmla="*/ 637 w 898"/>
              <a:gd name="T45" fmla="*/ 699 h 754"/>
              <a:gd name="T46" fmla="*/ 562 w 898"/>
              <a:gd name="T47" fmla="*/ 754 h 754"/>
              <a:gd name="T48" fmla="*/ 50 w 898"/>
              <a:gd name="T49" fmla="*/ 754 h 754"/>
              <a:gd name="T50" fmla="*/ 0 w 898"/>
              <a:gd name="T51" fmla="*/ 699 h 754"/>
              <a:gd name="T52" fmla="*/ 0 w 898"/>
              <a:gd name="T53" fmla="*/ 73 h 754"/>
              <a:gd name="T54" fmla="*/ 50 w 898"/>
              <a:gd name="T55" fmla="*/ 0 h 754"/>
              <a:gd name="T56" fmla="*/ 564 w 898"/>
              <a:gd name="T57" fmla="*/ 0 h 754"/>
              <a:gd name="T58" fmla="*/ 640 w 898"/>
              <a:gd name="T59" fmla="*/ 73 h 754"/>
              <a:gd name="T60" fmla="*/ 640 w 898"/>
              <a:gd name="T61" fmla="*/ 228 h 754"/>
              <a:gd name="T62" fmla="*/ 614 w 898"/>
              <a:gd name="T63" fmla="*/ 260 h 754"/>
              <a:gd name="T64" fmla="*/ 594 w 898"/>
              <a:gd name="T65" fmla="*/ 228 h 754"/>
              <a:gd name="T66" fmla="*/ 594 w 898"/>
              <a:gd name="T67" fmla="*/ 89 h 754"/>
              <a:gd name="T68" fmla="*/ 518 w 898"/>
              <a:gd name="T69" fmla="*/ 43 h 754"/>
              <a:gd name="T70" fmla="*/ 93 w 898"/>
              <a:gd name="T71" fmla="*/ 43 h 754"/>
              <a:gd name="T72" fmla="*/ 43 w 898"/>
              <a:gd name="T73" fmla="*/ 89 h 754"/>
              <a:gd name="T74" fmla="*/ 43 w 898"/>
              <a:gd name="T75" fmla="*/ 656 h 754"/>
              <a:gd name="T76" fmla="*/ 93 w 898"/>
              <a:gd name="T77" fmla="*/ 708 h 754"/>
              <a:gd name="T78" fmla="*/ 516 w 898"/>
              <a:gd name="T79" fmla="*/ 708 h 754"/>
              <a:gd name="T80" fmla="*/ 592 w 898"/>
              <a:gd name="T81" fmla="*/ 672 h 754"/>
              <a:gd name="T82" fmla="*/ 592 w 898"/>
              <a:gd name="T83" fmla="*/ 610 h 754"/>
              <a:gd name="T84" fmla="*/ 614 w 898"/>
              <a:gd name="T85" fmla="*/ 574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98" h="754">
                <a:moveTo>
                  <a:pt x="884" y="194"/>
                </a:moveTo>
                <a:cubicBezTo>
                  <a:pt x="870" y="180"/>
                  <a:pt x="854" y="187"/>
                  <a:pt x="841" y="201"/>
                </a:cubicBezTo>
                <a:cubicBezTo>
                  <a:pt x="598" y="446"/>
                  <a:pt x="598" y="446"/>
                  <a:pt x="598" y="446"/>
                </a:cubicBezTo>
                <a:cubicBezTo>
                  <a:pt x="461" y="306"/>
                  <a:pt x="461" y="306"/>
                  <a:pt x="461" y="306"/>
                </a:cubicBezTo>
                <a:cubicBezTo>
                  <a:pt x="448" y="292"/>
                  <a:pt x="434" y="286"/>
                  <a:pt x="422" y="299"/>
                </a:cubicBezTo>
                <a:cubicBezTo>
                  <a:pt x="409" y="313"/>
                  <a:pt x="418" y="324"/>
                  <a:pt x="432" y="338"/>
                </a:cubicBezTo>
                <a:cubicBezTo>
                  <a:pt x="587" y="494"/>
                  <a:pt x="587" y="494"/>
                  <a:pt x="587" y="494"/>
                </a:cubicBezTo>
                <a:cubicBezTo>
                  <a:pt x="605" y="519"/>
                  <a:pt x="649" y="459"/>
                  <a:pt x="644" y="466"/>
                </a:cubicBezTo>
                <a:cubicBezTo>
                  <a:pt x="875" y="231"/>
                  <a:pt x="875" y="231"/>
                  <a:pt x="875" y="231"/>
                </a:cubicBezTo>
                <a:cubicBezTo>
                  <a:pt x="886" y="217"/>
                  <a:pt x="898" y="208"/>
                  <a:pt x="884" y="194"/>
                </a:cubicBezTo>
                <a:moveTo>
                  <a:pt x="340" y="320"/>
                </a:moveTo>
                <a:cubicBezTo>
                  <a:pt x="137" y="320"/>
                  <a:pt x="137" y="320"/>
                  <a:pt x="137" y="320"/>
                </a:cubicBezTo>
                <a:cubicBezTo>
                  <a:pt x="137" y="274"/>
                  <a:pt x="137" y="274"/>
                  <a:pt x="137" y="274"/>
                </a:cubicBezTo>
                <a:cubicBezTo>
                  <a:pt x="340" y="274"/>
                  <a:pt x="340" y="274"/>
                  <a:pt x="340" y="274"/>
                </a:cubicBezTo>
                <a:lnTo>
                  <a:pt x="340" y="320"/>
                </a:lnTo>
                <a:close/>
                <a:moveTo>
                  <a:pt x="340" y="480"/>
                </a:moveTo>
                <a:cubicBezTo>
                  <a:pt x="137" y="480"/>
                  <a:pt x="137" y="480"/>
                  <a:pt x="137" y="480"/>
                </a:cubicBezTo>
                <a:cubicBezTo>
                  <a:pt x="137" y="434"/>
                  <a:pt x="137" y="434"/>
                  <a:pt x="137" y="434"/>
                </a:cubicBezTo>
                <a:cubicBezTo>
                  <a:pt x="340" y="434"/>
                  <a:pt x="340" y="434"/>
                  <a:pt x="340" y="434"/>
                </a:cubicBezTo>
                <a:lnTo>
                  <a:pt x="340" y="480"/>
                </a:lnTo>
                <a:close/>
                <a:moveTo>
                  <a:pt x="614" y="574"/>
                </a:moveTo>
                <a:cubicBezTo>
                  <a:pt x="635" y="574"/>
                  <a:pt x="637" y="567"/>
                  <a:pt x="637" y="610"/>
                </a:cubicBezTo>
                <a:cubicBezTo>
                  <a:pt x="637" y="699"/>
                  <a:pt x="637" y="699"/>
                  <a:pt x="637" y="699"/>
                </a:cubicBezTo>
                <a:cubicBezTo>
                  <a:pt x="637" y="736"/>
                  <a:pt x="598" y="754"/>
                  <a:pt x="562" y="754"/>
                </a:cubicBezTo>
                <a:cubicBezTo>
                  <a:pt x="50" y="754"/>
                  <a:pt x="50" y="754"/>
                  <a:pt x="50" y="754"/>
                </a:cubicBezTo>
                <a:cubicBezTo>
                  <a:pt x="11" y="754"/>
                  <a:pt x="0" y="736"/>
                  <a:pt x="0" y="699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36"/>
                  <a:pt x="11" y="0"/>
                  <a:pt x="50" y="0"/>
                </a:cubicBezTo>
                <a:cubicBezTo>
                  <a:pt x="564" y="0"/>
                  <a:pt x="564" y="0"/>
                  <a:pt x="564" y="0"/>
                </a:cubicBezTo>
                <a:cubicBezTo>
                  <a:pt x="601" y="0"/>
                  <a:pt x="640" y="36"/>
                  <a:pt x="640" y="73"/>
                </a:cubicBezTo>
                <a:cubicBezTo>
                  <a:pt x="640" y="228"/>
                  <a:pt x="640" y="228"/>
                  <a:pt x="640" y="228"/>
                </a:cubicBezTo>
                <a:cubicBezTo>
                  <a:pt x="640" y="247"/>
                  <a:pt x="633" y="260"/>
                  <a:pt x="614" y="260"/>
                </a:cubicBezTo>
                <a:cubicBezTo>
                  <a:pt x="596" y="260"/>
                  <a:pt x="594" y="247"/>
                  <a:pt x="594" y="228"/>
                </a:cubicBezTo>
                <a:cubicBezTo>
                  <a:pt x="594" y="89"/>
                  <a:pt x="594" y="89"/>
                  <a:pt x="594" y="89"/>
                </a:cubicBezTo>
                <a:cubicBezTo>
                  <a:pt x="594" y="52"/>
                  <a:pt x="555" y="43"/>
                  <a:pt x="518" y="43"/>
                </a:cubicBezTo>
                <a:cubicBezTo>
                  <a:pt x="93" y="43"/>
                  <a:pt x="93" y="43"/>
                  <a:pt x="93" y="43"/>
                </a:cubicBezTo>
                <a:cubicBezTo>
                  <a:pt x="57" y="43"/>
                  <a:pt x="43" y="50"/>
                  <a:pt x="43" y="89"/>
                </a:cubicBezTo>
                <a:cubicBezTo>
                  <a:pt x="43" y="656"/>
                  <a:pt x="43" y="656"/>
                  <a:pt x="43" y="656"/>
                </a:cubicBezTo>
                <a:cubicBezTo>
                  <a:pt x="43" y="692"/>
                  <a:pt x="57" y="708"/>
                  <a:pt x="93" y="708"/>
                </a:cubicBezTo>
                <a:cubicBezTo>
                  <a:pt x="516" y="708"/>
                  <a:pt x="516" y="708"/>
                  <a:pt x="516" y="708"/>
                </a:cubicBezTo>
                <a:cubicBezTo>
                  <a:pt x="553" y="708"/>
                  <a:pt x="592" y="708"/>
                  <a:pt x="592" y="672"/>
                </a:cubicBezTo>
                <a:cubicBezTo>
                  <a:pt x="592" y="610"/>
                  <a:pt x="592" y="610"/>
                  <a:pt x="592" y="610"/>
                </a:cubicBezTo>
                <a:cubicBezTo>
                  <a:pt x="594" y="610"/>
                  <a:pt x="594" y="574"/>
                  <a:pt x="614" y="574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3203" y="675734"/>
            <a:ext cx="11450635" cy="669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时刻与时间间隔的比较</a:t>
            </a:r>
            <a:endParaRPr lang="zh-CN" altLang="zh-CN" sz="2800" kern="100" dirty="0">
              <a:effectLst/>
              <a:latin typeface="方正中等线简体" panose="03000509000000000000" pitchFamily="65" charset="-122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9170" y="201899"/>
            <a:ext cx="1863910" cy="55397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知识深化</a:t>
            </a:r>
            <a:endParaRPr lang="zh-CN" altLang="zh-CN" sz="11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188628"/>
              </p:ext>
            </p:extLst>
          </p:nvPr>
        </p:nvGraphicFramePr>
        <p:xfrm>
          <a:off x="333203" y="1395814"/>
          <a:ext cx="11434883" cy="5219059"/>
        </p:xfrm>
        <a:graphic>
          <a:graphicData uri="http://schemas.openxmlformats.org/drawingml/2006/table">
            <a:tbl>
              <a:tblPr/>
              <a:tblGrid>
                <a:gridCol w="3159760"/>
                <a:gridCol w="4239304"/>
                <a:gridCol w="4035819"/>
              </a:tblGrid>
              <a:tr h="3692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时刻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时间间隔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在时间</a:t>
                      </a: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轴上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的表示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用点表示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用线段表示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描述关键词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初</a:t>
                      </a:r>
                      <a:r>
                        <a:rPr lang="en-US" sz="2800" kern="100" baseline="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末</a:t>
                      </a:r>
                      <a:r>
                        <a:rPr lang="en-US" sz="2800" kern="100" baseline="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时</a:t>
                      </a:r>
                      <a:r>
                        <a:rPr lang="en-US" sz="2800" kern="100" baseline="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，如</a:t>
                      </a:r>
                      <a:r>
                        <a:rPr lang="en-US" sz="2800" kern="100" baseline="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 s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末</a:t>
                      </a:r>
                      <a:r>
                        <a:rPr lang="en-US" sz="2800" kern="100" baseline="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”“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 s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初</a:t>
                      </a:r>
                      <a:r>
                        <a:rPr lang="en-US" sz="2800" kern="100" baseline="0" dirty="0" smtClean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 smtClean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 s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时</a:t>
                      </a:r>
                      <a:r>
                        <a:rPr lang="en-US" sz="2800" kern="100" baseline="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内</a:t>
                      </a:r>
                      <a:r>
                        <a:rPr lang="en-US" sz="2800" kern="100" baseline="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，如</a:t>
                      </a:r>
                      <a:r>
                        <a:rPr lang="en-US" sz="2800" kern="100" baseline="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 s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内</a:t>
                      </a:r>
                      <a:r>
                        <a:rPr lang="en-US" sz="2800" kern="100" baseline="0" dirty="0" smtClean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baseline="0" dirty="0" smtClean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前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 s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内</a:t>
                      </a:r>
                      <a:r>
                        <a:rPr lang="en-US" sz="2800" kern="100" baseline="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联系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两个时刻之间为一段时间间隔，时间间隔能表示运动的一个过程，好比一段录像；时刻可以显示运动的一瞬间，好比一张照片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4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12424"/>
            <a:ext cx="11412000" cy="30758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下列关于时刻和时间间隔的说法正确的是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末到第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初经历了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的时间间隔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新闻联播在北京时间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19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00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开始播出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19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00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指的是时间间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隔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末的位置坐标是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m)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，其中第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末指的是时刻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内运动了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，其中第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内指的是时刻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9206" y="3099243"/>
            <a:ext cx="11412000" cy="36714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4 s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末与第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5 s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初在时间轴上是同一个点，是指同一时刻，故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误；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新闻联播在北京时间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19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00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开始播出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，这里的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19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00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指的是时刻，故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末，指的是时刻，故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时间间隔是指时间的长度，第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内，指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的时间长度，是时间间隔，故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272028" y="1812624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77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739" y="472646"/>
            <a:ext cx="11296934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二、路程和位移　矢量和标量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6739" y="1178062"/>
            <a:ext cx="82407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导学探究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所示，三位旅行者从北京到上海，甲乘坐高铁直达，乙乘坐飞机直达，丙先乘坐汽车，再乘坐轮船到上海，三者的路程是否相同？位移是否相同？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03530" y="4994806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446739" y="3715498"/>
            <a:ext cx="82407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三者的路程不同，但都是从北京到上海，初位置、末位置一样，即位移相同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194" name="Picture 2" descr="A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265" y="1369566"/>
            <a:ext cx="2955408" cy="363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9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6739" y="530610"/>
            <a:ext cx="11337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如果一位同学从操场中心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点出发向北走了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点，然后又向西走了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点，则他从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点的路程是多少？位移的大小是多少？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6739" y="1843688"/>
            <a:ext cx="11337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如图所示，路程是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</a:rPr>
              <a:t>70 m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，位移为从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点指向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点的有向线段，大小为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</a:rPr>
              <a:t>50 m.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218" name="Picture 2" descr="A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93" y="3120348"/>
            <a:ext cx="1932427" cy="261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3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6739" y="1048391"/>
            <a:ext cx="8240755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路程和位移的计算方法相同吗？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6739" y="1696463"/>
            <a:ext cx="113370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不相同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路程是标量，遵从算术加法法则，可以直接相加减；位移是矢量，不能直接相加减，位移的大小等于初位置指向末位置的有向线段的长度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19572" y="1469716"/>
            <a:ext cx="1025371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知道时刻与时间间隔的区别和联系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理解位移和路程的概念，掌握矢量和标量的区别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会用一维坐标系描述直线运动的物体的位置和位移，能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时间图像描述物体的位置和位移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认识并会使用打点计时器测物体的运动时间和位移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D72B2148-E30E-430F-9E66-81261E3A3FA3}"/>
              </a:ext>
            </a:extLst>
          </p:cNvPr>
          <p:cNvSpPr/>
          <p:nvPr/>
        </p:nvSpPr>
        <p:spPr>
          <a:xfrm>
            <a:off x="819572" y="812933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00544A"/>
              </a:buClr>
            </a:pPr>
            <a:r>
              <a:rPr lang="zh-CN" altLang="en-US" sz="32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学习目标</a:t>
            </a:r>
            <a:endParaRPr lang="en-US" altLang="zh-CN" sz="32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92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D691D5F0-468D-46D6-8F1A-0164F2065546}"/>
              </a:ext>
            </a:extLst>
          </p:cNvPr>
          <p:cNvSpPr>
            <a:spLocks noEditPoints="1"/>
          </p:cNvSpPr>
          <p:nvPr/>
        </p:nvSpPr>
        <p:spPr bwMode="auto">
          <a:xfrm>
            <a:off x="463700" y="189196"/>
            <a:ext cx="377126" cy="304720"/>
          </a:xfrm>
          <a:custGeom>
            <a:avLst/>
            <a:gdLst>
              <a:gd name="T0" fmla="*/ 884 w 898"/>
              <a:gd name="T1" fmla="*/ 194 h 754"/>
              <a:gd name="T2" fmla="*/ 841 w 898"/>
              <a:gd name="T3" fmla="*/ 201 h 754"/>
              <a:gd name="T4" fmla="*/ 598 w 898"/>
              <a:gd name="T5" fmla="*/ 446 h 754"/>
              <a:gd name="T6" fmla="*/ 461 w 898"/>
              <a:gd name="T7" fmla="*/ 306 h 754"/>
              <a:gd name="T8" fmla="*/ 422 w 898"/>
              <a:gd name="T9" fmla="*/ 299 h 754"/>
              <a:gd name="T10" fmla="*/ 432 w 898"/>
              <a:gd name="T11" fmla="*/ 338 h 754"/>
              <a:gd name="T12" fmla="*/ 587 w 898"/>
              <a:gd name="T13" fmla="*/ 494 h 754"/>
              <a:gd name="T14" fmla="*/ 644 w 898"/>
              <a:gd name="T15" fmla="*/ 466 h 754"/>
              <a:gd name="T16" fmla="*/ 875 w 898"/>
              <a:gd name="T17" fmla="*/ 231 h 754"/>
              <a:gd name="T18" fmla="*/ 884 w 898"/>
              <a:gd name="T19" fmla="*/ 194 h 754"/>
              <a:gd name="T20" fmla="*/ 340 w 898"/>
              <a:gd name="T21" fmla="*/ 320 h 754"/>
              <a:gd name="T22" fmla="*/ 137 w 898"/>
              <a:gd name="T23" fmla="*/ 320 h 754"/>
              <a:gd name="T24" fmla="*/ 137 w 898"/>
              <a:gd name="T25" fmla="*/ 274 h 754"/>
              <a:gd name="T26" fmla="*/ 340 w 898"/>
              <a:gd name="T27" fmla="*/ 274 h 754"/>
              <a:gd name="T28" fmla="*/ 340 w 898"/>
              <a:gd name="T29" fmla="*/ 320 h 754"/>
              <a:gd name="T30" fmla="*/ 340 w 898"/>
              <a:gd name="T31" fmla="*/ 480 h 754"/>
              <a:gd name="T32" fmla="*/ 137 w 898"/>
              <a:gd name="T33" fmla="*/ 480 h 754"/>
              <a:gd name="T34" fmla="*/ 137 w 898"/>
              <a:gd name="T35" fmla="*/ 434 h 754"/>
              <a:gd name="T36" fmla="*/ 340 w 898"/>
              <a:gd name="T37" fmla="*/ 434 h 754"/>
              <a:gd name="T38" fmla="*/ 340 w 898"/>
              <a:gd name="T39" fmla="*/ 480 h 754"/>
              <a:gd name="T40" fmla="*/ 614 w 898"/>
              <a:gd name="T41" fmla="*/ 574 h 754"/>
              <a:gd name="T42" fmla="*/ 637 w 898"/>
              <a:gd name="T43" fmla="*/ 610 h 754"/>
              <a:gd name="T44" fmla="*/ 637 w 898"/>
              <a:gd name="T45" fmla="*/ 699 h 754"/>
              <a:gd name="T46" fmla="*/ 562 w 898"/>
              <a:gd name="T47" fmla="*/ 754 h 754"/>
              <a:gd name="T48" fmla="*/ 50 w 898"/>
              <a:gd name="T49" fmla="*/ 754 h 754"/>
              <a:gd name="T50" fmla="*/ 0 w 898"/>
              <a:gd name="T51" fmla="*/ 699 h 754"/>
              <a:gd name="T52" fmla="*/ 0 w 898"/>
              <a:gd name="T53" fmla="*/ 73 h 754"/>
              <a:gd name="T54" fmla="*/ 50 w 898"/>
              <a:gd name="T55" fmla="*/ 0 h 754"/>
              <a:gd name="T56" fmla="*/ 564 w 898"/>
              <a:gd name="T57" fmla="*/ 0 h 754"/>
              <a:gd name="T58" fmla="*/ 640 w 898"/>
              <a:gd name="T59" fmla="*/ 73 h 754"/>
              <a:gd name="T60" fmla="*/ 640 w 898"/>
              <a:gd name="T61" fmla="*/ 228 h 754"/>
              <a:gd name="T62" fmla="*/ 614 w 898"/>
              <a:gd name="T63" fmla="*/ 260 h 754"/>
              <a:gd name="T64" fmla="*/ 594 w 898"/>
              <a:gd name="T65" fmla="*/ 228 h 754"/>
              <a:gd name="T66" fmla="*/ 594 w 898"/>
              <a:gd name="T67" fmla="*/ 89 h 754"/>
              <a:gd name="T68" fmla="*/ 518 w 898"/>
              <a:gd name="T69" fmla="*/ 43 h 754"/>
              <a:gd name="T70" fmla="*/ 93 w 898"/>
              <a:gd name="T71" fmla="*/ 43 h 754"/>
              <a:gd name="T72" fmla="*/ 43 w 898"/>
              <a:gd name="T73" fmla="*/ 89 h 754"/>
              <a:gd name="T74" fmla="*/ 43 w 898"/>
              <a:gd name="T75" fmla="*/ 656 h 754"/>
              <a:gd name="T76" fmla="*/ 93 w 898"/>
              <a:gd name="T77" fmla="*/ 708 h 754"/>
              <a:gd name="T78" fmla="*/ 516 w 898"/>
              <a:gd name="T79" fmla="*/ 708 h 754"/>
              <a:gd name="T80" fmla="*/ 592 w 898"/>
              <a:gd name="T81" fmla="*/ 672 h 754"/>
              <a:gd name="T82" fmla="*/ 592 w 898"/>
              <a:gd name="T83" fmla="*/ 610 h 754"/>
              <a:gd name="T84" fmla="*/ 614 w 898"/>
              <a:gd name="T85" fmla="*/ 574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98" h="754">
                <a:moveTo>
                  <a:pt x="884" y="194"/>
                </a:moveTo>
                <a:cubicBezTo>
                  <a:pt x="870" y="180"/>
                  <a:pt x="854" y="187"/>
                  <a:pt x="841" y="201"/>
                </a:cubicBezTo>
                <a:cubicBezTo>
                  <a:pt x="598" y="446"/>
                  <a:pt x="598" y="446"/>
                  <a:pt x="598" y="446"/>
                </a:cubicBezTo>
                <a:cubicBezTo>
                  <a:pt x="461" y="306"/>
                  <a:pt x="461" y="306"/>
                  <a:pt x="461" y="306"/>
                </a:cubicBezTo>
                <a:cubicBezTo>
                  <a:pt x="448" y="292"/>
                  <a:pt x="434" y="286"/>
                  <a:pt x="422" y="299"/>
                </a:cubicBezTo>
                <a:cubicBezTo>
                  <a:pt x="409" y="313"/>
                  <a:pt x="418" y="324"/>
                  <a:pt x="432" y="338"/>
                </a:cubicBezTo>
                <a:cubicBezTo>
                  <a:pt x="587" y="494"/>
                  <a:pt x="587" y="494"/>
                  <a:pt x="587" y="494"/>
                </a:cubicBezTo>
                <a:cubicBezTo>
                  <a:pt x="605" y="519"/>
                  <a:pt x="649" y="459"/>
                  <a:pt x="644" y="466"/>
                </a:cubicBezTo>
                <a:cubicBezTo>
                  <a:pt x="875" y="231"/>
                  <a:pt x="875" y="231"/>
                  <a:pt x="875" y="231"/>
                </a:cubicBezTo>
                <a:cubicBezTo>
                  <a:pt x="886" y="217"/>
                  <a:pt x="898" y="208"/>
                  <a:pt x="884" y="194"/>
                </a:cubicBezTo>
                <a:moveTo>
                  <a:pt x="340" y="320"/>
                </a:moveTo>
                <a:cubicBezTo>
                  <a:pt x="137" y="320"/>
                  <a:pt x="137" y="320"/>
                  <a:pt x="137" y="320"/>
                </a:cubicBezTo>
                <a:cubicBezTo>
                  <a:pt x="137" y="274"/>
                  <a:pt x="137" y="274"/>
                  <a:pt x="137" y="274"/>
                </a:cubicBezTo>
                <a:cubicBezTo>
                  <a:pt x="340" y="274"/>
                  <a:pt x="340" y="274"/>
                  <a:pt x="340" y="274"/>
                </a:cubicBezTo>
                <a:lnTo>
                  <a:pt x="340" y="320"/>
                </a:lnTo>
                <a:close/>
                <a:moveTo>
                  <a:pt x="340" y="480"/>
                </a:moveTo>
                <a:cubicBezTo>
                  <a:pt x="137" y="480"/>
                  <a:pt x="137" y="480"/>
                  <a:pt x="137" y="480"/>
                </a:cubicBezTo>
                <a:cubicBezTo>
                  <a:pt x="137" y="434"/>
                  <a:pt x="137" y="434"/>
                  <a:pt x="137" y="434"/>
                </a:cubicBezTo>
                <a:cubicBezTo>
                  <a:pt x="340" y="434"/>
                  <a:pt x="340" y="434"/>
                  <a:pt x="340" y="434"/>
                </a:cubicBezTo>
                <a:lnTo>
                  <a:pt x="340" y="480"/>
                </a:lnTo>
                <a:close/>
                <a:moveTo>
                  <a:pt x="614" y="574"/>
                </a:moveTo>
                <a:cubicBezTo>
                  <a:pt x="635" y="574"/>
                  <a:pt x="637" y="567"/>
                  <a:pt x="637" y="610"/>
                </a:cubicBezTo>
                <a:cubicBezTo>
                  <a:pt x="637" y="699"/>
                  <a:pt x="637" y="699"/>
                  <a:pt x="637" y="699"/>
                </a:cubicBezTo>
                <a:cubicBezTo>
                  <a:pt x="637" y="736"/>
                  <a:pt x="598" y="754"/>
                  <a:pt x="562" y="754"/>
                </a:cubicBezTo>
                <a:cubicBezTo>
                  <a:pt x="50" y="754"/>
                  <a:pt x="50" y="754"/>
                  <a:pt x="50" y="754"/>
                </a:cubicBezTo>
                <a:cubicBezTo>
                  <a:pt x="11" y="754"/>
                  <a:pt x="0" y="736"/>
                  <a:pt x="0" y="699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36"/>
                  <a:pt x="11" y="0"/>
                  <a:pt x="50" y="0"/>
                </a:cubicBezTo>
                <a:cubicBezTo>
                  <a:pt x="564" y="0"/>
                  <a:pt x="564" y="0"/>
                  <a:pt x="564" y="0"/>
                </a:cubicBezTo>
                <a:cubicBezTo>
                  <a:pt x="601" y="0"/>
                  <a:pt x="640" y="36"/>
                  <a:pt x="640" y="73"/>
                </a:cubicBezTo>
                <a:cubicBezTo>
                  <a:pt x="640" y="228"/>
                  <a:pt x="640" y="228"/>
                  <a:pt x="640" y="228"/>
                </a:cubicBezTo>
                <a:cubicBezTo>
                  <a:pt x="640" y="247"/>
                  <a:pt x="633" y="260"/>
                  <a:pt x="614" y="260"/>
                </a:cubicBezTo>
                <a:cubicBezTo>
                  <a:pt x="596" y="260"/>
                  <a:pt x="594" y="247"/>
                  <a:pt x="594" y="228"/>
                </a:cubicBezTo>
                <a:cubicBezTo>
                  <a:pt x="594" y="89"/>
                  <a:pt x="594" y="89"/>
                  <a:pt x="594" y="89"/>
                </a:cubicBezTo>
                <a:cubicBezTo>
                  <a:pt x="594" y="52"/>
                  <a:pt x="555" y="43"/>
                  <a:pt x="518" y="43"/>
                </a:cubicBezTo>
                <a:cubicBezTo>
                  <a:pt x="93" y="43"/>
                  <a:pt x="93" y="43"/>
                  <a:pt x="93" y="43"/>
                </a:cubicBezTo>
                <a:cubicBezTo>
                  <a:pt x="57" y="43"/>
                  <a:pt x="43" y="50"/>
                  <a:pt x="43" y="89"/>
                </a:cubicBezTo>
                <a:cubicBezTo>
                  <a:pt x="43" y="656"/>
                  <a:pt x="43" y="656"/>
                  <a:pt x="43" y="656"/>
                </a:cubicBezTo>
                <a:cubicBezTo>
                  <a:pt x="43" y="692"/>
                  <a:pt x="57" y="708"/>
                  <a:pt x="93" y="708"/>
                </a:cubicBezTo>
                <a:cubicBezTo>
                  <a:pt x="516" y="708"/>
                  <a:pt x="516" y="708"/>
                  <a:pt x="516" y="708"/>
                </a:cubicBezTo>
                <a:cubicBezTo>
                  <a:pt x="553" y="708"/>
                  <a:pt x="592" y="708"/>
                  <a:pt x="592" y="672"/>
                </a:cubicBezTo>
                <a:cubicBezTo>
                  <a:pt x="592" y="610"/>
                  <a:pt x="592" y="610"/>
                  <a:pt x="592" y="610"/>
                </a:cubicBezTo>
                <a:cubicBezTo>
                  <a:pt x="594" y="610"/>
                  <a:pt x="594" y="574"/>
                  <a:pt x="614" y="574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3203" y="458612"/>
            <a:ext cx="11450635" cy="669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位移和路程的区别与联系</a:t>
            </a:r>
            <a:endParaRPr lang="zh-CN" altLang="zh-CN" sz="2800" kern="100" dirty="0">
              <a:effectLst/>
              <a:latin typeface="方正中等线简体" panose="03000509000000000000" pitchFamily="65" charset="-122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9170" y="54943"/>
            <a:ext cx="1863910" cy="55397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知识深化</a:t>
            </a:r>
            <a:endParaRPr lang="zh-CN" altLang="zh-CN" sz="11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258068"/>
              </p:ext>
            </p:extLst>
          </p:nvPr>
        </p:nvGraphicFramePr>
        <p:xfrm>
          <a:off x="463701" y="1172673"/>
          <a:ext cx="11104113" cy="5375706"/>
        </p:xfrm>
        <a:graphic>
          <a:graphicData uri="http://schemas.openxmlformats.org/drawingml/2006/table">
            <a:tbl>
              <a:tblPr/>
              <a:tblGrid>
                <a:gridCol w="734961"/>
                <a:gridCol w="1381760"/>
                <a:gridCol w="4666912"/>
                <a:gridCol w="4320480"/>
              </a:tblGrid>
              <a:tr h="836540">
                <a:tc gridSpan="2"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项目</a:t>
                      </a:r>
                      <a:endParaRPr lang="zh-CN" sz="26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比较</a:t>
                      </a:r>
                      <a:endParaRPr lang="zh-CN" sz="26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位移</a:t>
                      </a:r>
                      <a:endParaRPr lang="zh-CN" sz="26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路程</a:t>
                      </a:r>
                      <a:endParaRPr lang="zh-CN" sz="2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4810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区</a:t>
                      </a:r>
                      <a:endParaRPr lang="zh-CN" sz="26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别</a:t>
                      </a:r>
                      <a:endParaRPr lang="zh-CN" sz="26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物理</a:t>
                      </a:r>
                      <a:endParaRPr lang="en-US" altLang="zh-CN" sz="2600" kern="100" baseline="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意义</a:t>
                      </a:r>
                      <a:endParaRPr lang="zh-CN" sz="26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描述</a:t>
                      </a:r>
                      <a:r>
                        <a:rPr lang="zh-CN" sz="2600" kern="100" spc="-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物体的位置变化，是由初位置指向末位</a:t>
                      </a:r>
                      <a:r>
                        <a:rPr lang="zh-CN" sz="26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置</a:t>
                      </a:r>
                      <a:r>
                        <a:rPr lang="zh-CN" sz="26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的有向线段</a:t>
                      </a:r>
                      <a:endParaRPr lang="zh-CN" sz="26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spc="-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描述物体运动轨迹的长度</a:t>
                      </a:r>
                      <a:endParaRPr lang="zh-CN" sz="2600" kern="100" spc="-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2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矢标性</a:t>
                      </a:r>
                      <a:endParaRPr lang="zh-CN" sz="2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矢量</a:t>
                      </a:r>
                      <a:endParaRPr lang="zh-CN" sz="26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标量</a:t>
                      </a:r>
                      <a:endParaRPr lang="zh-CN" sz="26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5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相关</a:t>
                      </a:r>
                      <a:endParaRPr lang="en-US" altLang="zh-CN" sz="2600" kern="100" baseline="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baseline="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因素</a:t>
                      </a:r>
                      <a:endParaRPr lang="zh-CN" sz="26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由物体的初、末位置决定，与物体运动路径无关</a:t>
                      </a:r>
                      <a:endParaRPr lang="zh-CN" sz="26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既与物体的初、末位置有关，也与物体运动路径有关</a:t>
                      </a:r>
                      <a:endParaRPr lang="zh-CN" sz="26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54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6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联系</a:t>
                      </a:r>
                      <a:endParaRPr lang="zh-CN" sz="26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(1)</a:t>
                      </a:r>
                      <a:r>
                        <a:rPr lang="zh-CN" sz="26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都是过程量</a:t>
                      </a:r>
                      <a:endParaRPr lang="zh-CN" sz="26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(2)</a:t>
                      </a:r>
                      <a:r>
                        <a:rPr lang="zh-CN" sz="26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位移的大小不大于相应的路程，只有物体做单向直线运动时，位移的大小才等于路程</a:t>
                      </a:r>
                      <a:endParaRPr lang="zh-CN" sz="26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3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3203" y="981522"/>
            <a:ext cx="114506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矢量和标量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标量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标量是指只有大小而没有方向的物理量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如长度、质量、路程等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矢量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矢量是指既有大小又有方向的物理量，如位移、力等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矢量可以用带箭头的有向线段表示，在一维坐标系中可以用正负表示它的方向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9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3203" y="309746"/>
            <a:ext cx="1145063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葫芦岛市高一期末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某学校田径运动场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标准跑道的示意图如图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赛跑的起跑点在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点，终点在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赛跑的起跑点和终点都在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在校运动会中，甲、乙两位同学分别参加了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项目的比赛，关于甲、乙两位同学运动的位移大小和路程的说法正确的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甲、乙两位同学的位移大小相等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甲、乙两位同学的路程相等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甲的位移较大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甲的路程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较大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314" name="Picture 2" descr="A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789" y="2974042"/>
            <a:ext cx="3363021" cy="122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076860" y="4165771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5</a:t>
            </a:r>
            <a:endParaRPr lang="zh-CN" altLang="en-US" sz="2800" dirty="0"/>
          </a:p>
        </p:txBody>
      </p:sp>
      <p:sp>
        <p:nvSpPr>
          <p:cNvPr id="6" name="TextBox 14"/>
          <p:cNvSpPr txBox="1"/>
          <p:nvPr/>
        </p:nvSpPr>
        <p:spPr>
          <a:xfrm>
            <a:off x="190550" y="4824509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977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3203" y="319271"/>
            <a:ext cx="11450635" cy="4534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位移是指从初位置到末位置的有向线段，位移是矢量，有大小也有方向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由题意可知，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400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的比赛中，起点和终点相同，所以在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400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的比赛中位移的大小是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，而在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100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的比赛中，做的是直线运动，位移的大小就是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100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，所以甲的位移为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100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，乙的位移是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，所以甲的位移大；路程是指物体所经过的路径的长度，路程是标量，只有大小，没有方向，所以在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100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400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的比赛中，路程大的是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400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，故乙的路程大，故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314" name="Picture 2" descr="A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96" y="4810956"/>
            <a:ext cx="3363021" cy="122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3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3203" y="492299"/>
            <a:ext cx="11450635" cy="5188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针对训练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招远一中月考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煤矿安检员在一次巡检中，乘坐矿井电梯从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井竖直向下运动了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到达井底，然后在井底又沿着水平隧道向东走了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井，最后从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井乘坐电梯竖直向上返回地面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两个井口恰在同一水平地面上，则此次巡检中安检员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发生的位移是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米，方向向东；通过的路程是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发生的位移是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米，方向向东；通过的路程是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发生的位移是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米，方向向东；通过的路程是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发生的位移是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米，方向向东；通过的路程是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240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米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190550" y="4368515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15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05211" y="107901"/>
            <a:ext cx="11450635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关于矢量和标量，下列说法中不正确的是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矢量是既有大小又有方向的物理量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标量只有大小没有方向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的位移比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的位移小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的温度比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的温度低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253033" y="205845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5211" y="3405744"/>
            <a:ext cx="11450635" cy="324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由矢量和标量的定义可知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项正确；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10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的位移比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的位移大，负号不表示大小，仅表示方向与规定的正方向相反，故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温度是标量，负号表示该温度比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0 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低，正号表示该温度比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0 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高，故－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10 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的温度比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 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的温度低，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2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739" y="323925"/>
            <a:ext cx="11296934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三、直线运动中的位置和位移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6739" y="991241"/>
            <a:ext cx="11296934" cy="5188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位置在一维坐标系中的表示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在一维坐标系中，物体的位置用它的坐标表示，坐标的绝对值表示物体到坐标原点的距离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位移在一维坐标系中的表示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用初、末坐标的差值即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的绝对值表示位移大小，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的正负表示方向，正为沿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轴正方向，负则沿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轴负方向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建立一维坐标系时，选择不同的坐标原点，物体的位置坐标不同，但在同一运动过程中物体位移却是相同的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78582" y="102131"/>
            <a:ext cx="11233247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4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物体做直线运动时可以用坐标轴上的坐标表示物体的位置，用坐标的变化量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表示物体的位移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所示，一个物体从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，它的位移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，它的位移为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m)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m.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下列说法中正确的是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8582" y="2625650"/>
            <a:ext cx="11233247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的位移大于从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的位移，因为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大于负数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的位移大于从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的位移，因为正、负号表示位移的方向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表示位移的大小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因为位移是矢量，所以这两个矢量的大小无法比较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的位移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m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338" name="Picture 2" descr="A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18" y="2089780"/>
            <a:ext cx="4126211" cy="7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286284" y="2886940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6</a:t>
            </a:r>
            <a:endParaRPr lang="zh-CN" altLang="en-US" sz="2800" dirty="0"/>
          </a:p>
        </p:txBody>
      </p:sp>
      <p:sp>
        <p:nvSpPr>
          <p:cNvPr id="8" name="TextBox 14"/>
          <p:cNvSpPr txBox="1"/>
          <p:nvPr/>
        </p:nvSpPr>
        <p:spPr>
          <a:xfrm>
            <a:off x="353521" y="396198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526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78582" y="1197546"/>
            <a:ext cx="11233247" cy="292385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位移是矢量，正、负号表示位移的方向，而不表示位移的大小，从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的位移大于从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的位移，选项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物体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的位移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，故选项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338" name="Picture 2" descr="A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32" y="2580993"/>
            <a:ext cx="4209148" cy="81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37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739" y="543257"/>
            <a:ext cx="11296934" cy="657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四、位移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—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时间图像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x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图像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6739" y="1210573"/>
            <a:ext cx="1129693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导学探究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为某一质点的位移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时间图像，请通过图像回答以下问题：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362" name="Picture 2" descr="A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506" y="2132815"/>
            <a:ext cx="3051167" cy="273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855650" y="4850790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7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446739" y="2471068"/>
            <a:ext cx="112969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(1)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时刻该质点的位置，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末时该质点的位置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 m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8 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m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该质点的位移，第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内该质点的位移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 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4"/>
          <a:stretch/>
        </p:blipFill>
        <p:spPr>
          <a:xfrm>
            <a:off x="0" y="457428"/>
            <a:ext cx="6684672" cy="6389162"/>
          </a:xfrm>
          <a:prstGeom prst="rect">
            <a:avLst/>
          </a:prstGeom>
        </p:spPr>
      </p:pic>
      <p:sp>
        <p:nvSpPr>
          <p:cNvPr id="16" name="TextBox 3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2ADB7EC-B0C3-AF4F-B8D4-9F4BD600FF9F}"/>
              </a:ext>
            </a:extLst>
          </p:cNvPr>
          <p:cNvSpPr txBox="1"/>
          <p:nvPr/>
        </p:nvSpPr>
        <p:spPr>
          <a:xfrm>
            <a:off x="7157921" y="2079836"/>
            <a:ext cx="4265877" cy="534826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  <a:latin typeface="+mj-ea"/>
                <a:ea typeface="+mj-ea"/>
              </a:rPr>
              <a:t>知识梳理</a:t>
            </a:r>
            <a:endParaRPr lang="zh-CN" altLang="en-US" sz="2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7" name="TextBox 40">
            <a:hlinkClick r:id="rId5" action="ppaction://hlinksldjump"/>
            <a:extLst>
              <a:ext uri="{FF2B5EF4-FFF2-40B4-BE49-F238E27FC236}">
                <a16:creationId xmlns="" xmlns:a16="http://schemas.microsoft.com/office/drawing/2014/main" id="{2F8BABD5-83B2-2F4B-9EB8-3463BEA3E87B}"/>
              </a:ext>
            </a:extLst>
          </p:cNvPr>
          <p:cNvSpPr txBox="1"/>
          <p:nvPr/>
        </p:nvSpPr>
        <p:spPr>
          <a:xfrm>
            <a:off x="7157921" y="2974702"/>
            <a:ext cx="4265874" cy="478237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  <a:latin typeface="+mj-ea"/>
                <a:ea typeface="+mj-ea"/>
              </a:rPr>
              <a:t>重点</a:t>
            </a:r>
            <a:r>
              <a:rPr lang="zh-CN" altLang="en-US" sz="2800" b="1" dirty="0" smtClean="0">
                <a:solidFill>
                  <a:srgbClr val="1F49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</a:t>
            </a:r>
            <a:endParaRPr lang="zh-CN" altLang="en-US" sz="2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8" name="TextBox 43">
            <a:hlinkClick r:id="rId6" action="ppaction://hlinksldjump"/>
            <a:extLst>
              <a:ext uri="{FF2B5EF4-FFF2-40B4-BE49-F238E27FC236}">
                <a16:creationId xmlns="" xmlns:a16="http://schemas.microsoft.com/office/drawing/2014/main" id="{5394008A-D664-874E-96DC-C4423DA3C776}"/>
              </a:ext>
            </a:extLst>
          </p:cNvPr>
          <p:cNvSpPr txBox="1"/>
          <p:nvPr/>
        </p:nvSpPr>
        <p:spPr>
          <a:xfrm>
            <a:off x="7157921" y="3838798"/>
            <a:ext cx="4265876" cy="455092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+mj-ea"/>
                <a:ea typeface="+mj-ea"/>
              </a:rPr>
              <a:t>随堂</a:t>
            </a:r>
            <a:r>
              <a:rPr lang="zh-CN" altLang="en-US" sz="2800" b="1" dirty="0" smtClean="0">
                <a:solidFill>
                  <a:schemeClr val="tx2"/>
                </a:solidFill>
                <a:latin typeface="+mj-ea"/>
                <a:ea typeface="+mj-ea"/>
              </a:rPr>
              <a:t>演练</a:t>
            </a:r>
            <a:endParaRPr lang="zh-CN" altLang="en-US" sz="2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9" name="TextBox 43">
            <a:hlinkClick r:id="rId7" action="ppaction://hlinksldjump"/>
            <a:extLst>
              <a:ext uri="{FF2B5EF4-FFF2-40B4-BE49-F238E27FC236}">
                <a16:creationId xmlns="" xmlns:a16="http://schemas.microsoft.com/office/drawing/2014/main" id="{5394008A-D664-874E-96DC-C4423DA3C776}"/>
              </a:ext>
            </a:extLst>
          </p:cNvPr>
          <p:cNvSpPr txBox="1"/>
          <p:nvPr/>
        </p:nvSpPr>
        <p:spPr>
          <a:xfrm>
            <a:off x="7157921" y="4774902"/>
            <a:ext cx="4265876" cy="455092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+mj-ea"/>
                <a:ea typeface="+mj-ea"/>
              </a:rPr>
              <a:t>课时对点练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xmlns="" id="{C5A11465-C42B-5743-B984-FF1C86E936AC}"/>
              </a:ext>
            </a:extLst>
          </p:cNvPr>
          <p:cNvSpPr txBox="1"/>
          <p:nvPr/>
        </p:nvSpPr>
        <p:spPr>
          <a:xfrm>
            <a:off x="1414686" y="2530479"/>
            <a:ext cx="2123728" cy="36933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zh-CN" altLang="en-US" sz="3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内容索引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xmlns="" id="{866891F2-5BAD-A740-8C0A-579940447276}"/>
              </a:ext>
            </a:extLst>
          </p:cNvPr>
          <p:cNvSpPr txBox="1"/>
          <p:nvPr/>
        </p:nvSpPr>
        <p:spPr>
          <a:xfrm>
            <a:off x="1370794" y="3265025"/>
            <a:ext cx="952184" cy="207749"/>
          </a:xfrm>
          <a:prstGeom prst="rect">
            <a:avLst/>
          </a:prstGeom>
          <a:noFill/>
        </p:spPr>
        <p:txBody>
          <a:bodyPr wrap="none" lIns="0" tIns="0" rIns="0" bIns="0">
            <a:normAutofit fontScale="70000" lnSpcReduction="20000"/>
          </a:bodyPr>
          <a:lstStyle/>
          <a:p>
            <a:r>
              <a:rPr lang="en-US" altLang="zh-CN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NEIRONGSUOYIN</a:t>
            </a:r>
          </a:p>
        </p:txBody>
      </p:sp>
    </p:spTree>
    <p:extLst>
      <p:ext uri="{BB962C8B-B14F-4D97-AF65-F5344CB8AC3E}">
        <p14:creationId xmlns:p14="http://schemas.microsoft.com/office/powerpoint/2010/main" val="11249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D691D5F0-468D-46D6-8F1A-0164F2065546}"/>
              </a:ext>
            </a:extLst>
          </p:cNvPr>
          <p:cNvSpPr>
            <a:spLocks noEditPoints="1"/>
          </p:cNvSpPr>
          <p:nvPr/>
        </p:nvSpPr>
        <p:spPr bwMode="auto">
          <a:xfrm>
            <a:off x="463700" y="336152"/>
            <a:ext cx="377126" cy="304720"/>
          </a:xfrm>
          <a:custGeom>
            <a:avLst/>
            <a:gdLst>
              <a:gd name="T0" fmla="*/ 884 w 898"/>
              <a:gd name="T1" fmla="*/ 194 h 754"/>
              <a:gd name="T2" fmla="*/ 841 w 898"/>
              <a:gd name="T3" fmla="*/ 201 h 754"/>
              <a:gd name="T4" fmla="*/ 598 w 898"/>
              <a:gd name="T5" fmla="*/ 446 h 754"/>
              <a:gd name="T6" fmla="*/ 461 w 898"/>
              <a:gd name="T7" fmla="*/ 306 h 754"/>
              <a:gd name="T8" fmla="*/ 422 w 898"/>
              <a:gd name="T9" fmla="*/ 299 h 754"/>
              <a:gd name="T10" fmla="*/ 432 w 898"/>
              <a:gd name="T11" fmla="*/ 338 h 754"/>
              <a:gd name="T12" fmla="*/ 587 w 898"/>
              <a:gd name="T13" fmla="*/ 494 h 754"/>
              <a:gd name="T14" fmla="*/ 644 w 898"/>
              <a:gd name="T15" fmla="*/ 466 h 754"/>
              <a:gd name="T16" fmla="*/ 875 w 898"/>
              <a:gd name="T17" fmla="*/ 231 h 754"/>
              <a:gd name="T18" fmla="*/ 884 w 898"/>
              <a:gd name="T19" fmla="*/ 194 h 754"/>
              <a:gd name="T20" fmla="*/ 340 w 898"/>
              <a:gd name="T21" fmla="*/ 320 h 754"/>
              <a:gd name="T22" fmla="*/ 137 w 898"/>
              <a:gd name="T23" fmla="*/ 320 h 754"/>
              <a:gd name="T24" fmla="*/ 137 w 898"/>
              <a:gd name="T25" fmla="*/ 274 h 754"/>
              <a:gd name="T26" fmla="*/ 340 w 898"/>
              <a:gd name="T27" fmla="*/ 274 h 754"/>
              <a:gd name="T28" fmla="*/ 340 w 898"/>
              <a:gd name="T29" fmla="*/ 320 h 754"/>
              <a:gd name="T30" fmla="*/ 340 w 898"/>
              <a:gd name="T31" fmla="*/ 480 h 754"/>
              <a:gd name="T32" fmla="*/ 137 w 898"/>
              <a:gd name="T33" fmla="*/ 480 h 754"/>
              <a:gd name="T34" fmla="*/ 137 w 898"/>
              <a:gd name="T35" fmla="*/ 434 h 754"/>
              <a:gd name="T36" fmla="*/ 340 w 898"/>
              <a:gd name="T37" fmla="*/ 434 h 754"/>
              <a:gd name="T38" fmla="*/ 340 w 898"/>
              <a:gd name="T39" fmla="*/ 480 h 754"/>
              <a:gd name="T40" fmla="*/ 614 w 898"/>
              <a:gd name="T41" fmla="*/ 574 h 754"/>
              <a:gd name="T42" fmla="*/ 637 w 898"/>
              <a:gd name="T43" fmla="*/ 610 h 754"/>
              <a:gd name="T44" fmla="*/ 637 w 898"/>
              <a:gd name="T45" fmla="*/ 699 h 754"/>
              <a:gd name="T46" fmla="*/ 562 w 898"/>
              <a:gd name="T47" fmla="*/ 754 h 754"/>
              <a:gd name="T48" fmla="*/ 50 w 898"/>
              <a:gd name="T49" fmla="*/ 754 h 754"/>
              <a:gd name="T50" fmla="*/ 0 w 898"/>
              <a:gd name="T51" fmla="*/ 699 h 754"/>
              <a:gd name="T52" fmla="*/ 0 w 898"/>
              <a:gd name="T53" fmla="*/ 73 h 754"/>
              <a:gd name="T54" fmla="*/ 50 w 898"/>
              <a:gd name="T55" fmla="*/ 0 h 754"/>
              <a:gd name="T56" fmla="*/ 564 w 898"/>
              <a:gd name="T57" fmla="*/ 0 h 754"/>
              <a:gd name="T58" fmla="*/ 640 w 898"/>
              <a:gd name="T59" fmla="*/ 73 h 754"/>
              <a:gd name="T60" fmla="*/ 640 w 898"/>
              <a:gd name="T61" fmla="*/ 228 h 754"/>
              <a:gd name="T62" fmla="*/ 614 w 898"/>
              <a:gd name="T63" fmla="*/ 260 h 754"/>
              <a:gd name="T64" fmla="*/ 594 w 898"/>
              <a:gd name="T65" fmla="*/ 228 h 754"/>
              <a:gd name="T66" fmla="*/ 594 w 898"/>
              <a:gd name="T67" fmla="*/ 89 h 754"/>
              <a:gd name="T68" fmla="*/ 518 w 898"/>
              <a:gd name="T69" fmla="*/ 43 h 754"/>
              <a:gd name="T70" fmla="*/ 93 w 898"/>
              <a:gd name="T71" fmla="*/ 43 h 754"/>
              <a:gd name="T72" fmla="*/ 43 w 898"/>
              <a:gd name="T73" fmla="*/ 89 h 754"/>
              <a:gd name="T74" fmla="*/ 43 w 898"/>
              <a:gd name="T75" fmla="*/ 656 h 754"/>
              <a:gd name="T76" fmla="*/ 93 w 898"/>
              <a:gd name="T77" fmla="*/ 708 h 754"/>
              <a:gd name="T78" fmla="*/ 516 w 898"/>
              <a:gd name="T79" fmla="*/ 708 h 754"/>
              <a:gd name="T80" fmla="*/ 592 w 898"/>
              <a:gd name="T81" fmla="*/ 672 h 754"/>
              <a:gd name="T82" fmla="*/ 592 w 898"/>
              <a:gd name="T83" fmla="*/ 610 h 754"/>
              <a:gd name="T84" fmla="*/ 614 w 898"/>
              <a:gd name="T85" fmla="*/ 574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98" h="754">
                <a:moveTo>
                  <a:pt x="884" y="194"/>
                </a:moveTo>
                <a:cubicBezTo>
                  <a:pt x="870" y="180"/>
                  <a:pt x="854" y="187"/>
                  <a:pt x="841" y="201"/>
                </a:cubicBezTo>
                <a:cubicBezTo>
                  <a:pt x="598" y="446"/>
                  <a:pt x="598" y="446"/>
                  <a:pt x="598" y="446"/>
                </a:cubicBezTo>
                <a:cubicBezTo>
                  <a:pt x="461" y="306"/>
                  <a:pt x="461" y="306"/>
                  <a:pt x="461" y="306"/>
                </a:cubicBezTo>
                <a:cubicBezTo>
                  <a:pt x="448" y="292"/>
                  <a:pt x="434" y="286"/>
                  <a:pt x="422" y="299"/>
                </a:cubicBezTo>
                <a:cubicBezTo>
                  <a:pt x="409" y="313"/>
                  <a:pt x="418" y="324"/>
                  <a:pt x="432" y="338"/>
                </a:cubicBezTo>
                <a:cubicBezTo>
                  <a:pt x="587" y="494"/>
                  <a:pt x="587" y="494"/>
                  <a:pt x="587" y="494"/>
                </a:cubicBezTo>
                <a:cubicBezTo>
                  <a:pt x="605" y="519"/>
                  <a:pt x="649" y="459"/>
                  <a:pt x="644" y="466"/>
                </a:cubicBezTo>
                <a:cubicBezTo>
                  <a:pt x="875" y="231"/>
                  <a:pt x="875" y="231"/>
                  <a:pt x="875" y="231"/>
                </a:cubicBezTo>
                <a:cubicBezTo>
                  <a:pt x="886" y="217"/>
                  <a:pt x="898" y="208"/>
                  <a:pt x="884" y="194"/>
                </a:cubicBezTo>
                <a:moveTo>
                  <a:pt x="340" y="320"/>
                </a:moveTo>
                <a:cubicBezTo>
                  <a:pt x="137" y="320"/>
                  <a:pt x="137" y="320"/>
                  <a:pt x="137" y="320"/>
                </a:cubicBezTo>
                <a:cubicBezTo>
                  <a:pt x="137" y="274"/>
                  <a:pt x="137" y="274"/>
                  <a:pt x="137" y="274"/>
                </a:cubicBezTo>
                <a:cubicBezTo>
                  <a:pt x="340" y="274"/>
                  <a:pt x="340" y="274"/>
                  <a:pt x="340" y="274"/>
                </a:cubicBezTo>
                <a:lnTo>
                  <a:pt x="340" y="320"/>
                </a:lnTo>
                <a:close/>
                <a:moveTo>
                  <a:pt x="340" y="480"/>
                </a:moveTo>
                <a:cubicBezTo>
                  <a:pt x="137" y="480"/>
                  <a:pt x="137" y="480"/>
                  <a:pt x="137" y="480"/>
                </a:cubicBezTo>
                <a:cubicBezTo>
                  <a:pt x="137" y="434"/>
                  <a:pt x="137" y="434"/>
                  <a:pt x="137" y="434"/>
                </a:cubicBezTo>
                <a:cubicBezTo>
                  <a:pt x="340" y="434"/>
                  <a:pt x="340" y="434"/>
                  <a:pt x="340" y="434"/>
                </a:cubicBezTo>
                <a:lnTo>
                  <a:pt x="340" y="480"/>
                </a:lnTo>
                <a:close/>
                <a:moveTo>
                  <a:pt x="614" y="574"/>
                </a:moveTo>
                <a:cubicBezTo>
                  <a:pt x="635" y="574"/>
                  <a:pt x="637" y="567"/>
                  <a:pt x="637" y="610"/>
                </a:cubicBezTo>
                <a:cubicBezTo>
                  <a:pt x="637" y="699"/>
                  <a:pt x="637" y="699"/>
                  <a:pt x="637" y="699"/>
                </a:cubicBezTo>
                <a:cubicBezTo>
                  <a:pt x="637" y="736"/>
                  <a:pt x="598" y="754"/>
                  <a:pt x="562" y="754"/>
                </a:cubicBezTo>
                <a:cubicBezTo>
                  <a:pt x="50" y="754"/>
                  <a:pt x="50" y="754"/>
                  <a:pt x="50" y="754"/>
                </a:cubicBezTo>
                <a:cubicBezTo>
                  <a:pt x="11" y="754"/>
                  <a:pt x="0" y="736"/>
                  <a:pt x="0" y="699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36"/>
                  <a:pt x="11" y="0"/>
                  <a:pt x="50" y="0"/>
                </a:cubicBezTo>
                <a:cubicBezTo>
                  <a:pt x="564" y="0"/>
                  <a:pt x="564" y="0"/>
                  <a:pt x="564" y="0"/>
                </a:cubicBezTo>
                <a:cubicBezTo>
                  <a:pt x="601" y="0"/>
                  <a:pt x="640" y="36"/>
                  <a:pt x="640" y="73"/>
                </a:cubicBezTo>
                <a:cubicBezTo>
                  <a:pt x="640" y="228"/>
                  <a:pt x="640" y="228"/>
                  <a:pt x="640" y="228"/>
                </a:cubicBezTo>
                <a:cubicBezTo>
                  <a:pt x="640" y="247"/>
                  <a:pt x="633" y="260"/>
                  <a:pt x="614" y="260"/>
                </a:cubicBezTo>
                <a:cubicBezTo>
                  <a:pt x="596" y="260"/>
                  <a:pt x="594" y="247"/>
                  <a:pt x="594" y="228"/>
                </a:cubicBezTo>
                <a:cubicBezTo>
                  <a:pt x="594" y="89"/>
                  <a:pt x="594" y="89"/>
                  <a:pt x="594" y="89"/>
                </a:cubicBezTo>
                <a:cubicBezTo>
                  <a:pt x="594" y="52"/>
                  <a:pt x="555" y="43"/>
                  <a:pt x="518" y="43"/>
                </a:cubicBezTo>
                <a:cubicBezTo>
                  <a:pt x="93" y="43"/>
                  <a:pt x="93" y="43"/>
                  <a:pt x="93" y="43"/>
                </a:cubicBezTo>
                <a:cubicBezTo>
                  <a:pt x="57" y="43"/>
                  <a:pt x="43" y="50"/>
                  <a:pt x="43" y="89"/>
                </a:cubicBezTo>
                <a:cubicBezTo>
                  <a:pt x="43" y="656"/>
                  <a:pt x="43" y="656"/>
                  <a:pt x="43" y="656"/>
                </a:cubicBezTo>
                <a:cubicBezTo>
                  <a:pt x="43" y="692"/>
                  <a:pt x="57" y="708"/>
                  <a:pt x="93" y="708"/>
                </a:cubicBezTo>
                <a:cubicBezTo>
                  <a:pt x="516" y="708"/>
                  <a:pt x="516" y="708"/>
                  <a:pt x="516" y="708"/>
                </a:cubicBezTo>
                <a:cubicBezTo>
                  <a:pt x="553" y="708"/>
                  <a:pt x="592" y="708"/>
                  <a:pt x="592" y="672"/>
                </a:cubicBezTo>
                <a:cubicBezTo>
                  <a:pt x="592" y="610"/>
                  <a:pt x="592" y="610"/>
                  <a:pt x="592" y="610"/>
                </a:cubicBezTo>
                <a:cubicBezTo>
                  <a:pt x="594" y="610"/>
                  <a:pt x="594" y="574"/>
                  <a:pt x="614" y="574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3203" y="900074"/>
            <a:ext cx="1145063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时间图像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中获得的信息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任一时刻质点的位置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图像中的每一个点表示质点某时刻的位置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质点在某段时间内发生的位移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两图线的交点表示两质点在这一时刻位于同一位置，即相遇了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89170" y="201899"/>
            <a:ext cx="1863910" cy="55397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知识深化</a:t>
            </a:r>
            <a:endParaRPr lang="zh-CN" altLang="zh-CN" sz="11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3203" y="530310"/>
            <a:ext cx="11450635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截距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若图像不过原点，如图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中图线甲所示，表示质点的出发位置不在坐标原点，图线乙则代表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时刻质点才开始运动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386" name="Picture 2" descr="A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58" y="2534171"/>
            <a:ext cx="2546924" cy="224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696081" y="4778782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8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746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78582" y="340002"/>
            <a:ext cx="11233247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860925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5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一质点沿直线运动，其运动的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所示，则：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410" name="Picture 2" descr="A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43" y="1084351"/>
            <a:ext cx="2832886" cy="244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932947" y="3526071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9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478583" y="952947"/>
            <a:ext cx="828092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质点在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时间内远离出发点；质点在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时间内靠近出发点；质点在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时间内没有运动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s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B.20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 s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C.30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 s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D.40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 s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8583" y="4147452"/>
            <a:ext cx="11233246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质点在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20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40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内离出发点的位移越来越大，离出发点越来越远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质点在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30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内位移没有变化，故处于静止状态；质点在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50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内离出发点的位移越来越小，离出发点越来越近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34766" y="1118189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AC</a:t>
            </a:r>
            <a:endParaRPr lang="zh-CN" altLang="en-US" sz="2800" dirty="0"/>
          </a:p>
        </p:txBody>
      </p:sp>
      <p:sp>
        <p:nvSpPr>
          <p:cNvPr id="13" name="矩形 12"/>
          <p:cNvSpPr/>
          <p:nvPr/>
        </p:nvSpPr>
        <p:spPr>
          <a:xfrm>
            <a:off x="7307038" y="113448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D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285481" y="176902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75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3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78582" y="1078379"/>
            <a:ext cx="11233247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86092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质点离出发点的最远距离是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m.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410" name="Picture 2" descr="A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952" y="412010"/>
            <a:ext cx="2832886" cy="244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478582" y="3273505"/>
            <a:ext cx="11449271" cy="6886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由题图知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40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时，质点离出发点的距离最远，最远距离为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50 m.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44968" y="120631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50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8098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78582" y="1005934"/>
            <a:ext cx="8400361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时距离出发点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，质点在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内的位移为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，质点在</a:t>
            </a:r>
            <a:r>
              <a:rPr lang="en-US" altLang="zh-CN" sz="2800" u="sng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时回到出发点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7410" name="Picture 2" descr="A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43" y="837506"/>
            <a:ext cx="2832886" cy="244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478583" y="3454206"/>
            <a:ext cx="11233246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从题图上可读出质点在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10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时距离出发点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10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；质点在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40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内的位移为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30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；质点在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50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时位移为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，即回到出发点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31387" y="118374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2441848" y="183687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30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859962" y="182789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85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3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6014" y="1328639"/>
            <a:ext cx="11225012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图像中的图线表示的是位移随时间变化的规律，不是质点运动的轨迹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图像只能描述直线运动，不能描述曲线运动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D691D5F0-468D-46D6-8F1A-0164F2065546}"/>
              </a:ext>
            </a:extLst>
          </p:cNvPr>
          <p:cNvSpPr>
            <a:spLocks noEditPoints="1"/>
          </p:cNvSpPr>
          <p:nvPr/>
        </p:nvSpPr>
        <p:spPr bwMode="auto">
          <a:xfrm>
            <a:off x="463700" y="696192"/>
            <a:ext cx="377126" cy="304720"/>
          </a:xfrm>
          <a:custGeom>
            <a:avLst/>
            <a:gdLst>
              <a:gd name="T0" fmla="*/ 884 w 898"/>
              <a:gd name="T1" fmla="*/ 194 h 754"/>
              <a:gd name="T2" fmla="*/ 841 w 898"/>
              <a:gd name="T3" fmla="*/ 201 h 754"/>
              <a:gd name="T4" fmla="*/ 598 w 898"/>
              <a:gd name="T5" fmla="*/ 446 h 754"/>
              <a:gd name="T6" fmla="*/ 461 w 898"/>
              <a:gd name="T7" fmla="*/ 306 h 754"/>
              <a:gd name="T8" fmla="*/ 422 w 898"/>
              <a:gd name="T9" fmla="*/ 299 h 754"/>
              <a:gd name="T10" fmla="*/ 432 w 898"/>
              <a:gd name="T11" fmla="*/ 338 h 754"/>
              <a:gd name="T12" fmla="*/ 587 w 898"/>
              <a:gd name="T13" fmla="*/ 494 h 754"/>
              <a:gd name="T14" fmla="*/ 644 w 898"/>
              <a:gd name="T15" fmla="*/ 466 h 754"/>
              <a:gd name="T16" fmla="*/ 875 w 898"/>
              <a:gd name="T17" fmla="*/ 231 h 754"/>
              <a:gd name="T18" fmla="*/ 884 w 898"/>
              <a:gd name="T19" fmla="*/ 194 h 754"/>
              <a:gd name="T20" fmla="*/ 340 w 898"/>
              <a:gd name="T21" fmla="*/ 320 h 754"/>
              <a:gd name="T22" fmla="*/ 137 w 898"/>
              <a:gd name="T23" fmla="*/ 320 h 754"/>
              <a:gd name="T24" fmla="*/ 137 w 898"/>
              <a:gd name="T25" fmla="*/ 274 h 754"/>
              <a:gd name="T26" fmla="*/ 340 w 898"/>
              <a:gd name="T27" fmla="*/ 274 h 754"/>
              <a:gd name="T28" fmla="*/ 340 w 898"/>
              <a:gd name="T29" fmla="*/ 320 h 754"/>
              <a:gd name="T30" fmla="*/ 340 w 898"/>
              <a:gd name="T31" fmla="*/ 480 h 754"/>
              <a:gd name="T32" fmla="*/ 137 w 898"/>
              <a:gd name="T33" fmla="*/ 480 h 754"/>
              <a:gd name="T34" fmla="*/ 137 w 898"/>
              <a:gd name="T35" fmla="*/ 434 h 754"/>
              <a:gd name="T36" fmla="*/ 340 w 898"/>
              <a:gd name="T37" fmla="*/ 434 h 754"/>
              <a:gd name="T38" fmla="*/ 340 w 898"/>
              <a:gd name="T39" fmla="*/ 480 h 754"/>
              <a:gd name="T40" fmla="*/ 614 w 898"/>
              <a:gd name="T41" fmla="*/ 574 h 754"/>
              <a:gd name="T42" fmla="*/ 637 w 898"/>
              <a:gd name="T43" fmla="*/ 610 h 754"/>
              <a:gd name="T44" fmla="*/ 637 w 898"/>
              <a:gd name="T45" fmla="*/ 699 h 754"/>
              <a:gd name="T46" fmla="*/ 562 w 898"/>
              <a:gd name="T47" fmla="*/ 754 h 754"/>
              <a:gd name="T48" fmla="*/ 50 w 898"/>
              <a:gd name="T49" fmla="*/ 754 h 754"/>
              <a:gd name="T50" fmla="*/ 0 w 898"/>
              <a:gd name="T51" fmla="*/ 699 h 754"/>
              <a:gd name="T52" fmla="*/ 0 w 898"/>
              <a:gd name="T53" fmla="*/ 73 h 754"/>
              <a:gd name="T54" fmla="*/ 50 w 898"/>
              <a:gd name="T55" fmla="*/ 0 h 754"/>
              <a:gd name="T56" fmla="*/ 564 w 898"/>
              <a:gd name="T57" fmla="*/ 0 h 754"/>
              <a:gd name="T58" fmla="*/ 640 w 898"/>
              <a:gd name="T59" fmla="*/ 73 h 754"/>
              <a:gd name="T60" fmla="*/ 640 w 898"/>
              <a:gd name="T61" fmla="*/ 228 h 754"/>
              <a:gd name="T62" fmla="*/ 614 w 898"/>
              <a:gd name="T63" fmla="*/ 260 h 754"/>
              <a:gd name="T64" fmla="*/ 594 w 898"/>
              <a:gd name="T65" fmla="*/ 228 h 754"/>
              <a:gd name="T66" fmla="*/ 594 w 898"/>
              <a:gd name="T67" fmla="*/ 89 h 754"/>
              <a:gd name="T68" fmla="*/ 518 w 898"/>
              <a:gd name="T69" fmla="*/ 43 h 754"/>
              <a:gd name="T70" fmla="*/ 93 w 898"/>
              <a:gd name="T71" fmla="*/ 43 h 754"/>
              <a:gd name="T72" fmla="*/ 43 w 898"/>
              <a:gd name="T73" fmla="*/ 89 h 754"/>
              <a:gd name="T74" fmla="*/ 43 w 898"/>
              <a:gd name="T75" fmla="*/ 656 h 754"/>
              <a:gd name="T76" fmla="*/ 93 w 898"/>
              <a:gd name="T77" fmla="*/ 708 h 754"/>
              <a:gd name="T78" fmla="*/ 516 w 898"/>
              <a:gd name="T79" fmla="*/ 708 h 754"/>
              <a:gd name="T80" fmla="*/ 592 w 898"/>
              <a:gd name="T81" fmla="*/ 672 h 754"/>
              <a:gd name="T82" fmla="*/ 592 w 898"/>
              <a:gd name="T83" fmla="*/ 610 h 754"/>
              <a:gd name="T84" fmla="*/ 614 w 898"/>
              <a:gd name="T85" fmla="*/ 574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98" h="754">
                <a:moveTo>
                  <a:pt x="884" y="194"/>
                </a:moveTo>
                <a:cubicBezTo>
                  <a:pt x="870" y="180"/>
                  <a:pt x="854" y="187"/>
                  <a:pt x="841" y="201"/>
                </a:cubicBezTo>
                <a:cubicBezTo>
                  <a:pt x="598" y="446"/>
                  <a:pt x="598" y="446"/>
                  <a:pt x="598" y="446"/>
                </a:cubicBezTo>
                <a:cubicBezTo>
                  <a:pt x="461" y="306"/>
                  <a:pt x="461" y="306"/>
                  <a:pt x="461" y="306"/>
                </a:cubicBezTo>
                <a:cubicBezTo>
                  <a:pt x="448" y="292"/>
                  <a:pt x="434" y="286"/>
                  <a:pt x="422" y="299"/>
                </a:cubicBezTo>
                <a:cubicBezTo>
                  <a:pt x="409" y="313"/>
                  <a:pt x="418" y="324"/>
                  <a:pt x="432" y="338"/>
                </a:cubicBezTo>
                <a:cubicBezTo>
                  <a:pt x="587" y="494"/>
                  <a:pt x="587" y="494"/>
                  <a:pt x="587" y="494"/>
                </a:cubicBezTo>
                <a:cubicBezTo>
                  <a:pt x="605" y="519"/>
                  <a:pt x="649" y="459"/>
                  <a:pt x="644" y="466"/>
                </a:cubicBezTo>
                <a:cubicBezTo>
                  <a:pt x="875" y="231"/>
                  <a:pt x="875" y="231"/>
                  <a:pt x="875" y="231"/>
                </a:cubicBezTo>
                <a:cubicBezTo>
                  <a:pt x="886" y="217"/>
                  <a:pt x="898" y="208"/>
                  <a:pt x="884" y="194"/>
                </a:cubicBezTo>
                <a:moveTo>
                  <a:pt x="340" y="320"/>
                </a:moveTo>
                <a:cubicBezTo>
                  <a:pt x="137" y="320"/>
                  <a:pt x="137" y="320"/>
                  <a:pt x="137" y="320"/>
                </a:cubicBezTo>
                <a:cubicBezTo>
                  <a:pt x="137" y="274"/>
                  <a:pt x="137" y="274"/>
                  <a:pt x="137" y="274"/>
                </a:cubicBezTo>
                <a:cubicBezTo>
                  <a:pt x="340" y="274"/>
                  <a:pt x="340" y="274"/>
                  <a:pt x="340" y="274"/>
                </a:cubicBezTo>
                <a:lnTo>
                  <a:pt x="340" y="320"/>
                </a:lnTo>
                <a:close/>
                <a:moveTo>
                  <a:pt x="340" y="480"/>
                </a:moveTo>
                <a:cubicBezTo>
                  <a:pt x="137" y="480"/>
                  <a:pt x="137" y="480"/>
                  <a:pt x="137" y="480"/>
                </a:cubicBezTo>
                <a:cubicBezTo>
                  <a:pt x="137" y="434"/>
                  <a:pt x="137" y="434"/>
                  <a:pt x="137" y="434"/>
                </a:cubicBezTo>
                <a:cubicBezTo>
                  <a:pt x="340" y="434"/>
                  <a:pt x="340" y="434"/>
                  <a:pt x="340" y="434"/>
                </a:cubicBezTo>
                <a:lnTo>
                  <a:pt x="340" y="480"/>
                </a:lnTo>
                <a:close/>
                <a:moveTo>
                  <a:pt x="614" y="574"/>
                </a:moveTo>
                <a:cubicBezTo>
                  <a:pt x="635" y="574"/>
                  <a:pt x="637" y="567"/>
                  <a:pt x="637" y="610"/>
                </a:cubicBezTo>
                <a:cubicBezTo>
                  <a:pt x="637" y="699"/>
                  <a:pt x="637" y="699"/>
                  <a:pt x="637" y="699"/>
                </a:cubicBezTo>
                <a:cubicBezTo>
                  <a:pt x="637" y="736"/>
                  <a:pt x="598" y="754"/>
                  <a:pt x="562" y="754"/>
                </a:cubicBezTo>
                <a:cubicBezTo>
                  <a:pt x="50" y="754"/>
                  <a:pt x="50" y="754"/>
                  <a:pt x="50" y="754"/>
                </a:cubicBezTo>
                <a:cubicBezTo>
                  <a:pt x="11" y="754"/>
                  <a:pt x="0" y="736"/>
                  <a:pt x="0" y="699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36"/>
                  <a:pt x="11" y="0"/>
                  <a:pt x="50" y="0"/>
                </a:cubicBezTo>
                <a:cubicBezTo>
                  <a:pt x="564" y="0"/>
                  <a:pt x="564" y="0"/>
                  <a:pt x="564" y="0"/>
                </a:cubicBezTo>
                <a:cubicBezTo>
                  <a:pt x="601" y="0"/>
                  <a:pt x="640" y="36"/>
                  <a:pt x="640" y="73"/>
                </a:cubicBezTo>
                <a:cubicBezTo>
                  <a:pt x="640" y="228"/>
                  <a:pt x="640" y="228"/>
                  <a:pt x="640" y="228"/>
                </a:cubicBezTo>
                <a:cubicBezTo>
                  <a:pt x="640" y="247"/>
                  <a:pt x="633" y="260"/>
                  <a:pt x="614" y="260"/>
                </a:cubicBezTo>
                <a:cubicBezTo>
                  <a:pt x="596" y="260"/>
                  <a:pt x="594" y="247"/>
                  <a:pt x="594" y="228"/>
                </a:cubicBezTo>
                <a:cubicBezTo>
                  <a:pt x="594" y="89"/>
                  <a:pt x="594" y="89"/>
                  <a:pt x="594" y="89"/>
                </a:cubicBezTo>
                <a:cubicBezTo>
                  <a:pt x="594" y="52"/>
                  <a:pt x="555" y="43"/>
                  <a:pt x="518" y="43"/>
                </a:cubicBezTo>
                <a:cubicBezTo>
                  <a:pt x="93" y="43"/>
                  <a:pt x="93" y="43"/>
                  <a:pt x="93" y="43"/>
                </a:cubicBezTo>
                <a:cubicBezTo>
                  <a:pt x="57" y="43"/>
                  <a:pt x="43" y="50"/>
                  <a:pt x="43" y="89"/>
                </a:cubicBezTo>
                <a:cubicBezTo>
                  <a:pt x="43" y="656"/>
                  <a:pt x="43" y="656"/>
                  <a:pt x="43" y="656"/>
                </a:cubicBezTo>
                <a:cubicBezTo>
                  <a:pt x="43" y="692"/>
                  <a:pt x="57" y="708"/>
                  <a:pt x="93" y="708"/>
                </a:cubicBezTo>
                <a:cubicBezTo>
                  <a:pt x="516" y="708"/>
                  <a:pt x="516" y="708"/>
                  <a:pt x="516" y="708"/>
                </a:cubicBezTo>
                <a:cubicBezTo>
                  <a:pt x="553" y="708"/>
                  <a:pt x="592" y="708"/>
                  <a:pt x="592" y="672"/>
                </a:cubicBezTo>
                <a:cubicBezTo>
                  <a:pt x="592" y="610"/>
                  <a:pt x="592" y="610"/>
                  <a:pt x="592" y="610"/>
                </a:cubicBezTo>
                <a:cubicBezTo>
                  <a:pt x="594" y="610"/>
                  <a:pt x="594" y="574"/>
                  <a:pt x="614" y="574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89170" y="561939"/>
            <a:ext cx="1863910" cy="55397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特别提醒</a:t>
            </a:r>
            <a:endParaRPr lang="zh-CN" altLang="zh-CN" sz="11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返回" descr="C:\Users\Administrator\Desktop\新建文件夹\返回.t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7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014640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时刻和时间间隔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济南市历城二中高一上学期监测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下列关于民间俗语中所说的时间，理解正确的是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做一天和尚，撞一天钟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表示做事得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过且过，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一天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指时间间隔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三分钟热度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形容做事没有持久性，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三分钟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指时刻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冰冻三尺非一日之寒</a:t>
            </a:r>
            <a:r>
              <a:rPr lang="en-US" altLang="zh-CN" sz="2800" kern="100" spc="-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形容做事情不能一蹴而就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一日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指时刻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宁停三分，不抢一秒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进行交通安全教育，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三分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一秒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指时刻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5" name="矩形 24"/>
          <p:cNvSpPr/>
          <p:nvPr/>
        </p:nvSpPr>
        <p:spPr>
          <a:xfrm>
            <a:off x="1" y="-26590"/>
            <a:ext cx="12190412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182179" y="72861"/>
            <a:ext cx="3826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演练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270285" y="240559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314481" y="613015"/>
            <a:ext cx="5875932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" y="72543"/>
            <a:ext cx="5998814" cy="31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12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837506"/>
            <a:ext cx="11076375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时间间隔是指时间的长度，在时间轴上对应一段距离，时刻是指时间点，在时间轴上对应的是一个点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一天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表示一个过程，所以是时间间隔，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三分钟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表示持续的时间，为时间间隔，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一日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表示寒冷持续的过程，为时间间隔，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三分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对应一个过程，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一秒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对应一个过程，均为时间间隔，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7123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23235" y="654600"/>
            <a:ext cx="11076375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位移和路程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武汉二中高一期中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从高为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处竖直向下抛出一个小球，小球在与地面相碰后弹起，竖直上升到高为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处被接住，则整个过程中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小球的位移大小为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，方向竖直向下，路程为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 m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小球的位移大小为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，方向竖直向上，路程为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 m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小球的位移大小为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，方向竖直向下，路程为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m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小球的位移大小为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，方向竖直向上，路程为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m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406574" y="2700189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741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23235" y="1125538"/>
            <a:ext cx="11076375" cy="32729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位移是指由初位置指向末位置的有向线段，路程是物体运动轨迹的长度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小球与地面碰撞处取为坐标原点，以竖直向上为正方向，则由题意可知，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即位移的大小为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3 m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，方向竖直向下，运动轨迹的长度为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5 m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2 m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7 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，即路程为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7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4098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73117" y="1800201"/>
            <a:ext cx="11082729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时刻：指某一瞬间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在时间轴上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时间间隔：指某两个时刻之间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在时间轴上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标题 5"/>
          <p:cNvSpPr txBox="1">
            <a:spLocks/>
          </p:cNvSpPr>
          <p:nvPr/>
        </p:nvSpPr>
        <p:spPr>
          <a:xfrm>
            <a:off x="773117" y="1181466"/>
            <a:ext cx="4113801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一、时刻和时间间隔</a:t>
            </a:r>
            <a:endParaRPr lang="zh-CN" altLang="zh-CN" sz="2800" b="1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" y="-26590"/>
            <a:ext cx="12190412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82179" y="72861"/>
            <a:ext cx="3826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24880" y="195872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86968" y="259865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时间间隔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823146" y="25904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线段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314481" y="613015"/>
            <a:ext cx="5875932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" y="72543"/>
            <a:ext cx="5998814" cy="31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3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797312"/>
            <a:ext cx="11076375" cy="32805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位移和路程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关于位移和路程，以下说法正确的是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出租车按路程收费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出租车按位移的大小收费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在曲线运动中，同一运动过程的路程一定大于位移的绝对值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即大小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在直线运动中，位移就是路程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" name="TextBox 14"/>
          <p:cNvSpPr txBox="1"/>
          <p:nvPr/>
        </p:nvSpPr>
        <p:spPr>
          <a:xfrm>
            <a:off x="435149" y="1560074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2" name="TextBox 14"/>
          <p:cNvSpPr txBox="1"/>
          <p:nvPr/>
        </p:nvSpPr>
        <p:spPr>
          <a:xfrm>
            <a:off x="440482" y="276516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03944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1053530"/>
            <a:ext cx="11082803" cy="32729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出租车按照实际行驶的路程收费，而不是按照位移的大小收费，故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在曲线运动中，同一运动过程的路程一定大于位移的大小，故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只有单向直线运动中，位移的大小等于路程，并且也不能说位移就是路程，故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443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676620"/>
            <a:ext cx="1129901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</a:t>
            </a:r>
            <a:r>
              <a:rPr lang="en-US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甲、乙两物体在同一直线上运动的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所示，以甲的出发点为原点，出发时刻为计时起点，则从图像中可以看出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1" name="矩形 10"/>
          <p:cNvSpPr/>
          <p:nvPr/>
        </p:nvSpPr>
        <p:spPr>
          <a:xfrm>
            <a:off x="445701" y="1915971"/>
            <a:ext cx="11299010" cy="263422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甲、乙同时出发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乙比甲先出发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甲开始运动时，乙在甲前面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甲在中途停了一会儿，但最后还是追上了乙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434" name="Picture 2" descr="A2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753" y="2044772"/>
            <a:ext cx="2157604" cy="194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875347" y="3935780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10</a:t>
            </a:r>
            <a:endParaRPr lang="zh-CN" altLang="en-US" dirty="0"/>
          </a:p>
        </p:txBody>
      </p:sp>
      <p:sp>
        <p:nvSpPr>
          <p:cNvPr id="4" name="TextBox 14"/>
          <p:cNvSpPr txBox="1"/>
          <p:nvPr/>
        </p:nvSpPr>
        <p:spPr>
          <a:xfrm>
            <a:off x="315516" y="2035247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325041" y="3259383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3" name="TextBox 14"/>
          <p:cNvSpPr txBox="1"/>
          <p:nvPr/>
        </p:nvSpPr>
        <p:spPr>
          <a:xfrm>
            <a:off x="315516" y="389793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99836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94606" y="939150"/>
            <a:ext cx="8426064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在题图所示直线运动的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图像中，直线与纵轴的交点表示出发时物体离原点的距离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当直线与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轴平行时，物体位置没有变化，故处于静止状态，两直线的交点表示两物体处在同一位置，即在这一时刻两物体相遇，故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pic>
        <p:nvPicPr>
          <p:cNvPr id="12" name="返回" descr="C:\Users\Administrator\Desktop\新建文件夹\返回.t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A2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82" y="1338171"/>
            <a:ext cx="2157604" cy="194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59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557586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808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　时刻和时间间隔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六安市霍邱二中高一期中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关于时刻和时间间隔，下列说法正确的是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时刻表示时间极短，时间间隔表示时间较长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作息时间表上的数字均表示时间间隔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火车站大屏幕上显示的列车时刻表是时刻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分钟只能分成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个时刻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TextBox 38"/>
          <p:cNvSpPr txBox="1"/>
          <p:nvPr/>
        </p:nvSpPr>
        <p:spPr>
          <a:xfrm>
            <a:off x="1023764" y="960922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基础对点练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90951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91888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/>
        </p:nvSpPr>
        <p:spPr>
          <a:xfrm>
            <a:off x="1" y="-26590"/>
            <a:ext cx="12190412" cy="720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solidFill>
                <a:schemeClr val="lt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953716" y="72861"/>
            <a:ext cx="2282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课时对点练</a:t>
            </a:r>
          </a:p>
        </p:txBody>
      </p:sp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" name="TextBox 14"/>
          <p:cNvSpPr txBox="1"/>
          <p:nvPr/>
        </p:nvSpPr>
        <p:spPr>
          <a:xfrm>
            <a:off x="272083" y="4797946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6314481" y="613015"/>
            <a:ext cx="5875932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" y="72543"/>
            <a:ext cx="5998814" cy="318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4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23235" y="146001"/>
            <a:ext cx="11076375" cy="32805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重庆十一中期中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关于时间间隔和时刻，下列说法正确的是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内表示这段时间间隔是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内表示这段时间间隔是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内表示这段时间间隔是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末指的是时刻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387524" y="2765205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0" name="矩形 19"/>
          <p:cNvSpPr/>
          <p:nvPr/>
        </p:nvSpPr>
        <p:spPr>
          <a:xfrm>
            <a:off x="523235" y="3467213"/>
            <a:ext cx="11076375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内表示这段时间间隔是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内表示这段时间间隔是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内表示这段时间间隔是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末指的是时刻，选项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55838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7019" y="724867"/>
            <a:ext cx="11076375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定远育才学校月考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所示的时间轴，下列关于时刻和时间间隔的说法中正确的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表示时刻，称为第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末或第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初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表示时间间隔，称为第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表示时间间隔，称为最初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内或第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表示时间间隔，称为第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 s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pic>
        <p:nvPicPr>
          <p:cNvPr id="19458" name="Picture 2" descr="A2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578" y="1557586"/>
            <a:ext cx="3600816" cy="66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470547" y="2277666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endParaRPr lang="zh-CN" altLang="en-US" sz="2800" dirty="0"/>
          </a:p>
        </p:txBody>
      </p:sp>
      <p:sp>
        <p:nvSpPr>
          <p:cNvPr id="4" name="TextBox 14"/>
          <p:cNvSpPr txBox="1"/>
          <p:nvPr/>
        </p:nvSpPr>
        <p:spPr>
          <a:xfrm>
            <a:off x="435149" y="213365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8287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1637" y="146001"/>
            <a:ext cx="11187139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808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　位移和路程　矢量和标量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关于位移和路程，下列说法中正确的是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沿直线运动的物体，位移和路程是相等的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质点沿不同的路径由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，其位移是相同的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质点通过一段路程，其位移可能是零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质点运动的位移大小可能大于路程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" name="TextBox 14"/>
          <p:cNvSpPr txBox="1"/>
          <p:nvPr/>
        </p:nvSpPr>
        <p:spPr>
          <a:xfrm>
            <a:off x="363141" y="2126305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0" name="TextBox 14"/>
          <p:cNvSpPr txBox="1"/>
          <p:nvPr/>
        </p:nvSpPr>
        <p:spPr>
          <a:xfrm>
            <a:off x="387524" y="274580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1" name="矩形 20"/>
          <p:cNvSpPr/>
          <p:nvPr/>
        </p:nvSpPr>
        <p:spPr>
          <a:xfrm>
            <a:off x="501637" y="4132594"/>
            <a:ext cx="11187139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在往复直线运动和曲线运动中，位移的大小是小于路程的，位移只取决于初、末位置，与路径无关，而路程是与路径有关的，故选项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0559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477466"/>
            <a:ext cx="11299010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吉林实验中学期中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所示，某物体第一次沿两个半径为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的圆弧由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，第二次沿直线由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下列结论正确的是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1" name="矩形 20"/>
          <p:cNvSpPr/>
          <p:nvPr/>
        </p:nvSpPr>
        <p:spPr>
          <a:xfrm>
            <a:off x="445701" y="1729496"/>
            <a:ext cx="1129901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两次物体的位移均等于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，方向均向东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第一次物体的位移等于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2π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，第二次物体的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，方向均向东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两次物体的路程均等于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，方向均向东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第一次物体的路程等于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2π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，第二次物体的路程等于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482" name="Picture 2" descr="A2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977" y="1820874"/>
            <a:ext cx="3110734" cy="1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826905" y="3089162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endParaRPr lang="zh-CN" altLang="en-US" sz="2800" dirty="0"/>
          </a:p>
        </p:txBody>
      </p:sp>
      <p:sp>
        <p:nvSpPr>
          <p:cNvPr id="10" name="TextBox 14"/>
          <p:cNvSpPr txBox="1"/>
          <p:nvPr/>
        </p:nvSpPr>
        <p:spPr>
          <a:xfrm>
            <a:off x="315516" y="184561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2" name="TextBox 14"/>
          <p:cNvSpPr txBox="1"/>
          <p:nvPr/>
        </p:nvSpPr>
        <p:spPr>
          <a:xfrm>
            <a:off x="315516" y="434902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955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1637" y="909514"/>
            <a:ext cx="11187139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物体位移的方向是从起点指向终点，大小是从起点到终点的距离，选项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路程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只有大小没有方向，它的大小是从起点到终点运动轨迹的长度，选项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pic>
        <p:nvPicPr>
          <p:cNvPr id="19" name="Picture 2" descr="A2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839" y="2277628"/>
            <a:ext cx="3110734" cy="1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7375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63101" y="854609"/>
            <a:ext cx="11305492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坐标系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建立目的：定量地描述物体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一维坐标系的三要素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位移和路程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路程：物体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位移：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物理意义：描述物体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质点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定义：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位置指向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的有向线段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标题 5"/>
          <p:cNvSpPr txBox="1">
            <a:spLocks/>
          </p:cNvSpPr>
          <p:nvPr/>
        </p:nvSpPr>
        <p:spPr>
          <a:xfrm>
            <a:off x="463101" y="394801"/>
            <a:ext cx="4113801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二、位置和位移</a:t>
            </a:r>
            <a:endParaRPr lang="zh-CN" altLang="zh-CN" sz="2800" b="1" dirty="0">
              <a:solidFill>
                <a:srgbClr val="C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73394" y="16460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08812" y="228480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原点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08532" y="229368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正方向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55927" y="227690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单位长度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3739" y="356319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轨迹的长度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34784" y="4841578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位置的变化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11107" y="548965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初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84952" y="548109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末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2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1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576037"/>
            <a:ext cx="1129901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滁州市定远育才学校月考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下列关于位移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矢量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和温度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标量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的说法中，正确的是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两运动物体的位移大小均为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，这两个位移一定相同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做直线运动的两物体位移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＞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温度计读数有正有负，其正、负号表示温度的方向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温度计读数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325041" y="3825922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324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1369456"/>
            <a:ext cx="1129901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位移是矢量，位移相同则大小和方向都必须相同，当两物体位移大小均为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30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时，方向可能不同，所以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矢量的正负号只表示运动方向，不参与大小的比较，标量的正负号表示大小而不表示方向，故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800" kern="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800" kern="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乙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高于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6549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695670"/>
            <a:ext cx="1129901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在某次铅球比赛中，某运动员以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18.62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的成绩获得金牌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这里记录的成绩是指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比赛中铅球发生的位移大小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比赛中铅球经过的路程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既是铅球发生的位移大小，又是铅球经过的路程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既不是铅球发生的位移大小，也不是铅球经过的路程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305991" y="396993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4553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43895" y="656721"/>
            <a:ext cx="11302622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铅球的运动轨迹如图曲线所示，铅球的比赛成绩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18.62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是抛出点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在地面上的竖直投影点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到落地点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的距离，而位移大小是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有向线段</a:t>
            </a:r>
            <a:r>
              <a:rPr lang="zh-CN" altLang="en-US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长度，路程是曲线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的长度，故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35532"/>
              </p:ext>
            </p:extLst>
          </p:nvPr>
        </p:nvGraphicFramePr>
        <p:xfrm>
          <a:off x="908844" y="1876408"/>
          <a:ext cx="5873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文档" r:id="rId18" imgW="587734" imgH="820306" progId="Word.Document.12">
                  <p:embed/>
                </p:oleObj>
              </mc:Choice>
              <mc:Fallback>
                <p:oleObj name="文档" r:id="rId18" imgW="587734" imgH="8203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08844" y="1876408"/>
                        <a:ext cx="587375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6" name="Picture 2" descr="X1-2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53" y="2639504"/>
            <a:ext cx="3214707" cy="194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79623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141809"/>
            <a:ext cx="1129901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若规定向东方向为位移的正方向，今有一个皮球停在水平面上某处，轻轻踢它一脚，使它向东做直线运动，经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时与墙相碰后又向西做直线运动，经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后停下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上述过程中皮球通过的路程和位移分别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A.12 m,2 m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B.12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m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m,2 m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D.2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m,2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5181179" y="2138983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2" name="矩形 21"/>
          <p:cNvSpPr/>
          <p:nvPr/>
        </p:nvSpPr>
        <p:spPr>
          <a:xfrm>
            <a:off x="445701" y="3482071"/>
            <a:ext cx="8200951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spc="-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如图所示，设皮球开始时停在</a:t>
            </a:r>
            <a:r>
              <a:rPr lang="en-US" altLang="zh-CN" sz="2800" i="1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点，与墙壁碰</a:t>
            </a:r>
            <a:r>
              <a:rPr lang="zh-CN" altLang="zh-CN" sz="2800" kern="1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撞反弹后最终停在</a:t>
            </a:r>
            <a:r>
              <a:rPr lang="en-US" altLang="zh-CN" sz="2800" i="1" kern="100" spc="-12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点</a:t>
            </a:r>
            <a:r>
              <a:rPr lang="zh-CN" altLang="zh-CN" sz="2800" kern="100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800" kern="1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则皮球通过的路程为</a:t>
            </a:r>
            <a:r>
              <a:rPr lang="en-US" altLang="zh-CN" sz="2800" kern="100" spc="-120" dirty="0">
                <a:latin typeface="Times New Roman" panose="02020603050405020304" pitchFamily="18" charset="0"/>
                <a:cs typeface="Courier New" panose="02070309020205020404" pitchFamily="49" charset="0"/>
              </a:rPr>
              <a:t>5 m</a:t>
            </a:r>
            <a:r>
              <a:rPr lang="zh-CN" altLang="zh-CN" sz="2800" kern="100" spc="-1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spc="-12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7 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m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12 m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；位移为从</a:t>
            </a:r>
            <a:r>
              <a:rPr lang="en-US" altLang="zh-CN" sz="2800" i="1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的有向线段，长度为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2 m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，方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向向西，故位移为－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，故选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2530" name="Picture 2" descr="A2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652" y="3711833"/>
            <a:ext cx="3098059" cy="200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08037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3004" y="652859"/>
            <a:ext cx="11424404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80808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　坐标系　位移－时间图像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一个小球从距地面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高处落下，被地面弹回，在距地面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高处被接住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坐标原点定在抛出点正下方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处，向下为坐标轴的正方向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小球的抛出点、落地点、接住点的位置坐标分别是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A.2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m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m,2 m,1 m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C.4 m,0 m,1 m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m,0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" name="TextBox 14"/>
          <p:cNvSpPr txBox="1"/>
          <p:nvPr/>
        </p:nvSpPr>
        <p:spPr>
          <a:xfrm>
            <a:off x="5117222" y="3296811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816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1155174"/>
            <a:ext cx="11538648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坐标原点定在抛出点正下方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处，向下为坐标轴的正方向，小球从距地面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高处开始下落，在坐标原点的上方，所以抛出点的位置坐标是－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；小球落到地面上，此时距离坐标原点为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，所以落地点的位置坐标是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；小球在距离地面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高处被接住，此时的小球在坐标原点的下方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处，所以接住点的位置坐标是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89531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634280"/>
            <a:ext cx="11299010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所示是一辆电动车做直线运动的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图像，对相应的线段所表示的运动，下列说法中正确的是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315516" y="1980109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0" name="矩形 19"/>
          <p:cNvSpPr/>
          <p:nvPr/>
        </p:nvSpPr>
        <p:spPr>
          <a:xfrm>
            <a:off x="445701" y="1873512"/>
            <a:ext cx="1129901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段表示电动车静止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段发生的位移大于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段发生的位移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时电动车离出发点最远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时电动车回到出发点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3554" name="Picture 2" descr="A2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381" y="1312985"/>
            <a:ext cx="3048154" cy="268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498019" y="3918932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endParaRPr lang="zh-CN" altLang="en-US" dirty="0"/>
          </a:p>
        </p:txBody>
      </p:sp>
      <p:sp>
        <p:nvSpPr>
          <p:cNvPr id="24" name="TextBox 14"/>
          <p:cNvSpPr txBox="1"/>
          <p:nvPr/>
        </p:nvSpPr>
        <p:spPr>
          <a:xfrm>
            <a:off x="325041" y="319690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9418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446620" y="443558"/>
            <a:ext cx="11297173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段电动车位移不随时间变化，处于静止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状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态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段发生的位移大小为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12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8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段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发生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位移大小为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12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段发生的位移大于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BC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段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发生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的位移，选项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从题图可以看出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时电动车离出发点最远，为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8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出发点的坐标为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时电动车的坐标为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，距离出发点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4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，选项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3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3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pic>
        <p:nvPicPr>
          <p:cNvPr id="20" name="Picture 2" descr="A2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39" y="755971"/>
            <a:ext cx="3048154" cy="268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65704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997331"/>
            <a:ext cx="1129901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所示为甲、乙两物体相对于同一参考系的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下列说法正确的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甲、乙两物体的出发点相距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甲物体比乙物体早出发的时间为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甲、乙两物体同向运动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甲、乙两物体在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相遇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315421" y="2390928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1" name="TextBox 38"/>
          <p:cNvSpPr txBox="1"/>
          <p:nvPr/>
        </p:nvSpPr>
        <p:spPr>
          <a:xfrm>
            <a:off x="1023764" y="269941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能力综合练</a:t>
            </a:r>
            <a:endParaRPr lang="en-US" altLang="zh-CN" sz="2399" b="1" kern="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218533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227905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pic>
        <p:nvPicPr>
          <p:cNvPr id="24578" name="Picture 2" descr="A28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73" y="1724427"/>
            <a:ext cx="2685892" cy="21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083780" y="3864377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4</a:t>
            </a:r>
            <a:endParaRPr lang="zh-CN" altLang="en-US" sz="2800" dirty="0"/>
          </a:p>
        </p:txBody>
      </p:sp>
      <p:sp>
        <p:nvSpPr>
          <p:cNvPr id="16" name="TextBox 14"/>
          <p:cNvSpPr txBox="1"/>
          <p:nvPr/>
        </p:nvSpPr>
        <p:spPr>
          <a:xfrm>
            <a:off x="305896" y="2978696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305991" y="425797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6767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63101" y="1053530"/>
            <a:ext cx="11305492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矢量和标量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既有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又有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物理量叫矢量，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只有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没有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物理量叫标量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时间；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温度；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力；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质量；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路程；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属于矢量的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en-US" altLang="zh-CN" sz="2800" u="sng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u="sng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u="sng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属于标量的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en-US" altLang="zh-CN" sz="2800" u="sng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57344" y="183113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77155" y="184006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07748" y="183155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019916" y="183124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037124" y="309219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2915" y="374026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93048" y="3731439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①②④⑤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8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  <p:bldP spid="12" grpId="0"/>
      <p:bldP spid="13" grpId="0"/>
      <p:bldP spid="17" grpId="0"/>
      <p:bldP spid="1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997331"/>
            <a:ext cx="8385809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甲物体在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时刻出发，其运动方向与规定的正方向相反，出发点距原点的距离为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；乙物体在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时刻从原点出发，其运动方向沿规定的正方向，两物体运动方向相反，故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甲、乙两物体在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时刻处于同一位置，即相遇，故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pic>
        <p:nvPicPr>
          <p:cNvPr id="24578" name="Picture 2" descr="A28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819" y="1197298"/>
            <a:ext cx="2685892" cy="21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71484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467941"/>
            <a:ext cx="1129901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2019·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朔州市应县一中高一上学期期末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所示，某人沿着倾角为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的楼梯从一楼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位置走到了二楼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位置，如果楼梯间的宽度为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，则人的位移大小和路程分别为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pic>
        <p:nvPicPr>
          <p:cNvPr id="25602" name="Picture 2" descr="A3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606" y="2036758"/>
            <a:ext cx="1755922" cy="254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0211128" y="4706774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5</a:t>
            </a:r>
            <a:endParaRPr lang="zh-CN" altLang="en-US" sz="28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1691"/>
              </p:ext>
            </p:extLst>
          </p:nvPr>
        </p:nvGraphicFramePr>
        <p:xfrm>
          <a:off x="569913" y="2489200"/>
          <a:ext cx="3503612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文档" r:id="rId19" imgW="3510165" imgH="3101421" progId="Word.Document.12">
                  <p:embed/>
                </p:oleObj>
              </mc:Choice>
              <mc:Fallback>
                <p:oleObj name="文档" r:id="rId19" imgW="3510165" imgH="31014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69913" y="2489200"/>
                        <a:ext cx="3503612" cy="309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14"/>
          <p:cNvSpPr txBox="1"/>
          <p:nvPr/>
        </p:nvSpPr>
        <p:spPr>
          <a:xfrm>
            <a:off x="324943" y="4834034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3016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309067"/>
            <a:ext cx="11299010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所示，物体沿两个半径为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的圆弧由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运动到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，则它的位移和路程分别为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334078"/>
              </p:ext>
            </p:extLst>
          </p:nvPr>
        </p:nvGraphicFramePr>
        <p:xfrm>
          <a:off x="569640" y="1706687"/>
          <a:ext cx="5481637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文档" r:id="rId18" imgW="5482020" imgH="4319639" progId="Word.Document.12">
                  <p:embed/>
                </p:oleObj>
              </mc:Choice>
              <mc:Fallback>
                <p:oleObj name="文档" r:id="rId18" imgW="5482020" imgH="43196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9640" y="1706687"/>
                        <a:ext cx="5481637" cy="431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6" name="Picture 2" descr="A31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416" y="1199692"/>
            <a:ext cx="2980295" cy="272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892124" y="3926343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6</a:t>
            </a:r>
            <a:endParaRPr lang="zh-CN" altLang="en-US" sz="2800" dirty="0"/>
          </a:p>
        </p:txBody>
      </p:sp>
      <p:sp>
        <p:nvSpPr>
          <p:cNvPr id="30" name="TextBox 14"/>
          <p:cNvSpPr txBox="1"/>
          <p:nvPr/>
        </p:nvSpPr>
        <p:spPr>
          <a:xfrm>
            <a:off x="334566" y="3955080"/>
            <a:ext cx="657692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5661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9171"/>
              </p:ext>
            </p:extLst>
          </p:nvPr>
        </p:nvGraphicFramePr>
        <p:xfrm>
          <a:off x="571500" y="1255415"/>
          <a:ext cx="8134350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文档" r:id="rId18" imgW="8138639" imgH="3041948" progId="Word.Document.12">
                  <p:embed/>
                </p:oleObj>
              </mc:Choice>
              <mc:Fallback>
                <p:oleObj name="文档" r:id="rId18" imgW="8138639" imgH="30419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71500" y="1255415"/>
                        <a:ext cx="8134350" cy="303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6" name="Picture 2" descr="A31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416" y="1521657"/>
            <a:ext cx="2980295" cy="272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1449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205751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所示，一辆汽车在一条平直的马路上行驶，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时，汽车在十字路口中心左侧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处；过了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，汽车正好到达十字路口的中心；再过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，汽车行驶到了十字路口中心右侧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 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如果把这条马路抽象为一条坐标轴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，十字路口中心定为坐标轴的原点，向右为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轴的正方向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pic>
        <p:nvPicPr>
          <p:cNvPr id="27650" name="Picture 2" descr="A3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38" y="3042024"/>
            <a:ext cx="3613931" cy="175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627964" y="4850790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7</a:t>
            </a:r>
            <a:endParaRPr lang="zh-CN" altLang="en-US" sz="2800" dirty="0"/>
          </a:p>
        </p:txBody>
      </p:sp>
      <p:sp>
        <p:nvSpPr>
          <p:cNvPr id="32" name="矩形 31"/>
          <p:cNvSpPr/>
          <p:nvPr/>
        </p:nvSpPr>
        <p:spPr>
          <a:xfrm>
            <a:off x="389206" y="2748702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(1)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试将汽车在三个观测时刻的位置坐标填入下表：</a:t>
            </a:r>
            <a:endParaRPr lang="zh-CN" altLang="zh-CN" sz="280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673681"/>
              </p:ext>
            </p:extLst>
          </p:nvPr>
        </p:nvGraphicFramePr>
        <p:xfrm>
          <a:off x="613171" y="3583237"/>
          <a:ext cx="6817870" cy="1580992"/>
        </p:xfrm>
        <a:graphic>
          <a:graphicData uri="http://schemas.openxmlformats.org/drawingml/2006/table">
            <a:tbl>
              <a:tblPr/>
              <a:tblGrid>
                <a:gridCol w="1716796"/>
                <a:gridCol w="1619388"/>
                <a:gridCol w="1619388"/>
                <a:gridCol w="1862298"/>
              </a:tblGrid>
              <a:tr h="7904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观测时刻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t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过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 s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再过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 s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4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位置坐标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</a:t>
                      </a:r>
                      <a:r>
                        <a:rPr lang="en-US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     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</a:t>
                      </a:r>
                      <a:r>
                        <a:rPr lang="en-US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     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</a:t>
                      </a:r>
                      <a:r>
                        <a:rPr lang="en-US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       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8298" marR="582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" name="矩形 32"/>
          <p:cNvSpPr/>
          <p:nvPr/>
        </p:nvSpPr>
        <p:spPr>
          <a:xfrm>
            <a:off x="389206" y="5252665"/>
            <a:ext cx="8574005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</a:rPr>
              <a:t>20 m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</a:rPr>
              <a:t>30 m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40462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1637" y="1053530"/>
            <a:ext cx="11187139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把马路抽象为坐标轴，因为向右为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轴的正方向，所以，在坐标轴上原点左侧的点的坐标为负值，原点右侧的点的坐标为正值，所以可得：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20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30 m.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pic>
        <p:nvPicPr>
          <p:cNvPr id="27650" name="Picture 2" descr="A3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47" y="2412721"/>
            <a:ext cx="3975324" cy="193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67796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9206" y="693490"/>
            <a:ext cx="11322624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说出前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内、后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内汽车的位移分别为多少？这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s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内汽车的位移又是多少？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pic>
        <p:nvPicPr>
          <p:cNvPr id="27650" name="Picture 2" descr="A3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78" y="1624440"/>
            <a:ext cx="4372856" cy="21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389206" y="3845525"/>
            <a:ext cx="11322624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20 m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，方向为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轴正方向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30 m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，方向为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轴正方向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50 m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，方向为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轴正方向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60188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50590" y="1053530"/>
            <a:ext cx="10858127" cy="39192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内汽车的位移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20 m)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20 m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后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内汽车的位移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30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30 m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 s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内汽车的位移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30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20 m)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50 m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上述位移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都是矢量，大小分别为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20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30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50 m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，方向都向右，即方向均为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轴正方向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pic>
        <p:nvPicPr>
          <p:cNvPr id="27650" name="Picture 2" descr="A3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30" y="994224"/>
            <a:ext cx="3975324" cy="193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4552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117426"/>
            <a:ext cx="1129901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所示是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龟兔赛跑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时间图像，看图回答：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矩形 22"/>
          <p:cNvSpPr/>
          <p:nvPr/>
        </p:nvSpPr>
        <p:spPr>
          <a:xfrm>
            <a:off x="445701" y="3545235"/>
            <a:ext cx="1129901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哪一条图线表示获胜者乌龟的运动？哪一条图线表示兔子的运动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？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见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解析</a:t>
            </a:r>
            <a:endParaRPr lang="en-US" altLang="zh-CN" sz="2800" kern="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由题意可知，图线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OBCE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表示乌龟运动的位移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时间图线；图线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OABDF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表示兔子运动的位移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时间图线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3010" name="Picture 2" descr="A3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713" y="909514"/>
            <a:ext cx="4012986" cy="229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732767" y="3141762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8</a:t>
            </a:r>
            <a:endParaRPr lang="zh-CN" altLang="en-US" sz="2800" dirty="0"/>
          </a:p>
        </p:txBody>
      </p:sp>
      <p:sp>
        <p:nvSpPr>
          <p:cNvPr id="2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8941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645894"/>
            <a:ext cx="1129901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兔子在什么时候、什么地方开始睡觉？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矩形 22"/>
          <p:cNvSpPr/>
          <p:nvPr/>
        </p:nvSpPr>
        <p:spPr>
          <a:xfrm>
            <a:off x="445701" y="3823771"/>
            <a:ext cx="1129901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见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解析</a:t>
            </a:r>
            <a:endParaRPr lang="en-US" altLang="zh-CN" sz="2800" kern="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兔子在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时刻开始睡觉，位置在距出发点距离为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处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3010" name="Picture 2" descr="A3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64" y="1360251"/>
            <a:ext cx="4414285" cy="252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6222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63101" y="908861"/>
            <a:ext cx="11305492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研究直线运动时，在物体运动的直线上建立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轴，如图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物体的初、末位置：可用位置坐标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物体的位移大小等于末位置与初位置的坐标之差，即：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标题 5"/>
          <p:cNvSpPr txBox="1">
            <a:spLocks/>
          </p:cNvSpPr>
          <p:nvPr/>
        </p:nvSpPr>
        <p:spPr>
          <a:xfrm>
            <a:off x="463101" y="449053"/>
            <a:ext cx="4113801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三、直线运动的位移</a:t>
            </a:r>
            <a:endParaRPr lang="zh-CN" altLang="zh-CN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A12+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993" y="2925738"/>
            <a:ext cx="4454427" cy="93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732767" y="3842678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1</a:t>
            </a:r>
            <a:endParaRPr lang="zh-CN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463101" y="4248473"/>
            <a:ext cx="11305492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为正，则位移的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为负，则位移的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00036" y="2286544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27931" y="4383654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指向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轴的正方向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07413" y="5031302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指向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轴的负方向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645894"/>
            <a:ext cx="1129901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乌龟何时悄悄地爬过兔子身旁？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矩形 22"/>
          <p:cNvSpPr/>
          <p:nvPr/>
        </p:nvSpPr>
        <p:spPr>
          <a:xfrm>
            <a:off x="445701" y="3823771"/>
            <a:ext cx="1129901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见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解析</a:t>
            </a:r>
            <a:endParaRPr lang="en-US" altLang="zh-CN" sz="2800" kern="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800" i="1" kern="100" dirty="0">
                <a:latin typeface="Times New Roman" panose="02020603050405020304" pitchFamily="18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时刻乌龟悄悄地爬过兔子身旁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3010" name="Picture 2" descr="A3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64" y="1360251"/>
            <a:ext cx="4414285" cy="252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29468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645894"/>
            <a:ext cx="1129901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兔子睡了多长时间？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矩形 22"/>
          <p:cNvSpPr/>
          <p:nvPr/>
        </p:nvSpPr>
        <p:spPr>
          <a:xfrm>
            <a:off x="445701" y="3823771"/>
            <a:ext cx="1129901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见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解析</a:t>
            </a:r>
            <a:endParaRPr lang="en-US" altLang="zh-CN" sz="2800" kern="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兔子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spc="-100" dirty="0">
                <a:latin typeface="Times New Roman" panose="02020603050405020304" pitchFamily="18" charset="0"/>
              </a:rPr>
              <a:t>t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时刻开始睡觉，到</a:t>
            </a:r>
            <a:r>
              <a:rPr lang="en-US" altLang="zh-CN" sz="2800" i="1" kern="100" spc="-100" dirty="0">
                <a:latin typeface="Times New Roman" panose="02020603050405020304" pitchFamily="18" charset="0"/>
              </a:rPr>
              <a:t>t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</a:rPr>
              <a:t>3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时刻醒来，故兔子睡觉的时间为</a:t>
            </a:r>
            <a:r>
              <a:rPr lang="en-US" altLang="zh-CN" sz="2800" i="1" kern="100" spc="-100" dirty="0">
                <a:latin typeface="Times New Roman" panose="02020603050405020304" pitchFamily="18" charset="0"/>
              </a:rPr>
              <a:t>t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</a:rPr>
              <a:t>3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</a:rPr>
              <a:t>t</a:t>
            </a:r>
            <a:r>
              <a:rPr lang="en-US" altLang="zh-CN" sz="2800" kern="100" baseline="-25000" dirty="0">
                <a:latin typeface="Times New Roman" panose="02020603050405020304" pitchFamily="18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3010" name="Picture 2" descr="A3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64" y="1360251"/>
            <a:ext cx="4414285" cy="252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75830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645894"/>
            <a:ext cx="1129901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兔子醒来时乌龟在什么地方？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矩形 22"/>
          <p:cNvSpPr/>
          <p:nvPr/>
        </p:nvSpPr>
        <p:spPr>
          <a:xfrm>
            <a:off x="445701" y="3823771"/>
            <a:ext cx="11299010" cy="133495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见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解析</a:t>
            </a:r>
            <a:endParaRPr lang="en-US" altLang="zh-CN" sz="2800" kern="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当兔子醒来时乌龟在距出发点距离为</a:t>
            </a:r>
            <a:r>
              <a:rPr lang="en-US" altLang="zh-CN" sz="2800" i="1" kern="100" dirty="0">
                <a:latin typeface="Times New Roman" panose="02020603050405020304" pitchFamily="18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的地方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3010" name="Picture 2" descr="A3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64" y="1360251"/>
            <a:ext cx="4414285" cy="252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26688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45701" y="645894"/>
            <a:ext cx="1129901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(6)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谁先到达终点？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4453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矩形 22"/>
          <p:cNvSpPr/>
          <p:nvPr/>
        </p:nvSpPr>
        <p:spPr>
          <a:xfrm>
            <a:off x="445701" y="3823771"/>
            <a:ext cx="1129901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见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解析</a:t>
            </a:r>
            <a:endParaRPr lang="en-US" altLang="zh-CN" sz="2800" kern="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乌龟先到达终点</a:t>
            </a:r>
            <a:r>
              <a:rPr lang="en-US" altLang="zh-CN" sz="2800" kern="100" dirty="0">
                <a:latin typeface="Times New Roman" panose="02020603050405020304" pitchFamily="18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3010" name="Picture 2" descr="A3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64" y="1360251"/>
            <a:ext cx="4414285" cy="252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返回" descr="C:\Users\Administrator\Desktop\新建文件夹\返回.tif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6459538"/>
            <a:ext cx="8620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6817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/>
          <a:stretch/>
        </p:blipFill>
        <p:spPr>
          <a:xfrm>
            <a:off x="0" y="-26590"/>
            <a:ext cx="12193200" cy="68861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5125565"/>
            <a:ext cx="12192000" cy="1732435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defRPr/>
            </a:pPr>
            <a:endParaRPr lang="zh-CN" altLang="en-US" sz="1800" kern="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02918" y="5013970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dirty="0" smtClean="0">
                <a:solidFill>
                  <a:schemeClr val="bg1">
                    <a:lumMod val="8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</a:rPr>
              <a:t>本课结束</a:t>
            </a:r>
            <a:endParaRPr lang="zh-CN" altLang="en-US" sz="4400" b="1" dirty="0">
              <a:solidFill>
                <a:schemeClr val="bg1">
                  <a:lumMod val="85000"/>
                </a:schemeClr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9209881" y="-25401"/>
            <a:ext cx="839788" cy="1212850"/>
          </a:xfrm>
          <a:custGeom>
            <a:avLst/>
            <a:gdLst/>
            <a:ahLst/>
            <a:cxnLst/>
            <a:rect l="l" t="t" r="r" b="b"/>
            <a:pathLst>
              <a:path w="839755" h="1212980">
                <a:moveTo>
                  <a:pt x="340917" y="1060939"/>
                </a:moveTo>
                <a:lnTo>
                  <a:pt x="340917" y="1061406"/>
                </a:lnTo>
                <a:lnTo>
                  <a:pt x="340262" y="1061406"/>
                </a:lnTo>
                <a:close/>
                <a:moveTo>
                  <a:pt x="126009" y="1016516"/>
                </a:moveTo>
                <a:lnTo>
                  <a:pt x="174258" y="1016516"/>
                </a:lnTo>
                <a:lnTo>
                  <a:pt x="174258" y="1046737"/>
                </a:lnTo>
                <a:lnTo>
                  <a:pt x="126009" y="1046737"/>
                </a:lnTo>
                <a:close/>
                <a:moveTo>
                  <a:pt x="291608" y="1015632"/>
                </a:moveTo>
                <a:cubicBezTo>
                  <a:pt x="277470" y="1031774"/>
                  <a:pt x="263154" y="1045500"/>
                  <a:pt x="248662" y="1056811"/>
                </a:cubicBezTo>
                <a:cubicBezTo>
                  <a:pt x="252315" y="1060464"/>
                  <a:pt x="255496" y="1063939"/>
                  <a:pt x="258206" y="1067238"/>
                </a:cubicBezTo>
                <a:cubicBezTo>
                  <a:pt x="272462" y="1055456"/>
                  <a:pt x="287367" y="1041494"/>
                  <a:pt x="302919" y="1025352"/>
                </a:cubicBezTo>
                <a:close/>
                <a:moveTo>
                  <a:pt x="326778" y="1009093"/>
                </a:moveTo>
                <a:lnTo>
                  <a:pt x="326778" y="1061406"/>
                </a:lnTo>
                <a:lnTo>
                  <a:pt x="340262" y="1061406"/>
                </a:lnTo>
                <a:lnTo>
                  <a:pt x="333318" y="1066355"/>
                </a:lnTo>
                <a:cubicBezTo>
                  <a:pt x="308752" y="1077253"/>
                  <a:pt x="279709" y="1084735"/>
                  <a:pt x="246188" y="1088800"/>
                </a:cubicBezTo>
                <a:cubicBezTo>
                  <a:pt x="248427" y="1093513"/>
                  <a:pt x="250194" y="1097754"/>
                  <a:pt x="251490" y="1101525"/>
                </a:cubicBezTo>
                <a:cubicBezTo>
                  <a:pt x="320063" y="1093277"/>
                  <a:pt x="371139" y="1070891"/>
                  <a:pt x="404718" y="1034366"/>
                </a:cubicBezTo>
                <a:lnTo>
                  <a:pt x="393584" y="1023408"/>
                </a:lnTo>
                <a:lnTo>
                  <a:pt x="340917" y="1060939"/>
                </a:lnTo>
                <a:lnTo>
                  <a:pt x="340917" y="1009093"/>
                </a:lnTo>
                <a:close/>
                <a:moveTo>
                  <a:pt x="112931" y="1003791"/>
                </a:moveTo>
                <a:lnTo>
                  <a:pt x="112931" y="1068652"/>
                </a:lnTo>
                <a:lnTo>
                  <a:pt x="126009" y="1068652"/>
                </a:lnTo>
                <a:lnTo>
                  <a:pt x="126009" y="1059462"/>
                </a:lnTo>
                <a:lnTo>
                  <a:pt x="187336" y="1059462"/>
                </a:lnTo>
                <a:lnTo>
                  <a:pt x="187336" y="1003791"/>
                </a:lnTo>
                <a:close/>
                <a:moveTo>
                  <a:pt x="425042" y="984881"/>
                </a:moveTo>
                <a:lnTo>
                  <a:pt x="425042" y="997782"/>
                </a:lnTo>
                <a:lnTo>
                  <a:pt x="444660" y="997782"/>
                </a:lnTo>
                <a:lnTo>
                  <a:pt x="444660" y="1059639"/>
                </a:lnTo>
                <a:cubicBezTo>
                  <a:pt x="444660" y="1066355"/>
                  <a:pt x="442833" y="1071421"/>
                  <a:pt x="439181" y="1074838"/>
                </a:cubicBezTo>
                <a:lnTo>
                  <a:pt x="449078" y="1086326"/>
                </a:lnTo>
                <a:cubicBezTo>
                  <a:pt x="451670" y="1083144"/>
                  <a:pt x="454616" y="1079845"/>
                  <a:pt x="457915" y="1076428"/>
                </a:cubicBezTo>
                <a:cubicBezTo>
                  <a:pt x="464395" y="1070066"/>
                  <a:pt x="472053" y="1062997"/>
                  <a:pt x="480890" y="1055220"/>
                </a:cubicBezTo>
                <a:cubicBezTo>
                  <a:pt x="479594" y="1050154"/>
                  <a:pt x="478475" y="1045088"/>
                  <a:pt x="477532" y="1040021"/>
                </a:cubicBezTo>
                <a:cubicBezTo>
                  <a:pt x="470227" y="1047091"/>
                  <a:pt x="463629" y="1053217"/>
                  <a:pt x="457738" y="1058402"/>
                </a:cubicBezTo>
                <a:lnTo>
                  <a:pt x="457738" y="984881"/>
                </a:lnTo>
                <a:close/>
                <a:moveTo>
                  <a:pt x="540272" y="974983"/>
                </a:moveTo>
                <a:lnTo>
                  <a:pt x="573145" y="974983"/>
                </a:lnTo>
                <a:lnTo>
                  <a:pt x="573145" y="994247"/>
                </a:lnTo>
                <a:lnTo>
                  <a:pt x="540272" y="994247"/>
                </a:lnTo>
                <a:close/>
                <a:moveTo>
                  <a:pt x="494675" y="974983"/>
                </a:moveTo>
                <a:lnTo>
                  <a:pt x="527548" y="974983"/>
                </a:lnTo>
                <a:lnTo>
                  <a:pt x="527548" y="994247"/>
                </a:lnTo>
                <a:lnTo>
                  <a:pt x="494675" y="994247"/>
                </a:lnTo>
                <a:close/>
                <a:moveTo>
                  <a:pt x="98439" y="970742"/>
                </a:moveTo>
                <a:lnTo>
                  <a:pt x="98439" y="983467"/>
                </a:lnTo>
                <a:lnTo>
                  <a:pt x="202005" y="983467"/>
                </a:lnTo>
                <a:lnTo>
                  <a:pt x="202005" y="970742"/>
                </a:lnTo>
                <a:close/>
                <a:moveTo>
                  <a:pt x="540272" y="944762"/>
                </a:moveTo>
                <a:lnTo>
                  <a:pt x="573145" y="944762"/>
                </a:lnTo>
                <a:lnTo>
                  <a:pt x="573145" y="964026"/>
                </a:lnTo>
                <a:lnTo>
                  <a:pt x="540272" y="964026"/>
                </a:lnTo>
                <a:close/>
                <a:moveTo>
                  <a:pt x="494675" y="944762"/>
                </a:moveTo>
                <a:lnTo>
                  <a:pt x="527548" y="944762"/>
                </a:lnTo>
                <a:lnTo>
                  <a:pt x="527548" y="964026"/>
                </a:lnTo>
                <a:lnTo>
                  <a:pt x="494675" y="964026"/>
                </a:lnTo>
                <a:close/>
                <a:moveTo>
                  <a:pt x="74933" y="936102"/>
                </a:moveTo>
                <a:lnTo>
                  <a:pt x="74933" y="1098167"/>
                </a:lnTo>
                <a:lnTo>
                  <a:pt x="88542" y="1098167"/>
                </a:lnTo>
                <a:lnTo>
                  <a:pt x="88542" y="949180"/>
                </a:lnTo>
                <a:lnTo>
                  <a:pt x="211902" y="949180"/>
                </a:lnTo>
                <a:lnTo>
                  <a:pt x="211902" y="1074131"/>
                </a:lnTo>
                <a:cubicBezTo>
                  <a:pt x="211902" y="1080729"/>
                  <a:pt x="208603" y="1084028"/>
                  <a:pt x="202005" y="1084028"/>
                </a:cubicBezTo>
                <a:cubicBezTo>
                  <a:pt x="194346" y="1084028"/>
                  <a:pt x="184685" y="1083498"/>
                  <a:pt x="173020" y="1082437"/>
                </a:cubicBezTo>
                <a:cubicBezTo>
                  <a:pt x="174081" y="1087739"/>
                  <a:pt x="174906" y="1092452"/>
                  <a:pt x="175495" y="1096576"/>
                </a:cubicBezTo>
                <a:cubicBezTo>
                  <a:pt x="186452" y="1097047"/>
                  <a:pt x="196231" y="1097283"/>
                  <a:pt x="204832" y="1097283"/>
                </a:cubicBezTo>
                <a:cubicBezTo>
                  <a:pt x="218618" y="1097283"/>
                  <a:pt x="225510" y="1090744"/>
                  <a:pt x="225510" y="1077666"/>
                </a:cubicBezTo>
                <a:lnTo>
                  <a:pt x="225510" y="936102"/>
                </a:lnTo>
                <a:close/>
                <a:moveTo>
                  <a:pt x="482304" y="933451"/>
                </a:moveTo>
                <a:lnTo>
                  <a:pt x="482304" y="1011214"/>
                </a:lnTo>
                <a:lnTo>
                  <a:pt x="494675" y="1011214"/>
                </a:lnTo>
                <a:lnTo>
                  <a:pt x="494675" y="1005558"/>
                </a:lnTo>
                <a:lnTo>
                  <a:pt x="527548" y="1005558"/>
                </a:lnTo>
                <a:lnTo>
                  <a:pt x="527548" y="1024822"/>
                </a:lnTo>
                <a:lnTo>
                  <a:pt x="473290" y="1024822"/>
                </a:lnTo>
                <a:lnTo>
                  <a:pt x="473290" y="1036487"/>
                </a:lnTo>
                <a:lnTo>
                  <a:pt x="521185" y="1036487"/>
                </a:lnTo>
                <a:cubicBezTo>
                  <a:pt x="507105" y="1054219"/>
                  <a:pt x="489196" y="1068888"/>
                  <a:pt x="467458" y="1080493"/>
                </a:cubicBezTo>
                <a:cubicBezTo>
                  <a:pt x="470875" y="1083910"/>
                  <a:pt x="474292" y="1087798"/>
                  <a:pt x="477709" y="1092158"/>
                </a:cubicBezTo>
                <a:cubicBezTo>
                  <a:pt x="496148" y="1080140"/>
                  <a:pt x="512761" y="1063645"/>
                  <a:pt x="527548" y="1042672"/>
                </a:cubicBezTo>
                <a:lnTo>
                  <a:pt x="527548" y="1099404"/>
                </a:lnTo>
                <a:lnTo>
                  <a:pt x="540272" y="1099404"/>
                </a:lnTo>
                <a:lnTo>
                  <a:pt x="540272" y="1042142"/>
                </a:lnTo>
                <a:cubicBezTo>
                  <a:pt x="553410" y="1062702"/>
                  <a:pt x="570671" y="1078549"/>
                  <a:pt x="592055" y="1089683"/>
                </a:cubicBezTo>
                <a:cubicBezTo>
                  <a:pt x="594883" y="1085324"/>
                  <a:pt x="597770" y="1080906"/>
                  <a:pt x="600715" y="1076428"/>
                </a:cubicBezTo>
                <a:cubicBezTo>
                  <a:pt x="579213" y="1068358"/>
                  <a:pt x="561186" y="1055044"/>
                  <a:pt x="546635" y="1036487"/>
                </a:cubicBezTo>
                <a:lnTo>
                  <a:pt x="595767" y="1036487"/>
                </a:lnTo>
                <a:lnTo>
                  <a:pt x="595767" y="1024822"/>
                </a:lnTo>
                <a:lnTo>
                  <a:pt x="540272" y="1024822"/>
                </a:lnTo>
                <a:lnTo>
                  <a:pt x="540272" y="1005558"/>
                </a:lnTo>
                <a:lnTo>
                  <a:pt x="573145" y="1005558"/>
                </a:lnTo>
                <a:lnTo>
                  <a:pt x="573145" y="1011214"/>
                </a:lnTo>
                <a:lnTo>
                  <a:pt x="585516" y="1011214"/>
                </a:lnTo>
                <a:lnTo>
                  <a:pt x="585516" y="933451"/>
                </a:lnTo>
                <a:close/>
                <a:moveTo>
                  <a:pt x="444483" y="929916"/>
                </a:moveTo>
                <a:lnTo>
                  <a:pt x="435116" y="938223"/>
                </a:lnTo>
                <a:cubicBezTo>
                  <a:pt x="443246" y="946824"/>
                  <a:pt x="451434" y="956426"/>
                  <a:pt x="459682" y="967030"/>
                </a:cubicBezTo>
                <a:lnTo>
                  <a:pt x="470639" y="958017"/>
                </a:lnTo>
                <a:cubicBezTo>
                  <a:pt x="463806" y="949534"/>
                  <a:pt x="455087" y="940167"/>
                  <a:pt x="444483" y="929916"/>
                </a:cubicBezTo>
                <a:close/>
                <a:moveTo>
                  <a:pt x="644015" y="927089"/>
                </a:moveTo>
                <a:cubicBezTo>
                  <a:pt x="634118" y="961257"/>
                  <a:pt x="621039" y="990359"/>
                  <a:pt x="604780" y="1014395"/>
                </a:cubicBezTo>
                <a:cubicBezTo>
                  <a:pt x="607254" y="1019579"/>
                  <a:pt x="609375" y="1024704"/>
                  <a:pt x="611142" y="1029771"/>
                </a:cubicBezTo>
                <a:cubicBezTo>
                  <a:pt x="617976" y="1020463"/>
                  <a:pt x="624397" y="1010242"/>
                  <a:pt x="630406" y="999108"/>
                </a:cubicBezTo>
                <a:lnTo>
                  <a:pt x="630406" y="1099404"/>
                </a:lnTo>
                <a:lnTo>
                  <a:pt x="644368" y="1099404"/>
                </a:lnTo>
                <a:lnTo>
                  <a:pt x="644368" y="969947"/>
                </a:lnTo>
                <a:cubicBezTo>
                  <a:pt x="649435" y="957929"/>
                  <a:pt x="654148" y="945057"/>
                  <a:pt x="658507" y="931330"/>
                </a:cubicBezTo>
                <a:close/>
                <a:moveTo>
                  <a:pt x="719303" y="926912"/>
                </a:moveTo>
                <a:lnTo>
                  <a:pt x="719303" y="967914"/>
                </a:lnTo>
                <a:lnTo>
                  <a:pt x="689966" y="967914"/>
                </a:lnTo>
                <a:cubicBezTo>
                  <a:pt x="692617" y="960079"/>
                  <a:pt x="695091" y="951772"/>
                  <a:pt x="697388" y="942995"/>
                </a:cubicBezTo>
                <a:lnTo>
                  <a:pt x="683073" y="938930"/>
                </a:lnTo>
                <a:cubicBezTo>
                  <a:pt x="677771" y="963201"/>
                  <a:pt x="669523" y="985175"/>
                  <a:pt x="658330" y="1004851"/>
                </a:cubicBezTo>
                <a:cubicBezTo>
                  <a:pt x="662690" y="1007797"/>
                  <a:pt x="666578" y="1010919"/>
                  <a:pt x="669995" y="1014218"/>
                </a:cubicBezTo>
                <a:cubicBezTo>
                  <a:pt x="675650" y="1004262"/>
                  <a:pt x="680864" y="992951"/>
                  <a:pt x="685636" y="980285"/>
                </a:cubicBezTo>
                <a:lnTo>
                  <a:pt x="719303" y="980285"/>
                </a:lnTo>
                <a:lnTo>
                  <a:pt x="719303" y="1024999"/>
                </a:lnTo>
                <a:lnTo>
                  <a:pt x="657977" y="1024999"/>
                </a:lnTo>
                <a:lnTo>
                  <a:pt x="657977" y="1037370"/>
                </a:lnTo>
                <a:lnTo>
                  <a:pt x="719303" y="1037370"/>
                </a:lnTo>
                <a:lnTo>
                  <a:pt x="719303" y="1099227"/>
                </a:lnTo>
                <a:lnTo>
                  <a:pt x="733442" y="1099227"/>
                </a:lnTo>
                <a:lnTo>
                  <a:pt x="733442" y="1037370"/>
                </a:lnTo>
                <a:lnTo>
                  <a:pt x="781513" y="1037370"/>
                </a:lnTo>
                <a:lnTo>
                  <a:pt x="781513" y="1024999"/>
                </a:lnTo>
                <a:lnTo>
                  <a:pt x="733442" y="1024999"/>
                </a:lnTo>
                <a:lnTo>
                  <a:pt x="733442" y="980285"/>
                </a:lnTo>
                <a:lnTo>
                  <a:pt x="775681" y="980285"/>
                </a:lnTo>
                <a:lnTo>
                  <a:pt x="775681" y="967914"/>
                </a:lnTo>
                <a:lnTo>
                  <a:pt x="733442" y="967914"/>
                </a:lnTo>
                <a:lnTo>
                  <a:pt x="733442" y="926912"/>
                </a:lnTo>
                <a:close/>
                <a:moveTo>
                  <a:pt x="328192" y="925675"/>
                </a:moveTo>
                <a:lnTo>
                  <a:pt x="328192" y="991596"/>
                </a:lnTo>
                <a:lnTo>
                  <a:pt x="290371" y="991596"/>
                </a:lnTo>
                <a:lnTo>
                  <a:pt x="290371" y="941758"/>
                </a:lnTo>
                <a:lnTo>
                  <a:pt x="276233" y="941758"/>
                </a:lnTo>
                <a:lnTo>
                  <a:pt x="276233" y="991596"/>
                </a:lnTo>
                <a:lnTo>
                  <a:pt x="246188" y="991596"/>
                </a:lnTo>
                <a:lnTo>
                  <a:pt x="246188" y="1004675"/>
                </a:lnTo>
                <a:lnTo>
                  <a:pt x="416912" y="1004675"/>
                </a:lnTo>
                <a:lnTo>
                  <a:pt x="416912" y="991596"/>
                </a:lnTo>
                <a:lnTo>
                  <a:pt x="342331" y="991596"/>
                </a:lnTo>
                <a:lnTo>
                  <a:pt x="342331" y="964203"/>
                </a:lnTo>
                <a:lnTo>
                  <a:pt x="403304" y="964203"/>
                </a:lnTo>
                <a:lnTo>
                  <a:pt x="403304" y="951478"/>
                </a:lnTo>
                <a:lnTo>
                  <a:pt x="342331" y="951478"/>
                </a:lnTo>
                <a:lnTo>
                  <a:pt x="342331" y="925675"/>
                </a:lnTo>
                <a:close/>
                <a:moveTo>
                  <a:pt x="377680" y="562669"/>
                </a:moveTo>
                <a:cubicBezTo>
                  <a:pt x="380204" y="562595"/>
                  <a:pt x="381912" y="564228"/>
                  <a:pt x="383471" y="565342"/>
                </a:cubicBezTo>
                <a:cubicBezTo>
                  <a:pt x="385030" y="566456"/>
                  <a:pt x="386441" y="567347"/>
                  <a:pt x="387035" y="569351"/>
                </a:cubicBezTo>
                <a:cubicBezTo>
                  <a:pt x="387629" y="571356"/>
                  <a:pt x="388965" y="572766"/>
                  <a:pt x="387035" y="577370"/>
                </a:cubicBezTo>
                <a:cubicBezTo>
                  <a:pt x="385105" y="581973"/>
                  <a:pt x="378645" y="590808"/>
                  <a:pt x="375453" y="596971"/>
                </a:cubicBezTo>
                <a:lnTo>
                  <a:pt x="373516" y="601240"/>
                </a:lnTo>
                <a:lnTo>
                  <a:pt x="373347" y="600715"/>
                </a:lnTo>
                <a:cubicBezTo>
                  <a:pt x="371360" y="596943"/>
                  <a:pt x="368715" y="596636"/>
                  <a:pt x="368325" y="593407"/>
                </a:cubicBezTo>
                <a:cubicBezTo>
                  <a:pt x="367805" y="589100"/>
                  <a:pt x="371221" y="583458"/>
                  <a:pt x="371889" y="580042"/>
                </a:cubicBezTo>
                <a:cubicBezTo>
                  <a:pt x="372557" y="576627"/>
                  <a:pt x="372483" y="575291"/>
                  <a:pt x="372334" y="572915"/>
                </a:cubicBezTo>
                <a:cubicBezTo>
                  <a:pt x="372186" y="570539"/>
                  <a:pt x="370552" y="569797"/>
                  <a:pt x="370998" y="565787"/>
                </a:cubicBezTo>
                <a:lnTo>
                  <a:pt x="371185" y="564871"/>
                </a:lnTo>
                <a:lnTo>
                  <a:pt x="372157" y="564559"/>
                </a:lnTo>
                <a:cubicBezTo>
                  <a:pt x="375105" y="563449"/>
                  <a:pt x="375787" y="562725"/>
                  <a:pt x="377680" y="562669"/>
                </a:cubicBezTo>
                <a:close/>
                <a:moveTo>
                  <a:pt x="597199" y="524336"/>
                </a:moveTo>
                <a:cubicBezTo>
                  <a:pt x="594783" y="524455"/>
                  <a:pt x="592501" y="524875"/>
                  <a:pt x="590876" y="525407"/>
                </a:cubicBezTo>
                <a:cubicBezTo>
                  <a:pt x="587627" y="526471"/>
                  <a:pt x="587011" y="530057"/>
                  <a:pt x="584826" y="531457"/>
                </a:cubicBezTo>
                <a:cubicBezTo>
                  <a:pt x="582641" y="532858"/>
                  <a:pt x="579672" y="532634"/>
                  <a:pt x="577767" y="533810"/>
                </a:cubicBezTo>
                <a:cubicBezTo>
                  <a:pt x="575862" y="534987"/>
                  <a:pt x="573677" y="536275"/>
                  <a:pt x="573397" y="538516"/>
                </a:cubicBezTo>
                <a:cubicBezTo>
                  <a:pt x="573117" y="540757"/>
                  <a:pt x="575638" y="543950"/>
                  <a:pt x="576086" y="547256"/>
                </a:cubicBezTo>
                <a:cubicBezTo>
                  <a:pt x="576534" y="550561"/>
                  <a:pt x="575918" y="554538"/>
                  <a:pt x="576086" y="558348"/>
                </a:cubicBezTo>
                <a:cubicBezTo>
                  <a:pt x="576254" y="562157"/>
                  <a:pt x="576927" y="567535"/>
                  <a:pt x="577095" y="570112"/>
                </a:cubicBezTo>
                <a:cubicBezTo>
                  <a:pt x="577263" y="572689"/>
                  <a:pt x="576983" y="571121"/>
                  <a:pt x="577095" y="573810"/>
                </a:cubicBezTo>
                <a:cubicBezTo>
                  <a:pt x="577207" y="576499"/>
                  <a:pt x="577879" y="582213"/>
                  <a:pt x="577767" y="586247"/>
                </a:cubicBezTo>
                <a:cubicBezTo>
                  <a:pt x="577655" y="590280"/>
                  <a:pt x="577319" y="596723"/>
                  <a:pt x="576422" y="598011"/>
                </a:cubicBezTo>
                <a:cubicBezTo>
                  <a:pt x="575526" y="599300"/>
                  <a:pt x="573957" y="595266"/>
                  <a:pt x="572389" y="593978"/>
                </a:cubicBezTo>
                <a:cubicBezTo>
                  <a:pt x="570820" y="592689"/>
                  <a:pt x="569196" y="591961"/>
                  <a:pt x="567011" y="590280"/>
                </a:cubicBezTo>
                <a:cubicBezTo>
                  <a:pt x="564826" y="588600"/>
                  <a:pt x="562081" y="585686"/>
                  <a:pt x="559280" y="583894"/>
                </a:cubicBezTo>
                <a:cubicBezTo>
                  <a:pt x="556479" y="582101"/>
                  <a:pt x="552669" y="580140"/>
                  <a:pt x="550204" y="579524"/>
                </a:cubicBezTo>
                <a:cubicBezTo>
                  <a:pt x="547739" y="578908"/>
                  <a:pt x="546003" y="579356"/>
                  <a:pt x="544490" y="580196"/>
                </a:cubicBezTo>
                <a:cubicBezTo>
                  <a:pt x="542977" y="581037"/>
                  <a:pt x="542865" y="583782"/>
                  <a:pt x="541129" y="584566"/>
                </a:cubicBezTo>
                <a:cubicBezTo>
                  <a:pt x="539392" y="585350"/>
                  <a:pt x="535695" y="584622"/>
                  <a:pt x="534070" y="584902"/>
                </a:cubicBezTo>
                <a:cubicBezTo>
                  <a:pt x="532445" y="585182"/>
                  <a:pt x="531269" y="584790"/>
                  <a:pt x="531381" y="586247"/>
                </a:cubicBezTo>
                <a:cubicBezTo>
                  <a:pt x="531493" y="587703"/>
                  <a:pt x="533734" y="591793"/>
                  <a:pt x="534742" y="593641"/>
                </a:cubicBezTo>
                <a:cubicBezTo>
                  <a:pt x="535751" y="595490"/>
                  <a:pt x="536871" y="595658"/>
                  <a:pt x="537431" y="597339"/>
                </a:cubicBezTo>
                <a:cubicBezTo>
                  <a:pt x="537991" y="599020"/>
                  <a:pt x="538103" y="600476"/>
                  <a:pt x="538103" y="603725"/>
                </a:cubicBezTo>
                <a:cubicBezTo>
                  <a:pt x="538103" y="606975"/>
                  <a:pt x="537039" y="613417"/>
                  <a:pt x="537431" y="616835"/>
                </a:cubicBezTo>
                <a:cubicBezTo>
                  <a:pt x="537823" y="620252"/>
                  <a:pt x="540344" y="622045"/>
                  <a:pt x="540456" y="624229"/>
                </a:cubicBezTo>
                <a:cubicBezTo>
                  <a:pt x="540568" y="626414"/>
                  <a:pt x="539224" y="628207"/>
                  <a:pt x="538103" y="629944"/>
                </a:cubicBezTo>
                <a:cubicBezTo>
                  <a:pt x="536983" y="631680"/>
                  <a:pt x="535302" y="632969"/>
                  <a:pt x="533734" y="634649"/>
                </a:cubicBezTo>
                <a:cubicBezTo>
                  <a:pt x="533734" y="634649"/>
                  <a:pt x="530765" y="638907"/>
                  <a:pt x="528692" y="640028"/>
                </a:cubicBezTo>
                <a:cubicBezTo>
                  <a:pt x="526619" y="641148"/>
                  <a:pt x="523426" y="640476"/>
                  <a:pt x="521297" y="641372"/>
                </a:cubicBezTo>
                <a:cubicBezTo>
                  <a:pt x="519168" y="642268"/>
                  <a:pt x="517544" y="644677"/>
                  <a:pt x="515919" y="645406"/>
                </a:cubicBezTo>
                <a:cubicBezTo>
                  <a:pt x="514294" y="646134"/>
                  <a:pt x="513678" y="645574"/>
                  <a:pt x="511549" y="645742"/>
                </a:cubicBezTo>
                <a:cubicBezTo>
                  <a:pt x="511549" y="645742"/>
                  <a:pt x="505107" y="645742"/>
                  <a:pt x="503146" y="646414"/>
                </a:cubicBezTo>
                <a:cubicBezTo>
                  <a:pt x="501185" y="647086"/>
                  <a:pt x="500737" y="648039"/>
                  <a:pt x="499785" y="649775"/>
                </a:cubicBezTo>
                <a:cubicBezTo>
                  <a:pt x="498832" y="651512"/>
                  <a:pt x="497824" y="655209"/>
                  <a:pt x="497432" y="656834"/>
                </a:cubicBezTo>
                <a:cubicBezTo>
                  <a:pt x="497039" y="658459"/>
                  <a:pt x="498888" y="658683"/>
                  <a:pt x="497432" y="659523"/>
                </a:cubicBezTo>
                <a:cubicBezTo>
                  <a:pt x="495975" y="660363"/>
                  <a:pt x="490765" y="661092"/>
                  <a:pt x="488692" y="661876"/>
                </a:cubicBezTo>
                <a:cubicBezTo>
                  <a:pt x="486619" y="662660"/>
                  <a:pt x="486563" y="663837"/>
                  <a:pt x="484995" y="664229"/>
                </a:cubicBezTo>
                <a:cubicBezTo>
                  <a:pt x="483426" y="664621"/>
                  <a:pt x="483370" y="664005"/>
                  <a:pt x="479281" y="664229"/>
                </a:cubicBezTo>
                <a:cubicBezTo>
                  <a:pt x="475191" y="664453"/>
                  <a:pt x="464547" y="664565"/>
                  <a:pt x="460457" y="665573"/>
                </a:cubicBezTo>
                <a:cubicBezTo>
                  <a:pt x="456368" y="666582"/>
                  <a:pt x="455863" y="667982"/>
                  <a:pt x="454743" y="670279"/>
                </a:cubicBezTo>
                <a:cubicBezTo>
                  <a:pt x="453622" y="672576"/>
                  <a:pt x="452390" y="676498"/>
                  <a:pt x="453735" y="679355"/>
                </a:cubicBezTo>
                <a:cubicBezTo>
                  <a:pt x="455079" y="682212"/>
                  <a:pt x="460345" y="685293"/>
                  <a:pt x="462810" y="687422"/>
                </a:cubicBezTo>
                <a:cubicBezTo>
                  <a:pt x="465275" y="689551"/>
                  <a:pt x="466115" y="690951"/>
                  <a:pt x="468524" y="692128"/>
                </a:cubicBezTo>
                <a:cubicBezTo>
                  <a:pt x="470933" y="693304"/>
                  <a:pt x="475807" y="695209"/>
                  <a:pt x="477264" y="694481"/>
                </a:cubicBezTo>
                <a:cubicBezTo>
                  <a:pt x="478720" y="693752"/>
                  <a:pt x="478888" y="690839"/>
                  <a:pt x="479953" y="689775"/>
                </a:cubicBezTo>
                <a:cubicBezTo>
                  <a:pt x="481017" y="688710"/>
                  <a:pt x="481521" y="688991"/>
                  <a:pt x="483650" y="688094"/>
                </a:cubicBezTo>
                <a:cubicBezTo>
                  <a:pt x="485779" y="687198"/>
                  <a:pt x="489252" y="686077"/>
                  <a:pt x="492726" y="684397"/>
                </a:cubicBezTo>
                <a:cubicBezTo>
                  <a:pt x="496199" y="682716"/>
                  <a:pt x="500177" y="680307"/>
                  <a:pt x="504490" y="678010"/>
                </a:cubicBezTo>
                <a:cubicBezTo>
                  <a:pt x="508804" y="675714"/>
                  <a:pt x="514238" y="672688"/>
                  <a:pt x="518608" y="670615"/>
                </a:cubicBezTo>
                <a:cubicBezTo>
                  <a:pt x="522978" y="668543"/>
                  <a:pt x="526115" y="667758"/>
                  <a:pt x="530709" y="665573"/>
                </a:cubicBezTo>
                <a:cubicBezTo>
                  <a:pt x="535302" y="663389"/>
                  <a:pt x="540512" y="658963"/>
                  <a:pt x="546171" y="657506"/>
                </a:cubicBezTo>
                <a:cubicBezTo>
                  <a:pt x="551829" y="656050"/>
                  <a:pt x="560176" y="657114"/>
                  <a:pt x="564658" y="656834"/>
                </a:cubicBezTo>
                <a:cubicBezTo>
                  <a:pt x="569139" y="656554"/>
                  <a:pt x="570484" y="655658"/>
                  <a:pt x="573061" y="655826"/>
                </a:cubicBezTo>
                <a:cubicBezTo>
                  <a:pt x="575638" y="655994"/>
                  <a:pt x="578775" y="656330"/>
                  <a:pt x="580120" y="657842"/>
                </a:cubicBezTo>
                <a:cubicBezTo>
                  <a:pt x="581464" y="659355"/>
                  <a:pt x="581240" y="662492"/>
                  <a:pt x="581128" y="664901"/>
                </a:cubicBezTo>
                <a:cubicBezTo>
                  <a:pt x="581016" y="667310"/>
                  <a:pt x="579392" y="669943"/>
                  <a:pt x="579448" y="672296"/>
                </a:cubicBezTo>
                <a:cubicBezTo>
                  <a:pt x="579504" y="674649"/>
                  <a:pt x="581072" y="676834"/>
                  <a:pt x="581464" y="679019"/>
                </a:cubicBezTo>
                <a:cubicBezTo>
                  <a:pt x="581857" y="681204"/>
                  <a:pt x="581352" y="683164"/>
                  <a:pt x="581801" y="685405"/>
                </a:cubicBezTo>
                <a:cubicBezTo>
                  <a:pt x="582249" y="687646"/>
                  <a:pt x="584714" y="691344"/>
                  <a:pt x="584153" y="692464"/>
                </a:cubicBezTo>
                <a:cubicBezTo>
                  <a:pt x="583593" y="693584"/>
                  <a:pt x="580008" y="692856"/>
                  <a:pt x="578439" y="692128"/>
                </a:cubicBezTo>
                <a:cubicBezTo>
                  <a:pt x="576871" y="691399"/>
                  <a:pt x="576703" y="689831"/>
                  <a:pt x="574742" y="688094"/>
                </a:cubicBezTo>
                <a:cubicBezTo>
                  <a:pt x="572781" y="686358"/>
                  <a:pt x="569308" y="682940"/>
                  <a:pt x="566675" y="681708"/>
                </a:cubicBezTo>
                <a:cubicBezTo>
                  <a:pt x="564042" y="680475"/>
                  <a:pt x="561577" y="679915"/>
                  <a:pt x="558944" y="680699"/>
                </a:cubicBezTo>
                <a:cubicBezTo>
                  <a:pt x="556311" y="681484"/>
                  <a:pt x="553509" y="684957"/>
                  <a:pt x="550876" y="686414"/>
                </a:cubicBezTo>
                <a:cubicBezTo>
                  <a:pt x="548243" y="687870"/>
                  <a:pt x="545834" y="687982"/>
                  <a:pt x="543145" y="689439"/>
                </a:cubicBezTo>
                <a:cubicBezTo>
                  <a:pt x="540456" y="690895"/>
                  <a:pt x="537991" y="693584"/>
                  <a:pt x="534742" y="695153"/>
                </a:cubicBezTo>
                <a:cubicBezTo>
                  <a:pt x="531493" y="696722"/>
                  <a:pt x="527459" y="697058"/>
                  <a:pt x="523650" y="698850"/>
                </a:cubicBezTo>
                <a:cubicBezTo>
                  <a:pt x="519840" y="700643"/>
                  <a:pt x="514574" y="704004"/>
                  <a:pt x="511885" y="705909"/>
                </a:cubicBezTo>
                <a:cubicBezTo>
                  <a:pt x="509196" y="707814"/>
                  <a:pt x="506675" y="708318"/>
                  <a:pt x="507516" y="710279"/>
                </a:cubicBezTo>
                <a:cubicBezTo>
                  <a:pt x="508356" y="712240"/>
                  <a:pt x="513622" y="717338"/>
                  <a:pt x="516927" y="717674"/>
                </a:cubicBezTo>
                <a:cubicBezTo>
                  <a:pt x="520232" y="718010"/>
                  <a:pt x="524322" y="713864"/>
                  <a:pt x="527347" y="712296"/>
                </a:cubicBezTo>
                <a:cubicBezTo>
                  <a:pt x="527347" y="712296"/>
                  <a:pt x="531717" y="709102"/>
                  <a:pt x="535078" y="708262"/>
                </a:cubicBezTo>
                <a:cubicBezTo>
                  <a:pt x="538439" y="707422"/>
                  <a:pt x="542865" y="708542"/>
                  <a:pt x="547515" y="707254"/>
                </a:cubicBezTo>
                <a:cubicBezTo>
                  <a:pt x="552165" y="705965"/>
                  <a:pt x="558495" y="701596"/>
                  <a:pt x="562977" y="700531"/>
                </a:cubicBezTo>
                <a:cubicBezTo>
                  <a:pt x="567459" y="699467"/>
                  <a:pt x="571829" y="699187"/>
                  <a:pt x="574406" y="700867"/>
                </a:cubicBezTo>
                <a:cubicBezTo>
                  <a:pt x="576983" y="702548"/>
                  <a:pt x="577935" y="705573"/>
                  <a:pt x="578439" y="710615"/>
                </a:cubicBezTo>
                <a:cubicBezTo>
                  <a:pt x="578817" y="714396"/>
                  <a:pt x="577746" y="720730"/>
                  <a:pt x="577423" y="726143"/>
                </a:cubicBezTo>
                <a:cubicBezTo>
                  <a:pt x="577424" y="726837"/>
                  <a:pt x="577425" y="727531"/>
                  <a:pt x="577426" y="728226"/>
                </a:cubicBezTo>
                <a:lnTo>
                  <a:pt x="576758" y="730447"/>
                </a:lnTo>
                <a:cubicBezTo>
                  <a:pt x="574686" y="734144"/>
                  <a:pt x="571605" y="737954"/>
                  <a:pt x="569364" y="740867"/>
                </a:cubicBezTo>
                <a:cubicBezTo>
                  <a:pt x="567123" y="743780"/>
                  <a:pt x="564826" y="745517"/>
                  <a:pt x="563313" y="747925"/>
                </a:cubicBezTo>
                <a:cubicBezTo>
                  <a:pt x="561801" y="750334"/>
                  <a:pt x="562865" y="752967"/>
                  <a:pt x="560288" y="755320"/>
                </a:cubicBezTo>
                <a:cubicBezTo>
                  <a:pt x="557711" y="757673"/>
                  <a:pt x="551717" y="758738"/>
                  <a:pt x="547851" y="762043"/>
                </a:cubicBezTo>
                <a:cubicBezTo>
                  <a:pt x="543986" y="765348"/>
                  <a:pt x="540680" y="771959"/>
                  <a:pt x="537095" y="775152"/>
                </a:cubicBezTo>
                <a:cubicBezTo>
                  <a:pt x="533510" y="778345"/>
                  <a:pt x="530429" y="778681"/>
                  <a:pt x="526339" y="781202"/>
                </a:cubicBezTo>
                <a:cubicBezTo>
                  <a:pt x="522249" y="783723"/>
                  <a:pt x="516703" y="787589"/>
                  <a:pt x="512558" y="790278"/>
                </a:cubicBezTo>
                <a:cubicBezTo>
                  <a:pt x="512558" y="790278"/>
                  <a:pt x="505387" y="794031"/>
                  <a:pt x="501465" y="797337"/>
                </a:cubicBezTo>
                <a:cubicBezTo>
                  <a:pt x="497544" y="800642"/>
                  <a:pt x="493062" y="806972"/>
                  <a:pt x="489028" y="810110"/>
                </a:cubicBezTo>
                <a:cubicBezTo>
                  <a:pt x="484995" y="813247"/>
                  <a:pt x="479841" y="813919"/>
                  <a:pt x="477264" y="816160"/>
                </a:cubicBezTo>
                <a:cubicBezTo>
                  <a:pt x="474687" y="818401"/>
                  <a:pt x="472278" y="822042"/>
                  <a:pt x="473566" y="823555"/>
                </a:cubicBezTo>
                <a:cubicBezTo>
                  <a:pt x="474855" y="825067"/>
                  <a:pt x="481129" y="825964"/>
                  <a:pt x="484995" y="825236"/>
                </a:cubicBezTo>
                <a:cubicBezTo>
                  <a:pt x="488860" y="824507"/>
                  <a:pt x="492053" y="821146"/>
                  <a:pt x="496759" y="819185"/>
                </a:cubicBezTo>
                <a:cubicBezTo>
                  <a:pt x="501465" y="817224"/>
                  <a:pt x="508412" y="815656"/>
                  <a:pt x="513230" y="813471"/>
                </a:cubicBezTo>
                <a:cubicBezTo>
                  <a:pt x="518048" y="811286"/>
                  <a:pt x="520569" y="809269"/>
                  <a:pt x="525667" y="806076"/>
                </a:cubicBezTo>
                <a:cubicBezTo>
                  <a:pt x="530765" y="802883"/>
                  <a:pt x="538384" y="797673"/>
                  <a:pt x="543818" y="794311"/>
                </a:cubicBezTo>
                <a:cubicBezTo>
                  <a:pt x="549252" y="790950"/>
                  <a:pt x="553061" y="790334"/>
                  <a:pt x="558271" y="785908"/>
                </a:cubicBezTo>
                <a:cubicBezTo>
                  <a:pt x="563481" y="781482"/>
                  <a:pt x="570540" y="772519"/>
                  <a:pt x="575078" y="767757"/>
                </a:cubicBezTo>
                <a:cubicBezTo>
                  <a:pt x="579616" y="762995"/>
                  <a:pt x="581352" y="762211"/>
                  <a:pt x="585498" y="757337"/>
                </a:cubicBezTo>
                <a:cubicBezTo>
                  <a:pt x="588607" y="753682"/>
                  <a:pt x="593355" y="747726"/>
                  <a:pt x="596905" y="742873"/>
                </a:cubicBezTo>
                <a:lnTo>
                  <a:pt x="599609" y="739004"/>
                </a:lnTo>
                <a:lnTo>
                  <a:pt x="600288" y="738514"/>
                </a:lnTo>
                <a:cubicBezTo>
                  <a:pt x="605666" y="733752"/>
                  <a:pt x="610204" y="726021"/>
                  <a:pt x="615414" y="719018"/>
                </a:cubicBezTo>
                <a:cubicBezTo>
                  <a:pt x="620624" y="712015"/>
                  <a:pt x="626450" y="702716"/>
                  <a:pt x="631548" y="696498"/>
                </a:cubicBezTo>
                <a:cubicBezTo>
                  <a:pt x="636646" y="690279"/>
                  <a:pt x="641352" y="685685"/>
                  <a:pt x="646001" y="681708"/>
                </a:cubicBezTo>
                <a:cubicBezTo>
                  <a:pt x="650651" y="677730"/>
                  <a:pt x="657038" y="675881"/>
                  <a:pt x="659447" y="672632"/>
                </a:cubicBezTo>
                <a:cubicBezTo>
                  <a:pt x="661856" y="669383"/>
                  <a:pt x="661015" y="665013"/>
                  <a:pt x="660455" y="662212"/>
                </a:cubicBezTo>
                <a:cubicBezTo>
                  <a:pt x="659895" y="659411"/>
                  <a:pt x="656926" y="657899"/>
                  <a:pt x="656085" y="655826"/>
                </a:cubicBezTo>
                <a:cubicBezTo>
                  <a:pt x="655245" y="653753"/>
                  <a:pt x="656197" y="651960"/>
                  <a:pt x="655413" y="649775"/>
                </a:cubicBezTo>
                <a:cubicBezTo>
                  <a:pt x="654629" y="647590"/>
                  <a:pt x="653957" y="643613"/>
                  <a:pt x="651380" y="642717"/>
                </a:cubicBezTo>
                <a:cubicBezTo>
                  <a:pt x="648803" y="641820"/>
                  <a:pt x="643593" y="643949"/>
                  <a:pt x="639951" y="644397"/>
                </a:cubicBezTo>
                <a:cubicBezTo>
                  <a:pt x="636310" y="644846"/>
                  <a:pt x="631436" y="644397"/>
                  <a:pt x="629531" y="645406"/>
                </a:cubicBezTo>
                <a:cubicBezTo>
                  <a:pt x="627626" y="646414"/>
                  <a:pt x="629363" y="649271"/>
                  <a:pt x="628523" y="650448"/>
                </a:cubicBezTo>
                <a:cubicBezTo>
                  <a:pt x="627682" y="651624"/>
                  <a:pt x="625441" y="650728"/>
                  <a:pt x="624489" y="652464"/>
                </a:cubicBezTo>
                <a:cubicBezTo>
                  <a:pt x="623537" y="654201"/>
                  <a:pt x="622865" y="657955"/>
                  <a:pt x="622808" y="660868"/>
                </a:cubicBezTo>
                <a:cubicBezTo>
                  <a:pt x="622752" y="663781"/>
                  <a:pt x="624825" y="668094"/>
                  <a:pt x="624153" y="669943"/>
                </a:cubicBezTo>
                <a:cubicBezTo>
                  <a:pt x="623481" y="671792"/>
                  <a:pt x="620512" y="672352"/>
                  <a:pt x="618775" y="671960"/>
                </a:cubicBezTo>
                <a:cubicBezTo>
                  <a:pt x="617038" y="671568"/>
                  <a:pt x="613957" y="671344"/>
                  <a:pt x="613733" y="667590"/>
                </a:cubicBezTo>
                <a:cubicBezTo>
                  <a:pt x="613509" y="663837"/>
                  <a:pt x="616254" y="653809"/>
                  <a:pt x="617430" y="649439"/>
                </a:cubicBezTo>
                <a:cubicBezTo>
                  <a:pt x="618607" y="645069"/>
                  <a:pt x="618271" y="643669"/>
                  <a:pt x="620792" y="641372"/>
                </a:cubicBezTo>
                <a:cubicBezTo>
                  <a:pt x="623313" y="639075"/>
                  <a:pt x="628747" y="636946"/>
                  <a:pt x="632556" y="635658"/>
                </a:cubicBezTo>
                <a:cubicBezTo>
                  <a:pt x="636366" y="634369"/>
                  <a:pt x="640175" y="634257"/>
                  <a:pt x="643649" y="633641"/>
                </a:cubicBezTo>
                <a:cubicBezTo>
                  <a:pt x="643649" y="633641"/>
                  <a:pt x="647458" y="632016"/>
                  <a:pt x="653396" y="631960"/>
                </a:cubicBezTo>
                <a:cubicBezTo>
                  <a:pt x="659335" y="631904"/>
                  <a:pt x="671996" y="633305"/>
                  <a:pt x="679278" y="633305"/>
                </a:cubicBezTo>
                <a:cubicBezTo>
                  <a:pt x="686561" y="633305"/>
                  <a:pt x="692500" y="633193"/>
                  <a:pt x="697093" y="631960"/>
                </a:cubicBezTo>
                <a:cubicBezTo>
                  <a:pt x="701687" y="630728"/>
                  <a:pt x="706841" y="629103"/>
                  <a:pt x="706841" y="625910"/>
                </a:cubicBezTo>
                <a:cubicBezTo>
                  <a:pt x="706841" y="622717"/>
                  <a:pt x="700287" y="615994"/>
                  <a:pt x="697093" y="612801"/>
                </a:cubicBezTo>
                <a:cubicBezTo>
                  <a:pt x="693900" y="609608"/>
                  <a:pt x="691211" y="606975"/>
                  <a:pt x="687682" y="606751"/>
                </a:cubicBezTo>
                <a:cubicBezTo>
                  <a:pt x="684152" y="606527"/>
                  <a:pt x="679559" y="610840"/>
                  <a:pt x="675917" y="611457"/>
                </a:cubicBezTo>
                <a:cubicBezTo>
                  <a:pt x="672276" y="612073"/>
                  <a:pt x="668410" y="610112"/>
                  <a:pt x="665833" y="610448"/>
                </a:cubicBezTo>
                <a:cubicBezTo>
                  <a:pt x="663256" y="610784"/>
                  <a:pt x="663368" y="612745"/>
                  <a:pt x="660455" y="613473"/>
                </a:cubicBezTo>
                <a:cubicBezTo>
                  <a:pt x="657542" y="614202"/>
                  <a:pt x="653060" y="613921"/>
                  <a:pt x="648354" y="614818"/>
                </a:cubicBezTo>
                <a:cubicBezTo>
                  <a:pt x="643649" y="615714"/>
                  <a:pt x="636646" y="618291"/>
                  <a:pt x="632220" y="618851"/>
                </a:cubicBezTo>
                <a:cubicBezTo>
                  <a:pt x="627794" y="619412"/>
                  <a:pt x="624545" y="619075"/>
                  <a:pt x="621800" y="618179"/>
                </a:cubicBezTo>
                <a:cubicBezTo>
                  <a:pt x="619055" y="617283"/>
                  <a:pt x="616702" y="615490"/>
                  <a:pt x="615750" y="613473"/>
                </a:cubicBezTo>
                <a:cubicBezTo>
                  <a:pt x="614797" y="611457"/>
                  <a:pt x="614461" y="608823"/>
                  <a:pt x="616086" y="606078"/>
                </a:cubicBezTo>
                <a:cubicBezTo>
                  <a:pt x="617711" y="603333"/>
                  <a:pt x="621576" y="599916"/>
                  <a:pt x="625497" y="597003"/>
                </a:cubicBezTo>
                <a:cubicBezTo>
                  <a:pt x="629419" y="594090"/>
                  <a:pt x="634853" y="591233"/>
                  <a:pt x="639615" y="588600"/>
                </a:cubicBezTo>
                <a:cubicBezTo>
                  <a:pt x="644377" y="585967"/>
                  <a:pt x="650315" y="583726"/>
                  <a:pt x="654069" y="581205"/>
                </a:cubicBezTo>
                <a:cubicBezTo>
                  <a:pt x="657822" y="578684"/>
                  <a:pt x="661463" y="576051"/>
                  <a:pt x="662136" y="573474"/>
                </a:cubicBezTo>
                <a:cubicBezTo>
                  <a:pt x="662808" y="570897"/>
                  <a:pt x="660511" y="567984"/>
                  <a:pt x="658102" y="565743"/>
                </a:cubicBezTo>
                <a:cubicBezTo>
                  <a:pt x="655693" y="563502"/>
                  <a:pt x="650539" y="560869"/>
                  <a:pt x="647682" y="560029"/>
                </a:cubicBezTo>
                <a:cubicBezTo>
                  <a:pt x="644825" y="559188"/>
                  <a:pt x="643312" y="559916"/>
                  <a:pt x="640960" y="560701"/>
                </a:cubicBezTo>
                <a:cubicBezTo>
                  <a:pt x="638607" y="561485"/>
                  <a:pt x="635525" y="563334"/>
                  <a:pt x="633565" y="564734"/>
                </a:cubicBezTo>
                <a:cubicBezTo>
                  <a:pt x="631604" y="566135"/>
                  <a:pt x="631044" y="568432"/>
                  <a:pt x="629195" y="569104"/>
                </a:cubicBezTo>
                <a:cubicBezTo>
                  <a:pt x="627346" y="569776"/>
                  <a:pt x="623817" y="569384"/>
                  <a:pt x="622472" y="568768"/>
                </a:cubicBezTo>
                <a:cubicBezTo>
                  <a:pt x="621128" y="568152"/>
                  <a:pt x="620680" y="567311"/>
                  <a:pt x="621128" y="565407"/>
                </a:cubicBezTo>
                <a:cubicBezTo>
                  <a:pt x="621576" y="563502"/>
                  <a:pt x="623089" y="559916"/>
                  <a:pt x="625161" y="557339"/>
                </a:cubicBezTo>
                <a:cubicBezTo>
                  <a:pt x="627234" y="554762"/>
                  <a:pt x="632556" y="552353"/>
                  <a:pt x="633565" y="549945"/>
                </a:cubicBezTo>
                <a:cubicBezTo>
                  <a:pt x="634573" y="547536"/>
                  <a:pt x="634013" y="545631"/>
                  <a:pt x="631212" y="542886"/>
                </a:cubicBezTo>
                <a:cubicBezTo>
                  <a:pt x="628411" y="540141"/>
                  <a:pt x="621240" y="536443"/>
                  <a:pt x="616758" y="533474"/>
                </a:cubicBezTo>
                <a:cubicBezTo>
                  <a:pt x="612276" y="530505"/>
                  <a:pt x="608635" y="526415"/>
                  <a:pt x="604321" y="525071"/>
                </a:cubicBezTo>
                <a:cubicBezTo>
                  <a:pt x="602164" y="524399"/>
                  <a:pt x="599615" y="524217"/>
                  <a:pt x="597199" y="524336"/>
                </a:cubicBezTo>
                <a:close/>
                <a:moveTo>
                  <a:pt x="566002" y="465576"/>
                </a:moveTo>
                <a:cubicBezTo>
                  <a:pt x="569812" y="465688"/>
                  <a:pt x="573631" y="465612"/>
                  <a:pt x="577431" y="465912"/>
                </a:cubicBezTo>
                <a:cubicBezTo>
                  <a:pt x="577930" y="465951"/>
                  <a:pt x="578390" y="466263"/>
                  <a:pt x="578775" y="466584"/>
                </a:cubicBezTo>
                <a:cubicBezTo>
                  <a:pt x="579086" y="466843"/>
                  <a:pt x="579223" y="467257"/>
                  <a:pt x="579447" y="467593"/>
                </a:cubicBezTo>
                <a:cubicBezTo>
                  <a:pt x="578122" y="469580"/>
                  <a:pt x="579602" y="467723"/>
                  <a:pt x="577431" y="469273"/>
                </a:cubicBezTo>
                <a:cubicBezTo>
                  <a:pt x="577044" y="469550"/>
                  <a:pt x="576818" y="470018"/>
                  <a:pt x="576422" y="470282"/>
                </a:cubicBezTo>
                <a:cubicBezTo>
                  <a:pt x="575705" y="470760"/>
                  <a:pt x="572839" y="470940"/>
                  <a:pt x="572725" y="470954"/>
                </a:cubicBezTo>
                <a:cubicBezTo>
                  <a:pt x="572277" y="471178"/>
                  <a:pt x="571841" y="471429"/>
                  <a:pt x="571380" y="471626"/>
                </a:cubicBezTo>
                <a:cubicBezTo>
                  <a:pt x="571055" y="471766"/>
                  <a:pt x="570649" y="471741"/>
                  <a:pt x="570372" y="471962"/>
                </a:cubicBezTo>
                <a:cubicBezTo>
                  <a:pt x="568551" y="473419"/>
                  <a:pt x="570960" y="472634"/>
                  <a:pt x="568691" y="473643"/>
                </a:cubicBezTo>
                <a:cubicBezTo>
                  <a:pt x="568044" y="473931"/>
                  <a:pt x="567347" y="474091"/>
                  <a:pt x="566675" y="474315"/>
                </a:cubicBezTo>
                <a:cubicBezTo>
                  <a:pt x="563750" y="475290"/>
                  <a:pt x="566019" y="474632"/>
                  <a:pt x="559616" y="474988"/>
                </a:cubicBezTo>
                <a:cubicBezTo>
                  <a:pt x="559280" y="475324"/>
                  <a:pt x="559023" y="475765"/>
                  <a:pt x="558607" y="475996"/>
                </a:cubicBezTo>
                <a:cubicBezTo>
                  <a:pt x="557938" y="476368"/>
                  <a:pt x="556114" y="476787"/>
                  <a:pt x="555246" y="477004"/>
                </a:cubicBezTo>
                <a:cubicBezTo>
                  <a:pt x="554798" y="477340"/>
                  <a:pt x="554413" y="477785"/>
                  <a:pt x="553902" y="478013"/>
                </a:cubicBezTo>
                <a:cubicBezTo>
                  <a:pt x="553379" y="478245"/>
                  <a:pt x="552791" y="478311"/>
                  <a:pt x="552221" y="478349"/>
                </a:cubicBezTo>
                <a:cubicBezTo>
                  <a:pt x="549424" y="478535"/>
                  <a:pt x="546619" y="478573"/>
                  <a:pt x="543818" y="478685"/>
                </a:cubicBezTo>
                <a:cubicBezTo>
                  <a:pt x="542331" y="479428"/>
                  <a:pt x="543818" y="478797"/>
                  <a:pt x="543145" y="478685"/>
                </a:cubicBezTo>
                <a:cubicBezTo>
                  <a:pt x="543201" y="477845"/>
                  <a:pt x="543930" y="474707"/>
                  <a:pt x="544154" y="473643"/>
                </a:cubicBezTo>
                <a:cubicBezTo>
                  <a:pt x="544266" y="473195"/>
                  <a:pt x="544234" y="472683"/>
                  <a:pt x="544490" y="472298"/>
                </a:cubicBezTo>
                <a:cubicBezTo>
                  <a:pt x="544921" y="471652"/>
                  <a:pt x="545880" y="471559"/>
                  <a:pt x="546507" y="471290"/>
                </a:cubicBezTo>
                <a:cubicBezTo>
                  <a:pt x="549370" y="470063"/>
                  <a:pt x="546203" y="470783"/>
                  <a:pt x="551213" y="470282"/>
                </a:cubicBezTo>
                <a:cubicBezTo>
                  <a:pt x="551661" y="470170"/>
                  <a:pt x="550652" y="470450"/>
                  <a:pt x="552557" y="469946"/>
                </a:cubicBezTo>
                <a:cubicBezTo>
                  <a:pt x="554462" y="469441"/>
                  <a:pt x="560400" y="467985"/>
                  <a:pt x="562641" y="467257"/>
                </a:cubicBezTo>
                <a:cubicBezTo>
                  <a:pt x="564882" y="466528"/>
                  <a:pt x="566002" y="465576"/>
                  <a:pt x="566002" y="465576"/>
                </a:cubicBezTo>
                <a:close/>
                <a:moveTo>
                  <a:pt x="584762" y="430162"/>
                </a:moveTo>
                <a:lnTo>
                  <a:pt x="584364" y="432814"/>
                </a:lnTo>
                <a:cubicBezTo>
                  <a:pt x="584070" y="434375"/>
                  <a:pt x="583929" y="435790"/>
                  <a:pt x="584490" y="437246"/>
                </a:cubicBezTo>
                <a:lnTo>
                  <a:pt x="585857" y="439463"/>
                </a:lnTo>
                <a:lnTo>
                  <a:pt x="582882" y="440400"/>
                </a:lnTo>
                <a:cubicBezTo>
                  <a:pt x="581391" y="440856"/>
                  <a:pt x="580078" y="441220"/>
                  <a:pt x="579111" y="441375"/>
                </a:cubicBezTo>
                <a:cubicBezTo>
                  <a:pt x="576212" y="441837"/>
                  <a:pt x="575393" y="440345"/>
                  <a:pt x="574456" y="440232"/>
                </a:cubicBezTo>
                <a:lnTo>
                  <a:pt x="573876" y="440490"/>
                </a:lnTo>
                <a:lnTo>
                  <a:pt x="573534" y="440080"/>
                </a:lnTo>
                <a:cubicBezTo>
                  <a:pt x="572869" y="439165"/>
                  <a:pt x="572319" y="438213"/>
                  <a:pt x="572053" y="437246"/>
                </a:cubicBezTo>
                <a:lnTo>
                  <a:pt x="571797" y="434291"/>
                </a:lnTo>
                <a:lnTo>
                  <a:pt x="575913" y="433016"/>
                </a:lnTo>
                <a:cubicBezTo>
                  <a:pt x="579069" y="431900"/>
                  <a:pt x="579784" y="431249"/>
                  <a:pt x="584153" y="430282"/>
                </a:cubicBezTo>
                <a:close/>
                <a:moveTo>
                  <a:pt x="641296" y="425913"/>
                </a:moveTo>
                <a:cubicBezTo>
                  <a:pt x="641296" y="425913"/>
                  <a:pt x="644825" y="426249"/>
                  <a:pt x="647346" y="426921"/>
                </a:cubicBezTo>
                <a:cubicBezTo>
                  <a:pt x="649867" y="427593"/>
                  <a:pt x="652612" y="429274"/>
                  <a:pt x="656422" y="429946"/>
                </a:cubicBezTo>
                <a:cubicBezTo>
                  <a:pt x="660231" y="430618"/>
                  <a:pt x="666729" y="429274"/>
                  <a:pt x="670203" y="430954"/>
                </a:cubicBezTo>
                <a:cubicBezTo>
                  <a:pt x="673676" y="432635"/>
                  <a:pt x="676421" y="435716"/>
                  <a:pt x="677262" y="440030"/>
                </a:cubicBezTo>
                <a:cubicBezTo>
                  <a:pt x="678102" y="444344"/>
                  <a:pt x="677262" y="452299"/>
                  <a:pt x="675245" y="456836"/>
                </a:cubicBezTo>
                <a:cubicBezTo>
                  <a:pt x="673228" y="461374"/>
                  <a:pt x="669475" y="463839"/>
                  <a:pt x="665161" y="467257"/>
                </a:cubicBezTo>
                <a:cubicBezTo>
                  <a:pt x="660847" y="470674"/>
                  <a:pt x="654517" y="474427"/>
                  <a:pt x="649363" y="477340"/>
                </a:cubicBezTo>
                <a:cubicBezTo>
                  <a:pt x="644209" y="480254"/>
                  <a:pt x="639335" y="482663"/>
                  <a:pt x="634237" y="484735"/>
                </a:cubicBezTo>
                <a:cubicBezTo>
                  <a:pt x="629139" y="486808"/>
                  <a:pt x="621800" y="489329"/>
                  <a:pt x="618775" y="489777"/>
                </a:cubicBezTo>
                <a:cubicBezTo>
                  <a:pt x="615750" y="490225"/>
                  <a:pt x="617823" y="488993"/>
                  <a:pt x="616086" y="487424"/>
                </a:cubicBezTo>
                <a:cubicBezTo>
                  <a:pt x="614783" y="486248"/>
                  <a:pt x="612788" y="482677"/>
                  <a:pt x="610595" y="481106"/>
                </a:cubicBezTo>
                <a:lnTo>
                  <a:pt x="610255" y="480994"/>
                </a:lnTo>
                <a:lnTo>
                  <a:pt x="610794" y="480166"/>
                </a:lnTo>
                <a:cubicBezTo>
                  <a:pt x="611786" y="478709"/>
                  <a:pt x="612767" y="477382"/>
                  <a:pt x="613733" y="476332"/>
                </a:cubicBezTo>
                <a:cubicBezTo>
                  <a:pt x="617598" y="472130"/>
                  <a:pt x="622864" y="470954"/>
                  <a:pt x="624825" y="467593"/>
                </a:cubicBezTo>
                <a:cubicBezTo>
                  <a:pt x="626786" y="464231"/>
                  <a:pt x="628915" y="460310"/>
                  <a:pt x="625497" y="456164"/>
                </a:cubicBezTo>
                <a:cubicBezTo>
                  <a:pt x="622080" y="452019"/>
                  <a:pt x="609139" y="445912"/>
                  <a:pt x="604321" y="442719"/>
                </a:cubicBezTo>
                <a:lnTo>
                  <a:pt x="603844" y="442321"/>
                </a:lnTo>
                <a:lnTo>
                  <a:pt x="604321" y="441952"/>
                </a:lnTo>
                <a:cubicBezTo>
                  <a:pt x="606450" y="438983"/>
                  <a:pt x="604377" y="432092"/>
                  <a:pt x="604658" y="427162"/>
                </a:cubicBezTo>
                <a:cubicBezTo>
                  <a:pt x="604666" y="427060"/>
                  <a:pt x="604674" y="426958"/>
                  <a:pt x="604683" y="426856"/>
                </a:cubicBezTo>
                <a:lnTo>
                  <a:pt x="606674" y="426585"/>
                </a:lnTo>
                <a:cubicBezTo>
                  <a:pt x="612108" y="425913"/>
                  <a:pt x="610988" y="426361"/>
                  <a:pt x="616758" y="426249"/>
                </a:cubicBezTo>
                <a:close/>
                <a:moveTo>
                  <a:pt x="578817" y="411112"/>
                </a:moveTo>
                <a:cubicBezTo>
                  <a:pt x="581464" y="411028"/>
                  <a:pt x="584098" y="411476"/>
                  <a:pt x="585162" y="412709"/>
                </a:cubicBezTo>
                <a:cubicBezTo>
                  <a:pt x="585694" y="413325"/>
                  <a:pt x="585967" y="414302"/>
                  <a:pt x="586076" y="415485"/>
                </a:cubicBezTo>
                <a:cubicBezTo>
                  <a:pt x="586066" y="416042"/>
                  <a:pt x="586055" y="416600"/>
                  <a:pt x="586045" y="417158"/>
                </a:cubicBezTo>
                <a:lnTo>
                  <a:pt x="580120" y="418518"/>
                </a:lnTo>
                <a:lnTo>
                  <a:pt x="571528" y="421025"/>
                </a:lnTo>
                <a:lnTo>
                  <a:pt x="571234" y="417226"/>
                </a:lnTo>
                <a:cubicBezTo>
                  <a:pt x="571114" y="415272"/>
                  <a:pt x="571269" y="413605"/>
                  <a:pt x="572389" y="412709"/>
                </a:cubicBezTo>
                <a:cubicBezTo>
                  <a:pt x="573509" y="411813"/>
                  <a:pt x="576170" y="411196"/>
                  <a:pt x="578817" y="411112"/>
                </a:cubicBezTo>
                <a:close/>
                <a:moveTo>
                  <a:pt x="321996" y="406308"/>
                </a:moveTo>
                <a:cubicBezTo>
                  <a:pt x="318061" y="406011"/>
                  <a:pt x="319620" y="410094"/>
                  <a:pt x="317095" y="411208"/>
                </a:cubicBezTo>
                <a:cubicBezTo>
                  <a:pt x="314571" y="412322"/>
                  <a:pt x="308854" y="412099"/>
                  <a:pt x="306850" y="412990"/>
                </a:cubicBezTo>
                <a:cubicBezTo>
                  <a:pt x="304845" y="413881"/>
                  <a:pt x="306181" y="415440"/>
                  <a:pt x="305068" y="416553"/>
                </a:cubicBezTo>
                <a:cubicBezTo>
                  <a:pt x="303954" y="417667"/>
                  <a:pt x="300984" y="418558"/>
                  <a:pt x="300167" y="419672"/>
                </a:cubicBezTo>
                <a:cubicBezTo>
                  <a:pt x="299351" y="420785"/>
                  <a:pt x="298682" y="421157"/>
                  <a:pt x="300167" y="423236"/>
                </a:cubicBezTo>
                <a:cubicBezTo>
                  <a:pt x="301652" y="425314"/>
                  <a:pt x="307369" y="429324"/>
                  <a:pt x="309077" y="432145"/>
                </a:cubicBezTo>
                <a:cubicBezTo>
                  <a:pt x="310785" y="434966"/>
                  <a:pt x="310339" y="433927"/>
                  <a:pt x="310413" y="440164"/>
                </a:cubicBezTo>
                <a:cubicBezTo>
                  <a:pt x="310488" y="446400"/>
                  <a:pt x="309374" y="463477"/>
                  <a:pt x="309522" y="469565"/>
                </a:cubicBezTo>
                <a:cubicBezTo>
                  <a:pt x="309671" y="475653"/>
                  <a:pt x="310265" y="474391"/>
                  <a:pt x="311304" y="476692"/>
                </a:cubicBezTo>
                <a:cubicBezTo>
                  <a:pt x="312344" y="478994"/>
                  <a:pt x="315239" y="478252"/>
                  <a:pt x="315759" y="483375"/>
                </a:cubicBezTo>
                <a:cubicBezTo>
                  <a:pt x="316279" y="488498"/>
                  <a:pt x="315016" y="502233"/>
                  <a:pt x="314423" y="507430"/>
                </a:cubicBezTo>
                <a:cubicBezTo>
                  <a:pt x="313829" y="512627"/>
                  <a:pt x="312938" y="509880"/>
                  <a:pt x="312195" y="514558"/>
                </a:cubicBezTo>
                <a:cubicBezTo>
                  <a:pt x="311453" y="519235"/>
                  <a:pt x="309745" y="531634"/>
                  <a:pt x="309968" y="535495"/>
                </a:cubicBezTo>
                <a:cubicBezTo>
                  <a:pt x="310191" y="539356"/>
                  <a:pt x="312418" y="535718"/>
                  <a:pt x="313532" y="537722"/>
                </a:cubicBezTo>
                <a:cubicBezTo>
                  <a:pt x="314645" y="539727"/>
                  <a:pt x="316427" y="544108"/>
                  <a:pt x="316650" y="547523"/>
                </a:cubicBezTo>
                <a:lnTo>
                  <a:pt x="316187" y="552130"/>
                </a:lnTo>
                <a:lnTo>
                  <a:pt x="315870" y="552173"/>
                </a:lnTo>
                <a:cubicBezTo>
                  <a:pt x="314701" y="552238"/>
                  <a:pt x="314237" y="552089"/>
                  <a:pt x="312195" y="552423"/>
                </a:cubicBezTo>
                <a:cubicBezTo>
                  <a:pt x="312195" y="552423"/>
                  <a:pt x="302024" y="554799"/>
                  <a:pt x="299277" y="554651"/>
                </a:cubicBezTo>
                <a:cubicBezTo>
                  <a:pt x="296529" y="554502"/>
                  <a:pt x="297272" y="552720"/>
                  <a:pt x="295713" y="551532"/>
                </a:cubicBezTo>
                <a:cubicBezTo>
                  <a:pt x="294153" y="550344"/>
                  <a:pt x="290961" y="549082"/>
                  <a:pt x="289922" y="547523"/>
                </a:cubicBezTo>
                <a:cubicBezTo>
                  <a:pt x="288882" y="545964"/>
                  <a:pt x="289773" y="545073"/>
                  <a:pt x="289476" y="542177"/>
                </a:cubicBezTo>
                <a:cubicBezTo>
                  <a:pt x="289179" y="539282"/>
                  <a:pt x="289031" y="533119"/>
                  <a:pt x="288140" y="530149"/>
                </a:cubicBezTo>
                <a:cubicBezTo>
                  <a:pt x="287249" y="527180"/>
                  <a:pt x="285318" y="526734"/>
                  <a:pt x="284130" y="524358"/>
                </a:cubicBezTo>
                <a:cubicBezTo>
                  <a:pt x="282942" y="521982"/>
                  <a:pt x="282497" y="518567"/>
                  <a:pt x="281012" y="515894"/>
                </a:cubicBezTo>
                <a:cubicBezTo>
                  <a:pt x="279527" y="513221"/>
                  <a:pt x="277077" y="510177"/>
                  <a:pt x="275221" y="508321"/>
                </a:cubicBezTo>
                <a:cubicBezTo>
                  <a:pt x="273365" y="506465"/>
                  <a:pt x="272697" y="505574"/>
                  <a:pt x="269875" y="504757"/>
                </a:cubicBezTo>
                <a:cubicBezTo>
                  <a:pt x="267054" y="503941"/>
                  <a:pt x="261782" y="503644"/>
                  <a:pt x="258293" y="503421"/>
                </a:cubicBezTo>
                <a:cubicBezTo>
                  <a:pt x="256548" y="503310"/>
                  <a:pt x="254952" y="503180"/>
                  <a:pt x="253421" y="503143"/>
                </a:cubicBezTo>
                <a:cubicBezTo>
                  <a:pt x="251889" y="503105"/>
                  <a:pt x="250423" y="503161"/>
                  <a:pt x="248938" y="503421"/>
                </a:cubicBezTo>
                <a:cubicBezTo>
                  <a:pt x="245968" y="503941"/>
                  <a:pt x="241959" y="505277"/>
                  <a:pt x="240474" y="506539"/>
                </a:cubicBezTo>
                <a:cubicBezTo>
                  <a:pt x="238989" y="507801"/>
                  <a:pt x="239657" y="509212"/>
                  <a:pt x="240028" y="510994"/>
                </a:cubicBezTo>
                <a:cubicBezTo>
                  <a:pt x="240400" y="512776"/>
                  <a:pt x="241959" y="514855"/>
                  <a:pt x="242701" y="517231"/>
                </a:cubicBezTo>
                <a:cubicBezTo>
                  <a:pt x="243444" y="519606"/>
                  <a:pt x="243666" y="523542"/>
                  <a:pt x="244483" y="525249"/>
                </a:cubicBezTo>
                <a:cubicBezTo>
                  <a:pt x="245300" y="526957"/>
                  <a:pt x="247007" y="526363"/>
                  <a:pt x="247601" y="527477"/>
                </a:cubicBezTo>
                <a:cubicBezTo>
                  <a:pt x="248195" y="528590"/>
                  <a:pt x="247898" y="530001"/>
                  <a:pt x="248047" y="531931"/>
                </a:cubicBezTo>
                <a:cubicBezTo>
                  <a:pt x="248195" y="533862"/>
                  <a:pt x="248418" y="536163"/>
                  <a:pt x="248492" y="539059"/>
                </a:cubicBezTo>
                <a:cubicBezTo>
                  <a:pt x="248567" y="541955"/>
                  <a:pt x="249235" y="546409"/>
                  <a:pt x="248492" y="549305"/>
                </a:cubicBezTo>
                <a:cubicBezTo>
                  <a:pt x="247750" y="552200"/>
                  <a:pt x="244335" y="554799"/>
                  <a:pt x="244038" y="556432"/>
                </a:cubicBezTo>
                <a:cubicBezTo>
                  <a:pt x="243741" y="558066"/>
                  <a:pt x="246636" y="557843"/>
                  <a:pt x="246711" y="559105"/>
                </a:cubicBezTo>
                <a:cubicBezTo>
                  <a:pt x="246785" y="560367"/>
                  <a:pt x="245523" y="562595"/>
                  <a:pt x="244483" y="564005"/>
                </a:cubicBezTo>
                <a:cubicBezTo>
                  <a:pt x="243444" y="565416"/>
                  <a:pt x="242701" y="566530"/>
                  <a:pt x="240474" y="567569"/>
                </a:cubicBezTo>
                <a:cubicBezTo>
                  <a:pt x="238246" y="568609"/>
                  <a:pt x="233346" y="569054"/>
                  <a:pt x="231119" y="570242"/>
                </a:cubicBezTo>
                <a:cubicBezTo>
                  <a:pt x="228891" y="571430"/>
                  <a:pt x="228817" y="573806"/>
                  <a:pt x="227110" y="574697"/>
                </a:cubicBezTo>
                <a:cubicBezTo>
                  <a:pt x="225402" y="575588"/>
                  <a:pt x="223472" y="574771"/>
                  <a:pt x="220873" y="575588"/>
                </a:cubicBezTo>
                <a:cubicBezTo>
                  <a:pt x="218274" y="576404"/>
                  <a:pt x="215453" y="578929"/>
                  <a:pt x="211518" y="579597"/>
                </a:cubicBezTo>
                <a:cubicBezTo>
                  <a:pt x="207583" y="580265"/>
                  <a:pt x="200678" y="579003"/>
                  <a:pt x="197263" y="579597"/>
                </a:cubicBezTo>
                <a:cubicBezTo>
                  <a:pt x="193847" y="580191"/>
                  <a:pt x="194813" y="582344"/>
                  <a:pt x="191026" y="583161"/>
                </a:cubicBezTo>
                <a:cubicBezTo>
                  <a:pt x="187240" y="583978"/>
                  <a:pt x="178850" y="583755"/>
                  <a:pt x="174544" y="584497"/>
                </a:cubicBezTo>
                <a:cubicBezTo>
                  <a:pt x="170237" y="585240"/>
                  <a:pt x="168084" y="586947"/>
                  <a:pt x="165189" y="587616"/>
                </a:cubicBezTo>
                <a:cubicBezTo>
                  <a:pt x="162293" y="588284"/>
                  <a:pt x="162441" y="587393"/>
                  <a:pt x="157170" y="588507"/>
                </a:cubicBezTo>
                <a:cubicBezTo>
                  <a:pt x="151898" y="589620"/>
                  <a:pt x="137495" y="591625"/>
                  <a:pt x="133560" y="594298"/>
                </a:cubicBezTo>
                <a:cubicBezTo>
                  <a:pt x="129625" y="596971"/>
                  <a:pt x="133560" y="601722"/>
                  <a:pt x="133560" y="604544"/>
                </a:cubicBezTo>
                <a:lnTo>
                  <a:pt x="133560" y="611226"/>
                </a:lnTo>
                <a:cubicBezTo>
                  <a:pt x="136678" y="614344"/>
                  <a:pt x="147518" y="620432"/>
                  <a:pt x="152270" y="623254"/>
                </a:cubicBezTo>
                <a:cubicBezTo>
                  <a:pt x="157022" y="626075"/>
                  <a:pt x="158655" y="628005"/>
                  <a:pt x="162070" y="628154"/>
                </a:cubicBezTo>
                <a:cubicBezTo>
                  <a:pt x="165486" y="628302"/>
                  <a:pt x="167862" y="627486"/>
                  <a:pt x="172762" y="624144"/>
                </a:cubicBezTo>
                <a:cubicBezTo>
                  <a:pt x="177662" y="620803"/>
                  <a:pt x="185903" y="611671"/>
                  <a:pt x="191472" y="608107"/>
                </a:cubicBezTo>
                <a:cubicBezTo>
                  <a:pt x="197040" y="604544"/>
                  <a:pt x="200084" y="603430"/>
                  <a:pt x="204836" y="600980"/>
                </a:cubicBezTo>
                <a:cubicBezTo>
                  <a:pt x="209588" y="598530"/>
                  <a:pt x="213671" y="595931"/>
                  <a:pt x="219982" y="593407"/>
                </a:cubicBezTo>
                <a:cubicBezTo>
                  <a:pt x="226293" y="590882"/>
                  <a:pt x="235871" y="587987"/>
                  <a:pt x="242701" y="585834"/>
                </a:cubicBezTo>
                <a:cubicBezTo>
                  <a:pt x="249532" y="583681"/>
                  <a:pt x="256214" y="581750"/>
                  <a:pt x="260966" y="580488"/>
                </a:cubicBezTo>
                <a:cubicBezTo>
                  <a:pt x="265717" y="579226"/>
                  <a:pt x="267945" y="578706"/>
                  <a:pt x="271212" y="578261"/>
                </a:cubicBezTo>
                <a:cubicBezTo>
                  <a:pt x="274478" y="577815"/>
                  <a:pt x="276854" y="578335"/>
                  <a:pt x="280567" y="577815"/>
                </a:cubicBezTo>
                <a:cubicBezTo>
                  <a:pt x="284279" y="577295"/>
                  <a:pt x="290293" y="576182"/>
                  <a:pt x="293485" y="575142"/>
                </a:cubicBezTo>
                <a:cubicBezTo>
                  <a:pt x="296678" y="574103"/>
                  <a:pt x="297569" y="572172"/>
                  <a:pt x="299722" y="571579"/>
                </a:cubicBezTo>
                <a:cubicBezTo>
                  <a:pt x="301875" y="570985"/>
                  <a:pt x="303954" y="571207"/>
                  <a:pt x="306404" y="571579"/>
                </a:cubicBezTo>
                <a:cubicBezTo>
                  <a:pt x="308242" y="571857"/>
                  <a:pt x="308784" y="572804"/>
                  <a:pt x="311228" y="573385"/>
                </a:cubicBezTo>
                <a:lnTo>
                  <a:pt x="313422" y="573674"/>
                </a:lnTo>
                <a:lnTo>
                  <a:pt x="313427" y="573684"/>
                </a:lnTo>
                <a:cubicBezTo>
                  <a:pt x="313634" y="574173"/>
                  <a:pt x="313829" y="574771"/>
                  <a:pt x="313977" y="575588"/>
                </a:cubicBezTo>
                <a:cubicBezTo>
                  <a:pt x="314571" y="578855"/>
                  <a:pt x="315388" y="585388"/>
                  <a:pt x="315759" y="588952"/>
                </a:cubicBezTo>
                <a:cubicBezTo>
                  <a:pt x="316130" y="592516"/>
                  <a:pt x="316130" y="594446"/>
                  <a:pt x="316205" y="596971"/>
                </a:cubicBezTo>
                <a:cubicBezTo>
                  <a:pt x="316279" y="599495"/>
                  <a:pt x="316205" y="601945"/>
                  <a:pt x="316205" y="604098"/>
                </a:cubicBezTo>
                <a:cubicBezTo>
                  <a:pt x="316205" y="604098"/>
                  <a:pt x="316353" y="606771"/>
                  <a:pt x="316205" y="609889"/>
                </a:cubicBezTo>
                <a:cubicBezTo>
                  <a:pt x="316056" y="613008"/>
                  <a:pt x="314720" y="619912"/>
                  <a:pt x="315314" y="622808"/>
                </a:cubicBezTo>
                <a:cubicBezTo>
                  <a:pt x="315907" y="625704"/>
                  <a:pt x="319174" y="624738"/>
                  <a:pt x="319768" y="627263"/>
                </a:cubicBezTo>
                <a:cubicBezTo>
                  <a:pt x="320362" y="629787"/>
                  <a:pt x="319545" y="635207"/>
                  <a:pt x="318877" y="637954"/>
                </a:cubicBezTo>
                <a:cubicBezTo>
                  <a:pt x="318209" y="640701"/>
                  <a:pt x="317170" y="643448"/>
                  <a:pt x="315759" y="643745"/>
                </a:cubicBezTo>
                <a:cubicBezTo>
                  <a:pt x="314348" y="644042"/>
                  <a:pt x="312863" y="641815"/>
                  <a:pt x="310413" y="639736"/>
                </a:cubicBezTo>
                <a:cubicBezTo>
                  <a:pt x="307963" y="637657"/>
                  <a:pt x="303880" y="633277"/>
                  <a:pt x="301058" y="631272"/>
                </a:cubicBezTo>
                <a:cubicBezTo>
                  <a:pt x="298237" y="629268"/>
                  <a:pt x="296232" y="628896"/>
                  <a:pt x="293485" y="627708"/>
                </a:cubicBezTo>
                <a:cubicBezTo>
                  <a:pt x="290738" y="626520"/>
                  <a:pt x="287471" y="625481"/>
                  <a:pt x="284576" y="624144"/>
                </a:cubicBezTo>
                <a:cubicBezTo>
                  <a:pt x="281680" y="622808"/>
                  <a:pt x="278636" y="619912"/>
                  <a:pt x="276112" y="619690"/>
                </a:cubicBezTo>
                <a:cubicBezTo>
                  <a:pt x="273587" y="619467"/>
                  <a:pt x="271508" y="621694"/>
                  <a:pt x="269430" y="622808"/>
                </a:cubicBezTo>
                <a:cubicBezTo>
                  <a:pt x="267351" y="623922"/>
                  <a:pt x="266014" y="623625"/>
                  <a:pt x="263639" y="626372"/>
                </a:cubicBezTo>
                <a:cubicBezTo>
                  <a:pt x="261263" y="629119"/>
                  <a:pt x="258590" y="636247"/>
                  <a:pt x="255174" y="639291"/>
                </a:cubicBezTo>
                <a:cubicBezTo>
                  <a:pt x="251759" y="642335"/>
                  <a:pt x="247453" y="642483"/>
                  <a:pt x="243147" y="644636"/>
                </a:cubicBezTo>
                <a:cubicBezTo>
                  <a:pt x="238840" y="646789"/>
                  <a:pt x="233420" y="650130"/>
                  <a:pt x="229337" y="652209"/>
                </a:cubicBezTo>
                <a:cubicBezTo>
                  <a:pt x="225253" y="654288"/>
                  <a:pt x="223175" y="656070"/>
                  <a:pt x="218646" y="657110"/>
                </a:cubicBezTo>
                <a:cubicBezTo>
                  <a:pt x="214117" y="658149"/>
                  <a:pt x="206247" y="657704"/>
                  <a:pt x="202163" y="658446"/>
                </a:cubicBezTo>
                <a:cubicBezTo>
                  <a:pt x="198079" y="659188"/>
                  <a:pt x="194441" y="659040"/>
                  <a:pt x="194144" y="661564"/>
                </a:cubicBezTo>
                <a:cubicBezTo>
                  <a:pt x="193847" y="664089"/>
                  <a:pt x="197931" y="669286"/>
                  <a:pt x="200381" y="673592"/>
                </a:cubicBezTo>
                <a:cubicBezTo>
                  <a:pt x="202831" y="677898"/>
                  <a:pt x="204910" y="684952"/>
                  <a:pt x="208845" y="687402"/>
                </a:cubicBezTo>
                <a:cubicBezTo>
                  <a:pt x="212780" y="689852"/>
                  <a:pt x="220502" y="687699"/>
                  <a:pt x="223991" y="688293"/>
                </a:cubicBezTo>
                <a:cubicBezTo>
                  <a:pt x="227481" y="688887"/>
                  <a:pt x="227035" y="689926"/>
                  <a:pt x="229782" y="690966"/>
                </a:cubicBezTo>
                <a:cubicBezTo>
                  <a:pt x="232530" y="692005"/>
                  <a:pt x="237207" y="694678"/>
                  <a:pt x="240474" y="694529"/>
                </a:cubicBezTo>
                <a:cubicBezTo>
                  <a:pt x="243741" y="694381"/>
                  <a:pt x="248047" y="691634"/>
                  <a:pt x="249383" y="690075"/>
                </a:cubicBezTo>
                <a:cubicBezTo>
                  <a:pt x="250720" y="688516"/>
                  <a:pt x="248938" y="687328"/>
                  <a:pt x="248492" y="685174"/>
                </a:cubicBezTo>
                <a:cubicBezTo>
                  <a:pt x="248047" y="683021"/>
                  <a:pt x="245523" y="679161"/>
                  <a:pt x="246711" y="677156"/>
                </a:cubicBezTo>
                <a:cubicBezTo>
                  <a:pt x="247898" y="675151"/>
                  <a:pt x="253467" y="674780"/>
                  <a:pt x="255620" y="673147"/>
                </a:cubicBezTo>
                <a:cubicBezTo>
                  <a:pt x="257773" y="671513"/>
                  <a:pt x="257996" y="668321"/>
                  <a:pt x="259629" y="667355"/>
                </a:cubicBezTo>
                <a:cubicBezTo>
                  <a:pt x="261263" y="666390"/>
                  <a:pt x="263119" y="668321"/>
                  <a:pt x="265420" y="667355"/>
                </a:cubicBezTo>
                <a:cubicBezTo>
                  <a:pt x="267722" y="666390"/>
                  <a:pt x="270321" y="663420"/>
                  <a:pt x="273439" y="661564"/>
                </a:cubicBezTo>
                <a:cubicBezTo>
                  <a:pt x="276557" y="659708"/>
                  <a:pt x="280567" y="656664"/>
                  <a:pt x="284130" y="656219"/>
                </a:cubicBezTo>
                <a:cubicBezTo>
                  <a:pt x="287694" y="655773"/>
                  <a:pt x="291703" y="660302"/>
                  <a:pt x="294822" y="658892"/>
                </a:cubicBezTo>
                <a:cubicBezTo>
                  <a:pt x="297940" y="657481"/>
                  <a:pt x="300390" y="647680"/>
                  <a:pt x="302840" y="647755"/>
                </a:cubicBezTo>
                <a:cubicBezTo>
                  <a:pt x="305290" y="647829"/>
                  <a:pt x="308260" y="655179"/>
                  <a:pt x="309522" y="659337"/>
                </a:cubicBezTo>
                <a:cubicBezTo>
                  <a:pt x="310785" y="663495"/>
                  <a:pt x="310488" y="667950"/>
                  <a:pt x="310413" y="672701"/>
                </a:cubicBezTo>
                <a:cubicBezTo>
                  <a:pt x="310339" y="677453"/>
                  <a:pt x="308780" y="683467"/>
                  <a:pt x="309077" y="687847"/>
                </a:cubicBezTo>
                <a:cubicBezTo>
                  <a:pt x="309374" y="692228"/>
                  <a:pt x="311824" y="696311"/>
                  <a:pt x="312195" y="698984"/>
                </a:cubicBezTo>
                <a:cubicBezTo>
                  <a:pt x="312474" y="700989"/>
                  <a:pt x="310455" y="702409"/>
                  <a:pt x="310462" y="703244"/>
                </a:cubicBezTo>
                <a:lnTo>
                  <a:pt x="310501" y="703274"/>
                </a:lnTo>
                <a:lnTo>
                  <a:pt x="309968" y="703884"/>
                </a:lnTo>
                <a:cubicBezTo>
                  <a:pt x="308631" y="706335"/>
                  <a:pt x="310339" y="711383"/>
                  <a:pt x="308631" y="714576"/>
                </a:cubicBezTo>
                <a:cubicBezTo>
                  <a:pt x="306924" y="717768"/>
                  <a:pt x="303286" y="718956"/>
                  <a:pt x="299722" y="723040"/>
                </a:cubicBezTo>
                <a:cubicBezTo>
                  <a:pt x="296158" y="727123"/>
                  <a:pt x="291778" y="733508"/>
                  <a:pt x="287249" y="739077"/>
                </a:cubicBezTo>
                <a:cubicBezTo>
                  <a:pt x="282720" y="744645"/>
                  <a:pt x="280270" y="749323"/>
                  <a:pt x="272548" y="756450"/>
                </a:cubicBezTo>
                <a:cubicBezTo>
                  <a:pt x="264826" y="763578"/>
                  <a:pt x="249755" y="775160"/>
                  <a:pt x="240919" y="781842"/>
                </a:cubicBezTo>
                <a:cubicBezTo>
                  <a:pt x="232084" y="788524"/>
                  <a:pt x="225105" y="792831"/>
                  <a:pt x="219537" y="796543"/>
                </a:cubicBezTo>
                <a:cubicBezTo>
                  <a:pt x="213968" y="800255"/>
                  <a:pt x="211295" y="801146"/>
                  <a:pt x="207509" y="804116"/>
                </a:cubicBezTo>
                <a:cubicBezTo>
                  <a:pt x="203722" y="807086"/>
                  <a:pt x="199936" y="812506"/>
                  <a:pt x="196817" y="814362"/>
                </a:cubicBezTo>
                <a:cubicBezTo>
                  <a:pt x="193699" y="816218"/>
                  <a:pt x="192140" y="813174"/>
                  <a:pt x="188799" y="815253"/>
                </a:cubicBezTo>
                <a:cubicBezTo>
                  <a:pt x="185458" y="817332"/>
                  <a:pt x="180335" y="824608"/>
                  <a:pt x="176771" y="826835"/>
                </a:cubicBezTo>
                <a:cubicBezTo>
                  <a:pt x="173207" y="829063"/>
                  <a:pt x="169198" y="827429"/>
                  <a:pt x="167416" y="828617"/>
                </a:cubicBezTo>
                <a:cubicBezTo>
                  <a:pt x="165634" y="829805"/>
                  <a:pt x="167267" y="831735"/>
                  <a:pt x="166080" y="833963"/>
                </a:cubicBezTo>
                <a:cubicBezTo>
                  <a:pt x="164892" y="836190"/>
                  <a:pt x="162516" y="839383"/>
                  <a:pt x="160288" y="841981"/>
                </a:cubicBezTo>
                <a:cubicBezTo>
                  <a:pt x="158061" y="844580"/>
                  <a:pt x="155537" y="847550"/>
                  <a:pt x="152715" y="849554"/>
                </a:cubicBezTo>
                <a:cubicBezTo>
                  <a:pt x="149894" y="851559"/>
                  <a:pt x="146776" y="851559"/>
                  <a:pt x="143360" y="854009"/>
                </a:cubicBezTo>
                <a:cubicBezTo>
                  <a:pt x="139945" y="856459"/>
                  <a:pt x="131407" y="862473"/>
                  <a:pt x="132223" y="864255"/>
                </a:cubicBezTo>
                <a:cubicBezTo>
                  <a:pt x="133040" y="866037"/>
                  <a:pt x="144474" y="865146"/>
                  <a:pt x="148261" y="864701"/>
                </a:cubicBezTo>
                <a:cubicBezTo>
                  <a:pt x="152047" y="864255"/>
                  <a:pt x="152567" y="862102"/>
                  <a:pt x="154943" y="861582"/>
                </a:cubicBezTo>
                <a:cubicBezTo>
                  <a:pt x="157318" y="861063"/>
                  <a:pt x="159249" y="862250"/>
                  <a:pt x="162516" y="861582"/>
                </a:cubicBezTo>
                <a:cubicBezTo>
                  <a:pt x="165783" y="860914"/>
                  <a:pt x="171054" y="858761"/>
                  <a:pt x="174544" y="857573"/>
                </a:cubicBezTo>
                <a:cubicBezTo>
                  <a:pt x="174544" y="857573"/>
                  <a:pt x="179221" y="856237"/>
                  <a:pt x="183453" y="854455"/>
                </a:cubicBezTo>
                <a:cubicBezTo>
                  <a:pt x="187685" y="852673"/>
                  <a:pt x="194738" y="848812"/>
                  <a:pt x="199936" y="846882"/>
                </a:cubicBezTo>
                <a:cubicBezTo>
                  <a:pt x="205133" y="844951"/>
                  <a:pt x="209662" y="845619"/>
                  <a:pt x="214636" y="842872"/>
                </a:cubicBezTo>
                <a:cubicBezTo>
                  <a:pt x="219611" y="840125"/>
                  <a:pt x="224957" y="833814"/>
                  <a:pt x="229782" y="830399"/>
                </a:cubicBezTo>
                <a:cubicBezTo>
                  <a:pt x="234608" y="826984"/>
                  <a:pt x="238915" y="825573"/>
                  <a:pt x="243592" y="822381"/>
                </a:cubicBezTo>
                <a:cubicBezTo>
                  <a:pt x="248270" y="819188"/>
                  <a:pt x="253690" y="813917"/>
                  <a:pt x="257847" y="811244"/>
                </a:cubicBezTo>
                <a:cubicBezTo>
                  <a:pt x="262005" y="808571"/>
                  <a:pt x="264381" y="809239"/>
                  <a:pt x="268539" y="806343"/>
                </a:cubicBezTo>
                <a:cubicBezTo>
                  <a:pt x="272697" y="803448"/>
                  <a:pt x="277448" y="798176"/>
                  <a:pt x="282794" y="793870"/>
                </a:cubicBezTo>
                <a:cubicBezTo>
                  <a:pt x="288140" y="789564"/>
                  <a:pt x="296158" y="785258"/>
                  <a:pt x="300613" y="780506"/>
                </a:cubicBezTo>
                <a:cubicBezTo>
                  <a:pt x="305068" y="775754"/>
                  <a:pt x="305959" y="771003"/>
                  <a:pt x="309522" y="765360"/>
                </a:cubicBezTo>
                <a:cubicBezTo>
                  <a:pt x="313086" y="759717"/>
                  <a:pt x="317467" y="751624"/>
                  <a:pt x="321996" y="746650"/>
                </a:cubicBezTo>
                <a:cubicBezTo>
                  <a:pt x="326525" y="741676"/>
                  <a:pt x="331870" y="740042"/>
                  <a:pt x="336696" y="735513"/>
                </a:cubicBezTo>
                <a:cubicBezTo>
                  <a:pt x="341522" y="730984"/>
                  <a:pt x="346719" y="724450"/>
                  <a:pt x="350952" y="719476"/>
                </a:cubicBezTo>
                <a:cubicBezTo>
                  <a:pt x="355184" y="714502"/>
                  <a:pt x="358747" y="710418"/>
                  <a:pt x="362088" y="705666"/>
                </a:cubicBezTo>
                <a:cubicBezTo>
                  <a:pt x="363759" y="703290"/>
                  <a:pt x="365634" y="700840"/>
                  <a:pt x="367267" y="698372"/>
                </a:cubicBezTo>
                <a:lnTo>
                  <a:pt x="368560" y="696205"/>
                </a:lnTo>
                <a:lnTo>
                  <a:pt x="370942" y="693638"/>
                </a:lnTo>
                <a:cubicBezTo>
                  <a:pt x="372501" y="691151"/>
                  <a:pt x="373188" y="688441"/>
                  <a:pt x="375007" y="686065"/>
                </a:cubicBezTo>
                <a:cubicBezTo>
                  <a:pt x="378645" y="681314"/>
                  <a:pt x="380798" y="676265"/>
                  <a:pt x="383471" y="671365"/>
                </a:cubicBezTo>
                <a:cubicBezTo>
                  <a:pt x="384808" y="668915"/>
                  <a:pt x="386404" y="666075"/>
                  <a:pt x="387815" y="663430"/>
                </a:cubicBezTo>
                <a:lnTo>
                  <a:pt x="388913" y="661287"/>
                </a:lnTo>
                <a:lnTo>
                  <a:pt x="389262" y="661119"/>
                </a:lnTo>
                <a:cubicBezTo>
                  <a:pt x="396835" y="656961"/>
                  <a:pt x="398692" y="646789"/>
                  <a:pt x="403072" y="642409"/>
                </a:cubicBezTo>
                <a:cubicBezTo>
                  <a:pt x="407453" y="638028"/>
                  <a:pt x="411091" y="637731"/>
                  <a:pt x="415545" y="634836"/>
                </a:cubicBezTo>
                <a:cubicBezTo>
                  <a:pt x="420000" y="631940"/>
                  <a:pt x="425865" y="628822"/>
                  <a:pt x="429801" y="625035"/>
                </a:cubicBezTo>
                <a:cubicBezTo>
                  <a:pt x="433736" y="621249"/>
                  <a:pt x="436928" y="616423"/>
                  <a:pt x="439155" y="612117"/>
                </a:cubicBezTo>
                <a:cubicBezTo>
                  <a:pt x="441383" y="607810"/>
                  <a:pt x="442422" y="604321"/>
                  <a:pt x="443165" y="599198"/>
                </a:cubicBezTo>
                <a:cubicBezTo>
                  <a:pt x="443907" y="594075"/>
                  <a:pt x="443907" y="585908"/>
                  <a:pt x="443610" y="581379"/>
                </a:cubicBezTo>
                <a:cubicBezTo>
                  <a:pt x="443313" y="576850"/>
                  <a:pt x="441086" y="574251"/>
                  <a:pt x="441383" y="572024"/>
                </a:cubicBezTo>
                <a:cubicBezTo>
                  <a:pt x="441680" y="569797"/>
                  <a:pt x="443016" y="569277"/>
                  <a:pt x="445392" y="568015"/>
                </a:cubicBezTo>
                <a:cubicBezTo>
                  <a:pt x="447768" y="566753"/>
                  <a:pt x="451109" y="565119"/>
                  <a:pt x="455638" y="564451"/>
                </a:cubicBezTo>
                <a:cubicBezTo>
                  <a:pt x="460167" y="563783"/>
                  <a:pt x="465810" y="563931"/>
                  <a:pt x="472566" y="564005"/>
                </a:cubicBezTo>
                <a:cubicBezTo>
                  <a:pt x="479322" y="564080"/>
                  <a:pt x="491053" y="565045"/>
                  <a:pt x="496176" y="564896"/>
                </a:cubicBezTo>
                <a:cubicBezTo>
                  <a:pt x="501299" y="564748"/>
                  <a:pt x="501819" y="564674"/>
                  <a:pt x="503304" y="563114"/>
                </a:cubicBezTo>
                <a:cubicBezTo>
                  <a:pt x="504789" y="561555"/>
                  <a:pt x="504195" y="558214"/>
                  <a:pt x="505086" y="555542"/>
                </a:cubicBezTo>
                <a:cubicBezTo>
                  <a:pt x="505977" y="552869"/>
                  <a:pt x="509244" y="549825"/>
                  <a:pt x="508650" y="547077"/>
                </a:cubicBezTo>
                <a:cubicBezTo>
                  <a:pt x="508056" y="544330"/>
                  <a:pt x="505457" y="541658"/>
                  <a:pt x="501522" y="539059"/>
                </a:cubicBezTo>
                <a:cubicBezTo>
                  <a:pt x="497587" y="536460"/>
                  <a:pt x="489494" y="533862"/>
                  <a:pt x="485039" y="531486"/>
                </a:cubicBezTo>
                <a:cubicBezTo>
                  <a:pt x="480585" y="529110"/>
                  <a:pt x="478060" y="525992"/>
                  <a:pt x="474794" y="524804"/>
                </a:cubicBezTo>
                <a:cubicBezTo>
                  <a:pt x="471527" y="523616"/>
                  <a:pt x="467592" y="523542"/>
                  <a:pt x="465439" y="524358"/>
                </a:cubicBezTo>
                <a:cubicBezTo>
                  <a:pt x="463286" y="525175"/>
                  <a:pt x="463954" y="529110"/>
                  <a:pt x="461875" y="529704"/>
                </a:cubicBezTo>
                <a:cubicBezTo>
                  <a:pt x="459796" y="530298"/>
                  <a:pt x="455638" y="527774"/>
                  <a:pt x="452965" y="527922"/>
                </a:cubicBezTo>
                <a:cubicBezTo>
                  <a:pt x="450292" y="528071"/>
                  <a:pt x="447842" y="530298"/>
                  <a:pt x="445838" y="530595"/>
                </a:cubicBezTo>
                <a:cubicBezTo>
                  <a:pt x="443833" y="530892"/>
                  <a:pt x="442868" y="528887"/>
                  <a:pt x="440937" y="529704"/>
                </a:cubicBezTo>
                <a:cubicBezTo>
                  <a:pt x="439007" y="530521"/>
                  <a:pt x="436334" y="534530"/>
                  <a:pt x="434255" y="535495"/>
                </a:cubicBezTo>
                <a:cubicBezTo>
                  <a:pt x="432176" y="536460"/>
                  <a:pt x="430395" y="535050"/>
                  <a:pt x="428464" y="535495"/>
                </a:cubicBezTo>
                <a:cubicBezTo>
                  <a:pt x="426534" y="535941"/>
                  <a:pt x="425940" y="537351"/>
                  <a:pt x="422673" y="538168"/>
                </a:cubicBezTo>
                <a:cubicBezTo>
                  <a:pt x="419406" y="538985"/>
                  <a:pt x="412204" y="540024"/>
                  <a:pt x="408863" y="540395"/>
                </a:cubicBezTo>
                <a:cubicBezTo>
                  <a:pt x="405522" y="540767"/>
                  <a:pt x="406339" y="540247"/>
                  <a:pt x="402627" y="540395"/>
                </a:cubicBezTo>
                <a:cubicBezTo>
                  <a:pt x="398914" y="540544"/>
                  <a:pt x="391935" y="541657"/>
                  <a:pt x="386589" y="541286"/>
                </a:cubicBezTo>
                <a:cubicBezTo>
                  <a:pt x="382580" y="541008"/>
                  <a:pt x="381453" y="538516"/>
                  <a:pt x="376723" y="537945"/>
                </a:cubicBezTo>
                <a:lnTo>
                  <a:pt x="374875" y="537872"/>
                </a:lnTo>
                <a:lnTo>
                  <a:pt x="374757" y="535182"/>
                </a:lnTo>
                <a:cubicBezTo>
                  <a:pt x="374743" y="533801"/>
                  <a:pt x="374803" y="532544"/>
                  <a:pt x="375007" y="531486"/>
                </a:cubicBezTo>
                <a:cubicBezTo>
                  <a:pt x="375824" y="527254"/>
                  <a:pt x="377754" y="525695"/>
                  <a:pt x="379907" y="523467"/>
                </a:cubicBezTo>
                <a:cubicBezTo>
                  <a:pt x="382060" y="521240"/>
                  <a:pt x="384139" y="520720"/>
                  <a:pt x="387926" y="518122"/>
                </a:cubicBezTo>
                <a:cubicBezTo>
                  <a:pt x="391712" y="515523"/>
                  <a:pt x="397726" y="511514"/>
                  <a:pt x="402627" y="507876"/>
                </a:cubicBezTo>
                <a:cubicBezTo>
                  <a:pt x="407527" y="504238"/>
                  <a:pt x="412947" y="500228"/>
                  <a:pt x="417327" y="496293"/>
                </a:cubicBezTo>
                <a:cubicBezTo>
                  <a:pt x="421708" y="492358"/>
                  <a:pt x="427870" y="487829"/>
                  <a:pt x="428910" y="484266"/>
                </a:cubicBezTo>
                <a:cubicBezTo>
                  <a:pt x="429949" y="480702"/>
                  <a:pt x="426014" y="477509"/>
                  <a:pt x="423564" y="474911"/>
                </a:cubicBezTo>
                <a:cubicBezTo>
                  <a:pt x="421114" y="472312"/>
                  <a:pt x="417401" y="469713"/>
                  <a:pt x="414209" y="468674"/>
                </a:cubicBezTo>
                <a:cubicBezTo>
                  <a:pt x="411016" y="467634"/>
                  <a:pt x="407898" y="468229"/>
                  <a:pt x="404409" y="468674"/>
                </a:cubicBezTo>
                <a:cubicBezTo>
                  <a:pt x="400919" y="469119"/>
                  <a:pt x="396984" y="472089"/>
                  <a:pt x="393272" y="471347"/>
                </a:cubicBezTo>
                <a:cubicBezTo>
                  <a:pt x="389559" y="470604"/>
                  <a:pt x="384882" y="467486"/>
                  <a:pt x="382135" y="464219"/>
                </a:cubicBezTo>
                <a:cubicBezTo>
                  <a:pt x="379388" y="460952"/>
                  <a:pt x="377977" y="456126"/>
                  <a:pt x="376789" y="451746"/>
                </a:cubicBezTo>
                <a:cubicBezTo>
                  <a:pt x="375601" y="447365"/>
                  <a:pt x="375750" y="441277"/>
                  <a:pt x="375007" y="437936"/>
                </a:cubicBezTo>
                <a:cubicBezTo>
                  <a:pt x="374265" y="434595"/>
                  <a:pt x="374636" y="434150"/>
                  <a:pt x="372334" y="431700"/>
                </a:cubicBezTo>
                <a:cubicBezTo>
                  <a:pt x="370033" y="429250"/>
                  <a:pt x="366469" y="426354"/>
                  <a:pt x="361197" y="423236"/>
                </a:cubicBezTo>
                <a:cubicBezTo>
                  <a:pt x="355926" y="420117"/>
                  <a:pt x="347239" y="415811"/>
                  <a:pt x="340706" y="412990"/>
                </a:cubicBezTo>
                <a:cubicBezTo>
                  <a:pt x="334172" y="410168"/>
                  <a:pt x="325931" y="406605"/>
                  <a:pt x="321996" y="406308"/>
                </a:cubicBezTo>
                <a:close/>
                <a:moveTo>
                  <a:pt x="566667" y="347493"/>
                </a:moveTo>
                <a:cubicBezTo>
                  <a:pt x="568579" y="347304"/>
                  <a:pt x="570567" y="347486"/>
                  <a:pt x="571604" y="348270"/>
                </a:cubicBezTo>
                <a:cubicBezTo>
                  <a:pt x="572640" y="349055"/>
                  <a:pt x="572178" y="351197"/>
                  <a:pt x="572066" y="353333"/>
                </a:cubicBezTo>
                <a:lnTo>
                  <a:pt x="572383" y="356286"/>
                </a:lnTo>
                <a:lnTo>
                  <a:pt x="572155" y="358222"/>
                </a:lnTo>
                <a:cubicBezTo>
                  <a:pt x="572231" y="360630"/>
                  <a:pt x="572977" y="363928"/>
                  <a:pt x="572053" y="364642"/>
                </a:cubicBezTo>
                <a:cubicBezTo>
                  <a:pt x="570820" y="365595"/>
                  <a:pt x="566451" y="363298"/>
                  <a:pt x="564994" y="361953"/>
                </a:cubicBezTo>
                <a:lnTo>
                  <a:pt x="562923" y="356347"/>
                </a:lnTo>
                <a:lnTo>
                  <a:pt x="563169" y="354977"/>
                </a:lnTo>
                <a:cubicBezTo>
                  <a:pt x="562843" y="352903"/>
                  <a:pt x="561100" y="349993"/>
                  <a:pt x="562192" y="348943"/>
                </a:cubicBezTo>
                <a:cubicBezTo>
                  <a:pt x="562920" y="348242"/>
                  <a:pt x="564755" y="347682"/>
                  <a:pt x="566667" y="347493"/>
                </a:cubicBezTo>
                <a:close/>
                <a:moveTo>
                  <a:pt x="567767" y="302836"/>
                </a:moveTo>
                <a:cubicBezTo>
                  <a:pt x="569252" y="303018"/>
                  <a:pt x="570708" y="303634"/>
                  <a:pt x="571380" y="304811"/>
                </a:cubicBezTo>
                <a:cubicBezTo>
                  <a:pt x="572725" y="307164"/>
                  <a:pt x="572893" y="315791"/>
                  <a:pt x="572053" y="317584"/>
                </a:cubicBezTo>
                <a:cubicBezTo>
                  <a:pt x="571212" y="319377"/>
                  <a:pt x="567683" y="317920"/>
                  <a:pt x="566338" y="315567"/>
                </a:cubicBezTo>
                <a:cubicBezTo>
                  <a:pt x="564994" y="313214"/>
                  <a:pt x="562417" y="304587"/>
                  <a:pt x="563986" y="303466"/>
                </a:cubicBezTo>
                <a:cubicBezTo>
                  <a:pt x="564770" y="302906"/>
                  <a:pt x="566283" y="302654"/>
                  <a:pt x="567767" y="302836"/>
                </a:cubicBezTo>
                <a:close/>
                <a:moveTo>
                  <a:pt x="565330" y="223131"/>
                </a:moveTo>
                <a:cubicBezTo>
                  <a:pt x="566955" y="223243"/>
                  <a:pt x="567851" y="223467"/>
                  <a:pt x="568355" y="224812"/>
                </a:cubicBezTo>
                <a:cubicBezTo>
                  <a:pt x="568733" y="225820"/>
                  <a:pt x="567536" y="228467"/>
                  <a:pt x="567670" y="230059"/>
                </a:cubicBezTo>
                <a:lnTo>
                  <a:pt x="567912" y="230460"/>
                </a:lnTo>
                <a:lnTo>
                  <a:pt x="566630" y="230864"/>
                </a:lnTo>
                <a:cubicBezTo>
                  <a:pt x="562612" y="231896"/>
                  <a:pt x="558831" y="232305"/>
                  <a:pt x="558831" y="232305"/>
                </a:cubicBezTo>
                <a:cubicBezTo>
                  <a:pt x="556982" y="232725"/>
                  <a:pt x="557812" y="231759"/>
                  <a:pt x="557137" y="232100"/>
                </a:cubicBezTo>
                <a:lnTo>
                  <a:pt x="555942" y="232888"/>
                </a:lnTo>
                <a:lnTo>
                  <a:pt x="555745" y="232259"/>
                </a:lnTo>
                <a:cubicBezTo>
                  <a:pt x="554732" y="230789"/>
                  <a:pt x="552599" y="229728"/>
                  <a:pt x="552893" y="228509"/>
                </a:cubicBezTo>
                <a:cubicBezTo>
                  <a:pt x="553286" y="226885"/>
                  <a:pt x="556535" y="225036"/>
                  <a:pt x="558608" y="224140"/>
                </a:cubicBezTo>
                <a:cubicBezTo>
                  <a:pt x="560680" y="223243"/>
                  <a:pt x="563706" y="223019"/>
                  <a:pt x="565330" y="223131"/>
                </a:cubicBezTo>
                <a:close/>
                <a:moveTo>
                  <a:pt x="550081" y="157124"/>
                </a:moveTo>
                <a:cubicBezTo>
                  <a:pt x="546517" y="157460"/>
                  <a:pt x="542725" y="158930"/>
                  <a:pt x="538776" y="159266"/>
                </a:cubicBezTo>
                <a:cubicBezTo>
                  <a:pt x="533510" y="159715"/>
                  <a:pt x="526563" y="159546"/>
                  <a:pt x="521969" y="159939"/>
                </a:cubicBezTo>
                <a:cubicBezTo>
                  <a:pt x="517375" y="160331"/>
                  <a:pt x="509981" y="160779"/>
                  <a:pt x="508524" y="162964"/>
                </a:cubicBezTo>
                <a:cubicBezTo>
                  <a:pt x="507068" y="165149"/>
                  <a:pt x="510709" y="168622"/>
                  <a:pt x="513230" y="173048"/>
                </a:cubicBezTo>
                <a:cubicBezTo>
                  <a:pt x="515751" y="177473"/>
                  <a:pt x="519840" y="182964"/>
                  <a:pt x="523650" y="189518"/>
                </a:cubicBezTo>
                <a:cubicBezTo>
                  <a:pt x="527460" y="196073"/>
                  <a:pt x="533342" y="206157"/>
                  <a:pt x="536087" y="212375"/>
                </a:cubicBezTo>
                <a:cubicBezTo>
                  <a:pt x="538832" y="218593"/>
                  <a:pt x="539056" y="221731"/>
                  <a:pt x="540120" y="226829"/>
                </a:cubicBezTo>
                <a:cubicBezTo>
                  <a:pt x="541185" y="231927"/>
                  <a:pt x="540512" y="240274"/>
                  <a:pt x="542473" y="242963"/>
                </a:cubicBezTo>
                <a:lnTo>
                  <a:pt x="542944" y="243284"/>
                </a:lnTo>
                <a:lnTo>
                  <a:pt x="541688" y="244406"/>
                </a:lnTo>
                <a:cubicBezTo>
                  <a:pt x="537654" y="248271"/>
                  <a:pt x="535806" y="253313"/>
                  <a:pt x="531604" y="256170"/>
                </a:cubicBezTo>
                <a:cubicBezTo>
                  <a:pt x="527402" y="259028"/>
                  <a:pt x="520848" y="259756"/>
                  <a:pt x="516478" y="261549"/>
                </a:cubicBezTo>
                <a:cubicBezTo>
                  <a:pt x="512108" y="263341"/>
                  <a:pt x="508635" y="265918"/>
                  <a:pt x="505386" y="266927"/>
                </a:cubicBezTo>
                <a:cubicBezTo>
                  <a:pt x="502137" y="267935"/>
                  <a:pt x="500064" y="266647"/>
                  <a:pt x="496983" y="267599"/>
                </a:cubicBezTo>
                <a:cubicBezTo>
                  <a:pt x="493901" y="268551"/>
                  <a:pt x="489924" y="271969"/>
                  <a:pt x="486899" y="272641"/>
                </a:cubicBezTo>
                <a:cubicBezTo>
                  <a:pt x="483873" y="273313"/>
                  <a:pt x="481072" y="272585"/>
                  <a:pt x="478832" y="271632"/>
                </a:cubicBezTo>
                <a:cubicBezTo>
                  <a:pt x="476591" y="270680"/>
                  <a:pt x="475470" y="267767"/>
                  <a:pt x="473453" y="266927"/>
                </a:cubicBezTo>
                <a:cubicBezTo>
                  <a:pt x="471437" y="266086"/>
                  <a:pt x="468019" y="265470"/>
                  <a:pt x="466731" y="266591"/>
                </a:cubicBezTo>
                <a:cubicBezTo>
                  <a:pt x="465442" y="267711"/>
                  <a:pt x="465386" y="271464"/>
                  <a:pt x="465722" y="273649"/>
                </a:cubicBezTo>
                <a:cubicBezTo>
                  <a:pt x="466059" y="275834"/>
                  <a:pt x="465722" y="276955"/>
                  <a:pt x="469084" y="280372"/>
                </a:cubicBezTo>
                <a:cubicBezTo>
                  <a:pt x="472445" y="283789"/>
                  <a:pt x="477543" y="292585"/>
                  <a:pt x="485890" y="294153"/>
                </a:cubicBezTo>
                <a:cubicBezTo>
                  <a:pt x="494238" y="295722"/>
                  <a:pt x="510820" y="290456"/>
                  <a:pt x="519167" y="289784"/>
                </a:cubicBezTo>
                <a:cubicBezTo>
                  <a:pt x="527514" y="289111"/>
                  <a:pt x="533005" y="288495"/>
                  <a:pt x="535974" y="290120"/>
                </a:cubicBezTo>
                <a:cubicBezTo>
                  <a:pt x="538943" y="291744"/>
                  <a:pt x="536198" y="295274"/>
                  <a:pt x="536982" y="299531"/>
                </a:cubicBezTo>
                <a:cubicBezTo>
                  <a:pt x="537766" y="303789"/>
                  <a:pt x="540736" y="310287"/>
                  <a:pt x="540680" y="315666"/>
                </a:cubicBezTo>
                <a:cubicBezTo>
                  <a:pt x="540624" y="321044"/>
                  <a:pt x="537206" y="325806"/>
                  <a:pt x="536646" y="331800"/>
                </a:cubicBezTo>
                <a:cubicBezTo>
                  <a:pt x="536086" y="337794"/>
                  <a:pt x="534517" y="347150"/>
                  <a:pt x="537318" y="351632"/>
                </a:cubicBezTo>
                <a:lnTo>
                  <a:pt x="537927" y="352196"/>
                </a:lnTo>
                <a:lnTo>
                  <a:pt x="538127" y="353222"/>
                </a:lnTo>
                <a:cubicBezTo>
                  <a:pt x="538370" y="354586"/>
                  <a:pt x="538538" y="355973"/>
                  <a:pt x="538440" y="357247"/>
                </a:cubicBezTo>
                <a:cubicBezTo>
                  <a:pt x="538048" y="362345"/>
                  <a:pt x="536871" y="370300"/>
                  <a:pt x="536759" y="375734"/>
                </a:cubicBezTo>
                <a:cubicBezTo>
                  <a:pt x="536647" y="381169"/>
                  <a:pt x="538552" y="386042"/>
                  <a:pt x="537767" y="389852"/>
                </a:cubicBezTo>
                <a:cubicBezTo>
                  <a:pt x="536983" y="393661"/>
                  <a:pt x="533510" y="396182"/>
                  <a:pt x="532053" y="398591"/>
                </a:cubicBezTo>
                <a:cubicBezTo>
                  <a:pt x="530597" y="401000"/>
                  <a:pt x="529812" y="401336"/>
                  <a:pt x="529028" y="404306"/>
                </a:cubicBezTo>
                <a:cubicBezTo>
                  <a:pt x="528244" y="407275"/>
                  <a:pt x="528468" y="413773"/>
                  <a:pt x="527347" y="416406"/>
                </a:cubicBezTo>
                <a:cubicBezTo>
                  <a:pt x="526227" y="419039"/>
                  <a:pt x="524210" y="419263"/>
                  <a:pt x="522305" y="420104"/>
                </a:cubicBezTo>
                <a:cubicBezTo>
                  <a:pt x="520401" y="420944"/>
                  <a:pt x="519672" y="420888"/>
                  <a:pt x="515919" y="421448"/>
                </a:cubicBezTo>
                <a:cubicBezTo>
                  <a:pt x="512165" y="422009"/>
                  <a:pt x="503146" y="421896"/>
                  <a:pt x="499785" y="423465"/>
                </a:cubicBezTo>
                <a:cubicBezTo>
                  <a:pt x="496423" y="425034"/>
                  <a:pt x="495751" y="429403"/>
                  <a:pt x="495751" y="430860"/>
                </a:cubicBezTo>
                <a:cubicBezTo>
                  <a:pt x="495751" y="432316"/>
                  <a:pt x="496199" y="432597"/>
                  <a:pt x="499785" y="432204"/>
                </a:cubicBezTo>
                <a:cubicBezTo>
                  <a:pt x="503370" y="431812"/>
                  <a:pt x="512614" y="429067"/>
                  <a:pt x="517263" y="428507"/>
                </a:cubicBezTo>
                <a:cubicBezTo>
                  <a:pt x="521913" y="427947"/>
                  <a:pt x="525891" y="427947"/>
                  <a:pt x="527683" y="428843"/>
                </a:cubicBezTo>
                <a:cubicBezTo>
                  <a:pt x="529476" y="429739"/>
                  <a:pt x="525050" y="432092"/>
                  <a:pt x="528020" y="433885"/>
                </a:cubicBezTo>
                <a:lnTo>
                  <a:pt x="530085" y="434799"/>
                </a:lnTo>
                <a:lnTo>
                  <a:pt x="525961" y="435786"/>
                </a:lnTo>
                <a:cubicBezTo>
                  <a:pt x="523552" y="436319"/>
                  <a:pt x="521661" y="436697"/>
                  <a:pt x="518608" y="437677"/>
                </a:cubicBezTo>
                <a:cubicBezTo>
                  <a:pt x="512501" y="439638"/>
                  <a:pt x="506171" y="441935"/>
                  <a:pt x="499785" y="444736"/>
                </a:cubicBezTo>
                <a:cubicBezTo>
                  <a:pt x="493398" y="447537"/>
                  <a:pt x="484042" y="453587"/>
                  <a:pt x="480289" y="454484"/>
                </a:cubicBezTo>
                <a:cubicBezTo>
                  <a:pt x="476535" y="455380"/>
                  <a:pt x="478048" y="451907"/>
                  <a:pt x="477264" y="450114"/>
                </a:cubicBezTo>
                <a:cubicBezTo>
                  <a:pt x="476479" y="448321"/>
                  <a:pt x="476536" y="445408"/>
                  <a:pt x="475583" y="443727"/>
                </a:cubicBezTo>
                <a:cubicBezTo>
                  <a:pt x="474631" y="442047"/>
                  <a:pt x="473847" y="441655"/>
                  <a:pt x="471550" y="440030"/>
                </a:cubicBezTo>
                <a:cubicBezTo>
                  <a:pt x="469253" y="438405"/>
                  <a:pt x="463763" y="433924"/>
                  <a:pt x="461802" y="433980"/>
                </a:cubicBezTo>
                <a:cubicBezTo>
                  <a:pt x="459841" y="434036"/>
                  <a:pt x="460961" y="438181"/>
                  <a:pt x="459785" y="440366"/>
                </a:cubicBezTo>
                <a:cubicBezTo>
                  <a:pt x="458609" y="442551"/>
                  <a:pt x="455303" y="443727"/>
                  <a:pt x="454743" y="447089"/>
                </a:cubicBezTo>
                <a:cubicBezTo>
                  <a:pt x="454183" y="450450"/>
                  <a:pt x="455359" y="456556"/>
                  <a:pt x="456424" y="460534"/>
                </a:cubicBezTo>
                <a:cubicBezTo>
                  <a:pt x="457488" y="464511"/>
                  <a:pt x="458608" y="466024"/>
                  <a:pt x="461129" y="470954"/>
                </a:cubicBezTo>
                <a:cubicBezTo>
                  <a:pt x="463650" y="475884"/>
                  <a:pt x="467572" y="483671"/>
                  <a:pt x="471550" y="490113"/>
                </a:cubicBezTo>
                <a:cubicBezTo>
                  <a:pt x="475527" y="496556"/>
                  <a:pt x="481241" y="505856"/>
                  <a:pt x="484995" y="509609"/>
                </a:cubicBezTo>
                <a:cubicBezTo>
                  <a:pt x="488748" y="513362"/>
                  <a:pt x="491493" y="512634"/>
                  <a:pt x="494070" y="512634"/>
                </a:cubicBezTo>
                <a:cubicBezTo>
                  <a:pt x="496647" y="512634"/>
                  <a:pt x="499841" y="511065"/>
                  <a:pt x="500457" y="509609"/>
                </a:cubicBezTo>
                <a:cubicBezTo>
                  <a:pt x="501073" y="508152"/>
                  <a:pt x="500849" y="506192"/>
                  <a:pt x="500121" y="503559"/>
                </a:cubicBezTo>
                <a:cubicBezTo>
                  <a:pt x="499392" y="500926"/>
                  <a:pt x="498384" y="498461"/>
                  <a:pt x="496087" y="493811"/>
                </a:cubicBezTo>
                <a:cubicBezTo>
                  <a:pt x="493790" y="489161"/>
                  <a:pt x="488468" y="480478"/>
                  <a:pt x="486339" y="475660"/>
                </a:cubicBezTo>
                <a:cubicBezTo>
                  <a:pt x="484211" y="470842"/>
                  <a:pt x="480513" y="468545"/>
                  <a:pt x="483314" y="464904"/>
                </a:cubicBezTo>
                <a:cubicBezTo>
                  <a:pt x="486115" y="461262"/>
                  <a:pt x="496927" y="457005"/>
                  <a:pt x="503146" y="453811"/>
                </a:cubicBezTo>
                <a:cubicBezTo>
                  <a:pt x="509364" y="450618"/>
                  <a:pt x="514406" y="447649"/>
                  <a:pt x="520625" y="445744"/>
                </a:cubicBezTo>
                <a:cubicBezTo>
                  <a:pt x="526843" y="443839"/>
                  <a:pt x="531941" y="444288"/>
                  <a:pt x="540456" y="442383"/>
                </a:cubicBezTo>
                <a:cubicBezTo>
                  <a:pt x="542585" y="441907"/>
                  <a:pt x="545148" y="441290"/>
                  <a:pt x="547909" y="440602"/>
                </a:cubicBezTo>
                <a:lnTo>
                  <a:pt x="549087" y="440301"/>
                </a:lnTo>
                <a:lnTo>
                  <a:pt x="552158" y="440902"/>
                </a:lnTo>
                <a:cubicBezTo>
                  <a:pt x="554168" y="441210"/>
                  <a:pt x="556031" y="441532"/>
                  <a:pt x="557935" y="442288"/>
                </a:cubicBezTo>
                <a:cubicBezTo>
                  <a:pt x="561745" y="443801"/>
                  <a:pt x="564994" y="447946"/>
                  <a:pt x="568355" y="448675"/>
                </a:cubicBezTo>
                <a:lnTo>
                  <a:pt x="571001" y="448665"/>
                </a:lnTo>
                <a:lnTo>
                  <a:pt x="569027" y="450786"/>
                </a:lnTo>
                <a:cubicBezTo>
                  <a:pt x="564490" y="453587"/>
                  <a:pt x="551717" y="455828"/>
                  <a:pt x="546171" y="457509"/>
                </a:cubicBezTo>
                <a:cubicBezTo>
                  <a:pt x="540624" y="459189"/>
                  <a:pt x="538888" y="460366"/>
                  <a:pt x="535751" y="460870"/>
                </a:cubicBezTo>
                <a:cubicBezTo>
                  <a:pt x="532613" y="461374"/>
                  <a:pt x="528860" y="461094"/>
                  <a:pt x="527347" y="460534"/>
                </a:cubicBezTo>
                <a:cubicBezTo>
                  <a:pt x="525835" y="459974"/>
                  <a:pt x="527627" y="458405"/>
                  <a:pt x="526675" y="457509"/>
                </a:cubicBezTo>
                <a:cubicBezTo>
                  <a:pt x="525723" y="456612"/>
                  <a:pt x="523370" y="455548"/>
                  <a:pt x="521633" y="455156"/>
                </a:cubicBezTo>
                <a:cubicBezTo>
                  <a:pt x="519896" y="454764"/>
                  <a:pt x="517375" y="454428"/>
                  <a:pt x="516255" y="455156"/>
                </a:cubicBezTo>
                <a:cubicBezTo>
                  <a:pt x="515135" y="455884"/>
                  <a:pt x="516255" y="458573"/>
                  <a:pt x="514910" y="459526"/>
                </a:cubicBezTo>
                <a:cubicBezTo>
                  <a:pt x="513566" y="460478"/>
                  <a:pt x="506899" y="459526"/>
                  <a:pt x="506171" y="461206"/>
                </a:cubicBezTo>
                <a:cubicBezTo>
                  <a:pt x="505443" y="462887"/>
                  <a:pt x="509196" y="466024"/>
                  <a:pt x="510541" y="469609"/>
                </a:cubicBezTo>
                <a:cubicBezTo>
                  <a:pt x="511885" y="473195"/>
                  <a:pt x="512277" y="478293"/>
                  <a:pt x="514238" y="482719"/>
                </a:cubicBezTo>
                <a:cubicBezTo>
                  <a:pt x="516199" y="487144"/>
                  <a:pt x="519056" y="492354"/>
                  <a:pt x="522305" y="496164"/>
                </a:cubicBezTo>
                <a:cubicBezTo>
                  <a:pt x="525555" y="499973"/>
                  <a:pt x="530092" y="504175"/>
                  <a:pt x="533734" y="505575"/>
                </a:cubicBezTo>
                <a:cubicBezTo>
                  <a:pt x="537375" y="506976"/>
                  <a:pt x="541017" y="505800"/>
                  <a:pt x="544154" y="504567"/>
                </a:cubicBezTo>
                <a:cubicBezTo>
                  <a:pt x="547291" y="503335"/>
                  <a:pt x="548524" y="499357"/>
                  <a:pt x="552557" y="498181"/>
                </a:cubicBezTo>
                <a:cubicBezTo>
                  <a:pt x="556591" y="497004"/>
                  <a:pt x="564154" y="498068"/>
                  <a:pt x="568355" y="497508"/>
                </a:cubicBezTo>
                <a:cubicBezTo>
                  <a:pt x="572557" y="496948"/>
                  <a:pt x="574350" y="494707"/>
                  <a:pt x="577767" y="494819"/>
                </a:cubicBezTo>
                <a:cubicBezTo>
                  <a:pt x="581184" y="494931"/>
                  <a:pt x="584882" y="498517"/>
                  <a:pt x="588859" y="498181"/>
                </a:cubicBezTo>
                <a:cubicBezTo>
                  <a:pt x="592837" y="497844"/>
                  <a:pt x="597487" y="496444"/>
                  <a:pt x="601632" y="492802"/>
                </a:cubicBezTo>
                <a:lnTo>
                  <a:pt x="602441" y="491883"/>
                </a:lnTo>
                <a:lnTo>
                  <a:pt x="604321" y="492466"/>
                </a:lnTo>
                <a:cubicBezTo>
                  <a:pt x="605778" y="493755"/>
                  <a:pt x="603369" y="494539"/>
                  <a:pt x="606674" y="497172"/>
                </a:cubicBezTo>
                <a:cubicBezTo>
                  <a:pt x="609979" y="499805"/>
                  <a:pt x="616870" y="506528"/>
                  <a:pt x="624153" y="508265"/>
                </a:cubicBezTo>
                <a:cubicBezTo>
                  <a:pt x="631436" y="510001"/>
                  <a:pt x="643032" y="508377"/>
                  <a:pt x="650371" y="507592"/>
                </a:cubicBezTo>
                <a:cubicBezTo>
                  <a:pt x="657710" y="506808"/>
                  <a:pt x="662808" y="505744"/>
                  <a:pt x="668186" y="503559"/>
                </a:cubicBezTo>
                <a:cubicBezTo>
                  <a:pt x="673564" y="501374"/>
                  <a:pt x="677990" y="497732"/>
                  <a:pt x="682640" y="494483"/>
                </a:cubicBezTo>
                <a:cubicBezTo>
                  <a:pt x="687290" y="491234"/>
                  <a:pt x="692556" y="487200"/>
                  <a:pt x="696085" y="484063"/>
                </a:cubicBezTo>
                <a:cubicBezTo>
                  <a:pt x="699614" y="480926"/>
                  <a:pt x="701855" y="478909"/>
                  <a:pt x="703816" y="475660"/>
                </a:cubicBezTo>
                <a:cubicBezTo>
                  <a:pt x="705777" y="472411"/>
                  <a:pt x="707457" y="468321"/>
                  <a:pt x="707850" y="464567"/>
                </a:cubicBezTo>
                <a:cubicBezTo>
                  <a:pt x="708242" y="460814"/>
                  <a:pt x="707345" y="457060"/>
                  <a:pt x="706169" y="453139"/>
                </a:cubicBezTo>
                <a:cubicBezTo>
                  <a:pt x="704992" y="449218"/>
                  <a:pt x="703424" y="445688"/>
                  <a:pt x="700791" y="441038"/>
                </a:cubicBezTo>
                <a:cubicBezTo>
                  <a:pt x="698158" y="436389"/>
                  <a:pt x="694852" y="429666"/>
                  <a:pt x="690371" y="425240"/>
                </a:cubicBezTo>
                <a:cubicBezTo>
                  <a:pt x="685889" y="420814"/>
                  <a:pt x="679559" y="416277"/>
                  <a:pt x="673900" y="414484"/>
                </a:cubicBezTo>
                <a:cubicBezTo>
                  <a:pt x="668242" y="412691"/>
                  <a:pt x="665889" y="414764"/>
                  <a:pt x="656422" y="414484"/>
                </a:cubicBezTo>
                <a:cubicBezTo>
                  <a:pt x="649321" y="414274"/>
                  <a:pt x="637903" y="413055"/>
                  <a:pt x="627273" y="412743"/>
                </a:cubicBezTo>
                <a:cubicBezTo>
                  <a:pt x="623729" y="412639"/>
                  <a:pt x="620273" y="412635"/>
                  <a:pt x="617094" y="412803"/>
                </a:cubicBezTo>
                <a:lnTo>
                  <a:pt x="605844" y="413945"/>
                </a:lnTo>
                <a:lnTo>
                  <a:pt x="606002" y="412373"/>
                </a:lnTo>
                <a:cubicBezTo>
                  <a:pt x="606338" y="408787"/>
                  <a:pt x="606674" y="405650"/>
                  <a:pt x="606674" y="405650"/>
                </a:cubicBezTo>
                <a:cubicBezTo>
                  <a:pt x="606954" y="402849"/>
                  <a:pt x="607795" y="398423"/>
                  <a:pt x="607683" y="395566"/>
                </a:cubicBezTo>
                <a:cubicBezTo>
                  <a:pt x="607571" y="392709"/>
                  <a:pt x="606114" y="391701"/>
                  <a:pt x="606002" y="388507"/>
                </a:cubicBezTo>
                <a:cubicBezTo>
                  <a:pt x="605890" y="385314"/>
                  <a:pt x="606954" y="380776"/>
                  <a:pt x="607010" y="376407"/>
                </a:cubicBezTo>
                <a:cubicBezTo>
                  <a:pt x="607066" y="372037"/>
                  <a:pt x="606842" y="366099"/>
                  <a:pt x="606338" y="362289"/>
                </a:cubicBezTo>
                <a:cubicBezTo>
                  <a:pt x="605834" y="358480"/>
                  <a:pt x="605722" y="357808"/>
                  <a:pt x="603985" y="353550"/>
                </a:cubicBezTo>
                <a:lnTo>
                  <a:pt x="603365" y="351542"/>
                </a:lnTo>
                <a:lnTo>
                  <a:pt x="603116" y="349602"/>
                </a:lnTo>
                <a:cubicBezTo>
                  <a:pt x="602948" y="348389"/>
                  <a:pt x="602808" y="347052"/>
                  <a:pt x="602864" y="345581"/>
                </a:cubicBezTo>
                <a:cubicBezTo>
                  <a:pt x="603088" y="339699"/>
                  <a:pt x="602528" y="328775"/>
                  <a:pt x="602191" y="322052"/>
                </a:cubicBezTo>
                <a:cubicBezTo>
                  <a:pt x="601855" y="315329"/>
                  <a:pt x="601631" y="309895"/>
                  <a:pt x="600847" y="305246"/>
                </a:cubicBezTo>
                <a:cubicBezTo>
                  <a:pt x="600063" y="300596"/>
                  <a:pt x="598102" y="298019"/>
                  <a:pt x="597486" y="294153"/>
                </a:cubicBezTo>
                <a:cubicBezTo>
                  <a:pt x="596869" y="290288"/>
                  <a:pt x="597766" y="284966"/>
                  <a:pt x="597150" y="282053"/>
                </a:cubicBezTo>
                <a:cubicBezTo>
                  <a:pt x="596533" y="279139"/>
                  <a:pt x="594181" y="278971"/>
                  <a:pt x="593788" y="276675"/>
                </a:cubicBezTo>
                <a:cubicBezTo>
                  <a:pt x="593396" y="274378"/>
                  <a:pt x="592276" y="271240"/>
                  <a:pt x="594797" y="268271"/>
                </a:cubicBezTo>
                <a:cubicBezTo>
                  <a:pt x="597318" y="265302"/>
                  <a:pt x="604040" y="262277"/>
                  <a:pt x="608914" y="258859"/>
                </a:cubicBezTo>
                <a:cubicBezTo>
                  <a:pt x="613788" y="255442"/>
                  <a:pt x="620511" y="251184"/>
                  <a:pt x="624040" y="247767"/>
                </a:cubicBezTo>
                <a:cubicBezTo>
                  <a:pt x="627569" y="244350"/>
                  <a:pt x="630034" y="241941"/>
                  <a:pt x="630090" y="238356"/>
                </a:cubicBezTo>
                <a:cubicBezTo>
                  <a:pt x="630146" y="234770"/>
                  <a:pt x="627009" y="229504"/>
                  <a:pt x="624376" y="226255"/>
                </a:cubicBezTo>
                <a:cubicBezTo>
                  <a:pt x="621743" y="223006"/>
                  <a:pt x="617373" y="221045"/>
                  <a:pt x="614292" y="218860"/>
                </a:cubicBezTo>
                <a:cubicBezTo>
                  <a:pt x="611211" y="216675"/>
                  <a:pt x="608466" y="213706"/>
                  <a:pt x="605889" y="213146"/>
                </a:cubicBezTo>
                <a:cubicBezTo>
                  <a:pt x="603312" y="212586"/>
                  <a:pt x="601631" y="214266"/>
                  <a:pt x="598830" y="215499"/>
                </a:cubicBezTo>
                <a:cubicBezTo>
                  <a:pt x="596729" y="216423"/>
                  <a:pt x="592297" y="218797"/>
                  <a:pt x="590212" y="219926"/>
                </a:cubicBezTo>
                <a:lnTo>
                  <a:pt x="589370" y="220384"/>
                </a:lnTo>
                <a:lnTo>
                  <a:pt x="589322" y="220043"/>
                </a:lnTo>
                <a:cubicBezTo>
                  <a:pt x="589041" y="219350"/>
                  <a:pt x="588495" y="218734"/>
                  <a:pt x="588187" y="218089"/>
                </a:cubicBezTo>
                <a:cubicBezTo>
                  <a:pt x="587571" y="216801"/>
                  <a:pt x="584714" y="216017"/>
                  <a:pt x="585162" y="214728"/>
                </a:cubicBezTo>
                <a:cubicBezTo>
                  <a:pt x="585610" y="213439"/>
                  <a:pt x="588579" y="212767"/>
                  <a:pt x="590876" y="210358"/>
                </a:cubicBezTo>
                <a:cubicBezTo>
                  <a:pt x="593173" y="207949"/>
                  <a:pt x="597935" y="204476"/>
                  <a:pt x="598943" y="200274"/>
                </a:cubicBezTo>
                <a:cubicBezTo>
                  <a:pt x="599952" y="196073"/>
                  <a:pt x="598383" y="188958"/>
                  <a:pt x="596927" y="185149"/>
                </a:cubicBezTo>
                <a:cubicBezTo>
                  <a:pt x="595470" y="181339"/>
                  <a:pt x="593173" y="179882"/>
                  <a:pt x="590204" y="177417"/>
                </a:cubicBezTo>
                <a:cubicBezTo>
                  <a:pt x="587235" y="174953"/>
                  <a:pt x="583145" y="172488"/>
                  <a:pt x="579112" y="170359"/>
                </a:cubicBezTo>
                <a:cubicBezTo>
                  <a:pt x="575078" y="168230"/>
                  <a:pt x="570260" y="166829"/>
                  <a:pt x="566002" y="164644"/>
                </a:cubicBezTo>
                <a:cubicBezTo>
                  <a:pt x="561745" y="162460"/>
                  <a:pt x="558103" y="158146"/>
                  <a:pt x="553566" y="157250"/>
                </a:cubicBezTo>
                <a:cubicBezTo>
                  <a:pt x="552431" y="157026"/>
                  <a:pt x="551269" y="157011"/>
                  <a:pt x="550081" y="157124"/>
                </a:cubicBezTo>
                <a:close/>
                <a:moveTo>
                  <a:pt x="0" y="0"/>
                </a:moveTo>
                <a:lnTo>
                  <a:pt x="839755" y="0"/>
                </a:lnTo>
                <a:lnTo>
                  <a:pt x="839755" y="1212980"/>
                </a:lnTo>
                <a:lnTo>
                  <a:pt x="0" y="1212980"/>
                </a:lnTo>
                <a:close/>
              </a:path>
            </a:pathLst>
          </a:cu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2094491" y="5824677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更多精彩内容请登录：</a:t>
            </a:r>
            <a:r>
              <a:rPr lang="en-US" altLang="zh-CN" sz="27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www.xinjiaoyu.com</a:t>
            </a:r>
            <a:endParaRPr lang="zh-CN" altLang="en-US" sz="27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69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63101" y="1512169"/>
            <a:ext cx="11305492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在直角坐标系中选时刻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，选位移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，其上的图线就是位移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时间图像，又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标题 5"/>
          <p:cNvSpPr txBox="1">
            <a:spLocks/>
          </p:cNvSpPr>
          <p:nvPr/>
        </p:nvSpPr>
        <p:spPr>
          <a:xfrm>
            <a:off x="463101" y="881101"/>
            <a:ext cx="4113801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四、位移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</a:rPr>
              <a:t>—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时间图像</a:t>
            </a:r>
            <a:endParaRPr lang="zh-CN" altLang="zh-CN" sz="2800" b="1" dirty="0">
              <a:solidFill>
                <a:srgbClr val="C0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10633" y="166131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横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89992" y="166609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纵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95889" y="2312423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t</a:t>
            </a:r>
            <a:endParaRPr lang="zh-CN" altLang="en-US" sz="2800" i="1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63101" y="1097920"/>
            <a:ext cx="11305492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两种打点计时器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标题 5"/>
          <p:cNvSpPr txBox="1">
            <a:spLocks/>
          </p:cNvSpPr>
          <p:nvPr/>
        </p:nvSpPr>
        <p:spPr>
          <a:xfrm>
            <a:off x="463101" y="621482"/>
            <a:ext cx="4113801" cy="531816"/>
          </a:xfrm>
          <a:prstGeom prst="rect">
            <a:avLst/>
          </a:prstGeom>
        </p:spPr>
        <p:txBody>
          <a:bodyPr/>
          <a:lstStyle>
            <a:lvl1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 kern="1200">
                <a:solidFill>
                  <a:schemeClr val="tx1"/>
                </a:solidFill>
                <a:latin typeface="+mj-lt"/>
                <a:ea typeface="+mj-ea"/>
                <a:cs typeface="微软雅黑" panose="020B0503020204020204" charset="-122"/>
              </a:defRPr>
            </a:lvl1pPr>
            <a:lvl2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2pPr>
            <a:lvl3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3pPr>
            <a:lvl4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4pPr>
            <a:lvl5pPr algn="ctr" defTabSz="1217295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5pPr>
            <a:lvl6pPr marL="4572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6pPr>
            <a:lvl7pPr marL="9144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7pPr>
            <a:lvl8pPr marL="13716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8pPr>
            <a:lvl9pPr marL="1828800" algn="ctr" defTabSz="1217295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charset="-122"/>
                <a:cs typeface="微软雅黑" panose="020B0503020204020204" charset="-122"/>
              </a:defRPr>
            </a:lvl9pPr>
          </a:lstStyle>
          <a:p>
            <a:pPr algn="l"/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五、位移和时间的测量</a:t>
            </a:r>
            <a:endParaRPr lang="zh-CN" altLang="zh-CN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A13+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69" y="1936614"/>
            <a:ext cx="3602658" cy="314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732767" y="5085978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2</a:t>
            </a:r>
            <a:endParaRPr lang="zh-CN" altLang="en-US" sz="2800" dirty="0"/>
          </a:p>
        </p:txBody>
      </p:sp>
      <p:pic>
        <p:nvPicPr>
          <p:cNvPr id="29698" name="Picture 2" descr="a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012" y="1909497"/>
            <a:ext cx="3591756" cy="317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10461</TotalTime>
  <Words>3446</Words>
  <Application>Microsoft Office PowerPoint</Application>
  <PresentationFormat>自定义</PresentationFormat>
  <Paragraphs>915</Paragraphs>
  <Slides>74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74</vt:i4>
      </vt:variant>
    </vt:vector>
  </HeadingPairs>
  <TitlesOfParts>
    <vt:vector size="91" baseType="lpstr">
      <vt:lpstr>方正中等线简体</vt:lpstr>
      <vt:lpstr>黑体</vt:lpstr>
      <vt:lpstr>华文细黑</vt:lpstr>
      <vt:lpstr>经典繁仿黑</vt:lpstr>
      <vt:lpstr>楷体</vt:lpstr>
      <vt:lpstr>楷体_GB2312</vt:lpstr>
      <vt:lpstr>宋体</vt:lpstr>
      <vt:lpstr>微软雅黑</vt:lpstr>
      <vt:lpstr>微软雅黑</vt:lpstr>
      <vt:lpstr>Arial</vt:lpstr>
      <vt:lpstr>Arial Black</vt:lpstr>
      <vt:lpstr>Broadway</vt:lpstr>
      <vt:lpstr>Calibri</vt:lpstr>
      <vt:lpstr>Courier New</vt:lpstr>
      <vt:lpstr>Times New Roman</vt:lpstr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5781</cp:revision>
  <dcterms:created xsi:type="dcterms:W3CDTF">2014-11-27T01:03:00Z</dcterms:created>
  <dcterms:modified xsi:type="dcterms:W3CDTF">2020-08-13T07:50:38Z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