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0" r:id="rId3"/>
    <p:sldId id="400" r:id="rId5"/>
    <p:sldId id="408" r:id="rId6"/>
    <p:sldId id="409" r:id="rId7"/>
    <p:sldId id="411" r:id="rId8"/>
    <p:sldId id="412" r:id="rId9"/>
    <p:sldId id="410" r:id="rId10"/>
    <p:sldId id="413" r:id="rId11"/>
    <p:sldId id="414" r:id="rId12"/>
    <p:sldId id="425" r:id="rId13"/>
    <p:sldId id="415" r:id="rId14"/>
    <p:sldId id="416" r:id="rId15"/>
    <p:sldId id="417" r:id="rId16"/>
    <p:sldId id="418" r:id="rId17"/>
    <p:sldId id="419" r:id="rId18"/>
    <p:sldId id="420" r:id="rId19"/>
    <p:sldId id="442" r:id="rId20"/>
    <p:sldId id="443" r:id="rId21"/>
    <p:sldId id="444" r:id="rId22"/>
    <p:sldId id="445" r:id="rId23"/>
    <p:sldId id="447" r:id="rId24"/>
    <p:sldId id="446" r:id="rId25"/>
    <p:sldId id="441" r:id="rId26"/>
    <p:sldId id="421" r:id="rId27"/>
    <p:sldId id="426" r:id="rId28"/>
    <p:sldId id="401" r:id="rId29"/>
    <p:sldId id="427" r:id="rId30"/>
    <p:sldId id="428" r:id="rId31"/>
    <p:sldId id="456" r:id="rId32"/>
    <p:sldId id="457" r:id="rId33"/>
    <p:sldId id="310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0E2"/>
    <a:srgbClr val="A8D9DB"/>
    <a:srgbClr val="ABDBDD"/>
    <a:srgbClr val="E6E6E6"/>
    <a:srgbClr val="9EAFC3"/>
    <a:srgbClr val="E0E9F6"/>
    <a:srgbClr val="D2E0EB"/>
    <a:srgbClr val="DE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8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E413-9624-4AF5-A26E-7784B3A3A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14B7F-8122-400E-A447-9A0BCDC6CD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80" y="133351"/>
            <a:ext cx="4324350" cy="679237"/>
            <a:chOff x="-180" y="171451"/>
            <a:chExt cx="4324350" cy="679237"/>
          </a:xfrm>
        </p:grpSpPr>
        <p:grpSp>
          <p:nvGrpSpPr>
            <p:cNvPr id="7" name="组合 6"/>
            <p:cNvGrpSpPr/>
            <p:nvPr/>
          </p:nvGrpSpPr>
          <p:grpSpPr>
            <a:xfrm>
              <a:off x="-180" y="171451"/>
              <a:ext cx="4324350" cy="679237"/>
              <a:chOff x="285001" y="5328938"/>
              <a:chExt cx="3504985" cy="527051"/>
            </a:xfrm>
          </p:grpSpPr>
          <p:sp>
            <p:nvSpPr>
              <p:cNvPr id="9" name="矩形: 圆顶角 8"/>
              <p:cNvSpPr/>
              <p:nvPr/>
            </p:nvSpPr>
            <p:spPr>
              <a:xfrm rot="5412084">
                <a:off x="1853997" y="3845218"/>
                <a:ext cx="446989" cy="34221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79400" dist="342900" dir="13500000" sx="85000" sy="85000" algn="br" rotWithShape="0">
                  <a:schemeClr val="bg1">
                    <a:alpha val="2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: 圆顶角 9"/>
              <p:cNvSpPr/>
              <p:nvPr/>
            </p:nvSpPr>
            <p:spPr>
              <a:xfrm rot="5412084">
                <a:off x="1773968" y="3839971"/>
                <a:ext cx="527051" cy="350498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glow rad="38100">
                  <a:schemeClr val="bg1">
                    <a:alpha val="40000"/>
                  </a:schemeClr>
                </a:glow>
                <a:outerShdw blurRad="203200" dist="114300" dir="2700000" algn="tl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: 圆角 7"/>
            <p:cNvSpPr/>
            <p:nvPr/>
          </p:nvSpPr>
          <p:spPr>
            <a:xfrm>
              <a:off x="211636" y="303190"/>
              <a:ext cx="3752850" cy="41132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25400">
                <a:schemeClr val="bg1">
                  <a:alpha val="27000"/>
                </a:schemeClr>
              </a:glow>
              <a:innerShdw blurRad="63500">
                <a:schemeClr val="bg2">
                  <a:lumMod val="10000"/>
                  <a:alpha val="37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flipH="1" flipV="1">
            <a:off x="9619196" y="-3726"/>
            <a:ext cx="2637891" cy="618282"/>
            <a:chOff x="-110557" y="5732771"/>
            <a:chExt cx="4516486" cy="1058596"/>
          </a:xfrm>
        </p:grpSpPr>
        <p:grpSp>
          <p:nvGrpSpPr>
            <p:cNvPr id="12" name="组合 11"/>
            <p:cNvGrpSpPr/>
            <p:nvPr/>
          </p:nvGrpSpPr>
          <p:grpSpPr>
            <a:xfrm>
              <a:off x="-110557" y="5732771"/>
              <a:ext cx="2549800" cy="815265"/>
              <a:chOff x="-110557" y="5732771"/>
              <a:chExt cx="2549800" cy="815265"/>
            </a:xfrm>
          </p:grpSpPr>
          <p:sp>
            <p:nvSpPr>
              <p:cNvPr id="16" name="矩形: 圆顶角 15"/>
              <p:cNvSpPr/>
              <p:nvPr/>
            </p:nvSpPr>
            <p:spPr>
              <a:xfrm rot="2700000">
                <a:off x="837627" y="4865506"/>
                <a:ext cx="653430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03200" dist="114300" dir="2700000" algn="tl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顶角 16"/>
              <p:cNvSpPr/>
              <p:nvPr/>
            </p:nvSpPr>
            <p:spPr>
              <a:xfrm rot="2700000">
                <a:off x="756711" y="4865505"/>
                <a:ext cx="815265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79400" dist="342900" dir="13500000" sx="90000" sy="90000" algn="br" rotWithShape="0">
                  <a:schemeClr val="bg1">
                    <a:alpha val="2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56129" y="5976102"/>
              <a:ext cx="2549800" cy="815265"/>
              <a:chOff x="-110557" y="5732771"/>
              <a:chExt cx="2549800" cy="815265"/>
            </a:xfrm>
          </p:grpSpPr>
          <p:sp>
            <p:nvSpPr>
              <p:cNvPr id="14" name="矩形: 圆顶角 13"/>
              <p:cNvSpPr/>
              <p:nvPr/>
            </p:nvSpPr>
            <p:spPr>
              <a:xfrm rot="2700000">
                <a:off x="837627" y="4865506"/>
                <a:ext cx="653430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03200" dist="114300" dir="2700000" algn="tl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顶角 14"/>
              <p:cNvSpPr/>
              <p:nvPr/>
            </p:nvSpPr>
            <p:spPr>
              <a:xfrm rot="2700000">
                <a:off x="756711" y="4865505"/>
                <a:ext cx="815265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79400" dist="342900" dir="13500000" sx="90000" sy="90000" algn="br" rotWithShape="0">
                  <a:schemeClr val="bg1"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" name="任意多边形: 形状 17"/>
          <p:cNvSpPr/>
          <p:nvPr userDrawn="1"/>
        </p:nvSpPr>
        <p:spPr>
          <a:xfrm rot="18735713">
            <a:off x="10241279" y="5364550"/>
            <a:ext cx="1863814" cy="961142"/>
          </a:xfrm>
          <a:custGeom>
            <a:avLst/>
            <a:gdLst>
              <a:gd name="connsiteX0" fmla="*/ 1643101 w 3313216"/>
              <a:gd name="connsiteY0" fmla="*/ 59 h 1708578"/>
              <a:gd name="connsiteX1" fmla="*/ 3313216 w 3313216"/>
              <a:gd name="connsiteY1" fmla="*/ 1598221 h 1708578"/>
              <a:gd name="connsiteX2" fmla="*/ 3306518 w 3313216"/>
              <a:gd name="connsiteY2" fmla="*/ 1598460 h 1708578"/>
              <a:gd name="connsiteX3" fmla="*/ 3307973 w 3313216"/>
              <a:gd name="connsiteY3" fmla="*/ 1605666 h 1708578"/>
              <a:gd name="connsiteX4" fmla="*/ 3223819 w 3313216"/>
              <a:gd name="connsiteY4" fmla="*/ 1689820 h 1708578"/>
              <a:gd name="connsiteX5" fmla="*/ 3139665 w 3313216"/>
              <a:gd name="connsiteY5" fmla="*/ 1605666 h 1708578"/>
              <a:gd name="connsiteX6" fmla="*/ 3141662 w 3313216"/>
              <a:gd name="connsiteY6" fmla="*/ 1595775 h 1708578"/>
              <a:gd name="connsiteX7" fmla="*/ 3129686 w 3313216"/>
              <a:gd name="connsiteY7" fmla="*/ 1455548 h 1708578"/>
              <a:gd name="connsiteX8" fmla="*/ 1644533 w 3313216"/>
              <a:gd name="connsiteY8" fmla="*/ 170986 h 1708578"/>
              <a:gd name="connsiteX9" fmla="*/ 181113 w 3313216"/>
              <a:gd name="connsiteY9" fmla="*/ 1480254 h 1708578"/>
              <a:gd name="connsiteX10" fmla="*/ 171388 w 3313216"/>
              <a:gd name="connsiteY10" fmla="*/ 1622128 h 1708578"/>
              <a:gd name="connsiteX11" fmla="*/ 171851 w 3313216"/>
              <a:gd name="connsiteY11" fmla="*/ 1624424 h 1708578"/>
              <a:gd name="connsiteX12" fmla="*/ 170911 w 3313216"/>
              <a:gd name="connsiteY12" fmla="*/ 1629081 h 1708578"/>
              <a:gd name="connsiteX13" fmla="*/ 170902 w 3313216"/>
              <a:gd name="connsiteY13" fmla="*/ 1629210 h 1708578"/>
              <a:gd name="connsiteX14" fmla="*/ 170885 w 3313216"/>
              <a:gd name="connsiteY14" fmla="*/ 1629210 h 1708578"/>
              <a:gd name="connsiteX15" fmla="*/ 165238 w 3313216"/>
              <a:gd name="connsiteY15" fmla="*/ 1657181 h 1708578"/>
              <a:gd name="connsiteX16" fmla="*/ 87697 w 3313216"/>
              <a:gd name="connsiteY16" fmla="*/ 1708578 h 1708578"/>
              <a:gd name="connsiteX17" fmla="*/ 10156 w 3313216"/>
              <a:gd name="connsiteY17" fmla="*/ 1657181 h 1708578"/>
              <a:gd name="connsiteX18" fmla="*/ 3872 w 3313216"/>
              <a:gd name="connsiteY18" fmla="*/ 1626054 h 1708578"/>
              <a:gd name="connsiteX19" fmla="*/ 0 w 3313216"/>
              <a:gd name="connsiteY19" fmla="*/ 1625981 h 1708578"/>
              <a:gd name="connsiteX20" fmla="*/ 1643101 w 3313216"/>
              <a:gd name="connsiteY20" fmla="*/ 59 h 17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3216" h="1708578">
                <a:moveTo>
                  <a:pt x="1643101" y="59"/>
                </a:moveTo>
                <a:cubicBezTo>
                  <a:pt x="2540763" y="-7462"/>
                  <a:pt x="3281224" y="701097"/>
                  <a:pt x="3313216" y="1598221"/>
                </a:cubicBezTo>
                <a:lnTo>
                  <a:pt x="3306518" y="1598460"/>
                </a:lnTo>
                <a:lnTo>
                  <a:pt x="3307973" y="1605666"/>
                </a:lnTo>
                <a:cubicBezTo>
                  <a:pt x="3307973" y="1652143"/>
                  <a:pt x="3270296" y="1689820"/>
                  <a:pt x="3223819" y="1689820"/>
                </a:cubicBezTo>
                <a:cubicBezTo>
                  <a:pt x="3177342" y="1689820"/>
                  <a:pt x="3139665" y="1652143"/>
                  <a:pt x="3139665" y="1605666"/>
                </a:cubicBezTo>
                <a:lnTo>
                  <a:pt x="3141662" y="1595775"/>
                </a:lnTo>
                <a:lnTo>
                  <a:pt x="3129686" y="1455548"/>
                </a:lnTo>
                <a:cubicBezTo>
                  <a:pt x="3030137" y="722793"/>
                  <a:pt x="2399292" y="164662"/>
                  <a:pt x="1644533" y="170986"/>
                </a:cubicBezTo>
                <a:cubicBezTo>
                  <a:pt x="889773" y="177309"/>
                  <a:pt x="268370" y="745932"/>
                  <a:pt x="181113" y="1480254"/>
                </a:cubicBezTo>
                <a:lnTo>
                  <a:pt x="171388" y="1622128"/>
                </a:lnTo>
                <a:lnTo>
                  <a:pt x="171851" y="1624424"/>
                </a:lnTo>
                <a:lnTo>
                  <a:pt x="170911" y="1629081"/>
                </a:lnTo>
                <a:lnTo>
                  <a:pt x="170902" y="1629210"/>
                </a:lnTo>
                <a:lnTo>
                  <a:pt x="170885" y="1629210"/>
                </a:lnTo>
                <a:lnTo>
                  <a:pt x="165238" y="1657181"/>
                </a:lnTo>
                <a:cubicBezTo>
                  <a:pt x="152463" y="1687385"/>
                  <a:pt x="122555" y="1708578"/>
                  <a:pt x="87697" y="1708578"/>
                </a:cubicBezTo>
                <a:cubicBezTo>
                  <a:pt x="52839" y="1708578"/>
                  <a:pt x="22932" y="1687385"/>
                  <a:pt x="10156" y="1657181"/>
                </a:cubicBezTo>
                <a:lnTo>
                  <a:pt x="3872" y="1626054"/>
                </a:lnTo>
                <a:lnTo>
                  <a:pt x="0" y="1625981"/>
                </a:lnTo>
                <a:cubicBezTo>
                  <a:pt x="16955" y="728448"/>
                  <a:pt x="745439" y="7580"/>
                  <a:pt x="1643101" y="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glow rad="12700">
              <a:schemeClr val="bg1">
                <a:alpha val="37000"/>
              </a:schemeClr>
            </a:glow>
            <a:outerShdw blurRad="127000" dist="88900" dir="2700000" sx="96000" sy="96000" algn="tl" rotWithShape="0">
              <a:schemeClr val="accent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 rot="1115265">
            <a:off x="1681554" y="6173012"/>
            <a:ext cx="1943163" cy="1002061"/>
          </a:xfrm>
          <a:custGeom>
            <a:avLst/>
            <a:gdLst>
              <a:gd name="connsiteX0" fmla="*/ 1643101 w 3313216"/>
              <a:gd name="connsiteY0" fmla="*/ 59 h 1708578"/>
              <a:gd name="connsiteX1" fmla="*/ 3313216 w 3313216"/>
              <a:gd name="connsiteY1" fmla="*/ 1598221 h 1708578"/>
              <a:gd name="connsiteX2" fmla="*/ 3306518 w 3313216"/>
              <a:gd name="connsiteY2" fmla="*/ 1598460 h 1708578"/>
              <a:gd name="connsiteX3" fmla="*/ 3307973 w 3313216"/>
              <a:gd name="connsiteY3" fmla="*/ 1605666 h 1708578"/>
              <a:gd name="connsiteX4" fmla="*/ 3223819 w 3313216"/>
              <a:gd name="connsiteY4" fmla="*/ 1689820 h 1708578"/>
              <a:gd name="connsiteX5" fmla="*/ 3139665 w 3313216"/>
              <a:gd name="connsiteY5" fmla="*/ 1605666 h 1708578"/>
              <a:gd name="connsiteX6" fmla="*/ 3141662 w 3313216"/>
              <a:gd name="connsiteY6" fmla="*/ 1595775 h 1708578"/>
              <a:gd name="connsiteX7" fmla="*/ 3129686 w 3313216"/>
              <a:gd name="connsiteY7" fmla="*/ 1455548 h 1708578"/>
              <a:gd name="connsiteX8" fmla="*/ 1644533 w 3313216"/>
              <a:gd name="connsiteY8" fmla="*/ 170986 h 1708578"/>
              <a:gd name="connsiteX9" fmla="*/ 181113 w 3313216"/>
              <a:gd name="connsiteY9" fmla="*/ 1480254 h 1708578"/>
              <a:gd name="connsiteX10" fmla="*/ 171388 w 3313216"/>
              <a:gd name="connsiteY10" fmla="*/ 1622128 h 1708578"/>
              <a:gd name="connsiteX11" fmla="*/ 171851 w 3313216"/>
              <a:gd name="connsiteY11" fmla="*/ 1624424 h 1708578"/>
              <a:gd name="connsiteX12" fmla="*/ 170911 w 3313216"/>
              <a:gd name="connsiteY12" fmla="*/ 1629081 h 1708578"/>
              <a:gd name="connsiteX13" fmla="*/ 170902 w 3313216"/>
              <a:gd name="connsiteY13" fmla="*/ 1629210 h 1708578"/>
              <a:gd name="connsiteX14" fmla="*/ 170885 w 3313216"/>
              <a:gd name="connsiteY14" fmla="*/ 1629210 h 1708578"/>
              <a:gd name="connsiteX15" fmla="*/ 165238 w 3313216"/>
              <a:gd name="connsiteY15" fmla="*/ 1657181 h 1708578"/>
              <a:gd name="connsiteX16" fmla="*/ 87697 w 3313216"/>
              <a:gd name="connsiteY16" fmla="*/ 1708578 h 1708578"/>
              <a:gd name="connsiteX17" fmla="*/ 10156 w 3313216"/>
              <a:gd name="connsiteY17" fmla="*/ 1657181 h 1708578"/>
              <a:gd name="connsiteX18" fmla="*/ 3872 w 3313216"/>
              <a:gd name="connsiteY18" fmla="*/ 1626054 h 1708578"/>
              <a:gd name="connsiteX19" fmla="*/ 0 w 3313216"/>
              <a:gd name="connsiteY19" fmla="*/ 1625981 h 1708578"/>
              <a:gd name="connsiteX20" fmla="*/ 1643101 w 3313216"/>
              <a:gd name="connsiteY20" fmla="*/ 59 h 17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3216" h="1708578">
                <a:moveTo>
                  <a:pt x="1643101" y="59"/>
                </a:moveTo>
                <a:cubicBezTo>
                  <a:pt x="2540763" y="-7462"/>
                  <a:pt x="3281224" y="701097"/>
                  <a:pt x="3313216" y="1598221"/>
                </a:cubicBezTo>
                <a:lnTo>
                  <a:pt x="3306518" y="1598460"/>
                </a:lnTo>
                <a:lnTo>
                  <a:pt x="3307973" y="1605666"/>
                </a:lnTo>
                <a:cubicBezTo>
                  <a:pt x="3307973" y="1652143"/>
                  <a:pt x="3270296" y="1689820"/>
                  <a:pt x="3223819" y="1689820"/>
                </a:cubicBezTo>
                <a:cubicBezTo>
                  <a:pt x="3177342" y="1689820"/>
                  <a:pt x="3139665" y="1652143"/>
                  <a:pt x="3139665" y="1605666"/>
                </a:cubicBezTo>
                <a:lnTo>
                  <a:pt x="3141662" y="1595775"/>
                </a:lnTo>
                <a:lnTo>
                  <a:pt x="3129686" y="1455548"/>
                </a:lnTo>
                <a:cubicBezTo>
                  <a:pt x="3030137" y="722793"/>
                  <a:pt x="2399292" y="164662"/>
                  <a:pt x="1644533" y="170986"/>
                </a:cubicBezTo>
                <a:cubicBezTo>
                  <a:pt x="889773" y="177309"/>
                  <a:pt x="268370" y="745932"/>
                  <a:pt x="181113" y="1480254"/>
                </a:cubicBezTo>
                <a:lnTo>
                  <a:pt x="171388" y="1622128"/>
                </a:lnTo>
                <a:lnTo>
                  <a:pt x="171851" y="1624424"/>
                </a:lnTo>
                <a:lnTo>
                  <a:pt x="170911" y="1629081"/>
                </a:lnTo>
                <a:lnTo>
                  <a:pt x="170902" y="1629210"/>
                </a:lnTo>
                <a:lnTo>
                  <a:pt x="170885" y="1629210"/>
                </a:lnTo>
                <a:lnTo>
                  <a:pt x="165238" y="1657181"/>
                </a:lnTo>
                <a:cubicBezTo>
                  <a:pt x="152463" y="1687385"/>
                  <a:pt x="122555" y="1708578"/>
                  <a:pt x="87697" y="1708578"/>
                </a:cubicBezTo>
                <a:cubicBezTo>
                  <a:pt x="52839" y="1708578"/>
                  <a:pt x="22932" y="1687385"/>
                  <a:pt x="10156" y="1657181"/>
                </a:cubicBezTo>
                <a:lnTo>
                  <a:pt x="3872" y="1626054"/>
                </a:lnTo>
                <a:lnTo>
                  <a:pt x="0" y="1625981"/>
                </a:lnTo>
                <a:cubicBezTo>
                  <a:pt x="16955" y="728448"/>
                  <a:pt x="745439" y="7580"/>
                  <a:pt x="1643101" y="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glow rad="12700">
              <a:schemeClr val="bg1">
                <a:alpha val="37000"/>
              </a:schemeClr>
            </a:glow>
            <a:outerShdw blurRad="127000" dist="88900" dir="2700000" sx="96000" sy="96000" algn="tl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341300" y="5866446"/>
            <a:ext cx="523137" cy="523137"/>
            <a:chOff x="1443880" y="5071340"/>
            <a:chExt cx="2457452" cy="2457452"/>
          </a:xfrm>
        </p:grpSpPr>
        <p:sp>
          <p:nvSpPr>
            <p:cNvPr id="21" name="椭圆 20"/>
            <p:cNvSpPr/>
            <p:nvPr/>
          </p:nvSpPr>
          <p:spPr>
            <a:xfrm>
              <a:off x="1462325" y="5076237"/>
              <a:ext cx="2325974" cy="2325974"/>
            </a:xfrm>
            <a:prstGeom prst="ellipse">
              <a:avLst/>
            </a:prstGeom>
            <a:solidFill>
              <a:srgbClr val="E0E9F6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43880" y="5071340"/>
              <a:ext cx="2457452" cy="24574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glow rad="88900">
                <a:schemeClr val="bg1">
                  <a:lumMod val="95000"/>
                  <a:alpha val="10000"/>
                </a:schemeClr>
              </a:glow>
              <a:outerShdw blurRad="508000" dist="495300" dir="2700000" sx="90000" sy="90000" algn="tl" rotWithShape="0">
                <a:schemeClr val="accent1">
                  <a:lumMod val="50000"/>
                  <a:alpha val="4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cs typeface="+mn-ea"/>
                <a:sym typeface="+mn-lt"/>
              </a:endParaRPr>
            </a:p>
          </p:txBody>
        </p:sp>
      </p:grpSp>
      <p:sp>
        <p:nvSpPr>
          <p:cNvPr id="23" name="任意多边形: 形状 22"/>
          <p:cNvSpPr/>
          <p:nvPr userDrawn="1"/>
        </p:nvSpPr>
        <p:spPr>
          <a:xfrm rot="17340198">
            <a:off x="-697987" y="2810598"/>
            <a:ext cx="1270456" cy="655156"/>
          </a:xfrm>
          <a:custGeom>
            <a:avLst/>
            <a:gdLst>
              <a:gd name="connsiteX0" fmla="*/ 1643101 w 3313216"/>
              <a:gd name="connsiteY0" fmla="*/ 59 h 1708578"/>
              <a:gd name="connsiteX1" fmla="*/ 3313216 w 3313216"/>
              <a:gd name="connsiteY1" fmla="*/ 1598221 h 1708578"/>
              <a:gd name="connsiteX2" fmla="*/ 3306518 w 3313216"/>
              <a:gd name="connsiteY2" fmla="*/ 1598460 h 1708578"/>
              <a:gd name="connsiteX3" fmla="*/ 3307973 w 3313216"/>
              <a:gd name="connsiteY3" fmla="*/ 1605666 h 1708578"/>
              <a:gd name="connsiteX4" fmla="*/ 3223819 w 3313216"/>
              <a:gd name="connsiteY4" fmla="*/ 1689820 h 1708578"/>
              <a:gd name="connsiteX5" fmla="*/ 3139665 w 3313216"/>
              <a:gd name="connsiteY5" fmla="*/ 1605666 h 1708578"/>
              <a:gd name="connsiteX6" fmla="*/ 3141662 w 3313216"/>
              <a:gd name="connsiteY6" fmla="*/ 1595775 h 1708578"/>
              <a:gd name="connsiteX7" fmla="*/ 3129686 w 3313216"/>
              <a:gd name="connsiteY7" fmla="*/ 1455548 h 1708578"/>
              <a:gd name="connsiteX8" fmla="*/ 1644533 w 3313216"/>
              <a:gd name="connsiteY8" fmla="*/ 170986 h 1708578"/>
              <a:gd name="connsiteX9" fmla="*/ 181113 w 3313216"/>
              <a:gd name="connsiteY9" fmla="*/ 1480254 h 1708578"/>
              <a:gd name="connsiteX10" fmla="*/ 171388 w 3313216"/>
              <a:gd name="connsiteY10" fmla="*/ 1622128 h 1708578"/>
              <a:gd name="connsiteX11" fmla="*/ 171851 w 3313216"/>
              <a:gd name="connsiteY11" fmla="*/ 1624424 h 1708578"/>
              <a:gd name="connsiteX12" fmla="*/ 170911 w 3313216"/>
              <a:gd name="connsiteY12" fmla="*/ 1629081 h 1708578"/>
              <a:gd name="connsiteX13" fmla="*/ 170902 w 3313216"/>
              <a:gd name="connsiteY13" fmla="*/ 1629210 h 1708578"/>
              <a:gd name="connsiteX14" fmla="*/ 170885 w 3313216"/>
              <a:gd name="connsiteY14" fmla="*/ 1629210 h 1708578"/>
              <a:gd name="connsiteX15" fmla="*/ 165238 w 3313216"/>
              <a:gd name="connsiteY15" fmla="*/ 1657181 h 1708578"/>
              <a:gd name="connsiteX16" fmla="*/ 87697 w 3313216"/>
              <a:gd name="connsiteY16" fmla="*/ 1708578 h 1708578"/>
              <a:gd name="connsiteX17" fmla="*/ 10156 w 3313216"/>
              <a:gd name="connsiteY17" fmla="*/ 1657181 h 1708578"/>
              <a:gd name="connsiteX18" fmla="*/ 3872 w 3313216"/>
              <a:gd name="connsiteY18" fmla="*/ 1626054 h 1708578"/>
              <a:gd name="connsiteX19" fmla="*/ 0 w 3313216"/>
              <a:gd name="connsiteY19" fmla="*/ 1625981 h 1708578"/>
              <a:gd name="connsiteX20" fmla="*/ 1643101 w 3313216"/>
              <a:gd name="connsiteY20" fmla="*/ 59 h 17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3216" h="1708578">
                <a:moveTo>
                  <a:pt x="1643101" y="59"/>
                </a:moveTo>
                <a:cubicBezTo>
                  <a:pt x="2540763" y="-7462"/>
                  <a:pt x="3281224" y="701097"/>
                  <a:pt x="3313216" y="1598221"/>
                </a:cubicBezTo>
                <a:lnTo>
                  <a:pt x="3306518" y="1598460"/>
                </a:lnTo>
                <a:lnTo>
                  <a:pt x="3307973" y="1605666"/>
                </a:lnTo>
                <a:cubicBezTo>
                  <a:pt x="3307973" y="1652143"/>
                  <a:pt x="3270296" y="1689820"/>
                  <a:pt x="3223819" y="1689820"/>
                </a:cubicBezTo>
                <a:cubicBezTo>
                  <a:pt x="3177342" y="1689820"/>
                  <a:pt x="3139665" y="1652143"/>
                  <a:pt x="3139665" y="1605666"/>
                </a:cubicBezTo>
                <a:lnTo>
                  <a:pt x="3141662" y="1595775"/>
                </a:lnTo>
                <a:lnTo>
                  <a:pt x="3129686" y="1455548"/>
                </a:lnTo>
                <a:cubicBezTo>
                  <a:pt x="3030137" y="722793"/>
                  <a:pt x="2399292" y="164662"/>
                  <a:pt x="1644533" y="170986"/>
                </a:cubicBezTo>
                <a:cubicBezTo>
                  <a:pt x="889773" y="177309"/>
                  <a:pt x="268370" y="745932"/>
                  <a:pt x="181113" y="1480254"/>
                </a:cubicBezTo>
                <a:lnTo>
                  <a:pt x="171388" y="1622128"/>
                </a:lnTo>
                <a:lnTo>
                  <a:pt x="171851" y="1624424"/>
                </a:lnTo>
                <a:lnTo>
                  <a:pt x="170911" y="1629081"/>
                </a:lnTo>
                <a:lnTo>
                  <a:pt x="170902" y="1629210"/>
                </a:lnTo>
                <a:lnTo>
                  <a:pt x="170885" y="1629210"/>
                </a:lnTo>
                <a:lnTo>
                  <a:pt x="165238" y="1657181"/>
                </a:lnTo>
                <a:cubicBezTo>
                  <a:pt x="152463" y="1687385"/>
                  <a:pt x="122555" y="1708578"/>
                  <a:pt x="87697" y="1708578"/>
                </a:cubicBezTo>
                <a:cubicBezTo>
                  <a:pt x="52839" y="1708578"/>
                  <a:pt x="22932" y="1687385"/>
                  <a:pt x="10156" y="1657181"/>
                </a:cubicBezTo>
                <a:lnTo>
                  <a:pt x="3872" y="1626054"/>
                </a:lnTo>
                <a:lnTo>
                  <a:pt x="0" y="1625981"/>
                </a:lnTo>
                <a:cubicBezTo>
                  <a:pt x="16955" y="728448"/>
                  <a:pt x="745439" y="7580"/>
                  <a:pt x="1643101" y="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glow rad="12700">
              <a:schemeClr val="bg1">
                <a:alpha val="37000"/>
              </a:schemeClr>
            </a:glow>
            <a:outerShdw blurRad="127000" dist="88900" dir="2700000" sx="96000" sy="96000" algn="tl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 rot="10800000" flipH="1" flipV="1">
            <a:off x="-852929" y="6204119"/>
            <a:ext cx="2637891" cy="618282"/>
            <a:chOff x="-110557" y="5732771"/>
            <a:chExt cx="4516486" cy="1058596"/>
          </a:xfrm>
        </p:grpSpPr>
        <p:grpSp>
          <p:nvGrpSpPr>
            <p:cNvPr id="25" name="组合 24"/>
            <p:cNvGrpSpPr/>
            <p:nvPr/>
          </p:nvGrpSpPr>
          <p:grpSpPr>
            <a:xfrm>
              <a:off x="-110557" y="5732771"/>
              <a:ext cx="2549800" cy="815265"/>
              <a:chOff x="-110557" y="5732771"/>
              <a:chExt cx="2549800" cy="815265"/>
            </a:xfrm>
          </p:grpSpPr>
          <p:sp>
            <p:nvSpPr>
              <p:cNvPr id="29" name="矩形: 圆顶角 28"/>
              <p:cNvSpPr/>
              <p:nvPr/>
            </p:nvSpPr>
            <p:spPr>
              <a:xfrm rot="2700000">
                <a:off x="837627" y="4865506"/>
                <a:ext cx="653430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03200" dist="114300" dir="2700000" algn="tl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: 圆顶角 29"/>
              <p:cNvSpPr/>
              <p:nvPr/>
            </p:nvSpPr>
            <p:spPr>
              <a:xfrm rot="2700000">
                <a:off x="756711" y="4865505"/>
                <a:ext cx="815265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79400" dist="342900" dir="13500000" sx="90000" sy="90000" algn="br" rotWithShape="0">
                  <a:schemeClr val="bg1">
                    <a:alpha val="21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856129" y="5976102"/>
              <a:ext cx="2549800" cy="815265"/>
              <a:chOff x="-110557" y="5732771"/>
              <a:chExt cx="2549800" cy="815265"/>
            </a:xfrm>
          </p:grpSpPr>
          <p:sp>
            <p:nvSpPr>
              <p:cNvPr id="27" name="矩形: 圆顶角 26"/>
              <p:cNvSpPr/>
              <p:nvPr/>
            </p:nvSpPr>
            <p:spPr>
              <a:xfrm rot="2700000">
                <a:off x="837627" y="4865506"/>
                <a:ext cx="653430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03200" dist="114300" dir="2700000" algn="tl" rotWithShape="0">
                  <a:schemeClr val="accent1">
                    <a:lumMod val="50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: 圆顶角 27"/>
              <p:cNvSpPr/>
              <p:nvPr/>
            </p:nvSpPr>
            <p:spPr>
              <a:xfrm rot="2700000">
                <a:off x="756711" y="4865505"/>
                <a:ext cx="815265" cy="25497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79400" dist="342900" dir="13500000" sx="90000" sy="90000" algn="br" rotWithShape="0">
                  <a:schemeClr val="bg1">
                    <a:alpha val="17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任意多边形: 形状 33"/>
          <p:cNvSpPr/>
          <p:nvPr userDrawn="1"/>
        </p:nvSpPr>
        <p:spPr>
          <a:xfrm rot="7381422">
            <a:off x="-692925" y="1547865"/>
            <a:ext cx="1260332" cy="649935"/>
          </a:xfrm>
          <a:custGeom>
            <a:avLst/>
            <a:gdLst>
              <a:gd name="connsiteX0" fmla="*/ 1643101 w 3313216"/>
              <a:gd name="connsiteY0" fmla="*/ 59 h 1708578"/>
              <a:gd name="connsiteX1" fmla="*/ 3313216 w 3313216"/>
              <a:gd name="connsiteY1" fmla="*/ 1598221 h 1708578"/>
              <a:gd name="connsiteX2" fmla="*/ 3306518 w 3313216"/>
              <a:gd name="connsiteY2" fmla="*/ 1598460 h 1708578"/>
              <a:gd name="connsiteX3" fmla="*/ 3307973 w 3313216"/>
              <a:gd name="connsiteY3" fmla="*/ 1605666 h 1708578"/>
              <a:gd name="connsiteX4" fmla="*/ 3223819 w 3313216"/>
              <a:gd name="connsiteY4" fmla="*/ 1689820 h 1708578"/>
              <a:gd name="connsiteX5" fmla="*/ 3139665 w 3313216"/>
              <a:gd name="connsiteY5" fmla="*/ 1605666 h 1708578"/>
              <a:gd name="connsiteX6" fmla="*/ 3141662 w 3313216"/>
              <a:gd name="connsiteY6" fmla="*/ 1595775 h 1708578"/>
              <a:gd name="connsiteX7" fmla="*/ 3129686 w 3313216"/>
              <a:gd name="connsiteY7" fmla="*/ 1455548 h 1708578"/>
              <a:gd name="connsiteX8" fmla="*/ 1644533 w 3313216"/>
              <a:gd name="connsiteY8" fmla="*/ 170986 h 1708578"/>
              <a:gd name="connsiteX9" fmla="*/ 181113 w 3313216"/>
              <a:gd name="connsiteY9" fmla="*/ 1480254 h 1708578"/>
              <a:gd name="connsiteX10" fmla="*/ 171388 w 3313216"/>
              <a:gd name="connsiteY10" fmla="*/ 1622128 h 1708578"/>
              <a:gd name="connsiteX11" fmla="*/ 171851 w 3313216"/>
              <a:gd name="connsiteY11" fmla="*/ 1624424 h 1708578"/>
              <a:gd name="connsiteX12" fmla="*/ 170911 w 3313216"/>
              <a:gd name="connsiteY12" fmla="*/ 1629081 h 1708578"/>
              <a:gd name="connsiteX13" fmla="*/ 170902 w 3313216"/>
              <a:gd name="connsiteY13" fmla="*/ 1629210 h 1708578"/>
              <a:gd name="connsiteX14" fmla="*/ 170885 w 3313216"/>
              <a:gd name="connsiteY14" fmla="*/ 1629210 h 1708578"/>
              <a:gd name="connsiteX15" fmla="*/ 165238 w 3313216"/>
              <a:gd name="connsiteY15" fmla="*/ 1657181 h 1708578"/>
              <a:gd name="connsiteX16" fmla="*/ 87697 w 3313216"/>
              <a:gd name="connsiteY16" fmla="*/ 1708578 h 1708578"/>
              <a:gd name="connsiteX17" fmla="*/ 10156 w 3313216"/>
              <a:gd name="connsiteY17" fmla="*/ 1657181 h 1708578"/>
              <a:gd name="connsiteX18" fmla="*/ 3872 w 3313216"/>
              <a:gd name="connsiteY18" fmla="*/ 1626054 h 1708578"/>
              <a:gd name="connsiteX19" fmla="*/ 0 w 3313216"/>
              <a:gd name="connsiteY19" fmla="*/ 1625981 h 1708578"/>
              <a:gd name="connsiteX20" fmla="*/ 1643101 w 3313216"/>
              <a:gd name="connsiteY20" fmla="*/ 59 h 17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3216" h="1708578">
                <a:moveTo>
                  <a:pt x="1643101" y="59"/>
                </a:moveTo>
                <a:cubicBezTo>
                  <a:pt x="2540763" y="-7462"/>
                  <a:pt x="3281224" y="701097"/>
                  <a:pt x="3313216" y="1598221"/>
                </a:cubicBezTo>
                <a:lnTo>
                  <a:pt x="3306518" y="1598460"/>
                </a:lnTo>
                <a:lnTo>
                  <a:pt x="3307973" y="1605666"/>
                </a:lnTo>
                <a:cubicBezTo>
                  <a:pt x="3307973" y="1652143"/>
                  <a:pt x="3270296" y="1689820"/>
                  <a:pt x="3223819" y="1689820"/>
                </a:cubicBezTo>
                <a:cubicBezTo>
                  <a:pt x="3177342" y="1689820"/>
                  <a:pt x="3139665" y="1652143"/>
                  <a:pt x="3139665" y="1605666"/>
                </a:cubicBezTo>
                <a:lnTo>
                  <a:pt x="3141662" y="1595775"/>
                </a:lnTo>
                <a:lnTo>
                  <a:pt x="3129686" y="1455548"/>
                </a:lnTo>
                <a:cubicBezTo>
                  <a:pt x="3030137" y="722793"/>
                  <a:pt x="2399292" y="164662"/>
                  <a:pt x="1644533" y="170986"/>
                </a:cubicBezTo>
                <a:cubicBezTo>
                  <a:pt x="889773" y="177309"/>
                  <a:pt x="268370" y="745932"/>
                  <a:pt x="181113" y="1480254"/>
                </a:cubicBezTo>
                <a:lnTo>
                  <a:pt x="171388" y="1622128"/>
                </a:lnTo>
                <a:lnTo>
                  <a:pt x="171851" y="1624424"/>
                </a:lnTo>
                <a:lnTo>
                  <a:pt x="170911" y="1629081"/>
                </a:lnTo>
                <a:lnTo>
                  <a:pt x="170902" y="1629210"/>
                </a:lnTo>
                <a:lnTo>
                  <a:pt x="170885" y="1629210"/>
                </a:lnTo>
                <a:lnTo>
                  <a:pt x="165238" y="1657181"/>
                </a:lnTo>
                <a:cubicBezTo>
                  <a:pt x="152463" y="1687385"/>
                  <a:pt x="122555" y="1708578"/>
                  <a:pt x="87697" y="1708578"/>
                </a:cubicBezTo>
                <a:cubicBezTo>
                  <a:pt x="52839" y="1708578"/>
                  <a:pt x="22932" y="1687385"/>
                  <a:pt x="10156" y="1657181"/>
                </a:cubicBezTo>
                <a:lnTo>
                  <a:pt x="3872" y="1626054"/>
                </a:lnTo>
                <a:lnTo>
                  <a:pt x="0" y="1625981"/>
                </a:lnTo>
                <a:cubicBezTo>
                  <a:pt x="16955" y="728448"/>
                  <a:pt x="745439" y="7580"/>
                  <a:pt x="1643101" y="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glow rad="12700">
              <a:schemeClr val="bg1">
                <a:alpha val="37000"/>
              </a:schemeClr>
            </a:glow>
            <a:outerShdw blurRad="127000" dist="88900" dir="2700000" sx="96000" sy="96000" algn="tl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 userDrawn="1"/>
        </p:nvSpPr>
        <p:spPr>
          <a:xfrm rot="12716659">
            <a:off x="3504232" y="6705647"/>
            <a:ext cx="1943163" cy="1002061"/>
          </a:xfrm>
          <a:custGeom>
            <a:avLst/>
            <a:gdLst>
              <a:gd name="connsiteX0" fmla="*/ 1643101 w 3313216"/>
              <a:gd name="connsiteY0" fmla="*/ 59 h 1708578"/>
              <a:gd name="connsiteX1" fmla="*/ 3313216 w 3313216"/>
              <a:gd name="connsiteY1" fmla="*/ 1598221 h 1708578"/>
              <a:gd name="connsiteX2" fmla="*/ 3306518 w 3313216"/>
              <a:gd name="connsiteY2" fmla="*/ 1598460 h 1708578"/>
              <a:gd name="connsiteX3" fmla="*/ 3307973 w 3313216"/>
              <a:gd name="connsiteY3" fmla="*/ 1605666 h 1708578"/>
              <a:gd name="connsiteX4" fmla="*/ 3223819 w 3313216"/>
              <a:gd name="connsiteY4" fmla="*/ 1689820 h 1708578"/>
              <a:gd name="connsiteX5" fmla="*/ 3139665 w 3313216"/>
              <a:gd name="connsiteY5" fmla="*/ 1605666 h 1708578"/>
              <a:gd name="connsiteX6" fmla="*/ 3141662 w 3313216"/>
              <a:gd name="connsiteY6" fmla="*/ 1595775 h 1708578"/>
              <a:gd name="connsiteX7" fmla="*/ 3129686 w 3313216"/>
              <a:gd name="connsiteY7" fmla="*/ 1455548 h 1708578"/>
              <a:gd name="connsiteX8" fmla="*/ 1644533 w 3313216"/>
              <a:gd name="connsiteY8" fmla="*/ 170986 h 1708578"/>
              <a:gd name="connsiteX9" fmla="*/ 181113 w 3313216"/>
              <a:gd name="connsiteY9" fmla="*/ 1480254 h 1708578"/>
              <a:gd name="connsiteX10" fmla="*/ 171388 w 3313216"/>
              <a:gd name="connsiteY10" fmla="*/ 1622128 h 1708578"/>
              <a:gd name="connsiteX11" fmla="*/ 171851 w 3313216"/>
              <a:gd name="connsiteY11" fmla="*/ 1624424 h 1708578"/>
              <a:gd name="connsiteX12" fmla="*/ 170911 w 3313216"/>
              <a:gd name="connsiteY12" fmla="*/ 1629081 h 1708578"/>
              <a:gd name="connsiteX13" fmla="*/ 170902 w 3313216"/>
              <a:gd name="connsiteY13" fmla="*/ 1629210 h 1708578"/>
              <a:gd name="connsiteX14" fmla="*/ 170885 w 3313216"/>
              <a:gd name="connsiteY14" fmla="*/ 1629210 h 1708578"/>
              <a:gd name="connsiteX15" fmla="*/ 165238 w 3313216"/>
              <a:gd name="connsiteY15" fmla="*/ 1657181 h 1708578"/>
              <a:gd name="connsiteX16" fmla="*/ 87697 w 3313216"/>
              <a:gd name="connsiteY16" fmla="*/ 1708578 h 1708578"/>
              <a:gd name="connsiteX17" fmla="*/ 10156 w 3313216"/>
              <a:gd name="connsiteY17" fmla="*/ 1657181 h 1708578"/>
              <a:gd name="connsiteX18" fmla="*/ 3872 w 3313216"/>
              <a:gd name="connsiteY18" fmla="*/ 1626054 h 1708578"/>
              <a:gd name="connsiteX19" fmla="*/ 0 w 3313216"/>
              <a:gd name="connsiteY19" fmla="*/ 1625981 h 1708578"/>
              <a:gd name="connsiteX20" fmla="*/ 1643101 w 3313216"/>
              <a:gd name="connsiteY20" fmla="*/ 59 h 17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3216" h="1708578">
                <a:moveTo>
                  <a:pt x="1643101" y="59"/>
                </a:moveTo>
                <a:cubicBezTo>
                  <a:pt x="2540763" y="-7462"/>
                  <a:pt x="3281224" y="701097"/>
                  <a:pt x="3313216" y="1598221"/>
                </a:cubicBezTo>
                <a:lnTo>
                  <a:pt x="3306518" y="1598460"/>
                </a:lnTo>
                <a:lnTo>
                  <a:pt x="3307973" y="1605666"/>
                </a:lnTo>
                <a:cubicBezTo>
                  <a:pt x="3307973" y="1652143"/>
                  <a:pt x="3270296" y="1689820"/>
                  <a:pt x="3223819" y="1689820"/>
                </a:cubicBezTo>
                <a:cubicBezTo>
                  <a:pt x="3177342" y="1689820"/>
                  <a:pt x="3139665" y="1652143"/>
                  <a:pt x="3139665" y="1605666"/>
                </a:cubicBezTo>
                <a:lnTo>
                  <a:pt x="3141662" y="1595775"/>
                </a:lnTo>
                <a:lnTo>
                  <a:pt x="3129686" y="1455548"/>
                </a:lnTo>
                <a:cubicBezTo>
                  <a:pt x="3030137" y="722793"/>
                  <a:pt x="2399292" y="164662"/>
                  <a:pt x="1644533" y="170986"/>
                </a:cubicBezTo>
                <a:cubicBezTo>
                  <a:pt x="889773" y="177309"/>
                  <a:pt x="268370" y="745932"/>
                  <a:pt x="181113" y="1480254"/>
                </a:cubicBezTo>
                <a:lnTo>
                  <a:pt x="171388" y="1622128"/>
                </a:lnTo>
                <a:lnTo>
                  <a:pt x="171851" y="1624424"/>
                </a:lnTo>
                <a:lnTo>
                  <a:pt x="170911" y="1629081"/>
                </a:lnTo>
                <a:lnTo>
                  <a:pt x="170902" y="1629210"/>
                </a:lnTo>
                <a:lnTo>
                  <a:pt x="170885" y="1629210"/>
                </a:lnTo>
                <a:lnTo>
                  <a:pt x="165238" y="1657181"/>
                </a:lnTo>
                <a:cubicBezTo>
                  <a:pt x="152463" y="1687385"/>
                  <a:pt x="122555" y="1708578"/>
                  <a:pt x="87697" y="1708578"/>
                </a:cubicBezTo>
                <a:cubicBezTo>
                  <a:pt x="52839" y="1708578"/>
                  <a:pt x="22932" y="1687385"/>
                  <a:pt x="10156" y="1657181"/>
                </a:cubicBezTo>
                <a:lnTo>
                  <a:pt x="3872" y="1626054"/>
                </a:lnTo>
                <a:lnTo>
                  <a:pt x="0" y="1625981"/>
                </a:lnTo>
                <a:cubicBezTo>
                  <a:pt x="16955" y="728448"/>
                  <a:pt x="745439" y="7580"/>
                  <a:pt x="1643101" y="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glow rad="12700">
              <a:schemeClr val="bg1">
                <a:alpha val="37000"/>
              </a:schemeClr>
            </a:glow>
            <a:outerShdw blurRad="127000" dist="88900" dir="2700000" sx="96000" sy="96000" algn="tl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文框 2"/>
          <p:cNvSpPr/>
          <p:nvPr userDrawn="1"/>
        </p:nvSpPr>
        <p:spPr>
          <a:xfrm>
            <a:off x="-943429" y="-943429"/>
            <a:ext cx="14064343" cy="8737600"/>
          </a:xfrm>
          <a:prstGeom prst="frame">
            <a:avLst>
              <a:gd name="adj1" fmla="val 1035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93E4-1A9D-4BB0-9C46-D428739EA0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DB05-1075-4AD5-9E7D-C310CA9861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510540" y="2308860"/>
            <a:ext cx="1072705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kumimoji="1" lang="zh-CN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lt"/>
              </a:rPr>
              <a:t>互斥事件</a:t>
            </a:r>
            <a:endParaRPr kumimoji="1" lang="zh-CN" alt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540" y="4081145"/>
            <a:ext cx="1072705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kumimoji="1" lang="zh-CN" alt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lt"/>
              </a:rPr>
              <a:t>江苏省高邮中学  俞小飞</a:t>
            </a:r>
            <a:endParaRPr kumimoji="1" lang="zh-CN" altLang="en-US" sz="54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6180" y="1503680"/>
            <a:ext cx="9819640" cy="5043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二、知识讲解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2220" y="1516380"/>
            <a:ext cx="9686925" cy="382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930" y="1359535"/>
            <a:ext cx="9501505" cy="455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6185" y="1915795"/>
            <a:ext cx="9307195" cy="302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460" y="1497965"/>
            <a:ext cx="8576310" cy="1332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3796665"/>
            <a:ext cx="8709660" cy="77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0130" y="1471295"/>
            <a:ext cx="9152255" cy="2001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0" y="4129405"/>
            <a:ext cx="8434070" cy="1240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850" y="1543685"/>
            <a:ext cx="9790430" cy="1952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3909695"/>
            <a:ext cx="9733280" cy="1985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三、应用举例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595" y="1522095"/>
            <a:ext cx="10798175" cy="454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" y="249555"/>
            <a:ext cx="10595610" cy="464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" y="250825"/>
            <a:ext cx="8849995" cy="6246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6130" y="1350010"/>
            <a:ext cx="1140650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FF00"/>
                </a:solidFill>
              </a:rPr>
              <a:t>第</a:t>
            </a:r>
            <a:r>
              <a:rPr lang="en-US" altLang="zh-CN" sz="4400" b="1">
                <a:solidFill>
                  <a:srgbClr val="FFFF00"/>
                </a:solidFill>
              </a:rPr>
              <a:t>15</a:t>
            </a:r>
            <a:r>
              <a:rPr lang="zh-CN" altLang="en-US" sz="4400" b="1">
                <a:solidFill>
                  <a:srgbClr val="FFFF00"/>
                </a:solidFill>
              </a:rPr>
              <a:t>章内容分析：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en-US" altLang="zh-CN" sz="4400" b="1">
                <a:solidFill>
                  <a:srgbClr val="FFFF00"/>
                </a:solidFill>
              </a:rPr>
              <a:t>15.1  </a:t>
            </a:r>
            <a:r>
              <a:rPr lang="zh-CN" altLang="en-US" sz="4400" b="1">
                <a:solidFill>
                  <a:srgbClr val="FFFF00"/>
                </a:solidFill>
              </a:rPr>
              <a:t>随机事件和样本空间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en-US" altLang="zh-CN" sz="4400" b="1">
                <a:solidFill>
                  <a:srgbClr val="FFFF00"/>
                </a:solidFill>
              </a:rPr>
              <a:t>15.2 </a:t>
            </a:r>
            <a:r>
              <a:rPr lang="zh-CN" altLang="en-US" sz="4400" b="1">
                <a:solidFill>
                  <a:srgbClr val="FFFF00"/>
                </a:solidFill>
              </a:rPr>
              <a:t>古典概型</a:t>
            </a:r>
            <a:endParaRPr lang="en-US" altLang="zh-CN" sz="4400" b="1">
              <a:solidFill>
                <a:srgbClr val="FFFF00"/>
              </a:solidFill>
            </a:endParaRPr>
          </a:p>
          <a:p>
            <a:r>
              <a:rPr lang="en-US" altLang="zh-CN" sz="4400" b="1">
                <a:solidFill>
                  <a:srgbClr val="FFFF00"/>
                </a:solidFill>
              </a:rPr>
              <a:t>       </a:t>
            </a:r>
            <a:r>
              <a:rPr lang="zh-CN" altLang="en-US" sz="4400" b="1">
                <a:solidFill>
                  <a:srgbClr val="FFFF00"/>
                </a:solidFill>
              </a:rPr>
              <a:t>随机事件的概率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zh-CN" altLang="en-US" sz="4400" b="1">
                <a:solidFill>
                  <a:srgbClr val="FFFF00"/>
                </a:solidFill>
              </a:rPr>
              <a:t>       用频率估计概率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en-US" altLang="zh-CN" sz="4400" b="1">
                <a:solidFill>
                  <a:srgbClr val="FFFF00"/>
                </a:solidFill>
              </a:rPr>
              <a:t>15.3 </a:t>
            </a:r>
            <a:r>
              <a:rPr lang="zh-CN" altLang="en-US" sz="4400" b="1">
                <a:solidFill>
                  <a:srgbClr val="FFFF00"/>
                </a:solidFill>
              </a:rPr>
              <a:t>互斥事件和独立事件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zh-CN" altLang="en-US" sz="4400" b="1">
                <a:solidFill>
                  <a:srgbClr val="FFFF00"/>
                </a:solidFill>
              </a:rPr>
              <a:t>       互斥事件、对立事件及相关概率计算公式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zh-CN" altLang="en-US" sz="4400" b="1">
                <a:solidFill>
                  <a:srgbClr val="FFFF00"/>
                </a:solidFill>
              </a:rPr>
              <a:t>       独立事件及计算公式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zh-CN" altLang="en-US" sz="4400" b="1">
                <a:solidFill>
                  <a:srgbClr val="FFFF00"/>
                </a:solidFill>
              </a:rPr>
              <a:t>       </a:t>
            </a:r>
            <a:endParaRPr lang="zh-CN" altLang="en-US" sz="4400" b="1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70" y="39370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内容分析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方法归纳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" y="1513205"/>
            <a:ext cx="8305800" cy="523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" y="317500"/>
            <a:ext cx="10709910" cy="472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271145"/>
            <a:ext cx="8662670" cy="573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方法归纳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645" y="1588770"/>
            <a:ext cx="9798050" cy="464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2433"/>
          <a:stretch>
            <a:fillRect/>
          </a:stretch>
        </p:blipFill>
        <p:spPr>
          <a:xfrm>
            <a:off x="510540" y="1553845"/>
            <a:ext cx="10596245" cy="3716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练习与巩固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" y="135255"/>
            <a:ext cx="6283325" cy="2516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" y="2808605"/>
            <a:ext cx="9184640" cy="196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" y="4991100"/>
            <a:ext cx="1863090" cy="57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825" y="1580515"/>
            <a:ext cx="10965815" cy="2308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练习与巩固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685" y="157480"/>
            <a:ext cx="10027920" cy="2111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" y="2764155"/>
            <a:ext cx="11224260" cy="1668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练习与巩固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1546225"/>
            <a:ext cx="9582150" cy="5222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5" y="1571625"/>
            <a:ext cx="10640060" cy="445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220" y="1529715"/>
            <a:ext cx="1140650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400" b="1">
                <a:solidFill>
                  <a:srgbClr val="FFFF00"/>
                </a:solidFill>
              </a:rPr>
              <a:t>内容变化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zh-CN" sz="4400" b="1">
                <a:solidFill>
                  <a:srgbClr val="FFFF00"/>
                </a:solidFill>
              </a:rPr>
              <a:t>删除：几何概型</a:t>
            </a:r>
            <a:endParaRPr lang="zh-CN" altLang="en-US" sz="4400" b="1">
              <a:solidFill>
                <a:srgbClr val="FFFF00"/>
              </a:solidFill>
            </a:endParaRPr>
          </a:p>
          <a:p>
            <a:r>
              <a:rPr lang="zh-CN" sz="4400" b="1">
                <a:solidFill>
                  <a:srgbClr val="FFFF00"/>
                </a:solidFill>
              </a:rPr>
              <a:t>增加：样本点、样本空间，用样本点定义随机事件；将原选修中的独立事件移到必修部分</a:t>
            </a:r>
            <a:endParaRPr lang="en-US" altLang="zh-CN" sz="4400" b="1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内容变化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0170" y="421005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课堂小结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235" y="1605915"/>
            <a:ext cx="8578850" cy="13836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4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事件的关系：</a:t>
            </a:r>
            <a:endParaRPr lang="zh-CN" altLang="en-US" sz="48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互斥事件  对立事件  </a:t>
            </a:r>
            <a:endParaRPr lang="zh-CN" altLang="en-US" sz="36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235" y="3105150"/>
            <a:ext cx="9007475" cy="13836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4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事件的运算：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P</a:t>
            </a:r>
            <a:r>
              <a:rPr lang="zh-CN" altLang="en-US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A+B</a:t>
            </a:r>
            <a:r>
              <a:rPr lang="zh-CN" altLang="en-US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= P</a:t>
            </a:r>
            <a:r>
              <a:rPr lang="zh-CN" altLang="en-US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A)+ P(B)   P(A)=1-P(A)</a:t>
            </a:r>
            <a:endParaRPr lang="zh-CN" altLang="en-US" sz="44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3235" y="4613275"/>
            <a:ext cx="9007475" cy="13836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48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数学思想：</a:t>
            </a:r>
            <a:endParaRPr lang="zh-CN" altLang="en-US" sz="48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正难则反    转化与化归思想（</a:t>
            </a:r>
            <a:r>
              <a:rPr lang="zh-CN" altLang="en-US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化繁为简）</a:t>
            </a:r>
            <a:r>
              <a:rPr lang="zh-CN" altLang="en-US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36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6072505" y="3896360"/>
            <a:ext cx="271145" cy="10795"/>
          </a:xfrm>
          <a:prstGeom prst="line">
            <a:avLst/>
          </a:prstGeom>
          <a:ln w="28575" cmpd="sng">
            <a:solidFill>
              <a:srgbClr val="FFFF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~1/AppData/Local/Temp/kaimatting/20210102161210/output_aiMatting_20210102161427.pngoutput_aiMatting_202101021614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0" y="0"/>
            <a:ext cx="5894070" cy="3475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42515" y="3190875"/>
            <a:ext cx="82689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>
                <a:solidFill>
                  <a:srgbClr val="FFFF00"/>
                </a:solidFill>
                <a:latin typeface="方正兰亭黑简体" panose="02000000000000000000" charset="-122"/>
                <a:ea typeface="方正兰亭黑简体" panose="02000000000000000000" charset="-122"/>
              </a:rPr>
              <a:t>欢迎批评指正</a:t>
            </a:r>
            <a:r>
              <a:rPr lang="zh-CN" altLang="en-US" sz="8800" b="1">
                <a:solidFill>
                  <a:schemeClr val="bg1"/>
                </a:solidFill>
                <a:latin typeface="方正兰亭黑简体" panose="02000000000000000000" charset="-122"/>
                <a:ea typeface="方正兰亭黑简体" panose="02000000000000000000" charset="-122"/>
              </a:rPr>
              <a:t>！</a:t>
            </a:r>
            <a:endParaRPr lang="zh-CN" altLang="en-US" sz="8800" b="1">
              <a:solidFill>
                <a:schemeClr val="bg1"/>
              </a:solidFill>
              <a:latin typeface="方正兰亭黑简体" panose="02000000000000000000" charset="-122"/>
              <a:ea typeface="方正兰亭黑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48790" y="1419225"/>
            <a:ext cx="7976235" cy="4652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知识结构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9385" y="1818640"/>
            <a:ext cx="9269730" cy="3193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整体设计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805" y="1527810"/>
            <a:ext cx="8697595" cy="4942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整体设计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9720" y="1604010"/>
            <a:ext cx="8338185" cy="4979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整体设计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1516380"/>
            <a:ext cx="10099040" cy="52177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" y="397510"/>
            <a:ext cx="518096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课标解读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9570" y="1578610"/>
            <a:ext cx="9290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FF00"/>
                </a:solidFill>
                <a:latin typeface="华文行楷" panose="02010800040101010101" charset="-122"/>
                <a:ea typeface="华文行楷" panose="02010800040101010101" charset="-122"/>
              </a:rPr>
              <a:t>预习教材第271～278页，思考并完成下列问题</a:t>
            </a:r>
            <a:endParaRPr lang="zh-CN" altLang="en-US" sz="3600">
              <a:solidFill>
                <a:srgbClr val="FFFF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42886"/>
          <a:stretch>
            <a:fillRect/>
          </a:stretch>
        </p:blipFill>
        <p:spPr>
          <a:xfrm>
            <a:off x="657860" y="2494915"/>
            <a:ext cx="10306685" cy="30962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565" y="426085"/>
            <a:ext cx="4933315" cy="1014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一、问题导入</a:t>
            </a:r>
            <a:endParaRPr lang="zh-CN" altLang="en-US" sz="60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390,&quot;width&quot;:9240}"/>
</p:tagLst>
</file>

<file path=ppt/theme/theme1.xml><?xml version="1.0" encoding="utf-8"?>
<a:theme xmlns:a="http://schemas.openxmlformats.org/drawingml/2006/main" name="Office 主题​​">
  <a:themeElements>
    <a:clrScheme name="淡雅--蓝色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84CBCB"/>
      </a:accent1>
      <a:accent2>
        <a:srgbClr val="A8DDE0"/>
      </a:accent2>
      <a:accent3>
        <a:srgbClr val="FEDEB5"/>
      </a:accent3>
      <a:accent4>
        <a:srgbClr val="FDC690"/>
      </a:accent4>
      <a:accent5>
        <a:srgbClr val="A6D676"/>
      </a:accent5>
      <a:accent6>
        <a:srgbClr val="42BA97"/>
      </a:accent6>
      <a:hlink>
        <a:srgbClr val="6EAC1C"/>
      </a:hlink>
      <a:folHlink>
        <a:srgbClr val="B26B02"/>
      </a:folHlink>
    </a:clrScheme>
    <a:fontScheme name="tcfwceap">
      <a:majorFont>
        <a:latin typeface="Bahnschrift SemiLight SemiConde"/>
        <a:ea typeface="幼圆"/>
        <a:cs typeface=""/>
      </a:majorFont>
      <a:minorFont>
        <a:latin typeface="Bahnschrift SemiLight SemiConde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WPS 演示</Application>
  <PresentationFormat>宽屏</PresentationFormat>
  <Paragraphs>63</Paragraphs>
  <Slides>31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方正兰亭黑简体</vt:lpstr>
      <vt:lpstr>黑体</vt:lpstr>
      <vt:lpstr>华文行楷</vt:lpstr>
      <vt:lpstr>微软雅黑</vt:lpstr>
      <vt:lpstr>Arial Unicode MS</vt:lpstr>
      <vt:lpstr>幼圆</vt:lpstr>
      <vt:lpstr>Bahnschrift SemiLight SemiConde</vt:lpstr>
      <vt:lpstr>Bahnschrift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孙琳琳</dc:creator>
  <cp:lastModifiedBy>俞小飞</cp:lastModifiedBy>
  <cp:revision>48</cp:revision>
  <dcterms:created xsi:type="dcterms:W3CDTF">2019-10-26T06:45:00Z</dcterms:created>
  <dcterms:modified xsi:type="dcterms:W3CDTF">2021-06-10T10:02:23Z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