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4" r:id="rId1"/>
    <p:sldMasterId id="2147483741" r:id="rId2"/>
    <p:sldMasterId id="2147483753" r:id="rId3"/>
  </p:sldMasterIdLst>
  <p:sldIdLst>
    <p:sldId id="342" r:id="rId4"/>
    <p:sldId id="384" r:id="rId5"/>
    <p:sldId id="372" r:id="rId6"/>
    <p:sldId id="462" r:id="rId7"/>
    <p:sldId id="570" r:id="rId8"/>
    <p:sldId id="571" r:id="rId9"/>
    <p:sldId id="572" r:id="rId10"/>
    <p:sldId id="573" r:id="rId11"/>
    <p:sldId id="574" r:id="rId12"/>
    <p:sldId id="575" r:id="rId13"/>
    <p:sldId id="474" r:id="rId14"/>
    <p:sldId id="463" r:id="rId15"/>
    <p:sldId id="578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612" r:id="rId24"/>
    <p:sldId id="613" r:id="rId25"/>
    <p:sldId id="614" r:id="rId26"/>
    <p:sldId id="475" r:id="rId27"/>
    <p:sldId id="464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628" r:id="rId36"/>
    <p:sldId id="624" r:id="rId37"/>
    <p:sldId id="625" r:id="rId38"/>
    <p:sldId id="626" r:id="rId39"/>
    <p:sldId id="627" r:id="rId40"/>
    <p:sldId id="559" r:id="rId41"/>
    <p:sldId id="507" r:id="rId42"/>
    <p:sldId id="602" r:id="rId43"/>
    <p:sldId id="603" r:id="rId44"/>
    <p:sldId id="604" r:id="rId45"/>
    <p:sldId id="467" r:id="rId46"/>
    <p:sldId id="468" r:id="rId47"/>
    <p:sldId id="560" r:id="rId48"/>
    <p:sldId id="561" r:id="rId49"/>
    <p:sldId id="562" r:id="rId50"/>
    <p:sldId id="563" r:id="rId51"/>
    <p:sldId id="564" r:id="rId52"/>
  </p:sldIdLst>
  <p:sldSz cx="12195175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>
      <p:cViewPr>
        <p:scale>
          <a:sx n="116" d="100"/>
          <a:sy n="116" d="100"/>
        </p:scale>
        <p:origin x="192" y="-234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tags" Target="tags/tag1.xml" /><Relationship Id="rId54" Type="http://schemas.openxmlformats.org/officeDocument/2006/relationships/presProps" Target="presProps.xml" /><Relationship Id="rId55" Type="http://schemas.openxmlformats.org/officeDocument/2006/relationships/viewProps" Target="viewProps.xml" /><Relationship Id="rId56" Type="http://schemas.openxmlformats.org/officeDocument/2006/relationships/theme" Target="theme/theme1.xml" /><Relationship Id="rId57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Relationship Id="rId2" Type="http://schemas.openxmlformats.org/officeDocument/2006/relationships/image" Target="../media/image9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Relationship Id="rId2" Type="http://schemas.openxmlformats.org/officeDocument/2006/relationships/image" Target="../media/image35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Relationship Id="rId2" Type="http://schemas.openxmlformats.org/officeDocument/2006/relationships/image" Target="../media/image37.emf" /><Relationship Id="rId3" Type="http://schemas.openxmlformats.org/officeDocument/2006/relationships/image" Target="../media/image38.emf" /><Relationship Id="rId4" Type="http://schemas.openxmlformats.org/officeDocument/2006/relationships/image" Target="../media/image39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Relationship Id="rId2" Type="http://schemas.openxmlformats.org/officeDocument/2006/relationships/image" Target="../media/image49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Relationship Id="rId2" Type="http://schemas.openxmlformats.org/officeDocument/2006/relationships/image" Target="../media/image51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3.emf" /><Relationship Id="rId3" Type="http://schemas.openxmlformats.org/officeDocument/2006/relationships/image" Target="../media/image14.emf" /><Relationship Id="rId4" Type="http://schemas.openxmlformats.org/officeDocument/2006/relationships/image" Target="../media/image15.emf" /><Relationship Id="rId5" Type="http://schemas.openxmlformats.org/officeDocument/2006/relationships/image" Target="../media/image16.emf" /><Relationship Id="rId6" Type="http://schemas.openxmlformats.org/officeDocument/2006/relationships/image" Target="../media/image17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Relationship Id="rId2" Type="http://schemas.openxmlformats.org/officeDocument/2006/relationships/image" Target="../media/image53.emf" /><Relationship Id="rId3" Type="http://schemas.openxmlformats.org/officeDocument/2006/relationships/image" Target="../media/image54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Relationship Id="rId2" Type="http://schemas.openxmlformats.org/officeDocument/2006/relationships/image" Target="../media/image56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Relationship Id="rId2" Type="http://schemas.openxmlformats.org/officeDocument/2006/relationships/image" Target="../media/image58.emf" /><Relationship Id="rId3" Type="http://schemas.openxmlformats.org/officeDocument/2006/relationships/image" Target="../media/image59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Relationship Id="rId2" Type="http://schemas.openxmlformats.org/officeDocument/2006/relationships/image" Target="../media/image60.emf" /><Relationship Id="rId3" Type="http://schemas.openxmlformats.org/officeDocument/2006/relationships/image" Target="../media/image61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Relationship Id="rId2" Type="http://schemas.openxmlformats.org/officeDocument/2006/relationships/image" Target="../media/image62.emf" /><Relationship Id="rId3" Type="http://schemas.openxmlformats.org/officeDocument/2006/relationships/image" Target="../media/image63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Relationship Id="rId2" Type="http://schemas.openxmlformats.org/officeDocument/2006/relationships/image" Target="../media/image64.emf" /><Relationship Id="rId3" Type="http://schemas.openxmlformats.org/officeDocument/2006/relationships/image" Target="../media/image65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Relationship Id="rId2" Type="http://schemas.openxmlformats.org/officeDocument/2006/relationships/image" Target="../media/image66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Relationship Id="rId2" Type="http://schemas.openxmlformats.org/officeDocument/2006/relationships/image" Target="../media/image67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Relationship Id="rId2" Type="http://schemas.openxmlformats.org/officeDocument/2006/relationships/image" Target="../media/image68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9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0.emf" /><Relationship Id="rId2" Type="http://schemas.openxmlformats.org/officeDocument/2006/relationships/image" Target="../media/image71.emf" /><Relationship Id="rId3" Type="http://schemas.openxmlformats.org/officeDocument/2006/relationships/image" Target="../media/image72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3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4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5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6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7.emf" /><Relationship Id="rId2" Type="http://schemas.openxmlformats.org/officeDocument/2006/relationships/image" Target="../media/image78.emf" /><Relationship Id="rId3" Type="http://schemas.openxmlformats.org/officeDocument/2006/relationships/image" Target="../media/image79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0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2.emf" /><Relationship Id="rId2" Type="http://schemas.openxmlformats.org/officeDocument/2006/relationships/image" Target="../media/image85.emf" /><Relationship Id="rId3" Type="http://schemas.openxmlformats.org/officeDocument/2006/relationships/image" Target="../media/image86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8.emf" /><Relationship Id="rId2" Type="http://schemas.openxmlformats.org/officeDocument/2006/relationships/image" Target="../media/image89.emf" /><Relationship Id="rId3" Type="http://schemas.openxmlformats.org/officeDocument/2006/relationships/image" Target="../media/image90.emf" /><Relationship Id="rId4" Type="http://schemas.openxmlformats.org/officeDocument/2006/relationships/image" Target="../media/image91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2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3.emf" /><Relationship Id="rId2" Type="http://schemas.openxmlformats.org/officeDocument/2006/relationships/image" Target="../media/image94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5.emf" /><Relationship Id="rId2" Type="http://schemas.openxmlformats.org/officeDocument/2006/relationships/image" Target="../media/image96.emf" /><Relationship Id="rId3" Type="http://schemas.openxmlformats.org/officeDocument/2006/relationships/image" Target="../media/image97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8.emf" /><Relationship Id="rId2" Type="http://schemas.openxmlformats.org/officeDocument/2006/relationships/image" Target="../media/image99.emf" /><Relationship Id="rId3" Type="http://schemas.openxmlformats.org/officeDocument/2006/relationships/image" Target="../media/image100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1.emf" /></Relationships>
</file>

<file path=ppt/drawings/_rels/vmlDrawing4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2.emf" /><Relationship Id="rId2" Type="http://schemas.openxmlformats.org/officeDocument/2006/relationships/image" Target="../media/image103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Relationship Id="rId2" Type="http://schemas.openxmlformats.org/officeDocument/2006/relationships/image" Target="../media/image26.emf" /><Relationship Id="rId3" Type="http://schemas.openxmlformats.org/officeDocument/2006/relationships/image" Target="../media/image27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Relationship Id="rId2" Type="http://schemas.openxmlformats.org/officeDocument/2006/relationships/image" Target="../media/image30.emf" /><Relationship Id="rId3" Type="http://schemas.openxmlformats.org/officeDocument/2006/relationships/image" Target="../media/image31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png" /><Relationship Id="rId3" Type="http://schemas.openxmlformats.org/officeDocument/2006/relationships/image" Target="../media/image5.svg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png" /><Relationship Id="rId3" Type="http://schemas.openxmlformats.org/officeDocument/2006/relationships/image" Target="../media/image5.svg" /><Relationship Id="rId4" Type="http://schemas.openxmlformats.org/officeDocument/2006/relationships/slideMaster" Target="../slideMasters/slideMaster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65429649"/>
      </p:ext>
    </p:extLst>
  </p:cSld>
  <p:clrMapOvr>
    <a:masterClrMapping/>
  </p:clrMapOvr>
  <p:transition spd="slow"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25" y="4800600"/>
            <a:ext cx="7317799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25" y="612775"/>
            <a:ext cx="731779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25" y="5367338"/>
            <a:ext cx="7317799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314604"/>
      </p:ext>
    </p:extLst>
  </p:cSld>
  <p:clrMapOvr>
    <a:masterClrMapping/>
  </p:clrMapOvr>
  <p:transition spd="slow">
    <p:wip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542" y="274638"/>
            <a:ext cx="1097409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0542" y="1600205"/>
            <a:ext cx="1097409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272461"/>
      </p:ext>
    </p:extLst>
  </p:cSld>
  <p:clrMapOvr>
    <a:masterClrMapping/>
  </p:clrMapOvr>
  <p:transition spd="slow">
    <p:wip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412" y="274643"/>
            <a:ext cx="2742225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0541" y="274643"/>
            <a:ext cx="806536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689318"/>
      </p:ext>
    </p:extLst>
  </p:cSld>
  <p:clrMapOvr>
    <a:masterClrMapping/>
  </p:clrMapOvr>
  <p:transition spd="slow">
    <p:wip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6375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757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CE977EDF-BBC6-4693-B6D9-28FDF14A1A6A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188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73EAA9C7-7021-4CEB-BE77-CBD51EA0ED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64644"/>
      </p:ext>
    </p:extLst>
  </p:cSld>
  <p:clrMapOvr>
    <a:masterClrMapping/>
  </p:clrMapOvr>
  <p:transition spd="slow">
    <p:wip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597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CE977EDF-BBC6-4693-B6D9-28FDF14A1A6A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188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73EAA9C7-7021-4CEB-BE77-CBD51EA0ED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2866"/>
      </p:ext>
    </p:extLst>
  </p:cSld>
  <p:clrMapOvr>
    <a:masterClrMapping/>
  </p:clrMapOvr>
  <p:transition spd="slow">
    <p:wip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CE977EDF-BBC6-4693-B6D9-28FDF14A1A6A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188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73EAA9C7-7021-4CEB-BE77-CBD51EA0ED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684114"/>
      </p:ext>
    </p:extLst>
  </p:cSld>
  <p:clrMapOvr>
    <a:masterClrMapping/>
  </p:clrMapOvr>
  <p:transition spd="slow">
    <p:wip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178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CE977EDF-BBC6-4693-B6D9-28FDF14A1A6A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188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73EAA9C7-7021-4CEB-BE77-CBD51EA0ED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746841"/>
      </p:ext>
    </p:extLst>
  </p:cSld>
  <p:clrMapOvr>
    <a:masterClrMapping/>
  </p:clrMapOvr>
  <p:transition spd="slow">
    <p:wip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911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911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CE977EDF-BBC6-4693-B6D9-28FDF14A1A6A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9188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73EAA9C7-7021-4CEB-BE77-CBD51EA0ED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043960"/>
      </p:ext>
    </p:extLst>
  </p:cSld>
  <p:clrMapOvr>
    <a:masterClrMapping/>
  </p:clrMapOvr>
  <p:transition spd="slow">
    <p:wip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781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584960"/>
            <a:ext cx="12192000" cy="3129280"/>
          </a:xfrm>
          <a:prstGeom prst="rect">
            <a:avLst/>
          </a:prstGeom>
          <a:solidFill>
            <a:srgbClr val="6684B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560437" y="1371600"/>
            <a:ext cx="3556000" cy="355600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形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165" y="1922328"/>
            <a:ext cx="2454543" cy="24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4871"/>
      </p:ext>
    </p:extLst>
  </p:cSld>
  <p:clrMapOvr>
    <a:masterClrMapping/>
  </p:clrMapOvr>
  <p:transition spd="slow">
    <p:wip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 r="85020" b="57797"/>
          <a:stretch>
            <a:fillRect/>
          </a:stretch>
        </p:blipFill>
        <p:spPr>
          <a:xfrm>
            <a:off x="-1514" y="-27384"/>
            <a:ext cx="1217763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6928"/>
      </p:ext>
    </p:extLst>
  </p:cSld>
  <p:clrMapOvr>
    <a:masterClrMapping/>
  </p:clrMapOvr>
  <p:transition spd="slow">
    <p:wip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78" y="2130430"/>
            <a:ext cx="10367024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886" y="3886200"/>
            <a:ext cx="853540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903525"/>
      </p:ext>
    </p:extLst>
  </p:cSld>
  <p:clrMapOvr>
    <a:masterClrMapping/>
  </p:clrMapOvr>
  <p:transition spd="slow">
    <p:wip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16888395"/>
      </p:ext>
    </p:extLst>
  </p:cSld>
  <p:clrMapOvr>
    <a:masterClrMapping/>
  </p:clrMapOvr>
  <p:transition spd="slow">
    <p:wip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041447108"/>
      </p:ext>
    </p:extLst>
  </p:cSld>
  <p:clrMapOvr>
    <a:masterClrMapping/>
  </p:clrMapOvr>
  <p:transition spd="slow">
    <p:wipe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77760533"/>
      </p:ext>
    </p:extLst>
  </p:cSld>
  <p:clrMapOvr>
    <a:masterClrMapping/>
  </p:clrMapOvr>
  <p:transition spd="slow">
    <p:wipe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45103894"/>
      </p:ext>
    </p:extLst>
  </p:cSld>
  <p:clrMapOvr>
    <a:masterClrMapping/>
  </p:clrMapOvr>
  <p:transition spd="slow">
    <p:wipe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42B6D2-AB37-7F7A-614A-6A689729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74906-8582-079F-1D63-01754BD2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78800C-C5A5-1CCA-42E8-E86AB30B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6901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B683C-A12F-B76C-74E4-F15A6526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FBBBE-6063-213A-1734-DB3BEAC2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AA98DD-BB4E-ED49-DDA4-0BCCB4ED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8506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F6A660-129B-7DED-F1E8-663E1C76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B30EED-8873-AF6A-A474-66E350A8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64B146-08E0-E34C-8045-0BD60B2D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00061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528F440-2877-10BB-AB80-F38DB36B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58E4C56-A1E2-AA4A-1FAA-87010544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DCC4666-9275-8690-FE65-B5A6B79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29461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AA41B5B-E5D6-E5DF-C22E-2CDDA1A1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EB2074BB-A4DA-469E-EA36-6C680D04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35B0384-B5DC-9D58-647D-122DF9A8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5676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B59E58B-0F2F-A781-F4A3-4D1165B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E4BCED8B-1452-B7EB-0BCB-21AC6164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AAA3D8DB-8C6B-4404-8BFB-F8A14583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7942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542" y="274638"/>
            <a:ext cx="1097409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542" y="1600205"/>
            <a:ext cx="1097409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239219"/>
      </p:ext>
    </p:extLst>
  </p:cSld>
  <p:clrMapOvr>
    <a:masterClrMapping/>
  </p:clrMapOvr>
  <p:transition spd="slow">
    <p:wip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C078F279-B155-EADD-1E09-639A849F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C70F6AEC-2184-CF74-98A2-D73F98C2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675208F-7169-D3A5-47EC-F3E9C26B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76464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B98A11A-77E3-297F-36A3-28945A45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9FD4D2-5BE5-3411-4528-34432413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1EB0FAE-35EB-32AF-C1A7-ABEE22A0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65143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AB6457D-4C53-C584-4401-85D83FCC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DC84EA2-3B65-EBEB-77AF-B8B94634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D3E3227-3F6D-CDA4-DF5E-B2D27991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53843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9B43C3-0996-4C4C-603C-AD6AD9A7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B07CF5-ECE1-D944-B1B3-DD09796F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45C6C9-52AC-B963-E263-9232AC67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123343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C6742B-8730-90DA-861D-B148B91B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F1B4-1FA4-402D-95D0-586063093C18}" type="datetimeFigureOut">
              <a:rPr lang="zh-CN" altLang="en-US"/>
              <a:pPr>
                <a:defRPr/>
              </a:pPr>
              <a:t>2022/11/9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0F651F-24C4-C80F-C728-4200CD5D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F3F1F8-D665-D123-2B6C-07026337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E3240-AA45-4D29-B330-F7D614E56DF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298705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781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584960"/>
            <a:ext cx="12192000" cy="3129280"/>
          </a:xfrm>
          <a:prstGeom prst="rect">
            <a:avLst/>
          </a:prstGeom>
          <a:solidFill>
            <a:srgbClr val="6684B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560437" y="1371600"/>
            <a:ext cx="3556000" cy="355600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形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165" y="1922328"/>
            <a:ext cx="2454543" cy="24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06879"/>
      </p:ext>
    </p:extLst>
  </p:cSld>
  <p:clrMapOvr>
    <a:masterClrMapping/>
  </p:clrMapOvr>
  <p:transition spd="slow">
    <p:wipe/>
  </p:transition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720053877"/>
      </p:ext>
    </p:extLst>
  </p:cSld>
  <p:clrMapOvr>
    <a:masterClrMapping/>
  </p:clrMapOvr>
  <p:transition spd="slow">
    <p:wip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643" y="4406905"/>
            <a:ext cx="10367024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643" y="2906713"/>
            <a:ext cx="10367024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041536"/>
      </p:ext>
    </p:extLst>
  </p:cSld>
  <p:clrMapOvr>
    <a:masterClrMapping/>
  </p:clrMapOvr>
  <p:transition spd="slow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542" y="274638"/>
            <a:ext cx="1097409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0540" y="1600205"/>
            <a:ext cx="54029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9976" y="1600205"/>
            <a:ext cx="540466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30362"/>
      </p:ext>
    </p:extLst>
  </p:cSld>
  <p:clrMapOvr>
    <a:masterClrMapping/>
  </p:clrMapOvr>
  <p:transition spd="slow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542" y="274638"/>
            <a:ext cx="1097409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541" y="1535113"/>
            <a:ext cx="53873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541" y="2174875"/>
            <a:ext cx="538731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5587" y="1535113"/>
            <a:ext cx="53890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5587" y="2174875"/>
            <a:ext cx="53890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834342"/>
      </p:ext>
    </p:extLst>
  </p:cSld>
  <p:clrMapOvr>
    <a:masterClrMapping/>
  </p:clrMapOvr>
  <p:transition spd="slow"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542" y="274638"/>
            <a:ext cx="1097409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491628"/>
      </p:ext>
    </p:extLst>
  </p:cSld>
  <p:clrMapOvr>
    <a:masterClrMapping/>
  </p:clrMapOvr>
  <p:transition spd="slow">
    <p:wip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130088"/>
      </p:ext>
    </p:extLst>
  </p:cSld>
  <p:clrMapOvr>
    <a:masterClrMapping/>
  </p:clrMapOvr>
  <p:transition spd="slow">
    <p:wip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539" y="273050"/>
            <a:ext cx="401186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104" y="273055"/>
            <a:ext cx="681653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0539" y="1435103"/>
            <a:ext cx="401186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0540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F34E4921-42D1-439C-8AB1-559EEB961F0F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237" y="6356355"/>
            <a:ext cx="386270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0079" y="6356355"/>
            <a:ext cx="2844558" cy="365125"/>
          </a:xfrm>
          <a:prstGeom prst="rect">
            <a:avLst/>
          </a:prstGeom>
        </p:spPr>
        <p:txBody>
          <a:bodyPr/>
          <a:lstStyle/>
          <a:p>
            <a:fld id="{642393AD-5CA0-4123-BF0B-D1132116E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567476"/>
      </p:ext>
    </p:extLst>
  </p:cSld>
  <p:clrMapOvr>
    <a:masterClrMapping/>
  </p:clrMapOvr>
  <p:transition spd="slow">
    <p:wip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1.png" /><Relationship Id="rId15" Type="http://schemas.openxmlformats.org/officeDocument/2006/relationships/image" Target="../media/image2.jpe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image" Target="../media/image2.jpeg" /><Relationship Id="rId15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slideLayout" Target="../slideLayouts/slideLayout35.xml" /><Relationship Id="rId13" Type="http://schemas.openxmlformats.org/officeDocument/2006/relationships/slideLayout" Target="../slideLayouts/slideLayout36.xml" /><Relationship Id="rId14" Type="http://schemas.openxmlformats.org/officeDocument/2006/relationships/image" Target="../media/image7.png" /><Relationship Id="rId15" Type="http://schemas.openxmlformats.org/officeDocument/2006/relationships/image" Target="file:///D:\qq&#25991;&#20214;\712321467\Image\C2C\Image2\%7b75232B38-A165-1FB7-499C-2E1C792CACB5%7d.png" TargetMode="External" /><Relationship Id="rId16" Type="http://schemas.openxmlformats.org/officeDocument/2006/relationships/image" Target="../media/image1.png" /><Relationship Id="rId17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5">
            <a:lum/>
          </a:blip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24483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 spd="slow">
    <p:wipe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4">
            <a:lum/>
          </a:blip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2894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>
    <p:wipe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图片 22">
            <a:extLst>
              <a:ext uri="{FF2B5EF4-FFF2-40B4-BE49-F238E27FC236}">
                <a16:creationId xmlns:a16="http://schemas.microsoft.com/office/drawing/2014/main" id="{307A1B8B-0362-C1FE-83B5-BF3E00FCE9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66BDD510-257F-2B01-EA15-C866701B62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419" y="365126"/>
            <a:ext cx="105183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CDC5E882-12C2-D491-74BE-2CC1A7F5B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83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DBC23A-727C-5472-F1B0-218EFF204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C52A9F-2D35-441B-BE93-E4BD477E2948}" type="datetimeFigureOut">
              <a:rPr lang="zh-CN" altLang="en-US"/>
              <a:pPr>
                <a:defRPr/>
              </a:pPr>
              <a:t>2022/11/9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F8A93F-BC44-AB23-35EB-0374AC625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726DD4-FC9F-245B-98FD-A13469C9B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673B1A-87C9-4D84-8CCB-F0C177D9760F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29" name="图片 1073743875" descr="学科网 zxxk.com"/>
          <p:cNvPicPr>
            <a:picLocks noChangeAspect="1"/>
          </p:cNvPicPr>
          <p:nvPr/>
        </p:nvPicPr>
        <p:blipFill>
          <a:blip r:embed="rId16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8405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ransition/>
  <p:timing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16.bin" TargetMode="Internal" /><Relationship Id="rId3" Type="http://schemas.openxmlformats.org/officeDocument/2006/relationships/image" Target="../media/image28.emf" /><Relationship Id="rId4" Type="http://schemas.openxmlformats.org/officeDocument/2006/relationships/image" Target="../media/image29.png" /><Relationship Id="rId5" Type="http://schemas.openxmlformats.org/officeDocument/2006/relationships/oleObject" Target="../embeddings/oleObject17.bin" TargetMode="Internal" /><Relationship Id="rId6" Type="http://schemas.openxmlformats.org/officeDocument/2006/relationships/image" Target="../media/image30.emf" /><Relationship Id="rId7" Type="http://schemas.openxmlformats.org/officeDocument/2006/relationships/oleObject" Target="../embeddings/oleObject18.bin" TargetMode="Internal" /><Relationship Id="rId8" Type="http://schemas.openxmlformats.org/officeDocument/2006/relationships/image" Target="../media/image31.emf" /><Relationship Id="rId9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.png" /><Relationship Id="rId3" Type="http://schemas.openxmlformats.org/officeDocument/2006/relationships/image" Target="../media/image5.sv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19.bin" TargetMode="Internal" /><Relationship Id="rId3" Type="http://schemas.openxmlformats.org/officeDocument/2006/relationships/image" Target="../media/image32.emf" /><Relationship Id="rId4" Type="http://schemas.openxmlformats.org/officeDocument/2006/relationships/image" Target="&#25506;&#31350;&#27963;&#21160;.tif" TargetMode="External" /><Relationship Id="rId5" Type="http://schemas.openxmlformats.org/officeDocument/2006/relationships/image" Target="../media/image11.png" /><Relationship Id="rId6" Type="http://schemas.openxmlformats.org/officeDocument/2006/relationships/image" Target="../media/image33.png" /><Relationship Id="rId7" Type="http://schemas.openxmlformats.org/officeDocument/2006/relationships/vmlDrawing" Target="../drawings/vmlDrawing9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20.bin" TargetMode="Internal" /><Relationship Id="rId3" Type="http://schemas.openxmlformats.org/officeDocument/2006/relationships/image" Target="../media/image34.emf" /><Relationship Id="rId4" Type="http://schemas.openxmlformats.org/officeDocument/2006/relationships/oleObject" Target="../embeddings/oleObject21.bin" TargetMode="Internal" /><Relationship Id="rId5" Type="http://schemas.openxmlformats.org/officeDocument/2006/relationships/image" Target="../media/image35.emf" /><Relationship Id="rId6" Type="http://schemas.openxmlformats.org/officeDocument/2006/relationships/vmlDrawing" Target="../drawings/vmlDrawing10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10" Type="http://schemas.openxmlformats.org/officeDocument/2006/relationships/vmlDrawing" Target="../drawings/vmlDrawing11.vml" /><Relationship Id="rId2" Type="http://schemas.openxmlformats.org/officeDocument/2006/relationships/oleObject" Target="../embeddings/oleObject22.bin" TargetMode="Internal" /><Relationship Id="rId3" Type="http://schemas.openxmlformats.org/officeDocument/2006/relationships/image" Target="../media/image36.emf" /><Relationship Id="rId4" Type="http://schemas.openxmlformats.org/officeDocument/2006/relationships/oleObject" Target="../embeddings/oleObject23.bin" TargetMode="Internal" /><Relationship Id="rId5" Type="http://schemas.openxmlformats.org/officeDocument/2006/relationships/image" Target="../media/image37.emf" /><Relationship Id="rId6" Type="http://schemas.openxmlformats.org/officeDocument/2006/relationships/oleObject" Target="../embeddings/oleObject24.bin" TargetMode="Internal" /><Relationship Id="rId7" Type="http://schemas.openxmlformats.org/officeDocument/2006/relationships/image" Target="../media/image38.emf" /><Relationship Id="rId8" Type="http://schemas.openxmlformats.org/officeDocument/2006/relationships/oleObject" Target="../embeddings/oleObject25.bin" TargetMode="Internal" /><Relationship Id="rId9" Type="http://schemas.openxmlformats.org/officeDocument/2006/relationships/image" Target="../media/image39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26.bin" TargetMode="Internal" /><Relationship Id="rId3" Type="http://schemas.openxmlformats.org/officeDocument/2006/relationships/image" Target="../media/image40.emf" /><Relationship Id="rId4" Type="http://schemas.openxmlformats.org/officeDocument/2006/relationships/image" Target="&#24402;&#32435;&#24635;&#32467;.tif" TargetMode="External" /><Relationship Id="rId5" Type="http://schemas.openxmlformats.org/officeDocument/2006/relationships/image" Target="../media/image19.png" /><Relationship Id="rId6" Type="http://schemas.openxmlformats.org/officeDocument/2006/relationships/vmlDrawing" Target="../drawings/vmlDrawing12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27.bin" TargetMode="Internal" /><Relationship Id="rId3" Type="http://schemas.openxmlformats.org/officeDocument/2006/relationships/image" Target="../media/image41.emf" /><Relationship Id="rId4" Type="http://schemas.openxmlformats.org/officeDocument/2006/relationships/vmlDrawing" Target="../drawings/vmlDrawing13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28.bin" TargetMode="Internal" /><Relationship Id="rId3" Type="http://schemas.openxmlformats.org/officeDocument/2006/relationships/image" Target="../media/image42.emf" /><Relationship Id="rId4" Type="http://schemas.openxmlformats.org/officeDocument/2006/relationships/image" Target="../media/image43.png" /><Relationship Id="rId5" Type="http://schemas.openxmlformats.org/officeDocument/2006/relationships/vmlDrawing" Target="../drawings/vmlDrawing14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29.bin" TargetMode="Internal" /><Relationship Id="rId3" Type="http://schemas.openxmlformats.org/officeDocument/2006/relationships/image" Target="../media/image44.emf" /><Relationship Id="rId4" Type="http://schemas.openxmlformats.org/officeDocument/2006/relationships/vmlDrawing" Target="../drawings/vmlDrawing15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30.bin" TargetMode="Internal" /><Relationship Id="rId3" Type="http://schemas.openxmlformats.org/officeDocument/2006/relationships/image" Target="../media/image45.emf" /><Relationship Id="rId4" Type="http://schemas.openxmlformats.org/officeDocument/2006/relationships/vmlDrawing" Target="../drawings/vmlDrawing16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8.e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9.emf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31.bin" TargetMode="Internal" /><Relationship Id="rId3" Type="http://schemas.openxmlformats.org/officeDocument/2006/relationships/image" Target="../media/image46.emf" /><Relationship Id="rId4" Type="http://schemas.openxmlformats.org/officeDocument/2006/relationships/vmlDrawing" Target="../drawings/vmlDrawing1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image" Target="&#32451;&#20064;&#24212;&#29992;.TIF" TargetMode="External" /><Relationship Id="rId3" Type="http://schemas.openxmlformats.org/officeDocument/2006/relationships/image" Target="../media/image25.png" /><Relationship Id="rId4" Type="http://schemas.openxmlformats.org/officeDocument/2006/relationships/oleObject" Target="../embeddings/oleObject32.bin" TargetMode="Internal" /><Relationship Id="rId5" Type="http://schemas.openxmlformats.org/officeDocument/2006/relationships/image" Target="../media/image47.emf" /><Relationship Id="rId6" Type="http://schemas.openxmlformats.org/officeDocument/2006/relationships/image" Target="../media/image48.png" /><Relationship Id="rId7" Type="http://schemas.openxmlformats.org/officeDocument/2006/relationships/oleObject" Target="../embeddings/oleObject33.bin" TargetMode="Internal" /><Relationship Id="rId8" Type="http://schemas.openxmlformats.org/officeDocument/2006/relationships/image" Target="../media/image49.emf" /><Relationship Id="rId9" Type="http://schemas.openxmlformats.org/officeDocument/2006/relationships/vmlDrawing" Target="../drawings/vmlDrawing18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oleObject" Target="../embeddings/oleObject34.bin" TargetMode="Internal" /><Relationship Id="rId3" Type="http://schemas.openxmlformats.org/officeDocument/2006/relationships/image" Target="../media/image50.emf" /><Relationship Id="rId4" Type="http://schemas.openxmlformats.org/officeDocument/2006/relationships/oleObject" Target="../embeddings/oleObject35.bin" TargetMode="Internal" /><Relationship Id="rId5" Type="http://schemas.openxmlformats.org/officeDocument/2006/relationships/image" Target="../media/image51.emf" /><Relationship Id="rId6" Type="http://schemas.openxmlformats.org/officeDocument/2006/relationships/vmlDrawing" Target="../drawings/vmlDrawing19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oleObject" Target="../embeddings/oleObject36.bin" TargetMode="Internal" /><Relationship Id="rId3" Type="http://schemas.openxmlformats.org/officeDocument/2006/relationships/image" Target="../media/image52.emf" /><Relationship Id="rId4" Type="http://schemas.openxmlformats.org/officeDocument/2006/relationships/oleObject" Target="../embeddings/oleObject37.bin" TargetMode="Internal" /><Relationship Id="rId5" Type="http://schemas.openxmlformats.org/officeDocument/2006/relationships/image" Target="../media/image53.emf" /><Relationship Id="rId6" Type="http://schemas.openxmlformats.org/officeDocument/2006/relationships/oleObject" Target="../embeddings/oleObject38.bin" TargetMode="Internal" /><Relationship Id="rId7" Type="http://schemas.openxmlformats.org/officeDocument/2006/relationships/image" Target="../media/image54.emf" /><Relationship Id="rId8" Type="http://schemas.openxmlformats.org/officeDocument/2006/relationships/vmlDrawing" Target="../drawings/vmlDrawing2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.png" /><Relationship Id="rId3" Type="http://schemas.openxmlformats.org/officeDocument/2006/relationships/image" Target="../media/image5.sv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39.bin" TargetMode="Internal" /><Relationship Id="rId3" Type="http://schemas.openxmlformats.org/officeDocument/2006/relationships/image" Target="../media/image55.emf" /><Relationship Id="rId4" Type="http://schemas.openxmlformats.org/officeDocument/2006/relationships/oleObject" Target="../embeddings/oleObject40.bin" TargetMode="Internal" /><Relationship Id="rId5" Type="http://schemas.openxmlformats.org/officeDocument/2006/relationships/image" Target="../media/image56.emf" /><Relationship Id="rId6" Type="http://schemas.openxmlformats.org/officeDocument/2006/relationships/image" Target="&#25506;&#31350;&#27963;&#21160;.tif" TargetMode="External" /><Relationship Id="rId7" Type="http://schemas.openxmlformats.org/officeDocument/2006/relationships/image" Target="../media/image11.png" /><Relationship Id="rId8" Type="http://schemas.openxmlformats.org/officeDocument/2006/relationships/image" Target="../media/image57.png" /><Relationship Id="rId9" Type="http://schemas.openxmlformats.org/officeDocument/2006/relationships/vmlDrawing" Target="../drawings/vmlDrawing21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41.bin" TargetMode="Internal" /><Relationship Id="rId3" Type="http://schemas.openxmlformats.org/officeDocument/2006/relationships/image" Target="../media/image55.emf" /><Relationship Id="rId4" Type="http://schemas.openxmlformats.org/officeDocument/2006/relationships/oleObject" Target="../embeddings/oleObject42.bin" TargetMode="Internal" /><Relationship Id="rId5" Type="http://schemas.openxmlformats.org/officeDocument/2006/relationships/image" Target="../media/image58.emf" /><Relationship Id="rId6" Type="http://schemas.openxmlformats.org/officeDocument/2006/relationships/oleObject" Target="../embeddings/oleObject43.bin" TargetMode="Internal" /><Relationship Id="rId7" Type="http://schemas.openxmlformats.org/officeDocument/2006/relationships/image" Target="../media/image59.emf" /><Relationship Id="rId8" Type="http://schemas.openxmlformats.org/officeDocument/2006/relationships/vmlDrawing" Target="../drawings/vmlDrawing22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44.bin" TargetMode="Internal" /><Relationship Id="rId3" Type="http://schemas.openxmlformats.org/officeDocument/2006/relationships/image" Target="../media/image55.emf" /><Relationship Id="rId4" Type="http://schemas.openxmlformats.org/officeDocument/2006/relationships/oleObject" Target="../embeddings/oleObject45.bin" TargetMode="Internal" /><Relationship Id="rId5" Type="http://schemas.openxmlformats.org/officeDocument/2006/relationships/image" Target="../media/image60.emf" /><Relationship Id="rId6" Type="http://schemas.openxmlformats.org/officeDocument/2006/relationships/oleObject" Target="../embeddings/oleObject46.bin" TargetMode="Internal" /><Relationship Id="rId7" Type="http://schemas.openxmlformats.org/officeDocument/2006/relationships/image" Target="../media/image61.emf" /><Relationship Id="rId8" Type="http://schemas.openxmlformats.org/officeDocument/2006/relationships/vmlDrawing" Target="../drawings/vmlDrawing23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47.bin" TargetMode="Internal" /><Relationship Id="rId3" Type="http://schemas.openxmlformats.org/officeDocument/2006/relationships/image" Target="../media/image55.emf" /><Relationship Id="rId4" Type="http://schemas.openxmlformats.org/officeDocument/2006/relationships/oleObject" Target="../embeddings/oleObject48.bin" TargetMode="Internal" /><Relationship Id="rId5" Type="http://schemas.openxmlformats.org/officeDocument/2006/relationships/image" Target="../media/image62.emf" /><Relationship Id="rId6" Type="http://schemas.openxmlformats.org/officeDocument/2006/relationships/oleObject" Target="../embeddings/oleObject49.bin" TargetMode="Internal" /><Relationship Id="rId7" Type="http://schemas.openxmlformats.org/officeDocument/2006/relationships/image" Target="../media/image63.emf" /><Relationship Id="rId8" Type="http://schemas.openxmlformats.org/officeDocument/2006/relationships/vmlDrawing" Target="../drawings/vmlDrawing24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50.bin" TargetMode="Internal" /><Relationship Id="rId3" Type="http://schemas.openxmlformats.org/officeDocument/2006/relationships/image" Target="../media/image55.emf" /><Relationship Id="rId4" Type="http://schemas.openxmlformats.org/officeDocument/2006/relationships/oleObject" Target="../embeddings/oleObject51.bin" TargetMode="Internal" /><Relationship Id="rId5" Type="http://schemas.openxmlformats.org/officeDocument/2006/relationships/image" Target="../media/image64.emf" /><Relationship Id="rId6" Type="http://schemas.openxmlformats.org/officeDocument/2006/relationships/oleObject" Target="../embeddings/oleObject52.bin" TargetMode="Internal" /><Relationship Id="rId7" Type="http://schemas.openxmlformats.org/officeDocument/2006/relationships/image" Target="../media/image65.emf" /><Relationship Id="rId8" Type="http://schemas.openxmlformats.org/officeDocument/2006/relationships/vmlDrawing" Target="../drawings/vmlDrawing25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.png" /><Relationship Id="rId3" Type="http://schemas.openxmlformats.org/officeDocument/2006/relationships/image" Target="../media/image5.sv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53.bin" TargetMode="Internal" /><Relationship Id="rId3" Type="http://schemas.openxmlformats.org/officeDocument/2006/relationships/image" Target="../media/image55.emf" /><Relationship Id="rId4" Type="http://schemas.openxmlformats.org/officeDocument/2006/relationships/oleObject" Target="../embeddings/oleObject54.bin" TargetMode="Internal" /><Relationship Id="rId5" Type="http://schemas.openxmlformats.org/officeDocument/2006/relationships/image" Target="../media/image66.emf" /><Relationship Id="rId6" Type="http://schemas.openxmlformats.org/officeDocument/2006/relationships/image" Target="&#24402;&#32435;&#24635;&#32467;.tif" TargetMode="External" /><Relationship Id="rId7" Type="http://schemas.openxmlformats.org/officeDocument/2006/relationships/image" Target="../media/image19.png" /><Relationship Id="rId8" Type="http://schemas.openxmlformats.org/officeDocument/2006/relationships/vmlDrawing" Target="../drawings/vmlDrawing26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55.bin" TargetMode="Internal" /><Relationship Id="rId3" Type="http://schemas.openxmlformats.org/officeDocument/2006/relationships/image" Target="../media/image55.emf" /><Relationship Id="rId4" Type="http://schemas.openxmlformats.org/officeDocument/2006/relationships/oleObject" Target="../embeddings/oleObject56.bin" TargetMode="Internal" /><Relationship Id="rId5" Type="http://schemas.openxmlformats.org/officeDocument/2006/relationships/image" Target="../media/image67.emf" /><Relationship Id="rId6" Type="http://schemas.openxmlformats.org/officeDocument/2006/relationships/vmlDrawing" Target="../drawings/vmlDrawing27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57.bin" TargetMode="Internal" /><Relationship Id="rId3" Type="http://schemas.openxmlformats.org/officeDocument/2006/relationships/image" Target="../media/image55.emf" /><Relationship Id="rId4" Type="http://schemas.openxmlformats.org/officeDocument/2006/relationships/oleObject" Target="../embeddings/oleObject58.bin" TargetMode="Internal" /><Relationship Id="rId5" Type="http://schemas.openxmlformats.org/officeDocument/2006/relationships/image" Target="../media/image68.emf" /><Relationship Id="rId6" Type="http://schemas.openxmlformats.org/officeDocument/2006/relationships/vmlDrawing" Target="../drawings/vmlDrawing28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oleObject" Target="../embeddings/oleObject59.bin" TargetMode="Internal" /><Relationship Id="rId3" Type="http://schemas.openxmlformats.org/officeDocument/2006/relationships/image" Target="../media/image69.emf" /><Relationship Id="rId4" Type="http://schemas.openxmlformats.org/officeDocument/2006/relationships/vmlDrawing" Target="../drawings/vmlDrawing29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10" Type="http://schemas.openxmlformats.org/officeDocument/2006/relationships/vmlDrawing" Target="../drawings/vmlDrawing30.vml" /><Relationship Id="rId2" Type="http://schemas.openxmlformats.org/officeDocument/2006/relationships/image" Target="&#32451;&#20064;&#24212;&#29992;.TIF" TargetMode="External" /><Relationship Id="rId3" Type="http://schemas.openxmlformats.org/officeDocument/2006/relationships/image" Target="../media/image25.png" /><Relationship Id="rId4" Type="http://schemas.openxmlformats.org/officeDocument/2006/relationships/oleObject" Target="../embeddings/oleObject60.bin" TargetMode="Internal" /><Relationship Id="rId5" Type="http://schemas.openxmlformats.org/officeDocument/2006/relationships/image" Target="../media/image70.emf" /><Relationship Id="rId6" Type="http://schemas.openxmlformats.org/officeDocument/2006/relationships/oleObject" Target="../embeddings/oleObject61.bin" TargetMode="Internal" /><Relationship Id="rId7" Type="http://schemas.openxmlformats.org/officeDocument/2006/relationships/image" Target="../media/image71.emf" /><Relationship Id="rId8" Type="http://schemas.openxmlformats.org/officeDocument/2006/relationships/oleObject" Target="../embeddings/oleObject62.bin" TargetMode="Internal" /><Relationship Id="rId9" Type="http://schemas.openxmlformats.org/officeDocument/2006/relationships/image" Target="../media/image72.emf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oleObject" Target="../embeddings/oleObject63.bin" TargetMode="Internal" /><Relationship Id="rId3" Type="http://schemas.openxmlformats.org/officeDocument/2006/relationships/image" Target="../media/image73.emf" /><Relationship Id="rId4" Type="http://schemas.openxmlformats.org/officeDocument/2006/relationships/vmlDrawing" Target="../drawings/vmlDrawing31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oleObject" Target="../embeddings/oleObject64.bin" TargetMode="Internal" /><Relationship Id="rId3" Type="http://schemas.openxmlformats.org/officeDocument/2006/relationships/image" Target="../media/image74.emf" /><Relationship Id="rId4" Type="http://schemas.openxmlformats.org/officeDocument/2006/relationships/vmlDrawing" Target="../drawings/vmlDrawing32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oleObject" Target="../embeddings/oleObject65.bin" TargetMode="Internal" /><Relationship Id="rId3" Type="http://schemas.openxmlformats.org/officeDocument/2006/relationships/image" Target="../media/image75.emf" /><Relationship Id="rId4" Type="http://schemas.openxmlformats.org/officeDocument/2006/relationships/vmlDrawing" Target="../drawings/vmlDrawing33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.png" /><Relationship Id="rId3" Type="http://schemas.openxmlformats.org/officeDocument/2006/relationships/image" Target="../media/image5.sv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66.bin" TargetMode="Internal" /><Relationship Id="rId3" Type="http://schemas.openxmlformats.org/officeDocument/2006/relationships/image" Target="../media/image76.emf" /><Relationship Id="rId4" Type="http://schemas.openxmlformats.org/officeDocument/2006/relationships/vmlDrawing" Target="../drawings/vmlDrawing34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10" Type="http://schemas.openxmlformats.org/officeDocument/2006/relationships/image" Target="../media/image14.emf" /><Relationship Id="rId11" Type="http://schemas.openxmlformats.org/officeDocument/2006/relationships/oleObject" Target="../embeddings/oleObject6.bin" TargetMode="Internal" /><Relationship Id="rId12" Type="http://schemas.openxmlformats.org/officeDocument/2006/relationships/image" Target="../media/image15.emf" /><Relationship Id="rId13" Type="http://schemas.openxmlformats.org/officeDocument/2006/relationships/oleObject" Target="../embeddings/oleObject7.bin" TargetMode="Internal" /><Relationship Id="rId14" Type="http://schemas.openxmlformats.org/officeDocument/2006/relationships/image" Target="../media/image16.emf" /><Relationship Id="rId15" Type="http://schemas.openxmlformats.org/officeDocument/2006/relationships/oleObject" Target="../embeddings/oleObject8.bin" TargetMode="Internal" /><Relationship Id="rId16" Type="http://schemas.openxmlformats.org/officeDocument/2006/relationships/image" Target="../media/image17.emf" /><Relationship Id="rId17" Type="http://schemas.openxmlformats.org/officeDocument/2006/relationships/vmlDrawing" Target="../drawings/vmlDrawing2.v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10.emf" /><Relationship Id="rId4" Type="http://schemas.openxmlformats.org/officeDocument/2006/relationships/image" Target="&#25506;&#31350;&#27963;&#21160;.tif" TargetMode="External" /><Relationship Id="rId5" Type="http://schemas.openxmlformats.org/officeDocument/2006/relationships/image" Target="../media/image11.png" /><Relationship Id="rId6" Type="http://schemas.openxmlformats.org/officeDocument/2006/relationships/image" Target="../media/image12.png" /><Relationship Id="rId7" Type="http://schemas.openxmlformats.org/officeDocument/2006/relationships/oleObject" Target="../embeddings/oleObject4.bin" TargetMode="Internal" /><Relationship Id="rId8" Type="http://schemas.openxmlformats.org/officeDocument/2006/relationships/image" Target="../media/image13.emf" /><Relationship Id="rId9" Type="http://schemas.openxmlformats.org/officeDocument/2006/relationships/oleObject" Target="../embeddings/oleObject5.bin" TargetMode="Interna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67.bin" TargetMode="Internal" /><Relationship Id="rId3" Type="http://schemas.openxmlformats.org/officeDocument/2006/relationships/image" Target="../media/image77.emf" /><Relationship Id="rId4" Type="http://schemas.openxmlformats.org/officeDocument/2006/relationships/oleObject" Target="../embeddings/oleObject68.bin" TargetMode="Internal" /><Relationship Id="rId5" Type="http://schemas.openxmlformats.org/officeDocument/2006/relationships/image" Target="../media/image78.emf" /><Relationship Id="rId6" Type="http://schemas.openxmlformats.org/officeDocument/2006/relationships/oleObject" Target="../embeddings/oleObject69.bin" TargetMode="Internal" /><Relationship Id="rId7" Type="http://schemas.openxmlformats.org/officeDocument/2006/relationships/image" Target="../media/image79.emf" /><Relationship Id="rId8" Type="http://schemas.openxmlformats.org/officeDocument/2006/relationships/vmlDrawing" Target="../drawings/vmlDrawing35.v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70.bin" TargetMode="Internal" /><Relationship Id="rId3" Type="http://schemas.openxmlformats.org/officeDocument/2006/relationships/image" Target="../media/image80.emf" /><Relationship Id="rId4" Type="http://schemas.openxmlformats.org/officeDocument/2006/relationships/image" Target="&#24402;&#32435;&#24635;&#32467;.tif" TargetMode="External" /><Relationship Id="rId5" Type="http://schemas.openxmlformats.org/officeDocument/2006/relationships/image" Target="../media/image19.png" /><Relationship Id="rId6" Type="http://schemas.openxmlformats.org/officeDocument/2006/relationships/image" Target="../media/image81.png" /><Relationship Id="rId7" Type="http://schemas.openxmlformats.org/officeDocument/2006/relationships/vmlDrawing" Target="../drawings/vmlDrawing36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10" Type="http://schemas.openxmlformats.org/officeDocument/2006/relationships/image" Target="../media/image86.emf" /><Relationship Id="rId11" Type="http://schemas.openxmlformats.org/officeDocument/2006/relationships/vmlDrawing" Target="../drawings/vmlDrawing37.vml" /><Relationship Id="rId2" Type="http://schemas.openxmlformats.org/officeDocument/2006/relationships/oleObject" Target="../embeddings/oleObject71.bin" TargetMode="Internal" /><Relationship Id="rId3" Type="http://schemas.openxmlformats.org/officeDocument/2006/relationships/image" Target="../media/image82.emf" /><Relationship Id="rId4" Type="http://schemas.openxmlformats.org/officeDocument/2006/relationships/image" Target="&#36801;&#31227;&#24212;&#29992;.TIF" TargetMode="External" /><Relationship Id="rId5" Type="http://schemas.openxmlformats.org/officeDocument/2006/relationships/image" Target="../media/image83.png" /><Relationship Id="rId6" Type="http://schemas.openxmlformats.org/officeDocument/2006/relationships/image" Target="../media/image84.png" /><Relationship Id="rId7" Type="http://schemas.openxmlformats.org/officeDocument/2006/relationships/oleObject" Target="../embeddings/oleObject72.bin" TargetMode="Internal" /><Relationship Id="rId8" Type="http://schemas.openxmlformats.org/officeDocument/2006/relationships/image" Target="../media/image85.emf" /><Relationship Id="rId9" Type="http://schemas.openxmlformats.org/officeDocument/2006/relationships/oleObject" Target="../embeddings/oleObject73.bin" TargetMode="Interna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10" Type="http://schemas.openxmlformats.org/officeDocument/2006/relationships/oleObject" Target="../embeddings/oleObject77.bin" TargetMode="Internal" /><Relationship Id="rId11" Type="http://schemas.openxmlformats.org/officeDocument/2006/relationships/image" Target="../media/image91.emf" /><Relationship Id="rId12" Type="http://schemas.openxmlformats.org/officeDocument/2006/relationships/vmlDrawing" Target="../drawings/vmlDrawing38.vml" /><Relationship Id="rId2" Type="http://schemas.openxmlformats.org/officeDocument/2006/relationships/image" Target="&#24041;&#22266;&#32451;.TIF" TargetMode="External" /><Relationship Id="rId3" Type="http://schemas.openxmlformats.org/officeDocument/2006/relationships/image" Target="../media/image87.png" /><Relationship Id="rId4" Type="http://schemas.openxmlformats.org/officeDocument/2006/relationships/oleObject" Target="../embeddings/oleObject74.bin" TargetMode="Internal" /><Relationship Id="rId5" Type="http://schemas.openxmlformats.org/officeDocument/2006/relationships/image" Target="../media/image88.emf" /><Relationship Id="rId6" Type="http://schemas.openxmlformats.org/officeDocument/2006/relationships/oleObject" Target="../embeddings/oleObject75.bin" TargetMode="Internal" /><Relationship Id="rId7" Type="http://schemas.openxmlformats.org/officeDocument/2006/relationships/image" Target="../media/image89.emf" /><Relationship Id="rId8" Type="http://schemas.openxmlformats.org/officeDocument/2006/relationships/oleObject" Target="../embeddings/oleObject76.bin" TargetMode="Internal" /><Relationship Id="rId9" Type="http://schemas.openxmlformats.org/officeDocument/2006/relationships/image" Target="../media/image90.emf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78.bin" TargetMode="Internal" /><Relationship Id="rId3" Type="http://schemas.openxmlformats.org/officeDocument/2006/relationships/image" Target="../media/image92.emf" /><Relationship Id="rId4" Type="http://schemas.openxmlformats.org/officeDocument/2006/relationships/vmlDrawing" Target="../drawings/vmlDrawing39.v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79.bin" TargetMode="Internal" /><Relationship Id="rId3" Type="http://schemas.openxmlformats.org/officeDocument/2006/relationships/image" Target="../media/image93.emf" /><Relationship Id="rId4" Type="http://schemas.openxmlformats.org/officeDocument/2006/relationships/oleObject" Target="../embeddings/oleObject80.bin" TargetMode="Internal" /><Relationship Id="rId5" Type="http://schemas.openxmlformats.org/officeDocument/2006/relationships/image" Target="../media/image94.emf" /><Relationship Id="rId6" Type="http://schemas.openxmlformats.org/officeDocument/2006/relationships/vmlDrawing" Target="../drawings/vmlDrawing40.v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81.bin" TargetMode="Internal" /><Relationship Id="rId3" Type="http://schemas.openxmlformats.org/officeDocument/2006/relationships/image" Target="../media/image95.emf" /><Relationship Id="rId4" Type="http://schemas.openxmlformats.org/officeDocument/2006/relationships/oleObject" Target="../embeddings/oleObject82.bin" TargetMode="Internal" /><Relationship Id="rId5" Type="http://schemas.openxmlformats.org/officeDocument/2006/relationships/image" Target="../media/image96.emf" /><Relationship Id="rId6" Type="http://schemas.openxmlformats.org/officeDocument/2006/relationships/oleObject" Target="../embeddings/oleObject83.bin" TargetMode="Internal" /><Relationship Id="rId7" Type="http://schemas.openxmlformats.org/officeDocument/2006/relationships/image" Target="../media/image97.emf" /><Relationship Id="rId8" Type="http://schemas.openxmlformats.org/officeDocument/2006/relationships/vmlDrawing" Target="../drawings/vmlDrawing41.v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84.bin" TargetMode="Internal" /><Relationship Id="rId3" Type="http://schemas.openxmlformats.org/officeDocument/2006/relationships/image" Target="../media/image98.emf" /><Relationship Id="rId4" Type="http://schemas.openxmlformats.org/officeDocument/2006/relationships/oleObject" Target="../embeddings/oleObject85.bin" TargetMode="Internal" /><Relationship Id="rId5" Type="http://schemas.openxmlformats.org/officeDocument/2006/relationships/image" Target="../media/image99.emf" /><Relationship Id="rId6" Type="http://schemas.openxmlformats.org/officeDocument/2006/relationships/oleObject" Target="../embeddings/oleObject86.bin" TargetMode="Internal" /><Relationship Id="rId7" Type="http://schemas.openxmlformats.org/officeDocument/2006/relationships/image" Target="../media/image100.emf" /><Relationship Id="rId8" Type="http://schemas.openxmlformats.org/officeDocument/2006/relationships/vmlDrawing" Target="../drawings/vmlDrawing42.v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87.bin" TargetMode="Internal" /><Relationship Id="rId3" Type="http://schemas.openxmlformats.org/officeDocument/2006/relationships/image" Target="../media/image101.emf" /><Relationship Id="rId4" Type="http://schemas.openxmlformats.org/officeDocument/2006/relationships/vmlDrawing" Target="../drawings/vmlDrawing43.v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88.bin" TargetMode="Internal" /><Relationship Id="rId3" Type="http://schemas.openxmlformats.org/officeDocument/2006/relationships/image" Target="../media/image102.emf" /><Relationship Id="rId4" Type="http://schemas.openxmlformats.org/officeDocument/2006/relationships/oleObject" Target="../embeddings/oleObject89.bin" TargetMode="Internal" /><Relationship Id="rId5" Type="http://schemas.openxmlformats.org/officeDocument/2006/relationships/image" Target="../media/image103.emf" /><Relationship Id="rId6" Type="http://schemas.openxmlformats.org/officeDocument/2006/relationships/image" Target="../media/image104.png" /><Relationship Id="rId7" Type="http://schemas.openxmlformats.org/officeDocument/2006/relationships/vmlDrawing" Target="../drawings/vmlDrawing44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9.bin" TargetMode="Internal" /><Relationship Id="rId3" Type="http://schemas.openxmlformats.org/officeDocument/2006/relationships/image" Target="../media/image18.emf" /><Relationship Id="rId4" Type="http://schemas.openxmlformats.org/officeDocument/2006/relationships/image" Target="&#24402;&#32435;&#24635;&#32467;.tif" TargetMode="External" /><Relationship Id="rId5" Type="http://schemas.openxmlformats.org/officeDocument/2006/relationships/image" Target="../media/image19.png" /><Relationship Id="rId6" Type="http://schemas.openxmlformats.org/officeDocument/2006/relationships/vmlDrawing" Target="../drawings/vmlDrawing3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10.bin" TargetMode="Internal" /><Relationship Id="rId3" Type="http://schemas.openxmlformats.org/officeDocument/2006/relationships/image" Target="../media/image20.emf" /><Relationship Id="rId4" Type="http://schemas.openxmlformats.org/officeDocument/2006/relationships/vmlDrawing" Target="../drawings/vmlDrawing4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11.bin" TargetMode="Internal" /><Relationship Id="rId3" Type="http://schemas.openxmlformats.org/officeDocument/2006/relationships/image" Target="../media/image21.emf" /><Relationship Id="rId4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oleObject" Target="../embeddings/oleObject12.bin" TargetMode="Internal" /><Relationship Id="rId3" Type="http://schemas.openxmlformats.org/officeDocument/2006/relationships/image" Target="../media/image22.emf" /><Relationship Id="rId4" Type="http://schemas.openxmlformats.org/officeDocument/2006/relationships/image" Target="../media/image23.png" /><Relationship Id="rId5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10" Type="http://schemas.openxmlformats.org/officeDocument/2006/relationships/vmlDrawing" Target="../drawings/vmlDrawing7.vml" /><Relationship Id="rId2" Type="http://schemas.openxmlformats.org/officeDocument/2006/relationships/oleObject" Target="../embeddings/oleObject13.bin" TargetMode="Internal" /><Relationship Id="rId3" Type="http://schemas.openxmlformats.org/officeDocument/2006/relationships/image" Target="../media/image24.emf" /><Relationship Id="rId4" Type="http://schemas.openxmlformats.org/officeDocument/2006/relationships/image" Target="&#32451;&#20064;&#24212;&#29992;.TIF" TargetMode="External" /><Relationship Id="rId5" Type="http://schemas.openxmlformats.org/officeDocument/2006/relationships/image" Target="../media/image25.png" /><Relationship Id="rId6" Type="http://schemas.openxmlformats.org/officeDocument/2006/relationships/oleObject" Target="../embeddings/oleObject14.bin" TargetMode="Internal" /><Relationship Id="rId7" Type="http://schemas.openxmlformats.org/officeDocument/2006/relationships/image" Target="../media/image26.emf" /><Relationship Id="rId8" Type="http://schemas.openxmlformats.org/officeDocument/2006/relationships/oleObject" Target="../embeddings/oleObject15.bin" TargetMode="Internal" /><Relationship Id="rId9" Type="http://schemas.openxmlformats.org/officeDocument/2006/relationships/image" Target="../media/image27.e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3"/>
          <p:cNvSpPr txBox="1"/>
          <p:nvPr/>
        </p:nvSpPr>
        <p:spPr>
          <a:xfrm>
            <a:off x="192931" y="116633"/>
            <a:ext cx="1123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>
                <a:solidFill>
                  <a:srgbClr val="002060"/>
                </a:solidFill>
                <a:latin typeface="方正综艺简体" pitchFamily="2" charset="-122"/>
                <a:ea typeface="方正综艺简体" pitchFamily="2" charset="-122"/>
              </a:rPr>
              <a:t>专题</a:t>
            </a:r>
            <a:r>
              <a:rPr lang="en-US" altLang="zh-CN" sz="6000">
                <a:solidFill>
                  <a:srgbClr val="002060"/>
                </a:solidFill>
                <a:latin typeface="方正综艺简体" pitchFamily="2" charset="-122"/>
                <a:ea typeface="方正综艺简体" pitchFamily="2" charset="-122"/>
              </a:rPr>
              <a:t>1   </a:t>
            </a:r>
            <a:r>
              <a:rPr lang="zh-CN" altLang="en-US" sz="6000">
                <a:solidFill>
                  <a:srgbClr val="002060"/>
                </a:solidFill>
                <a:latin typeface="方正综艺简体" pitchFamily="2" charset="-122"/>
                <a:ea typeface="方正综艺简体" pitchFamily="2" charset="-122"/>
              </a:rPr>
              <a:t>化学反应与能量变化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4153371" y="2348880"/>
            <a:ext cx="8640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500">
                <a:solidFill>
                  <a:srgbClr val="FFFFFF"/>
                </a:solidFill>
                <a:latin typeface="方正美黑_GBK" pitchFamily="65" charset="-122"/>
                <a:ea typeface="方正美黑_GBK" pitchFamily="65" charset="-122"/>
              </a:rPr>
              <a:t>第一单元  化学反应的热效应</a:t>
            </a:r>
          </a:p>
        </p:txBody>
      </p:sp>
      <p:sp>
        <p:nvSpPr>
          <p:cNvPr id="5" name="矩形 4"/>
          <p:cNvSpPr/>
          <p:nvPr/>
        </p:nvSpPr>
        <p:spPr>
          <a:xfrm>
            <a:off x="4298602" y="3446130"/>
            <a:ext cx="76328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en-US" sz="3500">
                <a:solidFill>
                  <a:srgbClr val="FFFFFF"/>
                </a:solidFill>
                <a:latin typeface="方正魏碑_GBK" pitchFamily="65" charset="-122"/>
                <a:ea typeface="方正魏碑_GBK" pitchFamily="65" charset="-122"/>
              </a:rPr>
              <a:t>第一课时　化学反应的焓变</a:t>
            </a:r>
          </a:p>
        </p:txBody>
      </p:sp>
    </p:spTree>
    <p:extLst>
      <p:ext uri="{BB962C8B-B14F-4D97-AF65-F5344CB8AC3E}">
        <p14:creationId xmlns:p14="http://schemas.microsoft.com/office/powerpoint/2010/main" val="3667609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549900"/>
              </p:ext>
            </p:extLst>
          </p:nvPr>
        </p:nvGraphicFramePr>
        <p:xfrm>
          <a:off x="480963" y="332656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963" y="332656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62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4832" y="1267594"/>
            <a:ext cx="2664296" cy="20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35484"/>
              </p:ext>
            </p:extLst>
          </p:nvPr>
        </p:nvGraphicFramePr>
        <p:xfrm>
          <a:off x="1055960" y="3787874"/>
          <a:ext cx="10302875" cy="3790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5" imgW="10398824" imgH="3814982" progId="Word.Document.8">
                  <p:embed/>
                </p:oleObj>
              </mc:Choice>
              <mc:Fallback>
                <p:oleObj name="文档" r:id="rId5" imgW="10398824" imgH="381498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5960" y="3787874"/>
                        <a:ext cx="10302875" cy="3790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96702"/>
              </p:ext>
            </p:extLst>
          </p:nvPr>
        </p:nvGraphicFramePr>
        <p:xfrm>
          <a:off x="1055960" y="6164138"/>
          <a:ext cx="5273675" cy="395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文档" r:id="rId7" imgW="5274393" imgH="396014" progId="Word.Document.8">
                  <p:embed/>
                </p:oleObj>
              </mc:Choice>
              <mc:Fallback>
                <p:oleObj name="文档" r:id="rId7" imgW="5274393" imgH="39601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5960" y="6164138"/>
                        <a:ext cx="5273675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22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3307080" y="640080"/>
            <a:ext cx="5577840" cy="5577840"/>
            <a:chOff x="4318000" y="1651000"/>
            <a:chExt cx="3556000" cy="3556000"/>
          </a:xfrm>
        </p:grpSpPr>
        <p:sp>
          <p:nvSpPr>
            <p:cNvPr id="9" name="椭圆 8"/>
            <p:cNvSpPr/>
            <p:nvPr/>
          </p:nvSpPr>
          <p:spPr>
            <a:xfrm>
              <a:off x="4318000" y="1651000"/>
              <a:ext cx="3556000" cy="35560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形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0970" y="1766712"/>
              <a:ext cx="790060" cy="790060"/>
            </a:xfrm>
            <a:prstGeom prst="rect">
              <a:avLst/>
            </a:prstGeom>
          </p:spPr>
        </p:pic>
      </p:grpSp>
      <p:sp>
        <p:nvSpPr>
          <p:cNvPr id="12" name="文本框 5"/>
          <p:cNvSpPr txBox="1"/>
          <p:nvPr/>
        </p:nvSpPr>
        <p:spPr>
          <a:xfrm>
            <a:off x="4225379" y="2289066"/>
            <a:ext cx="3552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>
                <a:solidFill>
                  <a:srgbClr val="003675"/>
                </a:solidFill>
                <a:latin typeface="微软雅黑" pitchFamily="34" charset="-122"/>
                <a:ea typeface="微软雅黑" panose="020b0503020204020204" pitchFamily="34" charset="-122"/>
              </a:rPr>
              <a:t>分点突破</a:t>
            </a:r>
            <a:r>
              <a:rPr lang="en-US" altLang="zh-CN" sz="4000">
                <a:solidFill>
                  <a:srgbClr val="003675"/>
                </a:solidFill>
                <a:latin typeface="方正大黑_GBK" pitchFamily="65" charset="-122"/>
                <a:ea typeface="方正大黑_GBK" pitchFamily="65" charset="-122"/>
              </a:rPr>
              <a:t>2</a:t>
            </a:r>
            <a:endParaRPr lang="zh-CN" altLang="en-US" sz="4000">
              <a:solidFill>
                <a:srgbClr val="003675"/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4153371" y="3170098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>
                <a:solidFill>
                  <a:srgbClr val="0099CC"/>
                </a:solidFill>
                <a:latin typeface="方正隶书_GBK" pitchFamily="65" charset="-122"/>
                <a:ea typeface="方正隶书_GBK" pitchFamily="65" charset="-122"/>
              </a:rPr>
              <a:t>探究化学反应中的能量变化 </a:t>
            </a:r>
          </a:p>
        </p:txBody>
      </p:sp>
    </p:spTree>
    <p:extLst>
      <p:ext uri="{BB962C8B-B14F-4D97-AF65-F5344CB8AC3E}">
        <p14:creationId xmlns:p14="http://schemas.microsoft.com/office/powerpoint/2010/main" val="1806538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808950"/>
              </p:ext>
            </p:extLst>
          </p:nvPr>
        </p:nvGraphicFramePr>
        <p:xfrm>
          <a:off x="480963" y="1124744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963" y="1124744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5217" name="Picture 129"/>
          <p:cNvPicPr>
            <a:picLocks noChangeAspect="1" noChangeArrowheads="1"/>
          </p:cNvPicPr>
          <p:nvPr/>
        </p:nvPicPr>
        <p:blipFill>
          <a:blip r:embed="rId5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507" y="332656"/>
            <a:ext cx="1851204" cy="5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218" name="Picture 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155" y="2852936"/>
            <a:ext cx="6911749" cy="217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80858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39825"/>
              </p:ext>
            </p:extLst>
          </p:nvPr>
        </p:nvGraphicFramePr>
        <p:xfrm>
          <a:off x="554038" y="477838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60652"/>
              </p:ext>
            </p:extLst>
          </p:nvPr>
        </p:nvGraphicFramePr>
        <p:xfrm>
          <a:off x="914400" y="2273300"/>
          <a:ext cx="10553700" cy="3657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文档" r:id="rId4" imgW="10652506" imgH="3679428" progId="Word.Document.8">
                  <p:embed/>
                </p:oleObj>
              </mc:Choice>
              <mc:Fallback>
                <p:oleObj name="文档" r:id="rId4" imgW="10652506" imgH="367942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2273300"/>
                        <a:ext cx="10553700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013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265228"/>
              </p:ext>
            </p:extLst>
          </p:nvPr>
        </p:nvGraphicFramePr>
        <p:xfrm>
          <a:off x="408955" y="477838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8955" y="477838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943635"/>
              </p:ext>
            </p:extLst>
          </p:nvPr>
        </p:nvGraphicFramePr>
        <p:xfrm>
          <a:off x="769317" y="1770063"/>
          <a:ext cx="11131550" cy="28940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name="文档" r:id="rId4" imgW="11238315" imgH="2937846" progId="Word.Document.8">
                  <p:embed/>
                </p:oleObj>
              </mc:Choice>
              <mc:Fallback>
                <p:oleObj name="文档" r:id="rId4" imgW="11238315" imgH="2937846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317" y="1770063"/>
                        <a:ext cx="11131550" cy="2894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51287"/>
              </p:ext>
            </p:extLst>
          </p:nvPr>
        </p:nvGraphicFramePr>
        <p:xfrm>
          <a:off x="408955" y="3573463"/>
          <a:ext cx="11256962" cy="17700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name="文档" r:id="rId6" imgW="11363537" imgH="1780229" progId="Word.Document.8">
                  <p:embed/>
                </p:oleObj>
              </mc:Choice>
              <mc:Fallback>
                <p:oleObj name="文档" r:id="rId6" imgW="11363537" imgH="178022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8955" y="3573463"/>
                        <a:ext cx="11256962" cy="177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692345"/>
              </p:ext>
            </p:extLst>
          </p:nvPr>
        </p:nvGraphicFramePr>
        <p:xfrm>
          <a:off x="839936" y="4941168"/>
          <a:ext cx="11074400" cy="2895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name="文档" r:id="rId8" imgW="11228959" imgH="2942172" progId="Word.Document.8">
                  <p:embed/>
                </p:oleObj>
              </mc:Choice>
              <mc:Fallback>
                <p:oleObj name="文档" r:id="rId8" imgW="11228959" imgH="294217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39936" y="4941168"/>
                        <a:ext cx="11074400" cy="289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6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767449"/>
              </p:ext>
            </p:extLst>
          </p:nvPr>
        </p:nvGraphicFramePr>
        <p:xfrm>
          <a:off x="557261" y="752872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7261" y="752872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1359" name="Picture 15"/>
          <p:cNvPicPr>
            <a:picLocks noChangeAspect="1" noChangeArrowheads="1"/>
          </p:cNvPicPr>
          <p:nvPr/>
        </p:nvPicPr>
        <p:blipFill>
          <a:blip r:embed="rId5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061" y="188640"/>
            <a:ext cx="2036324" cy="59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13742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53337"/>
              </p:ext>
            </p:extLst>
          </p:nvPr>
        </p:nvGraphicFramePr>
        <p:xfrm>
          <a:off x="554038" y="544513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544513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26250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744279"/>
              </p:ext>
            </p:extLst>
          </p:nvPr>
        </p:nvGraphicFramePr>
        <p:xfrm>
          <a:off x="554038" y="477838"/>
          <a:ext cx="11149012" cy="6140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name="文档" r:id="rId2" imgW="11303804" imgH="6236208" progId="Word.Document.8">
                  <p:embed/>
                </p:oleObj>
              </mc:Choice>
              <mc:Fallback>
                <p:oleObj name="文档" r:id="rId2" imgW="11303804" imgH="623620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149012" cy="6140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3426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685" y="3328760"/>
            <a:ext cx="6367257" cy="247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308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243609"/>
              </p:ext>
            </p:extLst>
          </p:nvPr>
        </p:nvGraphicFramePr>
        <p:xfrm>
          <a:off x="552971" y="1412776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1412776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60638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744245"/>
              </p:ext>
            </p:extLst>
          </p:nvPr>
        </p:nvGraphicFramePr>
        <p:xfrm>
          <a:off x="480963" y="836712"/>
          <a:ext cx="11299825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name="文档" r:id="rId2" imgW="11456734" imgH="6228277" progId="Word.Document.8">
                  <p:embed/>
                </p:oleObj>
              </mc:Choice>
              <mc:Fallback>
                <p:oleObj name="文档" r:id="rId2" imgW="11456734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963" y="836712"/>
                        <a:ext cx="11299825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91153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930735"/>
              </p:ext>
            </p:extLst>
          </p:nvPr>
        </p:nvGraphicFramePr>
        <p:xfrm>
          <a:off x="985019" y="476672"/>
          <a:ext cx="9944100" cy="5676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9786747" imgH="5699039" progId="Word.Document.8">
                  <p:embed/>
                </p:oleObj>
              </mc:Choice>
              <mc:Fallback>
                <p:oleObj name="文档" r:id="rId2" imgW="9786747" imgH="569903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85019" y="476672"/>
                        <a:ext cx="9944100" cy="567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902635"/>
              </p:ext>
            </p:extLst>
          </p:nvPr>
        </p:nvGraphicFramePr>
        <p:xfrm>
          <a:off x="408955" y="908720"/>
          <a:ext cx="11417300" cy="5302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4" imgW="11420390" imgH="5287330" progId="Word.Document.8">
                  <p:embed/>
                </p:oleObj>
              </mc:Choice>
              <mc:Fallback>
                <p:oleObj name="文档" r:id="rId4" imgW="11420390" imgH="52873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8955" y="908720"/>
                        <a:ext cx="11417300" cy="530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58544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475600"/>
              </p:ext>
            </p:extLst>
          </p:nvPr>
        </p:nvGraphicFramePr>
        <p:xfrm>
          <a:off x="552971" y="1124744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1124744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91719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3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5499" y="116632"/>
            <a:ext cx="1851204" cy="5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3053"/>
              </p:ext>
            </p:extLst>
          </p:nvPr>
        </p:nvGraphicFramePr>
        <p:xfrm>
          <a:off x="477838" y="692696"/>
          <a:ext cx="11460162" cy="8810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name="文档" r:id="rId4" imgW="11566483" imgH="885788" progId="Word.Document.8">
                  <p:embed/>
                </p:oleObj>
              </mc:Choice>
              <mc:Fallback>
                <p:oleObj name="文档" r:id="rId4" imgW="11566483" imgH="8857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7838" y="692696"/>
                        <a:ext cx="11460162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33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612" y="1628800"/>
            <a:ext cx="6925280" cy="268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483263"/>
              </p:ext>
            </p:extLst>
          </p:nvPr>
        </p:nvGraphicFramePr>
        <p:xfrm>
          <a:off x="526420" y="4222129"/>
          <a:ext cx="11409362" cy="27352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name="文档" r:id="rId7" imgW="11517545" imgH="2775614" progId="Word.Document.8">
                  <p:embed/>
                </p:oleObj>
              </mc:Choice>
              <mc:Fallback>
                <p:oleObj name="文档" r:id="rId7" imgW="11517545" imgH="277561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6420" y="4222129"/>
                        <a:ext cx="11409362" cy="2735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768587"/>
      </p:ext>
    </p:extLst>
  </p:cSld>
  <p:clrMapOvr>
    <a:masterClrMapping/>
  </p:clrMapOvr>
  <p:transition spd="slow">
    <p:wip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75592"/>
              </p:ext>
            </p:extLst>
          </p:nvPr>
        </p:nvGraphicFramePr>
        <p:xfrm>
          <a:off x="552971" y="1556792"/>
          <a:ext cx="10117137" cy="4932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name="文档" r:id="rId2" imgW="10212790" imgH="4962865" progId="Word.Document.8">
                  <p:embed/>
                </p:oleObj>
              </mc:Choice>
              <mc:Fallback>
                <p:oleObj name="文档" r:id="rId2" imgW="10212790" imgH="49628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1556792"/>
                        <a:ext cx="10117137" cy="4932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39581"/>
              </p:ext>
            </p:extLst>
          </p:nvPr>
        </p:nvGraphicFramePr>
        <p:xfrm>
          <a:off x="552971" y="4725144"/>
          <a:ext cx="5273675" cy="395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name="文档" r:id="rId4" imgW="5274393" imgH="396014" progId="Word.Document.8">
                  <p:embed/>
                </p:oleObj>
              </mc:Choice>
              <mc:Fallback>
                <p:oleObj name="文档" r:id="rId4" imgW="5274393" imgH="39601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4725144"/>
                        <a:ext cx="5273675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09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6867"/>
              </p:ext>
            </p:extLst>
          </p:nvPr>
        </p:nvGraphicFramePr>
        <p:xfrm>
          <a:off x="768995" y="404664"/>
          <a:ext cx="10217150" cy="48990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name="文档" r:id="rId2" imgW="10356003" imgH="4981972" progId="Word.Document.8">
                  <p:embed/>
                </p:oleObj>
              </mc:Choice>
              <mc:Fallback>
                <p:oleObj name="文档" r:id="rId2" imgW="10356003" imgH="498197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8995" y="404664"/>
                        <a:ext cx="10217150" cy="489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54839"/>
              </p:ext>
            </p:extLst>
          </p:nvPr>
        </p:nvGraphicFramePr>
        <p:xfrm>
          <a:off x="1417638" y="3430588"/>
          <a:ext cx="9093200" cy="3514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name="文档" r:id="rId4" imgW="9176110" imgH="3568028" progId="Word.Document.8">
                  <p:embed/>
                </p:oleObj>
              </mc:Choice>
              <mc:Fallback>
                <p:oleObj name="文档" r:id="rId4" imgW="9176110" imgH="356802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17638" y="3430588"/>
                        <a:ext cx="9093200" cy="351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628800"/>
              </p:ext>
            </p:extLst>
          </p:nvPr>
        </p:nvGraphicFramePr>
        <p:xfrm>
          <a:off x="696987" y="5229200"/>
          <a:ext cx="5273675" cy="593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name="文档" r:id="rId6" imgW="5274393" imgH="594021" progId="Word.Document.8">
                  <p:embed/>
                </p:oleObj>
              </mc:Choice>
              <mc:Fallback>
                <p:oleObj name="文档" r:id="rId6" imgW="5274393" imgH="594021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987" y="5229200"/>
                        <a:ext cx="5273675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525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3307080" y="640080"/>
            <a:ext cx="5577840" cy="5577840"/>
            <a:chOff x="4318000" y="1651000"/>
            <a:chExt cx="3556000" cy="3556000"/>
          </a:xfrm>
        </p:grpSpPr>
        <p:sp>
          <p:nvSpPr>
            <p:cNvPr id="9" name="椭圆 8"/>
            <p:cNvSpPr/>
            <p:nvPr/>
          </p:nvSpPr>
          <p:spPr>
            <a:xfrm>
              <a:off x="4318000" y="1651000"/>
              <a:ext cx="3556000" cy="35560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形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0970" y="1766712"/>
              <a:ext cx="790060" cy="790060"/>
            </a:xfrm>
            <a:prstGeom prst="rect">
              <a:avLst/>
            </a:prstGeom>
          </p:spPr>
        </p:pic>
      </p:grpSp>
      <p:sp>
        <p:nvSpPr>
          <p:cNvPr id="12" name="文本框 5"/>
          <p:cNvSpPr txBox="1"/>
          <p:nvPr/>
        </p:nvSpPr>
        <p:spPr>
          <a:xfrm>
            <a:off x="4225379" y="2289066"/>
            <a:ext cx="3552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>
                <a:solidFill>
                  <a:srgbClr val="003675"/>
                </a:solidFill>
                <a:latin typeface="微软雅黑" pitchFamily="34" charset="-122"/>
                <a:ea typeface="微软雅黑" panose="020b0503020204020204" pitchFamily="34" charset="-122"/>
              </a:rPr>
              <a:t>分点突破</a:t>
            </a:r>
            <a:r>
              <a:rPr lang="en-US" altLang="zh-CN" sz="4000">
                <a:solidFill>
                  <a:srgbClr val="003675"/>
                </a:solidFill>
                <a:latin typeface="方正大黑_GBK" pitchFamily="65" charset="-122"/>
                <a:ea typeface="方正大黑_GBK" pitchFamily="65" charset="-122"/>
              </a:rPr>
              <a:t>3</a:t>
            </a:r>
            <a:endParaRPr lang="zh-CN" altLang="en-US" sz="4000">
              <a:solidFill>
                <a:srgbClr val="003675"/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4081363" y="3123545"/>
            <a:ext cx="4248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>
                <a:solidFill>
                  <a:srgbClr val="0099CC"/>
                </a:solidFill>
                <a:latin typeface="方正隶书_GBK" pitchFamily="65" charset="-122"/>
                <a:ea typeface="方正隶书_GBK" pitchFamily="65" charset="-122"/>
              </a:rPr>
              <a:t>热化学方程式的书写 </a:t>
            </a:r>
          </a:p>
        </p:txBody>
      </p:sp>
    </p:spTree>
    <p:extLst>
      <p:ext uri="{BB962C8B-B14F-4D97-AF65-F5344CB8AC3E}">
        <p14:creationId xmlns:p14="http://schemas.microsoft.com/office/powerpoint/2010/main" val="1806538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54365"/>
              </p:ext>
            </p:extLst>
          </p:nvPr>
        </p:nvGraphicFramePr>
        <p:xfrm>
          <a:off x="554038" y="477838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name="文档" r:id="rId2" imgW="11322876" imgH="6220345" progId="Word.Document.8">
                  <p:embed/>
                </p:oleObj>
              </mc:Choice>
              <mc:Fallback>
                <p:oleObj name="文档" r:id="rId2" imgW="11322876" imgH="6220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509638"/>
              </p:ext>
            </p:extLst>
          </p:nvPr>
        </p:nvGraphicFramePr>
        <p:xfrm>
          <a:off x="408955" y="1079179"/>
          <a:ext cx="11156950" cy="61325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name="文档" r:id="rId4" imgW="11303804" imgH="6236208" progId="Word.Document.8">
                  <p:embed/>
                </p:oleObj>
              </mc:Choice>
              <mc:Fallback>
                <p:oleObj name="文档" r:id="rId4" imgW="11303804" imgH="623620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8955" y="1079179"/>
                        <a:ext cx="11156950" cy="613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6258" name="Picture 146"/>
          <p:cNvPicPr>
            <a:picLocks noChangeAspect="1" noChangeArrowheads="1"/>
          </p:cNvPicPr>
          <p:nvPr/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501" y="261954"/>
            <a:ext cx="2036324" cy="59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269" name="Picture 1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123" y="3068960"/>
            <a:ext cx="8468168" cy="122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15146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034110"/>
              </p:ext>
            </p:extLst>
          </p:nvPr>
        </p:nvGraphicFramePr>
        <p:xfrm>
          <a:off x="554038" y="477838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name="文档" r:id="rId2" imgW="11322876" imgH="6220345" progId="Word.Document.8">
                  <p:embed/>
                </p:oleObj>
              </mc:Choice>
              <mc:Fallback>
                <p:oleObj name="文档" r:id="rId2" imgW="11322876" imgH="6220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9763"/>
              </p:ext>
            </p:extLst>
          </p:nvPr>
        </p:nvGraphicFramePr>
        <p:xfrm>
          <a:off x="336947" y="741511"/>
          <a:ext cx="11156950" cy="61325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name="文档" r:id="rId4" imgW="11313160" imgH="6228277" progId="Word.Document.8">
                  <p:embed/>
                </p:oleObj>
              </mc:Choice>
              <mc:Fallback>
                <p:oleObj name="文档" r:id="rId4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6947" y="741511"/>
                        <a:ext cx="11156950" cy="613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219650"/>
              </p:ext>
            </p:extLst>
          </p:nvPr>
        </p:nvGraphicFramePr>
        <p:xfrm>
          <a:off x="768995" y="2564904"/>
          <a:ext cx="10199687" cy="49577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name="文档" r:id="rId6" imgW="10296991" imgH="4988101" progId="Word.Document.8">
                  <p:embed/>
                </p:oleObj>
              </mc:Choice>
              <mc:Fallback>
                <p:oleObj name="文档" r:id="rId6" imgW="10296991" imgH="4988101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8995" y="2564904"/>
                        <a:ext cx="10199687" cy="4957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486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21119"/>
              </p:ext>
            </p:extLst>
          </p:nvPr>
        </p:nvGraphicFramePr>
        <p:xfrm>
          <a:off x="554038" y="477838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name="文档" r:id="rId2" imgW="11322876" imgH="6220345" progId="Word.Document.8">
                  <p:embed/>
                </p:oleObj>
              </mc:Choice>
              <mc:Fallback>
                <p:oleObj name="文档" r:id="rId2" imgW="11322876" imgH="6220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5671"/>
              </p:ext>
            </p:extLst>
          </p:nvPr>
        </p:nvGraphicFramePr>
        <p:xfrm>
          <a:off x="704850" y="260648"/>
          <a:ext cx="11156950" cy="61325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name="文档" r:id="rId4" imgW="11313160" imgH="6228277" progId="Word.Document.8">
                  <p:embed/>
                </p:oleObj>
              </mc:Choice>
              <mc:Fallback>
                <p:oleObj name="文档" r:id="rId4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04850" y="260648"/>
                        <a:ext cx="11156950" cy="613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81087"/>
              </p:ext>
            </p:extLst>
          </p:nvPr>
        </p:nvGraphicFramePr>
        <p:xfrm>
          <a:off x="1201043" y="4437112"/>
          <a:ext cx="10134600" cy="3070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name="文档" r:id="rId6" imgW="10271802" imgH="3122430" progId="Word.Document.8">
                  <p:embed/>
                </p:oleObj>
              </mc:Choice>
              <mc:Fallback>
                <p:oleObj name="文档" r:id="rId6" imgW="10271802" imgH="31224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01043" y="4437112"/>
                        <a:ext cx="10134600" cy="307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45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451825"/>
              </p:ext>
            </p:extLst>
          </p:nvPr>
        </p:nvGraphicFramePr>
        <p:xfrm>
          <a:off x="554038" y="477838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name="文档" r:id="rId2" imgW="11322876" imgH="6220345" progId="Word.Document.8">
                  <p:embed/>
                </p:oleObj>
              </mc:Choice>
              <mc:Fallback>
                <p:oleObj name="文档" r:id="rId2" imgW="11322876" imgH="6220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23918"/>
              </p:ext>
            </p:extLst>
          </p:nvPr>
        </p:nvGraphicFramePr>
        <p:xfrm>
          <a:off x="480963" y="116632"/>
          <a:ext cx="11156950" cy="61325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name="文档" r:id="rId4" imgW="11313160" imgH="6228277" progId="Word.Document.8">
                  <p:embed/>
                </p:oleObj>
              </mc:Choice>
              <mc:Fallback>
                <p:oleObj name="文档" r:id="rId4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963" y="116632"/>
                        <a:ext cx="11156950" cy="613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32318"/>
              </p:ext>
            </p:extLst>
          </p:nvPr>
        </p:nvGraphicFramePr>
        <p:xfrm>
          <a:off x="1129035" y="4077072"/>
          <a:ext cx="10420350" cy="3514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name="文档" r:id="rId6" imgW="10517209" imgH="3536303" progId="Word.Document.8">
                  <p:embed/>
                </p:oleObj>
              </mc:Choice>
              <mc:Fallback>
                <p:oleObj name="文档" r:id="rId6" imgW="10517209" imgH="353630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29035" y="4077072"/>
                        <a:ext cx="10420350" cy="351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176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07851"/>
              </p:ext>
            </p:extLst>
          </p:nvPr>
        </p:nvGraphicFramePr>
        <p:xfrm>
          <a:off x="410022" y="909886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name="文档" r:id="rId2" imgW="11322876" imgH="6220345" progId="Word.Document.8">
                  <p:embed/>
                </p:oleObj>
              </mc:Choice>
              <mc:Fallback>
                <p:oleObj name="文档" r:id="rId2" imgW="11322876" imgH="6220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0022" y="909886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140420"/>
              </p:ext>
            </p:extLst>
          </p:nvPr>
        </p:nvGraphicFramePr>
        <p:xfrm>
          <a:off x="552971" y="1268760"/>
          <a:ext cx="11156950" cy="61325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name="文档" r:id="rId4" imgW="11313160" imgH="6228277" progId="Word.Document.8">
                  <p:embed/>
                </p:oleObj>
              </mc:Choice>
              <mc:Fallback>
                <p:oleObj name="文档" r:id="rId4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1268760"/>
                        <a:ext cx="11156950" cy="613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13206"/>
              </p:ext>
            </p:extLst>
          </p:nvPr>
        </p:nvGraphicFramePr>
        <p:xfrm>
          <a:off x="552897" y="2059236"/>
          <a:ext cx="11164887" cy="26844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name="文档" r:id="rId6" imgW="11267461" imgH="2724420" progId="Word.Document.8">
                  <p:embed/>
                </p:oleObj>
              </mc:Choice>
              <mc:Fallback>
                <p:oleObj name="文档" r:id="rId6" imgW="11267461" imgH="27244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897" y="2059236"/>
                        <a:ext cx="11164887" cy="2684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773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3307080" y="640080"/>
            <a:ext cx="5577840" cy="5577840"/>
            <a:chOff x="4318000" y="1651000"/>
            <a:chExt cx="3556000" cy="3556000"/>
          </a:xfrm>
        </p:grpSpPr>
        <p:sp>
          <p:nvSpPr>
            <p:cNvPr id="9" name="椭圆 8"/>
            <p:cNvSpPr/>
            <p:nvPr/>
          </p:nvSpPr>
          <p:spPr>
            <a:xfrm>
              <a:off x="4318000" y="1651000"/>
              <a:ext cx="3556000" cy="35560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形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0970" y="1766712"/>
              <a:ext cx="790060" cy="790060"/>
            </a:xfrm>
            <a:prstGeom prst="rect">
              <a:avLst/>
            </a:prstGeom>
          </p:spPr>
        </p:pic>
      </p:grpSp>
      <p:sp>
        <p:nvSpPr>
          <p:cNvPr id="12" name="文本框 5"/>
          <p:cNvSpPr txBox="1"/>
          <p:nvPr/>
        </p:nvSpPr>
        <p:spPr>
          <a:xfrm>
            <a:off x="4513411" y="2289066"/>
            <a:ext cx="3552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>
                <a:solidFill>
                  <a:srgbClr val="003675"/>
                </a:solidFill>
                <a:latin typeface="微软雅黑" pitchFamily="34" charset="-122"/>
                <a:ea typeface="微软雅黑" panose="020b0503020204020204" pitchFamily="34" charset="-122"/>
              </a:rPr>
              <a:t>分点突破</a:t>
            </a:r>
            <a:r>
              <a:rPr lang="en-US" altLang="zh-CN" sz="4000">
                <a:solidFill>
                  <a:srgbClr val="003675"/>
                </a:solidFill>
                <a:latin typeface="方正大黑_GBK" pitchFamily="65" charset="-122"/>
                <a:ea typeface="方正大黑_GBK" pitchFamily="65" charset="-122"/>
              </a:rPr>
              <a:t>1</a:t>
            </a:r>
            <a:endParaRPr lang="zh-CN" altLang="en-US" sz="4000">
              <a:solidFill>
                <a:srgbClr val="003675"/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081363" y="3123545"/>
            <a:ext cx="4248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>
                <a:solidFill>
                  <a:srgbClr val="0099CC"/>
                </a:solidFill>
                <a:latin typeface="方正隶书_GBK" pitchFamily="65" charset="-122"/>
                <a:ea typeface="方正隶书_GBK" pitchFamily="65" charset="-122"/>
              </a:rPr>
              <a:t>焓变、反应热 </a:t>
            </a:r>
          </a:p>
        </p:txBody>
      </p:sp>
    </p:spTree>
    <p:extLst>
      <p:ext uri="{BB962C8B-B14F-4D97-AF65-F5344CB8AC3E}">
        <p14:creationId xmlns:p14="http://schemas.microsoft.com/office/powerpoint/2010/main" val="1403994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39571"/>
              </p:ext>
            </p:extLst>
          </p:nvPr>
        </p:nvGraphicFramePr>
        <p:xfrm>
          <a:off x="554038" y="477838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name="文档" r:id="rId2" imgW="11322876" imgH="6220345" progId="Word.Document.8">
                  <p:embed/>
                </p:oleObj>
              </mc:Choice>
              <mc:Fallback>
                <p:oleObj name="文档" r:id="rId2" imgW="11322876" imgH="6220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289384"/>
              </p:ext>
            </p:extLst>
          </p:nvPr>
        </p:nvGraphicFramePr>
        <p:xfrm>
          <a:off x="624979" y="1484784"/>
          <a:ext cx="11156950" cy="61325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name="文档" r:id="rId4" imgW="11313160" imgH="6228277" progId="Word.Document.8">
                  <p:embed/>
                </p:oleObj>
              </mc:Choice>
              <mc:Fallback>
                <p:oleObj name="文档" r:id="rId4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4979" y="1484784"/>
                        <a:ext cx="11156950" cy="613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1622" name="Picture 38"/>
          <p:cNvPicPr>
            <a:picLocks noChangeAspect="1" noChangeArrowheads="1"/>
          </p:cNvPicPr>
          <p:nvPr/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920" y="548680"/>
            <a:ext cx="1676728" cy="49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14842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58570"/>
              </p:ext>
            </p:extLst>
          </p:nvPr>
        </p:nvGraphicFramePr>
        <p:xfrm>
          <a:off x="554038" y="477838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name="文档" r:id="rId2" imgW="11322876" imgH="6220345" progId="Word.Document.8">
                  <p:embed/>
                </p:oleObj>
              </mc:Choice>
              <mc:Fallback>
                <p:oleObj name="文档" r:id="rId2" imgW="11322876" imgH="6220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633822"/>
              </p:ext>
            </p:extLst>
          </p:nvPr>
        </p:nvGraphicFramePr>
        <p:xfrm>
          <a:off x="628650" y="17463"/>
          <a:ext cx="11149013" cy="6845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name="文档" r:id="rId4" imgW="11303804" imgH="6953275" progId="Word.Document.8">
                  <p:embed/>
                </p:oleObj>
              </mc:Choice>
              <mc:Fallback>
                <p:oleObj name="文档" r:id="rId4" imgW="11303804" imgH="6953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8650" y="17463"/>
                        <a:ext cx="11149013" cy="684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7685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355280"/>
              </p:ext>
            </p:extLst>
          </p:nvPr>
        </p:nvGraphicFramePr>
        <p:xfrm>
          <a:off x="554038" y="477838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name="文档" r:id="rId2" imgW="11322876" imgH="6220345" progId="Word.Document.8">
                  <p:embed/>
                </p:oleObj>
              </mc:Choice>
              <mc:Fallback>
                <p:oleObj name="文档" r:id="rId2" imgW="11322876" imgH="6220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440571"/>
              </p:ext>
            </p:extLst>
          </p:nvPr>
        </p:nvGraphicFramePr>
        <p:xfrm>
          <a:off x="696913" y="369888"/>
          <a:ext cx="11149012" cy="6064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name="文档" r:id="rId4" imgW="11284733" imgH="6174199" progId="Word.Document.8">
                  <p:embed/>
                </p:oleObj>
              </mc:Choice>
              <mc:Fallback>
                <p:oleObj name="文档" r:id="rId4" imgW="11284733" imgH="617419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913" y="369888"/>
                        <a:ext cx="11149012" cy="606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802787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590868"/>
              </p:ext>
            </p:extLst>
          </p:nvPr>
        </p:nvGraphicFramePr>
        <p:xfrm>
          <a:off x="477838" y="193675"/>
          <a:ext cx="11225212" cy="88153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name="文档" r:id="rId2" imgW="11381888" imgH="8954860" progId="Word.Document.8">
                  <p:embed/>
                </p:oleObj>
              </mc:Choice>
              <mc:Fallback>
                <p:oleObj name="文档" r:id="rId2" imgW="11381888" imgH="8954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7838" y="193675"/>
                        <a:ext cx="11225212" cy="8815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687749"/>
      </p:ext>
    </p:extLst>
  </p:cSld>
  <p:clrMapOvr>
    <a:masterClrMapping/>
  </p:clrMapOvr>
  <p:transition spd="slow">
    <p:wipe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3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419" y="116632"/>
            <a:ext cx="2017231" cy="5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1256"/>
              </p:ext>
            </p:extLst>
          </p:nvPr>
        </p:nvGraphicFramePr>
        <p:xfrm>
          <a:off x="368919" y="620688"/>
          <a:ext cx="11417300" cy="60737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7" name="文档" r:id="rId4" imgW="11572960" imgH="6174199" progId="Word.Document.8">
                  <p:embed/>
                </p:oleObj>
              </mc:Choice>
              <mc:Fallback>
                <p:oleObj name="文档" r:id="rId4" imgW="11572960" imgH="617419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8919" y="620688"/>
                        <a:ext cx="11417300" cy="6073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07243"/>
              </p:ext>
            </p:extLst>
          </p:nvPr>
        </p:nvGraphicFramePr>
        <p:xfrm>
          <a:off x="512935" y="4005064"/>
          <a:ext cx="11417300" cy="6083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8" name="文档" r:id="rId6" imgW="11572960" imgH="6182131" progId="Word.Document.8">
                  <p:embed/>
                </p:oleObj>
              </mc:Choice>
              <mc:Fallback>
                <p:oleObj name="文档" r:id="rId6" imgW="11572960" imgH="6182131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2935" y="4005064"/>
                        <a:ext cx="11417300" cy="608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626329"/>
              </p:ext>
            </p:extLst>
          </p:nvPr>
        </p:nvGraphicFramePr>
        <p:xfrm>
          <a:off x="9049915" y="6435449"/>
          <a:ext cx="5273675" cy="395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9" name="文档" r:id="rId8" imgW="5274393" imgH="396014" progId="Word.Document.8">
                  <p:embed/>
                </p:oleObj>
              </mc:Choice>
              <mc:Fallback>
                <p:oleObj name="文档" r:id="rId8" imgW="5274393" imgH="39601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049915" y="6435449"/>
                        <a:ext cx="5273675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797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366842"/>
              </p:ext>
            </p:extLst>
          </p:nvPr>
        </p:nvGraphicFramePr>
        <p:xfrm>
          <a:off x="264939" y="620688"/>
          <a:ext cx="11417300" cy="6081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0" name="文档" r:id="rId2" imgW="11572960" imgH="6182131" progId="Word.Document.8">
                  <p:embed/>
                </p:oleObj>
              </mc:Choice>
              <mc:Fallback>
                <p:oleObj name="文档" r:id="rId2" imgW="11572960" imgH="6182131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4939" y="620688"/>
                        <a:ext cx="11417300" cy="608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784461"/>
      </p:ext>
    </p:extLst>
  </p:cSld>
  <p:clrMapOvr>
    <a:masterClrMapping/>
  </p:clrMapOvr>
  <p:transition spd="slow">
    <p:wipe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467503"/>
              </p:ext>
            </p:extLst>
          </p:nvPr>
        </p:nvGraphicFramePr>
        <p:xfrm>
          <a:off x="477838" y="403225"/>
          <a:ext cx="11039475" cy="60896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1" name="文档" r:id="rId2" imgW="11132884" imgH="6190062" progId="Word.Document.8">
                  <p:embed/>
                </p:oleObj>
              </mc:Choice>
              <mc:Fallback>
                <p:oleObj name="文档" r:id="rId2" imgW="11132884" imgH="61900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7838" y="403225"/>
                        <a:ext cx="11039475" cy="608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643857"/>
      </p:ext>
    </p:extLst>
  </p:cSld>
  <p:clrMapOvr>
    <a:masterClrMapping/>
  </p:clrMapOvr>
  <p:transition spd="slow">
    <p:wip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401727"/>
              </p:ext>
            </p:extLst>
          </p:nvPr>
        </p:nvGraphicFramePr>
        <p:xfrm>
          <a:off x="1345059" y="980728"/>
          <a:ext cx="9823450" cy="6140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2" name="文档" r:id="rId2" imgW="9916287" imgH="6178165" progId="Word.Document.8">
                  <p:embed/>
                </p:oleObj>
              </mc:Choice>
              <mc:Fallback>
                <p:oleObj name="文档" r:id="rId2" imgW="9916287" imgH="61781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5059" y="980728"/>
                        <a:ext cx="9823450" cy="6140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598997"/>
      </p:ext>
    </p:extLst>
  </p:cSld>
  <p:clrMapOvr>
    <a:masterClrMapping/>
  </p:clrMapOvr>
  <p:transition spd="slow">
    <p:wipe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3307080" y="640080"/>
            <a:ext cx="5577840" cy="5577840"/>
            <a:chOff x="4318000" y="1651000"/>
            <a:chExt cx="3556000" cy="3556000"/>
          </a:xfrm>
        </p:grpSpPr>
        <p:sp>
          <p:nvSpPr>
            <p:cNvPr id="9" name="椭圆 8"/>
            <p:cNvSpPr/>
            <p:nvPr/>
          </p:nvSpPr>
          <p:spPr>
            <a:xfrm>
              <a:off x="4318000" y="1651000"/>
              <a:ext cx="3556000" cy="35560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形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0970" y="1766712"/>
              <a:ext cx="790060" cy="790060"/>
            </a:xfrm>
            <a:prstGeom prst="rect">
              <a:avLst/>
            </a:prstGeom>
          </p:spPr>
        </p:pic>
      </p:grpSp>
      <p:sp>
        <p:nvSpPr>
          <p:cNvPr id="12" name="文本框 5"/>
          <p:cNvSpPr txBox="1"/>
          <p:nvPr/>
        </p:nvSpPr>
        <p:spPr>
          <a:xfrm>
            <a:off x="4225379" y="2289066"/>
            <a:ext cx="3552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rgbClr val="003675"/>
                </a:solidFill>
                <a:latin typeface="方正大黑_GBK" pitchFamily="65" charset="-122"/>
                <a:ea typeface="方正大黑_GBK" pitchFamily="65" charset="-122"/>
              </a:rPr>
              <a:t>关键能力培养</a:t>
            </a:r>
          </a:p>
        </p:txBody>
      </p:sp>
      <p:sp>
        <p:nvSpPr>
          <p:cNvPr id="11" name="文本框 6"/>
          <p:cNvSpPr txBox="1"/>
          <p:nvPr/>
        </p:nvSpPr>
        <p:spPr>
          <a:xfrm>
            <a:off x="4081363" y="3123545"/>
            <a:ext cx="4248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>
                <a:solidFill>
                  <a:srgbClr val="0099CC"/>
                </a:solidFill>
                <a:latin typeface="方正隶书_GBK" pitchFamily="65" charset="-122"/>
                <a:ea typeface="方正隶书_GBK" pitchFamily="65" charset="-122"/>
              </a:rPr>
              <a:t>理解与辨析能力 </a:t>
            </a:r>
          </a:p>
        </p:txBody>
      </p:sp>
    </p:spTree>
    <p:extLst>
      <p:ext uri="{BB962C8B-B14F-4D97-AF65-F5344CB8AC3E}">
        <p14:creationId xmlns:p14="http://schemas.microsoft.com/office/powerpoint/2010/main" val="1733758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322484"/>
              </p:ext>
            </p:extLst>
          </p:nvPr>
        </p:nvGraphicFramePr>
        <p:xfrm>
          <a:off x="408955" y="476672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3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8955" y="476672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56699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55822"/>
              </p:ext>
            </p:extLst>
          </p:nvPr>
        </p:nvGraphicFramePr>
        <p:xfrm>
          <a:off x="768995" y="2420888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8995" y="2420888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4213" name="Picture 149"/>
          <p:cNvPicPr>
            <a:picLocks noChangeAspect="1" noChangeArrowheads="1"/>
          </p:cNvPicPr>
          <p:nvPr/>
        </p:nvPicPr>
        <p:blipFill>
          <a:blip r:embed="rId5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491" y="116632"/>
            <a:ext cx="1851204" cy="5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214" name="Picture 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411" y="836712"/>
            <a:ext cx="3456384" cy="147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308614"/>
              </p:ext>
            </p:extLst>
          </p:nvPr>
        </p:nvGraphicFramePr>
        <p:xfrm>
          <a:off x="1357064" y="3501008"/>
          <a:ext cx="8916987" cy="9064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7" imgW="9002310" imgH="911024" progId="Word.Document.8">
                  <p:embed/>
                </p:oleObj>
              </mc:Choice>
              <mc:Fallback>
                <p:oleObj name="文档" r:id="rId7" imgW="9002310" imgH="91102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57064" y="3501008"/>
                        <a:ext cx="8916987" cy="906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375194"/>
              </p:ext>
            </p:extLst>
          </p:nvPr>
        </p:nvGraphicFramePr>
        <p:xfrm>
          <a:off x="319856" y="4005064"/>
          <a:ext cx="5273675" cy="593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9" imgW="5274393" imgH="594021" progId="Word.Document.8">
                  <p:embed/>
                </p:oleObj>
              </mc:Choice>
              <mc:Fallback>
                <p:oleObj name="文档" r:id="rId9" imgW="5274393" imgH="594021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9856" y="4005064"/>
                        <a:ext cx="5273675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354984"/>
              </p:ext>
            </p:extLst>
          </p:nvPr>
        </p:nvGraphicFramePr>
        <p:xfrm>
          <a:off x="768995" y="4509120"/>
          <a:ext cx="10837862" cy="1241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11" imgW="10940732" imgH="1248467" progId="Word.Document.8">
                  <p:embed/>
                </p:oleObj>
              </mc:Choice>
              <mc:Fallback>
                <p:oleObj name="文档" r:id="rId11" imgW="10940732" imgH="124846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8995" y="4509120"/>
                        <a:ext cx="10837862" cy="1241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436822"/>
              </p:ext>
            </p:extLst>
          </p:nvPr>
        </p:nvGraphicFramePr>
        <p:xfrm>
          <a:off x="280912" y="5532437"/>
          <a:ext cx="11217275" cy="26511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13" imgW="11317838" imgH="2690532" progId="Word.Document.8">
                  <p:embed/>
                </p:oleObj>
              </mc:Choice>
              <mc:Fallback>
                <p:oleObj name="文档" r:id="rId13" imgW="11317838" imgH="269053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0912" y="5532437"/>
                        <a:ext cx="11217275" cy="265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47201"/>
              </p:ext>
            </p:extLst>
          </p:nvPr>
        </p:nvGraphicFramePr>
        <p:xfrm>
          <a:off x="1345059" y="6126807"/>
          <a:ext cx="8832850" cy="1190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15" imgW="8917750" imgH="1197995" progId="Word.Document.8">
                  <p:embed/>
                </p:oleObj>
              </mc:Choice>
              <mc:Fallback>
                <p:oleObj name="文档" r:id="rId15" imgW="8917750" imgH="11979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5059" y="6126807"/>
                        <a:ext cx="8832850" cy="119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524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30496"/>
              </p:ext>
            </p:extLst>
          </p:nvPr>
        </p:nvGraphicFramePr>
        <p:xfrm>
          <a:off x="336947" y="404664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4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6947" y="404664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949187"/>
              </p:ext>
            </p:extLst>
          </p:nvPr>
        </p:nvGraphicFramePr>
        <p:xfrm>
          <a:off x="336947" y="2996952"/>
          <a:ext cx="10939463" cy="17859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5" name="文档" r:id="rId4" imgW="11042206" imgH="1797173" progId="Word.Document.8">
                  <p:embed/>
                </p:oleObj>
              </mc:Choice>
              <mc:Fallback>
                <p:oleObj name="文档" r:id="rId4" imgW="11042206" imgH="179717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6947" y="2996952"/>
                        <a:ext cx="10939463" cy="1785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5840"/>
              </p:ext>
            </p:extLst>
          </p:nvPr>
        </p:nvGraphicFramePr>
        <p:xfrm>
          <a:off x="336947" y="3645024"/>
          <a:ext cx="10737850" cy="17287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6" name="文档" r:id="rId6" imgW="10841059" imgH="1753911" progId="Word.Document.8">
                  <p:embed/>
                </p:oleObj>
              </mc:Choice>
              <mc:Fallback>
                <p:oleObj name="文档" r:id="rId6" imgW="10841059" imgH="1753911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6947" y="3645024"/>
                        <a:ext cx="10737850" cy="1728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64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02913"/>
              </p:ext>
            </p:extLst>
          </p:nvPr>
        </p:nvGraphicFramePr>
        <p:xfrm>
          <a:off x="473833" y="916581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7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3833" y="916581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4917" name="Picture 21"/>
          <p:cNvPicPr>
            <a:picLocks noChangeAspect="1" noChangeArrowheads="1"/>
          </p:cNvPicPr>
          <p:nvPr/>
        </p:nvPicPr>
        <p:blipFill>
          <a:blip r:embed="rId5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395" y="188640"/>
            <a:ext cx="2036324" cy="59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491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1203" y="3933056"/>
            <a:ext cx="3641155" cy="22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165793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911714"/>
              </p:ext>
            </p:extLst>
          </p:nvPr>
        </p:nvGraphicFramePr>
        <p:xfrm>
          <a:off x="480963" y="1124744"/>
          <a:ext cx="8045450" cy="4237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8" name="文档" r:id="rId2" imgW="8156453" imgH="4302247" progId="Word.Document.8">
                  <p:embed/>
                </p:oleObj>
              </mc:Choice>
              <mc:Fallback>
                <p:oleObj name="文档" r:id="rId2" imgW="8156453" imgH="430224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963" y="1124744"/>
                        <a:ext cx="8045450" cy="423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5941" name="Picture 21"/>
          <p:cNvPicPr>
            <a:picLocks noChangeAspect="1" noChangeArrowheads="1"/>
          </p:cNvPicPr>
          <p:nvPr/>
        </p:nvPicPr>
        <p:blipFill>
          <a:blip r:embed="rId5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347" y="332656"/>
            <a:ext cx="2036324" cy="59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4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3891" y="1196751"/>
            <a:ext cx="3240360" cy="21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997350"/>
              </p:ext>
            </p:extLst>
          </p:nvPr>
        </p:nvGraphicFramePr>
        <p:xfrm>
          <a:off x="624979" y="3573016"/>
          <a:ext cx="9950450" cy="20970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9" name="文档" r:id="rId7" imgW="10043308" imgH="2109740" progId="Word.Document.8">
                  <p:embed/>
                </p:oleObj>
              </mc:Choice>
              <mc:Fallback>
                <p:oleObj name="文档" r:id="rId7" imgW="10043308" imgH="21097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4979" y="3573016"/>
                        <a:ext cx="9950450" cy="2097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76448"/>
              </p:ext>
            </p:extLst>
          </p:nvPr>
        </p:nvGraphicFramePr>
        <p:xfrm>
          <a:off x="624979" y="4941168"/>
          <a:ext cx="9539287" cy="1031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0" name="文档" r:id="rId9" imgW="9628780" imgH="1037565" progId="Word.Document.8">
                  <p:embed/>
                </p:oleObj>
              </mc:Choice>
              <mc:Fallback>
                <p:oleObj name="文档" r:id="rId9" imgW="9628780" imgH="10375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4979" y="4941168"/>
                        <a:ext cx="9539287" cy="103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746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5"/>
          <p:cNvSpPr txBox="1"/>
          <p:nvPr/>
        </p:nvSpPr>
        <p:spPr>
          <a:xfrm>
            <a:off x="3289275" y="332656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rgbClr val="0070C0"/>
                </a:solidFill>
                <a:latin typeface="方正大标宋_GBK" pitchFamily="65" charset="-122"/>
                <a:ea typeface="方正大标宋_GBK" pitchFamily="65" charset="-122"/>
              </a:rPr>
              <a:t>[</a:t>
            </a:r>
            <a:r>
              <a:rPr lang="zh-CN" altLang="en-US" sz="3000">
                <a:solidFill>
                  <a:srgbClr val="0070C0"/>
                </a:solidFill>
                <a:latin typeface="方正大标宋_GBK" pitchFamily="65" charset="-122"/>
                <a:ea typeface="方正大标宋_GBK" pitchFamily="65" charset="-122"/>
              </a:rPr>
              <a:t>分级训练</a:t>
            </a:r>
            <a:r>
              <a:rPr lang="en-US" altLang="zh-CN" sz="3000">
                <a:solidFill>
                  <a:srgbClr val="0070C0"/>
                </a:solidFill>
                <a:latin typeface="方正大标宋_GBK" pitchFamily="65" charset="-122"/>
                <a:ea typeface="方正大标宋_GBK" pitchFamily="65" charset="-122"/>
              </a:rPr>
              <a:t>·</a:t>
            </a:r>
            <a:r>
              <a:rPr lang="zh-CN" altLang="en-US" sz="3000">
                <a:solidFill>
                  <a:srgbClr val="0070C0"/>
                </a:solidFill>
                <a:latin typeface="方正大标宋_GBK" pitchFamily="65" charset="-122"/>
                <a:ea typeface="方正大标宋_GBK" pitchFamily="65" charset="-122"/>
              </a:rPr>
              <a:t>课课过关</a:t>
            </a:r>
            <a:r>
              <a:rPr lang="en-US" altLang="zh-CN" sz="3000">
                <a:solidFill>
                  <a:srgbClr val="0070C0"/>
                </a:solidFill>
                <a:latin typeface="方正大标宋_GBK" pitchFamily="65" charset="-122"/>
                <a:ea typeface="方正大标宋_GBK" pitchFamily="65" charset="-122"/>
              </a:rPr>
              <a:t>]</a:t>
            </a:r>
            <a:endParaRPr lang="zh-CN" altLang="en-US" sz="3000">
              <a:solidFill>
                <a:srgbClr val="0070C0"/>
              </a:solidFill>
              <a:latin typeface="方正大标宋_GBK" pitchFamily="65" charset="-122"/>
              <a:ea typeface="方正大标宋_GBK" pitchFamily="65" charset="-122"/>
            </a:endParaRPr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035" y="1124744"/>
            <a:ext cx="5688632" cy="5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88202"/>
              </p:ext>
            </p:extLst>
          </p:nvPr>
        </p:nvGraphicFramePr>
        <p:xfrm>
          <a:off x="485774" y="2132856"/>
          <a:ext cx="11223625" cy="39354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1" name="文档" r:id="rId4" imgW="11326114" imgH="3993437" progId="Word.Document.8">
                  <p:embed/>
                </p:oleObj>
              </mc:Choice>
              <mc:Fallback>
                <p:oleObj name="文档" r:id="rId4" imgW="11326114" imgH="39934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5774" y="2132856"/>
                        <a:ext cx="11223625" cy="3935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60876"/>
              </p:ext>
            </p:extLst>
          </p:nvPr>
        </p:nvGraphicFramePr>
        <p:xfrm>
          <a:off x="552971" y="1844824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2" name="文档" r:id="rId6" imgW="11303804" imgH="6236208" progId="Word.Document.8">
                  <p:embed/>
                </p:oleObj>
              </mc:Choice>
              <mc:Fallback>
                <p:oleObj name="文档" r:id="rId6" imgW="11303804" imgH="623620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1844824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903093"/>
              </p:ext>
            </p:extLst>
          </p:nvPr>
        </p:nvGraphicFramePr>
        <p:xfrm>
          <a:off x="1129035" y="4869160"/>
          <a:ext cx="9639300" cy="2441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3" name="文档" r:id="rId8" imgW="9730253" imgH="2455836" progId="Word.Document.8">
                  <p:embed/>
                </p:oleObj>
              </mc:Choice>
              <mc:Fallback>
                <p:oleObj name="文档" r:id="rId8" imgW="9730253" imgH="2455836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29035" y="4869160"/>
                        <a:ext cx="9639300" cy="244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477200"/>
              </p:ext>
            </p:extLst>
          </p:nvPr>
        </p:nvGraphicFramePr>
        <p:xfrm>
          <a:off x="3217267" y="6093296"/>
          <a:ext cx="5273675" cy="395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4" name="文档" r:id="rId10" imgW="5274393" imgH="396014" progId="Word.Document.8">
                  <p:embed/>
                </p:oleObj>
              </mc:Choice>
              <mc:Fallback>
                <p:oleObj name="文档" r:id="rId10" imgW="5274393" imgH="39601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17267" y="6093296"/>
                        <a:ext cx="5273675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977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139871"/>
              </p:ext>
            </p:extLst>
          </p:nvPr>
        </p:nvGraphicFramePr>
        <p:xfrm>
          <a:off x="552971" y="836712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5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836712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002953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326619"/>
              </p:ext>
            </p:extLst>
          </p:nvPr>
        </p:nvGraphicFramePr>
        <p:xfrm>
          <a:off x="552971" y="1124744"/>
          <a:ext cx="11223625" cy="6183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6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1124744"/>
                        <a:ext cx="11223625" cy="618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172048"/>
              </p:ext>
            </p:extLst>
          </p:nvPr>
        </p:nvGraphicFramePr>
        <p:xfrm>
          <a:off x="551904" y="3715866"/>
          <a:ext cx="5273675" cy="395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7" name="文档" r:id="rId4" imgW="5274393" imgH="396014" progId="Word.Document.8">
                  <p:embed/>
                </p:oleObj>
              </mc:Choice>
              <mc:Fallback>
                <p:oleObj name="文档" r:id="rId4" imgW="5274393" imgH="39601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1904" y="3715866"/>
                        <a:ext cx="5273675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684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250120"/>
              </p:ext>
            </p:extLst>
          </p:nvPr>
        </p:nvGraphicFramePr>
        <p:xfrm>
          <a:off x="554038" y="477838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8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38" y="477838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76598"/>
              </p:ext>
            </p:extLst>
          </p:nvPr>
        </p:nvGraphicFramePr>
        <p:xfrm>
          <a:off x="1200150" y="4219575"/>
          <a:ext cx="9721850" cy="18367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9" name="文档" r:id="rId4" imgW="9814814" imgH="1848006" progId="Word.Document.8">
                  <p:embed/>
                </p:oleObj>
              </mc:Choice>
              <mc:Fallback>
                <p:oleObj name="文档" r:id="rId4" imgW="9814814" imgH="1848006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00150" y="4219575"/>
                        <a:ext cx="9721850" cy="1836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44122"/>
              </p:ext>
            </p:extLst>
          </p:nvPr>
        </p:nvGraphicFramePr>
        <p:xfrm>
          <a:off x="1273051" y="5589240"/>
          <a:ext cx="5273675" cy="395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0" name="文档" r:id="rId6" imgW="5274393" imgH="396014" progId="Word.Document.8">
                  <p:embed/>
                </p:oleObj>
              </mc:Choice>
              <mc:Fallback>
                <p:oleObj name="文档" r:id="rId6" imgW="5274393" imgH="39601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73051" y="5589240"/>
                        <a:ext cx="5273675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570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50515"/>
              </p:ext>
            </p:extLst>
          </p:nvPr>
        </p:nvGraphicFramePr>
        <p:xfrm>
          <a:off x="336947" y="476672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1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6947" y="476672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598329"/>
              </p:ext>
            </p:extLst>
          </p:nvPr>
        </p:nvGraphicFramePr>
        <p:xfrm>
          <a:off x="696987" y="4869160"/>
          <a:ext cx="10469563" cy="2365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2" name="文档" r:id="rId4" imgW="10568305" imgH="2379767" progId="Word.Document.8">
                  <p:embed/>
                </p:oleObj>
              </mc:Choice>
              <mc:Fallback>
                <p:oleObj name="文档" r:id="rId4" imgW="10568305" imgH="237976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987" y="4869160"/>
                        <a:ext cx="10469563" cy="236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65280"/>
              </p:ext>
            </p:extLst>
          </p:nvPr>
        </p:nvGraphicFramePr>
        <p:xfrm>
          <a:off x="696987" y="6165304"/>
          <a:ext cx="5273675" cy="395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3" name="文档" r:id="rId6" imgW="5274393" imgH="396014" progId="Word.Document.8">
                  <p:embed/>
                </p:oleObj>
              </mc:Choice>
              <mc:Fallback>
                <p:oleObj name="文档" r:id="rId6" imgW="5274393" imgH="39601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987" y="6165304"/>
                        <a:ext cx="5273675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808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736165"/>
              </p:ext>
            </p:extLst>
          </p:nvPr>
        </p:nvGraphicFramePr>
        <p:xfrm>
          <a:off x="628650" y="117475"/>
          <a:ext cx="11158538" cy="6442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4" name="文档" r:id="rId2" imgW="11313160" imgH="6546973" progId="Word.Document.8">
                  <p:embed/>
                </p:oleObj>
              </mc:Choice>
              <mc:Fallback>
                <p:oleObj name="文档" r:id="rId2" imgW="11313160" imgH="654697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8650" y="117475"/>
                        <a:ext cx="11158538" cy="6442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21889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5632"/>
              </p:ext>
            </p:extLst>
          </p:nvPr>
        </p:nvGraphicFramePr>
        <p:xfrm>
          <a:off x="552971" y="1196752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5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1196752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588722"/>
              </p:ext>
            </p:extLst>
          </p:nvPr>
        </p:nvGraphicFramePr>
        <p:xfrm>
          <a:off x="-168176" y="4003898"/>
          <a:ext cx="5273675" cy="593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6" name="文档" r:id="rId4" imgW="5274393" imgH="594021" progId="Word.Document.8">
                  <p:embed/>
                </p:oleObj>
              </mc:Choice>
              <mc:Fallback>
                <p:oleObj name="文档" r:id="rId4" imgW="5274393" imgH="594021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168176" y="4003898"/>
                        <a:ext cx="5273675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2522200" y="10350500"/>
            <a:ext cx="3429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089309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532660"/>
              </p:ext>
            </p:extLst>
          </p:nvPr>
        </p:nvGraphicFramePr>
        <p:xfrm>
          <a:off x="552971" y="1052736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971" y="1052736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1119" name="Picture 15"/>
          <p:cNvPicPr>
            <a:picLocks noChangeAspect="1" noChangeArrowheads="1"/>
          </p:cNvPicPr>
          <p:nvPr/>
        </p:nvPicPr>
        <p:blipFill>
          <a:blip r:embed="rId5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9515" y="331324"/>
            <a:ext cx="1851204" cy="5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58989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78688"/>
              </p:ext>
            </p:extLst>
          </p:nvPr>
        </p:nvGraphicFramePr>
        <p:xfrm>
          <a:off x="480963" y="1340768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2" imgW="11303804" imgH="6236208" progId="Word.Document.8">
                  <p:embed/>
                </p:oleObj>
              </mc:Choice>
              <mc:Fallback>
                <p:oleObj name="文档" r:id="rId2" imgW="11303804" imgH="623620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963" y="1340768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7521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72435"/>
              </p:ext>
            </p:extLst>
          </p:nvPr>
        </p:nvGraphicFramePr>
        <p:xfrm>
          <a:off x="696913" y="1049338"/>
          <a:ext cx="11299825" cy="6130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2" imgW="11456734" imgH="6228277" progId="Word.Document.8">
                  <p:embed/>
                </p:oleObj>
              </mc:Choice>
              <mc:Fallback>
                <p:oleObj name="文档" r:id="rId2" imgW="11456734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913" y="1049338"/>
                        <a:ext cx="11299825" cy="6130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08689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52415"/>
              </p:ext>
            </p:extLst>
          </p:nvPr>
        </p:nvGraphicFramePr>
        <p:xfrm>
          <a:off x="696987" y="260648"/>
          <a:ext cx="11107738" cy="42957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文档" r:id="rId2" imgW="11258106" imgH="4364408" progId="Word.Document.8">
                  <p:embed/>
                </p:oleObj>
              </mc:Choice>
              <mc:Fallback>
                <p:oleObj name="文档" r:id="rId2" imgW="11258106" imgH="436440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987" y="260648"/>
                        <a:ext cx="11107738" cy="429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420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3"/>
          <a:stretch>
            <a:fillRect/>
          </a:stretch>
        </p:blipFill>
        <p:spPr bwMode="auto">
          <a:xfrm>
            <a:off x="2177824" y="4483320"/>
            <a:ext cx="6043073" cy="194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36199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85203"/>
              </p:ext>
            </p:extLst>
          </p:nvPr>
        </p:nvGraphicFramePr>
        <p:xfrm>
          <a:off x="480963" y="692696"/>
          <a:ext cx="11156950" cy="6132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2" imgW="11313160" imgH="6228277" progId="Word.Document.8">
                  <p:embed/>
                </p:oleObj>
              </mc:Choice>
              <mc:Fallback>
                <p:oleObj name="文档" r:id="rId2" imgW="11313160" imgH="62282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963" y="692696"/>
                        <a:ext cx="11156950" cy="613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5215" name="Picture 15"/>
          <p:cNvPicPr>
            <a:picLocks noChangeAspect="1" noChangeArrowheads="1"/>
          </p:cNvPicPr>
          <p:nvPr/>
        </p:nvPicPr>
        <p:blipFill>
          <a:blip r:embed="rId5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419" y="116632"/>
            <a:ext cx="2239956" cy="6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808855"/>
              </p:ext>
            </p:extLst>
          </p:nvPr>
        </p:nvGraphicFramePr>
        <p:xfrm>
          <a:off x="1136574" y="5517232"/>
          <a:ext cx="10361613" cy="16271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6" imgW="10458196" imgH="1636743" progId="Word.Document.8">
                  <p:embed/>
                </p:oleObj>
              </mc:Choice>
              <mc:Fallback>
                <p:oleObj name="文档" r:id="rId6" imgW="10458196" imgH="163674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36574" y="5517232"/>
                        <a:ext cx="10361613" cy="162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79092"/>
              </p:ext>
            </p:extLst>
          </p:nvPr>
        </p:nvGraphicFramePr>
        <p:xfrm>
          <a:off x="9842003" y="6165304"/>
          <a:ext cx="5273675" cy="395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8" imgW="5274393" imgH="396014" progId="Word.Document.8">
                  <p:embed/>
                </p:oleObj>
              </mc:Choice>
              <mc:Fallback>
                <p:oleObj name="文档" r:id="rId8" imgW="5274393" imgH="39601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842003" y="6165304"/>
                        <a:ext cx="5273675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676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6-1.pot [兼容模式]" id="{E48CD47E-A00C-4E9F-84DB-AC9C5B9562AE}" vid="{010C159F-DC2E-4F52-930A-859569092D9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12</Paragraphs>
  <Slides>49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baseType="lpstr" size="59">
      <vt:lpstr>Arial</vt:lpstr>
      <vt:lpstr>Calibri</vt:lpstr>
      <vt:lpstr>微软雅黑</vt:lpstr>
      <vt:lpstr>方正综艺简体</vt:lpstr>
      <vt:lpstr>方正美黑_GBK</vt:lpstr>
      <vt:lpstr>方正魏碑_GBK</vt:lpstr>
      <vt:lpstr>方正大黑_GBK</vt:lpstr>
      <vt:lpstr>方正隶书_GBK</vt:lpstr>
      <vt:lpstr>方正大标宋_GBK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2022-11-09T18:11:20.501</cp:lastPrinted>
  <dcterms:created xsi:type="dcterms:W3CDTF">2022-11-09T18:11:20Z</dcterms:created>
  <dcterms:modified xsi:type="dcterms:W3CDTF">2022-11-09T10:11:21Z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