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5" r:id="rId16"/>
    <p:sldId id="274" r:id="rId17"/>
    <p:sldId id="276" r:id="rId18"/>
    <p:sldId id="277" r:id="rId19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4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26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png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1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image" Target="../media/image29.jpeg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5.xml" /><Relationship Id="rId11" Type="http://schemas.openxmlformats.org/officeDocument/2006/relationships/tags" Target="../tags/tag196.xml" /><Relationship Id="rId12" Type="http://schemas.openxmlformats.org/officeDocument/2006/relationships/tags" Target="../tags/tag197.xml" /><Relationship Id="rId13" Type="http://schemas.openxmlformats.org/officeDocument/2006/relationships/tags" Target="../tags/tag198.xml" /><Relationship Id="rId14" Type="http://schemas.openxmlformats.org/officeDocument/2006/relationships/tags" Target="../tags/tag199.xml" /><Relationship Id="rId15" Type="http://schemas.openxmlformats.org/officeDocument/2006/relationships/tags" Target="../tags/tag200.xml" /><Relationship Id="rId16" Type="http://schemas.openxmlformats.org/officeDocument/2006/relationships/tags" Target="../tags/tag201.xml" /><Relationship Id="rId17" Type="http://schemas.openxmlformats.org/officeDocument/2006/relationships/tags" Target="../tags/tag202.xml" /><Relationship Id="rId18" Type="http://schemas.openxmlformats.org/officeDocument/2006/relationships/tags" Target="../tags/tag203.xml" /><Relationship Id="rId19" Type="http://schemas.openxmlformats.org/officeDocument/2006/relationships/tags" Target="../tags/tag204.xml" /><Relationship Id="rId2" Type="http://schemas.openxmlformats.org/officeDocument/2006/relationships/tags" Target="../tags/tag187.xml" /><Relationship Id="rId20" Type="http://schemas.openxmlformats.org/officeDocument/2006/relationships/tags" Target="../tags/tag205.xml" /><Relationship Id="rId21" Type="http://schemas.openxmlformats.org/officeDocument/2006/relationships/image" Target="../media/image1.jpeg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2.xml" /><Relationship Id="rId11" Type="http://schemas.openxmlformats.org/officeDocument/2006/relationships/image" Target="../media/image1.jpeg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image" Target="../media/image26.png" /><Relationship Id="rId6" Type="http://schemas.openxmlformats.org/officeDocument/2006/relationships/tags" Target="../tags/tag209.xml" /><Relationship Id="rId7" Type="http://schemas.openxmlformats.org/officeDocument/2006/relationships/video" Target="file:///E:\&#35838;&#20214;\&#24517;&#20462;&#20108;\&#35838;&#20214;\&#19987;&#39064;&#22235;\9.1.1&#37329;&#23646;&#30340;&#20918;&#28860;\&#38109;&#28909;&#21453;&#24212;&#23454;&#39564;_&#21716;&#21737;&#21716;&#21737;%20(&#12444;-&#12444;)&#12388;&#12525;%20&#24178;&#26479;~-bilibili.mp4" TargetMode="External" /><Relationship Id="rId8" Type="http://schemas.openxmlformats.org/officeDocument/2006/relationships/tags" Target="../tags/tag210.xml" /><Relationship Id="rId9" Type="http://schemas.openxmlformats.org/officeDocument/2006/relationships/tags" Target="../tags/tag2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12" Type="http://schemas.openxmlformats.org/officeDocument/2006/relationships/image" Target="../media/image1.jpeg" /><Relationship Id="rId2" Type="http://schemas.openxmlformats.org/officeDocument/2006/relationships/tags" Target="../tags/tag213.xml" /><Relationship Id="rId3" Type="http://schemas.openxmlformats.org/officeDocument/2006/relationships/image" Target="../media/image30.jpeg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2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1.xml" /><Relationship Id="rId11" Type="http://schemas.openxmlformats.org/officeDocument/2006/relationships/tags" Target="../tags/tag232.xml" /><Relationship Id="rId12" Type="http://schemas.openxmlformats.org/officeDocument/2006/relationships/image" Target="../media/image32.png" /><Relationship Id="rId13" Type="http://schemas.openxmlformats.org/officeDocument/2006/relationships/tags" Target="../tags/tag233.xml" /><Relationship Id="rId14" Type="http://schemas.openxmlformats.org/officeDocument/2006/relationships/tags" Target="../tags/tag234.xml" /><Relationship Id="rId15" Type="http://schemas.openxmlformats.org/officeDocument/2006/relationships/tags" Target="../tags/tag235.xml" /><Relationship Id="rId16" Type="http://schemas.openxmlformats.org/officeDocument/2006/relationships/tags" Target="../tags/tag236.xml" /><Relationship Id="rId17" Type="http://schemas.openxmlformats.org/officeDocument/2006/relationships/image" Target="../media/image33.png" /><Relationship Id="rId18" Type="http://schemas.openxmlformats.org/officeDocument/2006/relationships/tags" Target="../tags/tag237.xml" /><Relationship Id="rId19" Type="http://schemas.openxmlformats.org/officeDocument/2006/relationships/image" Target="../media/image1.jpeg" /><Relationship Id="rId2" Type="http://schemas.openxmlformats.org/officeDocument/2006/relationships/tags" Target="../tags/tag225.xml" /><Relationship Id="rId20" Type="http://schemas.openxmlformats.org/officeDocument/2006/relationships/vmlDrawing" Target="../drawings/vmlDrawing2.v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tags" Target="../tags/tag230.xml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3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4.jpeg" /><Relationship Id="rId11" Type="http://schemas.openxmlformats.org/officeDocument/2006/relationships/tags" Target="../tags/tag246.xml" /><Relationship Id="rId12" Type="http://schemas.openxmlformats.org/officeDocument/2006/relationships/image" Target="../media/image1.jpeg" /><Relationship Id="rId2" Type="http://schemas.openxmlformats.org/officeDocument/2006/relationships/tags" Target="../tags/tag238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tags" Target="../tags/tag241.xml" /><Relationship Id="rId6" Type="http://schemas.openxmlformats.org/officeDocument/2006/relationships/tags" Target="../tags/tag242.xml" /><Relationship Id="rId7" Type="http://schemas.openxmlformats.org/officeDocument/2006/relationships/tags" Target="../tags/tag243.xml" /><Relationship Id="rId8" Type="http://schemas.openxmlformats.org/officeDocument/2006/relationships/tags" Target="../tags/tag244.xml" /><Relationship Id="rId9" Type="http://schemas.openxmlformats.org/officeDocument/2006/relationships/tags" Target="../tags/tag24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47.xml" /><Relationship Id="rId3" Type="http://schemas.openxmlformats.org/officeDocument/2006/relationships/tags" Target="../tags/tag248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Relationship Id="rId7" Type="http://schemas.openxmlformats.org/officeDocument/2006/relationships/tags" Target="../tags/tag252.xml" /><Relationship Id="rId8" Type="http://schemas.openxmlformats.org/officeDocument/2006/relationships/tags" Target="../tags/tag253.xml" /><Relationship Id="rId9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0.xml" /><Relationship Id="rId11" Type="http://schemas.openxmlformats.org/officeDocument/2006/relationships/image" Target="../media/image1.jpeg" /><Relationship Id="rId2" Type="http://schemas.openxmlformats.org/officeDocument/2006/relationships/tags" Target="../tags/tag254.xml" /><Relationship Id="rId3" Type="http://schemas.openxmlformats.org/officeDocument/2006/relationships/tags" Target="../tags/tag255.xml" /><Relationship Id="rId4" Type="http://schemas.openxmlformats.org/officeDocument/2006/relationships/image" Target="../media/image35.png" /><Relationship Id="rId5" Type="http://schemas.openxmlformats.org/officeDocument/2006/relationships/tags" Target="../tags/tag256.xml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image" Target="../media/image3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.jpeg" /><Relationship Id="rId11" Type="http://schemas.openxmlformats.org/officeDocument/2006/relationships/tags" Target="../tags/tag84.xml" /><Relationship Id="rId12" Type="http://schemas.openxmlformats.org/officeDocument/2006/relationships/tags" Target="../tags/tag85.xml" /><Relationship Id="rId13" Type="http://schemas.openxmlformats.org/officeDocument/2006/relationships/tags" Target="../tags/tag86.xml" /><Relationship Id="rId14" Type="http://schemas.openxmlformats.org/officeDocument/2006/relationships/image" Target="../media/image5.jpeg" /><Relationship Id="rId15" Type="http://schemas.openxmlformats.org/officeDocument/2006/relationships/tags" Target="../tags/tag87.xml" /><Relationship Id="rId16" Type="http://schemas.openxmlformats.org/officeDocument/2006/relationships/image" Target="../media/image6.jpeg" /><Relationship Id="rId17" Type="http://schemas.openxmlformats.org/officeDocument/2006/relationships/tags" Target="../tags/tag88.xml" /><Relationship Id="rId18" Type="http://schemas.openxmlformats.org/officeDocument/2006/relationships/image" Target="../media/image7.jpeg" /><Relationship Id="rId19" Type="http://schemas.openxmlformats.org/officeDocument/2006/relationships/tags" Target="../tags/tag89.xml" /><Relationship Id="rId2" Type="http://schemas.openxmlformats.org/officeDocument/2006/relationships/tags" Target="../tags/tag78.xml" /><Relationship Id="rId20" Type="http://schemas.openxmlformats.org/officeDocument/2006/relationships/tags" Target="../tags/tag90.xml" /><Relationship Id="rId21" Type="http://schemas.openxmlformats.org/officeDocument/2006/relationships/tags" Target="../tags/tag91.xml" /><Relationship Id="rId22" Type="http://schemas.openxmlformats.org/officeDocument/2006/relationships/tags" Target="../tags/tag92.xml" /><Relationship Id="rId23" Type="http://schemas.openxmlformats.org/officeDocument/2006/relationships/image" Target="../media/image8.jpeg" /><Relationship Id="rId24" Type="http://schemas.openxmlformats.org/officeDocument/2006/relationships/tags" Target="../tags/tag93.xml" /><Relationship Id="rId25" Type="http://schemas.openxmlformats.org/officeDocument/2006/relationships/tags" Target="../tags/tag94.xml" /><Relationship Id="rId26" Type="http://schemas.openxmlformats.org/officeDocument/2006/relationships/image" Target="../media/image9.jpeg" /><Relationship Id="rId27" Type="http://schemas.openxmlformats.org/officeDocument/2006/relationships/tags" Target="../tags/tag95.xml" /><Relationship Id="rId28" Type="http://schemas.openxmlformats.org/officeDocument/2006/relationships/image" Target="../media/image10.jpeg" /><Relationship Id="rId29" Type="http://schemas.openxmlformats.org/officeDocument/2006/relationships/tags" Target="../tags/tag96.xml" /><Relationship Id="rId3" Type="http://schemas.openxmlformats.org/officeDocument/2006/relationships/tags" Target="../tags/tag79.xml" /><Relationship Id="rId30" Type="http://schemas.openxmlformats.org/officeDocument/2006/relationships/image" Target="../media/image11.jpeg" /><Relationship Id="rId31" Type="http://schemas.openxmlformats.org/officeDocument/2006/relationships/tags" Target="../tags/tag97.xml" /><Relationship Id="rId32" Type="http://schemas.openxmlformats.org/officeDocument/2006/relationships/tags" Target="../tags/tag98.xml" /><Relationship Id="rId33" Type="http://schemas.openxmlformats.org/officeDocument/2006/relationships/image" Target="../media/image12.jpeg" /><Relationship Id="rId34" Type="http://schemas.openxmlformats.org/officeDocument/2006/relationships/tags" Target="../tags/tag99.xml" /><Relationship Id="rId35" Type="http://schemas.openxmlformats.org/officeDocument/2006/relationships/tags" Target="../tags/tag100.xml" /><Relationship Id="rId36" Type="http://schemas.openxmlformats.org/officeDocument/2006/relationships/image" Target="../media/image1.jpeg" /><Relationship Id="rId4" Type="http://schemas.openxmlformats.org/officeDocument/2006/relationships/tags" Target="../tags/tag80.xml" /><Relationship Id="rId5" Type="http://schemas.openxmlformats.org/officeDocument/2006/relationships/image" Target="../media/image2.jpeg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image" Target="../media/image3.jpeg" /><Relationship Id="rId9" Type="http://schemas.openxmlformats.org/officeDocument/2006/relationships/tags" Target="../tags/tag8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7.xml" /><Relationship Id="rId11" Type="http://schemas.openxmlformats.org/officeDocument/2006/relationships/tags" Target="../tags/tag108.xml" /><Relationship Id="rId12" Type="http://schemas.openxmlformats.org/officeDocument/2006/relationships/image" Target="../media/image15.jpeg" /><Relationship Id="rId13" Type="http://schemas.openxmlformats.org/officeDocument/2006/relationships/tags" Target="../tags/tag109.xml" /><Relationship Id="rId14" Type="http://schemas.openxmlformats.org/officeDocument/2006/relationships/tags" Target="../tags/tag110.xml" /><Relationship Id="rId15" Type="http://schemas.openxmlformats.org/officeDocument/2006/relationships/tags" Target="../tags/tag111.xml" /><Relationship Id="rId16" Type="http://schemas.openxmlformats.org/officeDocument/2006/relationships/image" Target="../media/image16.jpeg" /><Relationship Id="rId17" Type="http://schemas.openxmlformats.org/officeDocument/2006/relationships/tags" Target="../tags/tag112.xml" /><Relationship Id="rId18" Type="http://schemas.openxmlformats.org/officeDocument/2006/relationships/tags" Target="../tags/tag113.xml" /><Relationship Id="rId19" Type="http://schemas.openxmlformats.org/officeDocument/2006/relationships/tags" Target="../tags/tag114.xml" /><Relationship Id="rId2" Type="http://schemas.openxmlformats.org/officeDocument/2006/relationships/tags" Target="../tags/tag101.xml" /><Relationship Id="rId20" Type="http://schemas.openxmlformats.org/officeDocument/2006/relationships/tags" Target="../tags/tag115.xml" /><Relationship Id="rId21" Type="http://schemas.openxmlformats.org/officeDocument/2006/relationships/image" Target="../media/image17.jpeg" /><Relationship Id="rId22" Type="http://schemas.openxmlformats.org/officeDocument/2006/relationships/tags" Target="../tags/tag116.xml" /><Relationship Id="rId23" Type="http://schemas.openxmlformats.org/officeDocument/2006/relationships/hyperlink" Target="../Local%20Settings/Temp/Rar$DI00.390/http:/down.eresdown.com/res/2006114/&#36196;&#38081;&#30719;.htm" TargetMode="External" /><Relationship Id="rId24" Type="http://schemas.openxmlformats.org/officeDocument/2006/relationships/image" Target="../media/image18.jpeg" /><Relationship Id="rId25" Type="http://schemas.openxmlformats.org/officeDocument/2006/relationships/tags" Target="../tags/tag117.xml" /><Relationship Id="rId26" Type="http://schemas.openxmlformats.org/officeDocument/2006/relationships/tags" Target="../tags/tag118.xml" /><Relationship Id="rId27" Type="http://schemas.openxmlformats.org/officeDocument/2006/relationships/tags" Target="../tags/tag119.xml" /><Relationship Id="rId28" Type="http://schemas.openxmlformats.org/officeDocument/2006/relationships/image" Target="../media/image19.jpeg" /><Relationship Id="rId29" Type="http://schemas.openxmlformats.org/officeDocument/2006/relationships/tags" Target="../tags/tag120.xml" /><Relationship Id="rId3" Type="http://schemas.openxmlformats.org/officeDocument/2006/relationships/tags" Target="../tags/tag102.xml" /><Relationship Id="rId30" Type="http://schemas.openxmlformats.org/officeDocument/2006/relationships/tags" Target="../tags/tag121.xml" /><Relationship Id="rId31" Type="http://schemas.openxmlformats.org/officeDocument/2006/relationships/tags" Target="../tags/tag122.xml" /><Relationship Id="rId32" Type="http://schemas.openxmlformats.org/officeDocument/2006/relationships/image" Target="../media/image20.jpeg" /><Relationship Id="rId33" Type="http://schemas.openxmlformats.org/officeDocument/2006/relationships/tags" Target="../tags/tag123.xml" /><Relationship Id="rId34" Type="http://schemas.openxmlformats.org/officeDocument/2006/relationships/tags" Target="../tags/tag124.xml" /><Relationship Id="rId35" Type="http://schemas.openxmlformats.org/officeDocument/2006/relationships/tags" Target="../tags/tag125.xml" /><Relationship Id="rId36" Type="http://schemas.openxmlformats.org/officeDocument/2006/relationships/image" Target="../media/image21.jpeg" /><Relationship Id="rId37" Type="http://schemas.openxmlformats.org/officeDocument/2006/relationships/tags" Target="../tags/tag126.xml" /><Relationship Id="rId38" Type="http://schemas.openxmlformats.org/officeDocument/2006/relationships/tags" Target="../tags/tag127.xml" /><Relationship Id="rId39" Type="http://schemas.openxmlformats.org/officeDocument/2006/relationships/tags" Target="../tags/tag128.xml" /><Relationship Id="rId4" Type="http://schemas.openxmlformats.org/officeDocument/2006/relationships/tags" Target="../tags/tag103.xml" /><Relationship Id="rId40" Type="http://schemas.openxmlformats.org/officeDocument/2006/relationships/image" Target="../media/image22.png" /><Relationship Id="rId41" Type="http://schemas.openxmlformats.org/officeDocument/2006/relationships/tags" Target="../tags/tag129.xml" /><Relationship Id="rId42" Type="http://schemas.openxmlformats.org/officeDocument/2006/relationships/image" Target="../media/image23.jpeg" /><Relationship Id="rId43" Type="http://schemas.openxmlformats.org/officeDocument/2006/relationships/tags" Target="../tags/tag130.xml" /><Relationship Id="rId44" Type="http://schemas.openxmlformats.org/officeDocument/2006/relationships/image" Target="../media/image24.jpeg" /><Relationship Id="rId45" Type="http://schemas.openxmlformats.org/officeDocument/2006/relationships/tags" Target="../tags/tag131.xml" /><Relationship Id="rId46" Type="http://schemas.openxmlformats.org/officeDocument/2006/relationships/tags" Target="../tags/tag132.xml" /><Relationship Id="rId47" Type="http://schemas.openxmlformats.org/officeDocument/2006/relationships/image" Target="../media/image25.jpeg" /><Relationship Id="rId48" Type="http://schemas.openxmlformats.org/officeDocument/2006/relationships/tags" Target="../tags/tag133.xml" /><Relationship Id="rId49" Type="http://schemas.openxmlformats.org/officeDocument/2006/relationships/tags" Target="../tags/tag134.xml" /><Relationship Id="rId5" Type="http://schemas.openxmlformats.org/officeDocument/2006/relationships/image" Target="../media/image13.jpeg" /><Relationship Id="rId50" Type="http://schemas.openxmlformats.org/officeDocument/2006/relationships/image" Target="../media/image1.jpeg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image" Target="../media/image14.jpeg" /><Relationship Id="rId9" Type="http://schemas.openxmlformats.org/officeDocument/2006/relationships/tags" Target="../tags/tag10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5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tags" Target="../tags/tag141.xml" /><Relationship Id="rId9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image" Target="../media/image26.png" /><Relationship Id="rId5" Type="http://schemas.openxmlformats.org/officeDocument/2006/relationships/tags" Target="../tags/tag144.xml" /><Relationship Id="rId6" Type="http://schemas.openxmlformats.org/officeDocument/2006/relationships/video" Target="file:///E:\&#35838;&#20214;\&#24517;&#20462;&#20108;\&#35838;&#20214;\&#19987;&#39064;&#22235;\9.1.1&#37329;&#23646;&#30340;&#20918;&#28860;\&#37329;&#23646;&#21457;&#23637;&#30340;&#21382;&#21490;_&#33150;&#35759;&#35270;&#39057;.mp4" TargetMode="External" /><Relationship Id="rId7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tags" Target="../tags/tag149.xml" /><Relationship Id="rId7" Type="http://schemas.openxmlformats.org/officeDocument/2006/relationships/tags" Target="../tags/tag150.xml" /><Relationship Id="rId8" Type="http://schemas.openxmlformats.org/officeDocument/2006/relationships/tags" Target="../tags/tag151.xml" /><Relationship Id="rId9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0.xml" /><Relationship Id="rId11" Type="http://schemas.openxmlformats.org/officeDocument/2006/relationships/image" Target="../media/image1.jpeg" /><Relationship Id="rId2" Type="http://schemas.openxmlformats.org/officeDocument/2006/relationships/tags" Target="../tags/tag15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7.xml" /><Relationship Id="rId11" Type="http://schemas.openxmlformats.org/officeDocument/2006/relationships/tags" Target="../tags/tag168.xml" /><Relationship Id="rId12" Type="http://schemas.openxmlformats.org/officeDocument/2006/relationships/oleObject" Target="../embeddings/oleObject2.bin" TargetMode="Internal" /><Relationship Id="rId13" Type="http://schemas.openxmlformats.org/officeDocument/2006/relationships/tags" Target="../tags/tag169.xml" /><Relationship Id="rId14" Type="http://schemas.openxmlformats.org/officeDocument/2006/relationships/tags" Target="../tags/tag170.xml" /><Relationship Id="rId15" Type="http://schemas.openxmlformats.org/officeDocument/2006/relationships/tags" Target="../tags/tag171.xml" /><Relationship Id="rId16" Type="http://schemas.openxmlformats.org/officeDocument/2006/relationships/tags" Target="../tags/tag172.xml" /><Relationship Id="rId17" Type="http://schemas.openxmlformats.org/officeDocument/2006/relationships/oleObject" Target="../embeddings/oleObject3.bin" TargetMode="Internal" /><Relationship Id="rId18" Type="http://schemas.openxmlformats.org/officeDocument/2006/relationships/image" Target="../media/image28.jpeg" /><Relationship Id="rId19" Type="http://schemas.openxmlformats.org/officeDocument/2006/relationships/tags" Target="../tags/tag173.xml" /><Relationship Id="rId2" Type="http://schemas.openxmlformats.org/officeDocument/2006/relationships/tags" Target="../tags/tag161.xml" /><Relationship Id="rId20" Type="http://schemas.openxmlformats.org/officeDocument/2006/relationships/image" Target="../media/image1.jpeg" /><Relationship Id="rId21" Type="http://schemas.openxmlformats.org/officeDocument/2006/relationships/vmlDrawing" Target="../drawings/vmlDrawing1.v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oleObject" Target="../embeddings/oleObject1.bin" TargetMode="Internal" /><Relationship Id="rId8" Type="http://schemas.openxmlformats.org/officeDocument/2006/relationships/image" Target="../media/image27.png" /><Relationship Id="rId9" Type="http://schemas.openxmlformats.org/officeDocument/2006/relationships/tags" Target="../tags/tag16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ags" Target="../tags/tag180.xml" /><Relationship Id="rId9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第一单元   金属的冶炼方法</a:t>
            </a:r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51520" y="267494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）高炉炼铁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843808" y="339502"/>
            <a:ext cx="257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/>
              <a:t>-----CO</a:t>
            </a:r>
            <a:r>
              <a:rPr lang="zh-CN" altLang="en-US" sz="2400" b="1" smtClean="0"/>
              <a:t>还原铁矿石</a:t>
            </a:r>
            <a:endParaRPr lang="zh-CN" altLang="en-US" sz="2400" b="1"/>
          </a:p>
        </p:txBody>
      </p:sp>
      <p:pic>
        <p:nvPicPr>
          <p:cNvPr id="21506" name="Picture 2" descr="http://res.tongyi.com/resources/article/student/others/201102120129/c3/19.files/image029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5926782" y="483518"/>
            <a:ext cx="3253730" cy="451254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>
            <p:custDataLst>
              <p:tags r:id="rId7"/>
            </p:custDataLst>
          </p:nvPr>
        </p:nvSpPr>
        <p:spPr>
          <a:xfrm>
            <a:off x="107504" y="105958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7030A0"/>
                </a:solidFill>
              </a:rPr>
              <a:t>观察并思考：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>
            <p:custDataLst>
              <p:tags r:id="rId8"/>
            </p:custDataLst>
          </p:nvPr>
        </p:nvSpPr>
        <p:spPr>
          <a:xfrm>
            <a:off x="179512" y="1563638"/>
            <a:ext cx="576064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/>
              <a:t>1.</a:t>
            </a:r>
            <a:r>
              <a:rPr lang="zh-CN" altLang="en-US" sz="2400" b="1" smtClean="0"/>
              <a:t>高炉炼铁的原料有哪些？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2.</a:t>
            </a:r>
            <a:r>
              <a:rPr lang="zh-CN" altLang="en-US" sz="2400" b="1" smtClean="0"/>
              <a:t>一氧化碳是怎么形成的？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3.</a:t>
            </a:r>
            <a:r>
              <a:rPr lang="zh-CN" altLang="en-US" sz="2400" b="1" smtClean="0"/>
              <a:t>铁矿石（</a:t>
            </a:r>
            <a:r>
              <a:rPr lang="en-US" altLang="zh-CN" sz="2400" b="1" smtClean="0"/>
              <a:t>Fe</a:t>
            </a:r>
            <a:r>
              <a:rPr lang="en-US" altLang="zh-CN" sz="2400" b="1" baseline="-25000" smtClean="0"/>
              <a:t>2</a:t>
            </a:r>
            <a:r>
              <a:rPr lang="en-US" altLang="zh-CN" sz="2400" b="1" smtClean="0"/>
              <a:t>O</a:t>
            </a:r>
            <a:r>
              <a:rPr lang="en-US" altLang="zh-CN" sz="2400" b="1" baseline="-25000" smtClean="0"/>
              <a:t>3</a:t>
            </a:r>
            <a:r>
              <a:rPr lang="zh-CN" altLang="en-US" sz="2400" b="1" smtClean="0"/>
              <a:t>）被还原的主要反应方程式？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4.</a:t>
            </a:r>
            <a:r>
              <a:rPr lang="zh-CN" altLang="en-US" sz="2400" b="1" smtClean="0"/>
              <a:t>石灰石的作用是什么？铁矿石中存在杂质</a:t>
            </a:r>
            <a:r>
              <a:rPr lang="en-US" altLang="zh-CN" sz="2400" b="1" smtClean="0"/>
              <a:t>SiO</a:t>
            </a:r>
            <a:r>
              <a:rPr lang="en-US" altLang="zh-CN" sz="2400" b="1" baseline="-25000" smtClean="0"/>
              <a:t>2</a:t>
            </a:r>
            <a:r>
              <a:rPr lang="zh-CN" altLang="en-US" sz="2400" b="1" smtClean="0"/>
              <a:t>（酸性氧化物），如何除去？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endParaRPr lang="zh-CN" altLang="en-US" sz="2400" b="1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1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1744" y="545430"/>
            <a:ext cx="3810000" cy="6093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①</a:t>
            </a:r>
            <a:r>
              <a:rPr lang="zh-CN" sz="2400" b="1">
                <a:solidFill>
                  <a:srgbClr val="000099"/>
                </a:solidFill>
                <a:latin typeface="Times New Roman" pitchFamily="18" charset="0"/>
              </a:rPr>
              <a:t>产生还原剂：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536" y="1851670"/>
            <a:ext cx="388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②</a:t>
            </a:r>
            <a:r>
              <a:rPr lang="zh-CN" sz="2400" b="1">
                <a:solidFill>
                  <a:srgbClr val="000099"/>
                </a:solidFill>
                <a:latin typeface="Times New Roman" pitchFamily="18" charset="0"/>
              </a:rPr>
              <a:t>还原铁矿石：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960" y="3147814"/>
            <a:ext cx="41148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latin typeface="Times New Roman" pitchFamily="18" charset="0"/>
              </a:rPr>
              <a:t> </a:t>
            </a: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</a:rPr>
              <a:t>③</a:t>
            </a:r>
            <a:r>
              <a:rPr lang="zh-CN" sz="2400" b="1">
                <a:solidFill>
                  <a:srgbClr val="000099"/>
                </a:solidFill>
                <a:latin typeface="Times New Roman" pitchFamily="18" charset="0"/>
              </a:rPr>
              <a:t>造渣（除</a:t>
            </a:r>
            <a:r>
              <a:rPr lang="en-US" altLang="zh-CN" sz="2400" b="1">
                <a:solidFill>
                  <a:srgbClr val="000099"/>
                </a:solidFill>
                <a:latin typeface="Times New Roman" pitchFamily="18" charset="0"/>
              </a:rPr>
              <a:t>SiO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  <a:r>
              <a:rPr lang="zh-CN" sz="2400" b="1">
                <a:solidFill>
                  <a:srgbClr val="000099"/>
                </a:solidFill>
                <a:latin typeface="Times New Roman" pitchFamily="18" charset="0"/>
              </a:rPr>
              <a:t>）：</a:t>
            </a:r>
            <a:endParaRPr lang="zh-CN" altLang="en-US" sz="2400">
              <a:latin typeface="Times New Roman" pitchFamily="18" charset="0"/>
            </a:endParaRPr>
          </a:p>
        </p:txBody>
      </p:sp>
      <p:grpSp>
        <p:nvGrpSpPr>
          <p:cNvPr id="7" name="Group 14"/>
          <p:cNvGrpSpPr/>
          <p:nvPr>
            <p:custDataLst>
              <p:tags r:id="rId6"/>
            </p:custDataLst>
          </p:nvPr>
        </p:nvGrpSpPr>
        <p:grpSpPr>
          <a:xfrm>
            <a:off x="3505200" y="1419622"/>
            <a:ext cx="5638800" cy="749300"/>
            <a:chOff x="624" y="2024"/>
            <a:chExt cx="3552" cy="472"/>
          </a:xfrm>
        </p:grpSpPr>
        <p:sp>
          <p:nvSpPr>
            <p:cNvPr id="8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4" y="2205"/>
              <a:ext cx="35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3CO+ Fe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3 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====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 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2Fe+3CO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altLang="zh-CN" sz="2400">
                <a:latin typeface="Times New Roman" pitchFamily="18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81" y="2024"/>
              <a:ext cx="71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sz="2400" b="1">
                  <a:solidFill>
                    <a:srgbClr val="CC0000"/>
                  </a:solidFill>
                  <a:latin typeface="Times New Roman" pitchFamily="18" charset="0"/>
                </a:rPr>
                <a:t>高温</a:t>
              </a:r>
              <a:endParaRPr lang="zh-CN" sz="2400">
                <a:latin typeface="Times New Roman" pitchFamily="18" charset="0"/>
              </a:endParaRPr>
            </a:p>
          </p:txBody>
        </p:sp>
      </p:grpSp>
      <p:grpSp>
        <p:nvGrpSpPr>
          <p:cNvPr id="10" name="Group 21"/>
          <p:cNvGrpSpPr/>
          <p:nvPr>
            <p:custDataLst>
              <p:tags r:id="rId9"/>
            </p:custDataLst>
          </p:nvPr>
        </p:nvGrpSpPr>
        <p:grpSpPr>
          <a:xfrm>
            <a:off x="3367608" y="339502"/>
            <a:ext cx="2971800" cy="735012"/>
            <a:chOff x="2592" y="1161"/>
            <a:chExt cx="1872" cy="463"/>
          </a:xfrm>
        </p:grpSpPr>
        <p:sp>
          <p:nvSpPr>
            <p:cNvPr id="11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46" y="1161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0000"/>
                  </a:solidFill>
                </a:rPr>
                <a:t>点燃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1240"/>
              <a:ext cx="1872" cy="3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C+O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latin typeface="Times New Roman" pitchFamily="18" charset="0"/>
                </a:rPr>
                <a:t>===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altLang="zh-CN" sz="24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24"/>
          <p:cNvGrpSpPr/>
          <p:nvPr>
            <p:custDataLst>
              <p:tags r:id="rId12"/>
            </p:custDataLst>
          </p:nvPr>
        </p:nvGrpSpPr>
        <p:grpSpPr>
          <a:xfrm>
            <a:off x="5724128" y="339502"/>
            <a:ext cx="3581400" cy="757238"/>
            <a:chOff x="2592" y="1683"/>
            <a:chExt cx="2256" cy="477"/>
          </a:xfrm>
        </p:grpSpPr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1776"/>
              <a:ext cx="2256" cy="3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+C</a:t>
              </a:r>
              <a:r>
                <a:rPr lang="en-US" altLang="zh-CN" sz="2400" b="1">
                  <a:latin typeface="Times New Roman" pitchFamily="18" charset="0"/>
                </a:rPr>
                <a:t>===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2CO</a:t>
              </a:r>
              <a:r>
                <a:rPr lang="en-US" altLang="zh-CN" sz="2400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091" y="1683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0000"/>
                  </a:solidFill>
                </a:rPr>
                <a:t>高温</a:t>
              </a:r>
            </a:p>
          </p:txBody>
        </p:sp>
      </p:grpSp>
      <p:grpSp>
        <p:nvGrpSpPr>
          <p:cNvPr id="16" name="Group 28"/>
          <p:cNvGrpSpPr/>
          <p:nvPr>
            <p:custDataLst>
              <p:tags r:id="rId15"/>
            </p:custDataLst>
          </p:nvPr>
        </p:nvGrpSpPr>
        <p:grpSpPr>
          <a:xfrm>
            <a:off x="3727648" y="2931790"/>
            <a:ext cx="4876800" cy="685801"/>
            <a:chOff x="2832" y="2883"/>
            <a:chExt cx="3072" cy="432"/>
          </a:xfrm>
        </p:grpSpPr>
        <p:sp>
          <p:nvSpPr>
            <p:cNvPr id="17" name="Text Box 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024"/>
              <a:ext cx="307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CaCO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3  </a:t>
              </a:r>
              <a:r>
                <a:rPr lang="en-US" altLang="zh-CN" sz="2400" b="1">
                  <a:latin typeface="Times New Roman" pitchFamily="18" charset="0"/>
                </a:rPr>
                <a:t>=== 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+CaO</a:t>
              </a: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67" y="2883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0000"/>
                  </a:solidFill>
                </a:rPr>
                <a:t>高温</a:t>
              </a:r>
            </a:p>
          </p:txBody>
        </p:sp>
      </p:grpSp>
      <p:grpSp>
        <p:nvGrpSpPr>
          <p:cNvPr id="19" name="Group 30"/>
          <p:cNvGrpSpPr/>
          <p:nvPr>
            <p:custDataLst>
              <p:tags r:id="rId18"/>
            </p:custDataLst>
          </p:nvPr>
        </p:nvGrpSpPr>
        <p:grpSpPr>
          <a:xfrm>
            <a:off x="3812232" y="3651870"/>
            <a:ext cx="4648200" cy="720725"/>
            <a:chOff x="2832" y="3389"/>
            <a:chExt cx="2928" cy="454"/>
          </a:xfrm>
        </p:grpSpPr>
        <p:sp>
          <p:nvSpPr>
            <p:cNvPr id="20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32" y="3552"/>
              <a:ext cx="292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CaO+SiO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2 </a:t>
              </a:r>
              <a:r>
                <a:rPr lang="en-US" altLang="zh-CN" sz="2400" b="1">
                  <a:latin typeface="Times New Roman" pitchFamily="18" charset="0"/>
                </a:rPr>
                <a:t>===</a:t>
              </a:r>
              <a:r>
                <a:rPr lang="en-US" altLang="zh-CN" sz="2400">
                  <a:latin typeface="Times New Roman" pitchFamily="18" charset="0"/>
                </a:rPr>
                <a:t> 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itchFamily="18" charset="0"/>
                </a:rPr>
                <a:t>CaSiO</a:t>
              </a:r>
              <a:r>
                <a:rPr lang="en-US" altLang="zh-CN" sz="2400" b="1" baseline="-25000">
                  <a:solidFill>
                    <a:srgbClr val="CC0000"/>
                  </a:solidFill>
                  <a:latin typeface="Times New Roman" pitchFamily="18" charset="0"/>
                </a:rPr>
                <a:t>3</a:t>
              </a: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694" y="3389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0000"/>
                  </a:solidFill>
                </a:rPr>
                <a:t>高温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123478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）铝热反应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0" y="8435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铝的活泼性强于铁，那么铝能否从铁的化合物中置换出铁呢？</a:t>
            </a:r>
            <a:endParaRPr lang="zh-C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铝热反应实验_哔哩哔哩 (゜-゜)つロ 干杯~-bilibili.mp4">
            <a:hlinkClick action="ppaction://media"/>
          </p:cNvPr>
          <p:cNvPicPr>
            <a:picLocks noRot="1" noChangeAspect="1"/>
          </p:cNvPicPr>
          <p:nvPr>
            <a:videoFile r:link="rId7"/>
            <p:custDataLst>
              <p:tags r:id="rId6"/>
            </p:custDataLst>
            <p:extLst>
              <p:ext uri="{DAA4B4D4-6D71-4841-9C94-3DE7FCFB9230}"/>
            </p:extLst>
          </p:nvPr>
        </p:nvPicPr>
        <p:blipFill>
          <a:blip r:embed="rId5"/>
          <a:stretch>
            <a:fillRect/>
          </a:stretch>
        </p:blipFill>
        <p:spPr>
          <a:xfrm>
            <a:off x="2546648" y="51470"/>
            <a:ext cx="6597352" cy="5092030"/>
          </a:xfrm>
          <a:prstGeom prst="rect">
            <a:avLst/>
          </a:prstGeom>
        </p:spPr>
      </p:pic>
      <p:grpSp>
        <p:nvGrpSpPr>
          <p:cNvPr id="7" name="Group 14"/>
          <p:cNvGrpSpPr/>
          <p:nvPr>
            <p:custDataLst>
              <p:tags r:id="rId8"/>
            </p:custDataLst>
          </p:nvPr>
        </p:nvGrpSpPr>
        <p:grpSpPr>
          <a:xfrm>
            <a:off x="611560" y="1851670"/>
            <a:ext cx="5638800" cy="822325"/>
            <a:chOff x="624" y="2160"/>
            <a:chExt cx="3552" cy="518"/>
          </a:xfrm>
        </p:grpSpPr>
        <p:sp>
          <p:nvSpPr>
            <p:cNvPr id="8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4" y="2313"/>
              <a:ext cx="355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200" b="1" smtClean="0">
                  <a:solidFill>
                    <a:srgbClr val="CC0000"/>
                  </a:solidFill>
                  <a:latin typeface="Times New Roman" pitchFamily="18" charset="0"/>
                </a:rPr>
                <a:t>2Al+ </a:t>
              </a:r>
              <a:r>
                <a:rPr lang="en-US" altLang="zh-CN" sz="3200" b="1">
                  <a:solidFill>
                    <a:srgbClr val="CC0000"/>
                  </a:solidFill>
                  <a:latin typeface="Times New Roman" pitchFamily="18" charset="0"/>
                </a:rPr>
                <a:t>Fe</a:t>
              </a:r>
              <a:r>
                <a:rPr lang="en-US" altLang="zh-CN" sz="3200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3200" b="1">
                  <a:solidFill>
                    <a:srgbClr val="CC0000"/>
                  </a:solidFill>
                  <a:latin typeface="Times New Roman" pitchFamily="18" charset="0"/>
                </a:rPr>
                <a:t>O</a:t>
              </a:r>
              <a:r>
                <a:rPr lang="en-US" altLang="zh-CN" sz="3200" b="1" baseline="-25000">
                  <a:solidFill>
                    <a:srgbClr val="CC0000"/>
                  </a:solidFill>
                  <a:latin typeface="Times New Roman" pitchFamily="18" charset="0"/>
                </a:rPr>
                <a:t>3 </a:t>
              </a:r>
              <a:r>
                <a:rPr lang="en-US" altLang="zh-CN" sz="3200" b="1">
                  <a:solidFill>
                    <a:srgbClr val="CC0000"/>
                  </a:solidFill>
                  <a:latin typeface="Times New Roman" pitchFamily="18" charset="0"/>
                </a:rPr>
                <a:t>====</a:t>
              </a:r>
              <a:r>
                <a:rPr lang="en-US" altLang="zh-CN" sz="3200" b="1" baseline="-25000">
                  <a:solidFill>
                    <a:srgbClr val="CC0000"/>
                  </a:solidFill>
                  <a:latin typeface="Times New Roman" pitchFamily="18" charset="0"/>
                </a:rPr>
                <a:t> </a:t>
              </a:r>
              <a:r>
                <a:rPr lang="en-US" altLang="zh-CN" sz="3200" b="1" smtClean="0">
                  <a:solidFill>
                    <a:srgbClr val="CC0000"/>
                  </a:solidFill>
                  <a:latin typeface="Times New Roman" pitchFamily="18" charset="0"/>
                </a:rPr>
                <a:t>2Fe+Al</a:t>
              </a:r>
              <a:r>
                <a:rPr lang="en-US" altLang="zh-CN" sz="3200" b="1" baseline="-25000" smtClean="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r>
                <a:rPr lang="en-US" altLang="zh-CN" sz="3200" b="1" smtClean="0">
                  <a:solidFill>
                    <a:srgbClr val="CC0000"/>
                  </a:solidFill>
                  <a:latin typeface="Times New Roman" pitchFamily="18" charset="0"/>
                </a:rPr>
                <a:t>O</a:t>
              </a:r>
              <a:r>
                <a:rPr lang="en-US" altLang="zh-CN" sz="3200" b="1" baseline="-25000" smtClean="0">
                  <a:solidFill>
                    <a:srgbClr val="CC0000"/>
                  </a:solidFill>
                  <a:latin typeface="Times New Roman" pitchFamily="18" charset="0"/>
                </a:rPr>
                <a:t>3</a:t>
              </a:r>
              <a:endParaRPr lang="en-US" altLang="zh-CN" sz="3200">
                <a:latin typeface="Times New Roman" pitchFamily="18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2160"/>
              <a:ext cx="71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sz="2800" b="1">
                  <a:solidFill>
                    <a:srgbClr val="CC0000"/>
                  </a:solidFill>
                  <a:latin typeface="Times New Roman" pitchFamily="18" charset="0"/>
                </a:rPr>
                <a:t>高温</a:t>
              </a:r>
              <a:endParaRPr lang="zh-CN" sz="2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3554" name="Picture 2" descr="https://p1.ssl.qhimg.com/dr/270_500_/t01c7d09e21ac847f4b.jpg?size=451x5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6516216" y="51470"/>
            <a:ext cx="2571750" cy="2905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395536" y="267494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/>
              <a:t>实验操作要点：</a:t>
            </a:r>
            <a:endParaRPr lang="zh-CN" altLang="en-US" sz="2400" b="1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683568" y="91556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镁条的作用：</a:t>
            </a:r>
            <a:endParaRPr lang="zh-CN" altLang="en-US" sz="2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11560" y="21397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氯酸钾的作用：</a:t>
            </a:r>
            <a:endParaRPr lang="zh-CN" altLang="en-US" sz="2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611560" y="350785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沙子的作用：</a:t>
            </a:r>
            <a:endParaRPr lang="zh-CN" altLang="en-US" sz="2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323528" y="27477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/>
              <a:t>氯酸钾做阻燃剂，受热分解出氧气，以保证镁条的继续燃烧。</a:t>
            </a:r>
            <a:endParaRPr lang="zh-CN" altLang="en-US" sz="2400" b="1"/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395536" y="1491630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/>
              <a:t>镁条为引燃剂，燃烧放出热量，引发铝热反应</a:t>
            </a:r>
            <a:endParaRPr lang="zh-CN" altLang="en-US" sz="2400" b="1"/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467544" y="3982293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/>
              <a:t>承接熔融的铁水，防止损坏实验台。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95536" y="267494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/>
              <a:t>铝热反应的应用：</a:t>
            </a:r>
            <a:endParaRPr lang="zh-CN" altLang="en-US" sz="2400" b="1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71600" y="1131590"/>
            <a:ext cx="6552728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/>
              <a:t>1</a:t>
            </a:r>
            <a:r>
              <a:rPr lang="zh-CN" altLang="en-US" sz="2800" b="1" smtClean="0"/>
              <a:t>、冶炼难熔的金属（如</a:t>
            </a:r>
            <a:r>
              <a:rPr lang="zh-CN" altLang="en-US" sz="2800" b="1" smtClean="0">
                <a:solidFill>
                  <a:srgbClr val="FF0000"/>
                </a:solidFill>
              </a:rPr>
              <a:t>钒、铬、锰</a:t>
            </a:r>
            <a:r>
              <a:rPr lang="zh-CN" altLang="en-US" sz="2800" b="1" smtClean="0"/>
              <a:t>等）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/>
              <a:t>2</a:t>
            </a:r>
            <a:r>
              <a:rPr lang="zh-CN" altLang="en-US" sz="2800" b="1" smtClean="0"/>
              <a:t>、</a:t>
            </a:r>
            <a:r>
              <a:rPr lang="zh-CN" altLang="en-US" sz="2800" b="1" smtClean="0">
                <a:solidFill>
                  <a:srgbClr val="FF0000"/>
                </a:solidFill>
              </a:rPr>
              <a:t>焊接钢轨</a:t>
            </a:r>
            <a:r>
              <a:rPr lang="zh-CN" altLang="en-US" sz="2800" b="1" smtClean="0"/>
              <a:t>等大截面钢材部件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/>
              <a:t>3</a:t>
            </a:r>
            <a:r>
              <a:rPr lang="zh-CN" altLang="en-US" sz="2800" b="1" smtClean="0"/>
              <a:t>、军事上可以制作铝热弹等强杀伤性的武器，还可以用作破坏敌军器材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/>
              <a:t>4</a:t>
            </a:r>
            <a:r>
              <a:rPr lang="zh-CN" altLang="en-US" sz="2800" b="1" smtClean="0"/>
              <a:t>、传统的烟火剂</a:t>
            </a:r>
            <a:endParaRPr lang="zh-CN" altLang="en-US" sz="2800" b="1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23528" y="19548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电解法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051720" y="915566"/>
            <a:ext cx="5616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------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适用</a:t>
            </a:r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K   Ca   Na   Mg   Al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等活泼金属</a:t>
            </a:r>
            <a:endParaRPr lang="zh-CN" altLang="en-US" sz="2400"/>
          </a:p>
        </p:txBody>
      </p:sp>
      <p:grpSp>
        <p:nvGrpSpPr>
          <p:cNvPr id="11" name="Group 19"/>
          <p:cNvGrpSpPr/>
          <p:nvPr>
            <p:custDataLst>
              <p:tags r:id="rId5"/>
            </p:custDataLst>
          </p:nvPr>
        </p:nvGrpSpPr>
        <p:grpSpPr>
          <a:xfrm>
            <a:off x="755576" y="1564208"/>
            <a:ext cx="4416425" cy="595313"/>
            <a:chOff x="768" y="1347"/>
            <a:chExt cx="2782" cy="375"/>
          </a:xfrm>
        </p:grpSpPr>
        <p:sp>
          <p:nvSpPr>
            <p:cNvPr id="12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8" y="1392"/>
              <a:ext cx="2782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2NaCl           2Na+Cl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↑</a:t>
              </a:r>
              <a:r>
                <a:rPr lang="en-US" altLang="zh-CN" sz="280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zh-CN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539" y="1347"/>
            <a:ext cx="454" cy="24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name="位图图像" r:id="rId8" imgW="466543" imgH="247685" progId="Paint.Picture">
                    <p:embed/>
                  </p:oleObj>
                </mc:Choice>
                <mc:Fallback>
                  <p:oleObj name="位图图像" r:id="rId8" imgW="466543" imgH="24768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539" y="1347"/>
                          <a:ext cx="45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0"/>
          <p:cNvGrpSpPr/>
          <p:nvPr>
            <p:custDataLst>
              <p:tags r:id="rId10"/>
            </p:custDataLst>
          </p:nvPr>
        </p:nvGrpSpPr>
        <p:grpSpPr>
          <a:xfrm>
            <a:off x="755576" y="2342083"/>
            <a:ext cx="4176713" cy="523875"/>
            <a:chOff x="1383" y="1933"/>
            <a:chExt cx="2631" cy="330"/>
          </a:xfrm>
        </p:grpSpPr>
        <p:sp>
          <p:nvSpPr>
            <p:cNvPr id="15" name="Text Box 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83" y="1933"/>
              <a:ext cx="2631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MgCl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          Mg+Cl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↑</a:t>
              </a:r>
              <a:endParaRPr lang="zh-CN" altLang="en-US" sz="2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2108" y="1942"/>
              <a:ext cx="454" cy="240"/>
            </a:xfrm>
            <a:prstGeom prst="rect">
              <a:avLst/>
            </a:prstGeom>
            <a:noFill/>
          </p:spPr>
        </p:pic>
      </p:grpSp>
      <p:grpSp>
        <p:nvGrpSpPr>
          <p:cNvPr id="17" name="Group 21"/>
          <p:cNvGrpSpPr/>
          <p:nvPr>
            <p:custDataLst>
              <p:tags r:id="rId14"/>
            </p:custDataLst>
          </p:nvPr>
        </p:nvGrpSpPr>
        <p:grpSpPr>
          <a:xfrm>
            <a:off x="755576" y="3083443"/>
            <a:ext cx="5813425" cy="523875"/>
            <a:chOff x="768" y="2304"/>
            <a:chExt cx="3662" cy="330"/>
          </a:xfrm>
        </p:grpSpPr>
        <p:sp>
          <p:nvSpPr>
            <p:cNvPr id="18" name="Rectangl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8" y="2304"/>
              <a:ext cx="3662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2Al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         4Al+3O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</a:rPr>
                <a:t> ↑</a:t>
              </a:r>
              <a:endParaRPr lang="zh-CN" altLang="en-US" sz="2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1494" y="2331"/>
              <a:ext cx="453" cy="240"/>
            </a:xfrm>
            <a:prstGeom prst="rect">
              <a:avLst/>
            </a:prstGeom>
            <a:noFill/>
          </p:spPr>
        </p:pic>
      </p:grpSp>
      <p:pic>
        <p:nvPicPr>
          <p:cNvPr id="26628" name="Picture 4" descr="https://p2.ssl.qhimgs1.com/sdr/400__/t01206356bc213c9f1c.pn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5148064" y="1419622"/>
            <a:ext cx="3810000" cy="3352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79512" y="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其他冶金方法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555776" y="699542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/>
              <a:t>-----</a:t>
            </a:r>
            <a:r>
              <a:rPr lang="zh-CN" altLang="en-US" sz="2400" b="1" smtClean="0"/>
              <a:t>利用</a:t>
            </a:r>
            <a:r>
              <a:rPr lang="zh-CN" altLang="en-US" sz="2400" b="1" smtClean="0">
                <a:solidFill>
                  <a:srgbClr val="FF0000"/>
                </a:solidFill>
              </a:rPr>
              <a:t>溶液</a:t>
            </a:r>
            <a:r>
              <a:rPr lang="zh-CN" altLang="en-US" sz="2400" b="1" smtClean="0"/>
              <a:t>中发生的化学反应冶炼金属</a:t>
            </a:r>
            <a:endParaRPr lang="zh-CN" altLang="en-US" sz="2400" b="1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83568" y="1347614"/>
            <a:ext cx="73448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smtClean="0">
                <a:latin typeface="楷体" pitchFamily="49" charset="-122"/>
                <a:ea typeface="楷体" pitchFamily="49" charset="-122"/>
              </a:rPr>
              <a:t>早在西汉时期的</a:t>
            </a:r>
            <a:r>
              <a:rPr lang="en-US" altLang="zh-CN" sz="200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smtClean="0">
                <a:latin typeface="楷体" pitchFamily="49" charset="-122"/>
                <a:ea typeface="楷体" pitchFamily="49" charset="-122"/>
              </a:rPr>
              <a:t>淮南万毕术</a:t>
            </a:r>
            <a:r>
              <a:rPr lang="en-US" altLang="zh-CN" sz="200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smtClean="0">
                <a:latin typeface="楷体" pitchFamily="49" charset="-122"/>
                <a:ea typeface="楷体" pitchFamily="49" charset="-122"/>
              </a:rPr>
              <a:t>中就记载“曾青得铁则化为铜”，成为现代湿法冶金的先驱。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843808" y="2139702"/>
            <a:ext cx="379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altLang="zh-CN" sz="2800" b="1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+Fe=Cu+FeSO</a:t>
            </a:r>
            <a:r>
              <a:rPr lang="en-US" altLang="zh-CN" sz="2800" b="1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611560" y="69954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①湿法冶金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27584" y="29317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②富集法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2267744" y="293179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latin typeface="+mn-ea"/>
              </a:rPr>
              <a:t>------</a:t>
            </a:r>
            <a:r>
              <a:rPr lang="zh-CN" altLang="en-US" sz="2000" b="1" smtClean="0">
                <a:latin typeface="+mn-ea"/>
              </a:rPr>
              <a:t>利用物理方法筛选、淘洗，适用于</a:t>
            </a:r>
            <a:r>
              <a:rPr lang="en-US" altLang="zh-CN" sz="2000" b="1" smtClean="0">
                <a:latin typeface="+mn-ea"/>
                <a:cs typeface="Times New Roman" pitchFamily="18" charset="0"/>
              </a:rPr>
              <a:t>Pt </a:t>
            </a:r>
            <a:r>
              <a:rPr lang="zh-CN" altLang="en-US" sz="2000" b="1" smtClean="0">
                <a:latin typeface="+mn-ea"/>
                <a:cs typeface="Times New Roman" pitchFamily="18" charset="0"/>
              </a:rPr>
              <a:t>、</a:t>
            </a:r>
            <a:r>
              <a:rPr lang="en-US" altLang="zh-CN" sz="2000" b="1" smtClean="0">
                <a:latin typeface="+mn-ea"/>
                <a:cs typeface="Times New Roman" pitchFamily="18" charset="0"/>
              </a:rPr>
              <a:t>Au</a:t>
            </a:r>
            <a:r>
              <a:rPr lang="zh-CN" altLang="en-US" sz="2000" b="1" smtClean="0">
                <a:latin typeface="+mn-ea"/>
                <a:cs typeface="Times New Roman" pitchFamily="18" charset="0"/>
              </a:rPr>
              <a:t>的冶炼</a:t>
            </a:r>
            <a:r>
              <a:rPr lang="zh-CN" altLang="en-US" sz="2000" b="1" smtClean="0">
                <a:latin typeface="+mn-ea"/>
              </a:rPr>
              <a:t>。</a:t>
            </a:r>
            <a:endParaRPr lang="zh-CN" altLang="en-US" sz="2000" b="1">
              <a:latin typeface="+mn-ea"/>
            </a:endParaRPr>
          </a:p>
        </p:txBody>
      </p:sp>
      <p:pic>
        <p:nvPicPr>
          <p:cNvPr id="11" name="Picture 2" descr="http://www.eeo.com.cn/uploadfiles/Business_lifes/lehuo/2008061204133993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982072" y="1981572"/>
            <a:ext cx="3161928" cy="3161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0" y="186775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四、金属矿物冶炼一般步骤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1331640" y="1203598"/>
            <a:ext cx="115212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矿石富集</a:t>
            </a:r>
            <a:endParaRPr lang="zh-CN" altLang="en-US" sz="2800" b="1"/>
          </a:p>
        </p:txBody>
      </p:sp>
      <p:sp>
        <p:nvSpPr>
          <p:cNvPr id="12" name="右箭头 11"/>
          <p:cNvSpPr/>
          <p:nvPr>
            <p:custDataLst>
              <p:tags r:id="rId5"/>
            </p:custDataLst>
          </p:nvPr>
        </p:nvSpPr>
        <p:spPr>
          <a:xfrm>
            <a:off x="2555776" y="1563638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3851920" y="1203598"/>
            <a:ext cx="90281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smtClean="0"/>
              <a:t>金属</a:t>
            </a:r>
            <a:endParaRPr lang="en-US" altLang="zh-CN" sz="2800" b="1" smtClean="0"/>
          </a:p>
          <a:p>
            <a:r>
              <a:rPr lang="zh-CN" altLang="en-US" sz="2800" b="1" smtClean="0"/>
              <a:t>冶炼</a:t>
            </a:r>
            <a:endParaRPr lang="zh-CN" altLang="en-US" sz="2800" b="1"/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6228184" y="1347614"/>
            <a:ext cx="9028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smtClean="0"/>
              <a:t>精炼</a:t>
            </a:r>
            <a:endParaRPr lang="zh-CN" altLang="en-US" sz="2800" b="1"/>
          </a:p>
        </p:txBody>
      </p:sp>
      <p:sp>
        <p:nvSpPr>
          <p:cNvPr id="15" name="右箭头 14"/>
          <p:cNvSpPr/>
          <p:nvPr>
            <p:custDataLst>
              <p:tags r:id="rId8"/>
            </p:custDataLst>
          </p:nvPr>
        </p:nvSpPr>
        <p:spPr>
          <a:xfrm>
            <a:off x="4932040" y="1563638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23528" y="546234"/>
            <a:ext cx="7992888" cy="2601580"/>
            <a:chOff x="539552" y="483518"/>
            <a:chExt cx="7992888" cy="2601580"/>
          </a:xfrm>
        </p:grpSpPr>
        <p:pic>
          <p:nvPicPr>
            <p:cNvPr id="30722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lum bright="20000" contrast="30000"/>
            </a:blip>
            <a:srcRect l="15108" t="12881" r="39313" b="19224"/>
            <a:stretch>
              <a:fillRect/>
            </a:stretch>
          </p:blipFill>
          <p:spPr bwMode="auto">
            <a:xfrm rot="16200000">
              <a:off x="3311860" y="-2216782"/>
              <a:ext cx="2520280" cy="7920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5" name="TextBox 4"/>
            <p:cNvSpPr txBox="1"/>
            <p:nvPr>
              <p:custDataLst>
                <p:tags r:id="rId6"/>
              </p:custDataLst>
            </p:nvPr>
          </p:nvSpPr>
          <p:spPr>
            <a:xfrm>
              <a:off x="539552" y="2438767"/>
              <a:ext cx="2066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smtClean="0"/>
                <a:t>Al</a:t>
              </a:r>
              <a:r>
                <a:rPr lang="en-US" altLang="zh-CN" b="1" baseline="-25000" smtClean="0"/>
                <a:t>2</a:t>
              </a:r>
              <a:r>
                <a:rPr lang="en-US" altLang="zh-CN" b="1" smtClean="0"/>
                <a:t>O</a:t>
              </a:r>
              <a:r>
                <a:rPr lang="en-US" altLang="zh-CN" b="1" baseline="-25000" smtClean="0"/>
                <a:t>3</a:t>
              </a:r>
            </a:p>
            <a:p>
              <a:pPr algn="ctr"/>
              <a:r>
                <a:rPr lang="zh-CN" altLang="en-US" b="1" smtClean="0"/>
                <a:t>（主要杂质</a:t>
              </a:r>
              <a:r>
                <a:rPr lang="en-US" altLang="zh-CN" b="1" smtClean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altLang="zh-CN" b="1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zh-CN" altLang="en-US" b="1" smtClean="0"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/>
              <a:t>以铝土矿中提取铝为例：</a:t>
            </a:r>
            <a:endParaRPr lang="zh-CN" altLang="en-US" sz="2800" b="1"/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395536" y="3219822"/>
            <a:ext cx="5990743" cy="1691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/>
              <a:t>思考：</a:t>
            </a:r>
            <a:r>
              <a:rPr lang="en-US" altLang="zh-CN" sz="2400" b="1" smtClean="0"/>
              <a:t>1.</a:t>
            </a:r>
            <a:r>
              <a:rPr lang="zh-CN" altLang="en-US" sz="2400" b="1" smtClean="0"/>
              <a:t>写出该流程涉及到的反应方程式。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              2.</a:t>
            </a:r>
            <a:r>
              <a:rPr lang="zh-CN" altLang="en-US" sz="2400" b="1" smtClean="0"/>
              <a:t>过滤出的滤渣成分是什么？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              3.</a:t>
            </a:r>
            <a:r>
              <a:rPr lang="zh-CN" altLang="en-US" sz="2400" b="1" smtClean="0"/>
              <a:t>加入冰晶石的目的是什么？</a:t>
            </a:r>
            <a:endParaRPr lang="zh-CN" altLang="en-US" sz="2400" b="1"/>
          </a:p>
        </p:txBody>
      </p:sp>
      <p:pic>
        <p:nvPicPr>
          <p:cNvPr id="30723" name="New picture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458700" y="105283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6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275856" y="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itchFamily="49" charset="-122"/>
                <a:ea typeface="黑体" pitchFamily="49" charset="-122"/>
              </a:rPr>
              <a:t>生活中金属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251520" y="555526"/>
            <a:ext cx="2068830" cy="4374486"/>
            <a:chOff x="251520" y="555526"/>
            <a:chExt cx="2068830" cy="4374486"/>
          </a:xfrm>
        </p:grpSpPr>
        <p:pic>
          <p:nvPicPr>
            <p:cNvPr id="5" name="图片 4" descr="C:/Users/Administrator/AppData/Roaming/JisuOffice/ETemp/5936_7909136/fImage134232166489.jpe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55526"/>
              <a:ext cx="2068830" cy="150812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>
              <p:custDataLst>
                <p:tags r:id="rId7"/>
              </p:custDataLst>
            </p:nvPr>
          </p:nvSpPr>
          <p:spPr>
            <a:xfrm>
              <a:off x="899592" y="1491630"/>
              <a:ext cx="596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chemeClr val="bg1"/>
                  </a:solidFill>
                </a:rPr>
                <a:t>铁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  <p:pic>
          <p:nvPicPr>
            <p:cNvPr id="7" name="图片 6" descr="C:/Users/Administrator/AppData/Roaming/JisuOffice/ETemp/5936_7909136/fImage854991694862.jpe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529856"/>
              <a:ext cx="2016224" cy="1400156"/>
            </a:xfrm>
            <a:prstGeom prst="rect">
              <a:avLst/>
            </a:prstGeom>
            <a:noFill/>
          </p:spPr>
        </p:pic>
        <p:pic>
          <p:nvPicPr>
            <p:cNvPr id="11" name="图片 10" descr="C:/Users/Administrator/AppData/Roaming/JisuOffice/ETemp/5936_7909136/fImage199621703246.jpe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74277"/>
              <a:ext cx="2002790" cy="1505585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4139952" y="32198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铝</a:t>
            </a: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>
            <p:custDataLst>
              <p:tags r:id="rId13"/>
            </p:custDataLst>
          </p:nvPr>
        </p:nvGrpSpPr>
        <p:grpSpPr>
          <a:xfrm>
            <a:off x="2339751" y="555526"/>
            <a:ext cx="1965348" cy="4464496"/>
            <a:chOff x="2339751" y="555526"/>
            <a:chExt cx="1965348" cy="4464496"/>
          </a:xfrm>
        </p:grpSpPr>
        <p:pic>
          <p:nvPicPr>
            <p:cNvPr id="15" name="图片 14" descr="C:/Users/Administrator/AppData/Roaming/JisuOffice/ETemp/5936_7909136/fImage638752183246.jpe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" t="6320" r="19143"/>
            <a:stretch>
              <a:fillRect/>
            </a:stretch>
          </p:blipFill>
          <p:spPr>
            <a:xfrm>
              <a:off x="2339752" y="1995686"/>
              <a:ext cx="1944216" cy="1656184"/>
            </a:xfrm>
            <a:prstGeom prst="rect">
              <a:avLst/>
            </a:prstGeom>
            <a:noFill/>
          </p:spPr>
        </p:pic>
        <p:pic>
          <p:nvPicPr>
            <p:cNvPr id="1026" name="Picture 2" descr="http://files.b2b.cn/PICTUREDEPOT/2016/20160406/20160406161443_7754.jp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2339752" y="555526"/>
              <a:ext cx="1965347" cy="1440160"/>
            </a:xfrm>
            <a:prstGeom prst="rect">
              <a:avLst/>
            </a:prstGeom>
            <a:noFill/>
          </p:spPr>
        </p:pic>
        <p:pic>
          <p:nvPicPr>
            <p:cNvPr id="1028" name="Picture 4" descr="http://cdn.feeyo.com/pic/20160720/201607200255028289.jp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2339751" y="3651870"/>
              <a:ext cx="1944217" cy="136815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>
              <p:custDataLst>
                <p:tags r:id="rId20"/>
              </p:custDataLst>
            </p:nvPr>
          </p:nvSpPr>
          <p:spPr>
            <a:xfrm>
              <a:off x="3779912" y="156363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mtClean="0">
                  <a:solidFill>
                    <a:schemeClr val="bg1"/>
                  </a:solidFill>
                </a:rPr>
                <a:t>铝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21"/>
            </p:custDataLst>
          </p:nvPr>
        </p:nvGrpSpPr>
        <p:grpSpPr>
          <a:xfrm>
            <a:off x="4427984" y="411510"/>
            <a:ext cx="1737995" cy="4587974"/>
            <a:chOff x="4427984" y="411510"/>
            <a:chExt cx="1737995" cy="4587974"/>
          </a:xfrm>
        </p:grpSpPr>
        <p:grpSp>
          <p:nvGrpSpPr>
            <p:cNvPr id="16" name="组合 15"/>
            <p:cNvGrpSpPr/>
            <p:nvPr>
              <p:custDataLst>
                <p:tags r:id="rId22"/>
              </p:custDataLst>
            </p:nvPr>
          </p:nvGrpSpPr>
          <p:grpSpPr>
            <a:xfrm>
              <a:off x="4427984" y="411510"/>
              <a:ext cx="1737995" cy="2952328"/>
              <a:chOff x="0" y="2499742"/>
              <a:chExt cx="1737995" cy="2952328"/>
            </a:xfrm>
          </p:grpSpPr>
          <p:pic>
            <p:nvPicPr>
              <p:cNvPr id="8" name="图片 7" descr="C:/Users/Administrator/AppData/Roaming/JisuOffice/ETemp/5936_7909136/fImage8363191489.jpe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0"/>
              <a:stretch>
                <a:fillRect/>
              </a:stretch>
            </p:blipFill>
            <p:spPr>
              <a:xfrm>
                <a:off x="0" y="2499742"/>
                <a:ext cx="1737995" cy="1578739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95536" y="3579862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smtClean="0"/>
                  <a:t>铜</a:t>
                </a:r>
                <a:endParaRPr lang="zh-CN" altLang="en-US" sz="2400" b="1"/>
              </a:p>
            </p:txBody>
          </p:sp>
          <p:pic>
            <p:nvPicPr>
              <p:cNvPr id="10" name="图片 9" descr="C:/Users/Administrator/AppData/Roaming/JisuOffice/ETemp/5936_7909136/fImage853331934862.jpe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00"/>
              <a:stretch>
                <a:fillRect/>
              </a:stretch>
            </p:blipFill>
            <p:spPr>
              <a:xfrm>
                <a:off x="0" y="4083918"/>
                <a:ext cx="1679575" cy="1368152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图片 21" descr="C:/Users/Administrator/AppData/Roaming/JisuOffice/ETemp/5936_7909136/fImage298821925007.jpe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27" b="5483"/>
            <a:stretch>
              <a:fillRect/>
            </a:stretch>
          </p:blipFill>
          <p:spPr>
            <a:xfrm>
              <a:off x="4427984" y="3435846"/>
              <a:ext cx="1674495" cy="1563638"/>
            </a:xfrm>
            <a:prstGeom prst="rect">
              <a:avLst/>
            </a:prstGeom>
            <a:noFill/>
          </p:spPr>
        </p:pic>
      </p:grpSp>
      <p:pic>
        <p:nvPicPr>
          <p:cNvPr id="1030" name="Picture 6" descr="http://photocdn.sohu.com/20160106/mp52761500_1452077579625_2.jpe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6732240" y="339502"/>
            <a:ext cx="2088232" cy="156385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>
            <p:custDataLst>
              <p:tags r:id="rId32"/>
            </p:custDataLst>
          </p:nvPr>
        </p:nvSpPr>
        <p:spPr>
          <a:xfrm>
            <a:off x="7956376" y="134761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/>
              <a:t>金</a:t>
            </a:r>
            <a:endParaRPr lang="zh-CN" altLang="en-US" sz="2400" b="1"/>
          </a:p>
        </p:txBody>
      </p:sp>
      <p:pic>
        <p:nvPicPr>
          <p:cNvPr id="1032" name="Picture 8" descr="http://pic36.photophoto.cn/20150714/0037037073845449_b.jp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6732240" y="2499742"/>
            <a:ext cx="2232248" cy="187847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>
            <p:custDataLst>
              <p:tags r:id="rId35"/>
            </p:custDataLst>
          </p:nvPr>
        </p:nvSpPr>
        <p:spPr>
          <a:xfrm>
            <a:off x="8100392" y="39399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/>
              <a:t>银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0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1840" y="0"/>
            <a:ext cx="511256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smtClean="0">
                <a:ea typeface="黑体" pitchFamily="2" charset="-122"/>
              </a:rPr>
              <a:t>自然界的金属</a:t>
            </a:r>
            <a:endParaRPr lang="zh-CN" altLang="en-US" sz="2400" b="1">
              <a:ea typeface="黑体" pitchFamily="2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7504" y="77155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游离态：</a:t>
            </a:r>
            <a:endParaRPr lang="zh-CN" altLang="en-US" sz="24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58" name="Picture 2" descr="http://stc.zjol.com.cn/g1/M000F1BCggSDldQ2JqAE1uDAANQFhd6ZUY099.jpg?width=649&amp;height=48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403648" y="555526"/>
            <a:ext cx="1727302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1835696" y="14916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自然金</a:t>
            </a:r>
            <a:endParaRPr lang="zh-CN" altLang="en-US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60" name="Picture 4" descr="http://5b0988e595225.cdn.sohucs.com/images/20181001/fa27f1449be94802a84415d445bff1e3.jpe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131840" y="506778"/>
            <a:ext cx="1584176" cy="1344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>
            <p:custDataLst>
              <p:tags r:id="rId10"/>
            </p:custDataLst>
          </p:nvPr>
        </p:nvSpPr>
        <p:spPr>
          <a:xfrm>
            <a:off x="3347864" y="14916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自然银</a:t>
            </a:r>
            <a:endParaRPr lang="zh-CN" altLang="en-US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11"/>
            </p:custDataLst>
          </p:nvPr>
        </p:nvGrpSpPr>
        <p:grpSpPr>
          <a:xfrm>
            <a:off x="4716016" y="483518"/>
            <a:ext cx="1744517" cy="1368152"/>
            <a:chOff x="6067843" y="885356"/>
            <a:chExt cx="2608613" cy="1851519"/>
          </a:xfrm>
        </p:grpSpPr>
        <p:pic>
          <p:nvPicPr>
            <p:cNvPr id="12" name="Picture 1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6067843" y="885356"/>
              <a:ext cx="2608613" cy="1851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3" name="TextBox 12"/>
            <p:cNvSpPr txBox="1"/>
            <p:nvPr>
              <p:custDataLst>
                <p:tags r:id="rId14"/>
              </p:custDataLst>
            </p:nvPr>
          </p:nvSpPr>
          <p:spPr>
            <a:xfrm>
              <a:off x="6948264" y="22837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自然铜</a:t>
              </a:r>
              <a:endParaRPr lang="zh-CN" altLang="en-US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5"/>
            </p:custDataLst>
          </p:nvPr>
        </p:nvGrpSpPr>
        <p:grpSpPr>
          <a:xfrm>
            <a:off x="6444208" y="483518"/>
            <a:ext cx="2160240" cy="1368152"/>
            <a:chOff x="6444208" y="483518"/>
            <a:chExt cx="2160240" cy="1368152"/>
          </a:xfrm>
        </p:grpSpPr>
        <p:pic>
          <p:nvPicPr>
            <p:cNvPr id="15" name="Picture 2" descr="http://p2.so.qhmsg.com/t018ec4834e47f48c84.jp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6444208" y="483518"/>
              <a:ext cx="2160240" cy="136815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>
              <p:custDataLst>
                <p:tags r:id="rId18"/>
              </p:custDataLst>
            </p:nvPr>
          </p:nvSpPr>
          <p:spPr>
            <a:xfrm>
              <a:off x="7380312" y="127560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</a:rPr>
                <a:t>陨铁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>
            <p:custDataLst>
              <p:tags r:id="rId19"/>
            </p:custDataLst>
          </p:nvPr>
        </p:nvSpPr>
        <p:spPr>
          <a:xfrm>
            <a:off x="107504" y="271576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化合态：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1331640" y="2067694"/>
            <a:ext cx="2139148" cy="2756386"/>
            <a:chOff x="1331640" y="2067694"/>
            <a:chExt cx="2139148" cy="2756386"/>
          </a:xfrm>
        </p:grpSpPr>
        <p:pic>
          <p:nvPicPr>
            <p:cNvPr id="18" name="Picture 7" descr="pic_42798">
              <a:hlinkClick r:id="rId23" action="ppaction://hlinkfile"/>
            </p:cNvPr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1331640" y="2067694"/>
              <a:ext cx="1936280" cy="14320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</p:pic>
        <p:pic>
          <p:nvPicPr>
            <p:cNvPr id="22" name="Picture 2" descr="https://icweiliimg1.pstatp.com/weili/bl/56672608875316179.jp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1331640" y="3507854"/>
              <a:ext cx="1944780" cy="1296144"/>
            </a:xfrm>
            <a:prstGeom prst="rect">
              <a:avLst/>
            </a:prstGeom>
            <a:noFill/>
          </p:spPr>
        </p:pic>
        <p:sp>
          <p:nvSpPr>
            <p:cNvPr id="23" name="Text Box 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31640" y="4443958"/>
              <a:ext cx="2139148" cy="3801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smtClean="0">
                  <a:solidFill>
                    <a:schemeClr val="bg1"/>
                  </a:solidFill>
                  <a:latin typeface="Verdana" pitchFamily="34" charset="0"/>
                </a:rPr>
                <a:t>磁</a:t>
              </a:r>
              <a:r>
                <a:rPr lang="zh-CN" b="1" smtClean="0">
                  <a:solidFill>
                    <a:schemeClr val="bg1"/>
                  </a:solidFill>
                  <a:latin typeface="Verdana" pitchFamily="34" charset="0"/>
                </a:rPr>
                <a:t>铁</a:t>
              </a:r>
              <a:r>
                <a:rPr lang="zh-CN" b="1">
                  <a:solidFill>
                    <a:schemeClr val="bg1"/>
                  </a:solidFill>
                  <a:latin typeface="Verdana" pitchFamily="34" charset="0"/>
                </a:rPr>
                <a:t>矿</a:t>
              </a:r>
              <a:r>
                <a:rPr lang="en-US" altLang="zh-CN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zh-CN" b="1" smtClean="0">
                  <a:solidFill>
                    <a:schemeClr val="bg1"/>
                  </a:solidFill>
                  <a:latin typeface="Verdana" pitchFamily="34" charset="0"/>
                </a:rPr>
                <a:t>Fe</a:t>
              </a:r>
              <a:r>
                <a:rPr lang="en-US" altLang="zh-CN" b="1" baseline="-25000" smtClean="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r>
                <a:rPr lang="en-US" altLang="zh-CN" b="1" smtClean="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r>
                <a:rPr lang="en-US" altLang="zh-CN" b="1" baseline="-25000" smtClean="0">
                  <a:solidFill>
                    <a:schemeClr val="bg1"/>
                  </a:solidFill>
                  <a:latin typeface="Verdana" pitchFamily="34" charset="0"/>
                </a:rPr>
                <a:t>4</a:t>
              </a:r>
              <a:r>
                <a:rPr lang="en-US" altLang="zh-CN" smtClean="0">
                  <a:solidFill>
                    <a:schemeClr val="bg1"/>
                  </a:solidFill>
                  <a:latin typeface="Verdana" pitchFamily="34" charset="0"/>
                </a:rPr>
                <a:t>) </a:t>
              </a:r>
              <a:endParaRPr lang="en-US" altLang="zh-CN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27"/>
            </p:custDataLst>
          </p:nvPr>
        </p:nvGrpSpPr>
        <p:grpSpPr>
          <a:xfrm>
            <a:off x="3275856" y="2067694"/>
            <a:ext cx="2063507" cy="2824907"/>
            <a:chOff x="3275856" y="2067694"/>
            <a:chExt cx="2063507" cy="2824907"/>
          </a:xfrm>
        </p:grpSpPr>
        <p:pic>
          <p:nvPicPr>
            <p:cNvPr id="34" name="Picture 19" descr="孔雀石"/>
            <p:cNvPicPr>
              <a:picLocks noGrp="1" noChangeAspect="1" noChangeArrowheads="1"/>
            </p:cNvPicPr>
            <p:nvPr>
              <p:ph sz="quarter" idx="4294967295"/>
              <p:custDataLst>
                <p:tags r:id="rId29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3275856" y="3507854"/>
              <a:ext cx="2025196" cy="1348730"/>
            </a:xfrm>
            <a:prstGeom prst="rect">
              <a:avLst/>
            </a:prstGeom>
            <a:noFill/>
          </p:spPr>
        </p:pic>
        <p:grpSp>
          <p:nvGrpSpPr>
            <p:cNvPr id="28" name="组合 27"/>
            <p:cNvGrpSpPr/>
            <p:nvPr>
              <p:custDataLst>
                <p:tags r:id="rId30"/>
              </p:custDataLst>
            </p:nvPr>
          </p:nvGrpSpPr>
          <p:grpSpPr>
            <a:xfrm>
              <a:off x="3275856" y="2067694"/>
              <a:ext cx="2063507" cy="2824907"/>
              <a:chOff x="3275856" y="2067694"/>
              <a:chExt cx="2063507" cy="2824907"/>
            </a:xfrm>
          </p:grpSpPr>
          <p:grpSp>
            <p:nvGrpSpPr>
              <p:cNvPr id="19" name="Group 5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3347864" y="2067694"/>
                <a:ext cx="1991499" cy="1388111"/>
                <a:chExt cx="1923" cy="1466"/>
              </a:xfrm>
            </p:grpSpPr>
            <p:pic>
              <p:nvPicPr>
                <p:cNvPr id="20" name="Picture 13" descr="200444151254564"/>
                <p:cNvPicPr>
                  <a:picLocks noChangeAspect="1" noChangeArrowheads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32"/>
                <a:stretch>
                  <a:fillRect/>
                </a:stretch>
              </p:blipFill>
              <p:spPr bwMode="auto">
                <a:xfrm>
                  <a:off x="0" y="0"/>
                  <a:ext cx="1808" cy="1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</p:pic>
            <p:sp>
              <p:nvSpPr>
                <p:cNvPr id="21" name="Text Box 14"/>
                <p:cNvSpPr txBox="1"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0" y="1065"/>
                  <a:ext cx="1923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zh-CN" b="1">
                      <a:solidFill>
                        <a:schemeClr val="bg1"/>
                      </a:solidFill>
                      <a:latin typeface="Verdana" pitchFamily="34" charset="0"/>
                    </a:rPr>
                    <a:t>毛赤铜矿</a:t>
                  </a:r>
                  <a:r>
                    <a:rPr lang="en-US" altLang="zh-CN">
                      <a:solidFill>
                        <a:schemeClr val="bg1"/>
                      </a:solidFill>
                      <a:latin typeface="Verdana" pitchFamily="34" charset="0"/>
                    </a:rPr>
                    <a:t>(Cu</a:t>
                  </a:r>
                  <a:r>
                    <a:rPr lang="en-US" altLang="zh-CN" baseline="-25000">
                      <a:solidFill>
                        <a:schemeClr val="bg1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zh-CN">
                      <a:solidFill>
                        <a:schemeClr val="bg1"/>
                      </a:solidFill>
                      <a:latin typeface="Verdana" pitchFamily="34" charset="0"/>
                    </a:rPr>
                    <a:t>O )</a:t>
                  </a:r>
                </a:p>
              </p:txBody>
            </p:sp>
          </p:grpSp>
          <p:grpSp>
            <p:nvGrpSpPr>
              <p:cNvPr id="25" name="组合 24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3275856" y="3435846"/>
                <a:ext cx="1994457" cy="1456755"/>
                <a:chOff x="5012651" y="871537"/>
                <a:chExt cx="3207018" cy="1528763"/>
              </a:xfrm>
            </p:grpSpPr>
            <p:pic>
              <p:nvPicPr>
                <p:cNvPr id="26" name="Picture 19" descr="孔雀石"/>
                <p:cNvPicPr>
                  <a:picLocks noGrp="1" noChangeAspect="1" noChangeArrowheads="1"/>
                </p:cNvPicPr>
                <p:nvPr>
                  <p:ph sz="quarter" idx="2"/>
                  <p:custDataLst>
                    <p:tags r:id="rId37"/>
                  </p:custDataLst>
                </p:nvPr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5400" y="871537"/>
                  <a:ext cx="3060700" cy="1528763"/>
                </a:xfrm>
                <a:noFill/>
              </p:spPr>
            </p:pic>
            <p:sp>
              <p:nvSpPr>
                <p:cNvPr id="27" name="Text Box 23"/>
                <p:cNvSpPr txBox="1"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5012651" y="2058402"/>
                  <a:ext cx="320701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zh-CN" sz="1400" b="1">
                      <a:latin typeface="Times New Roman" pitchFamily="18" charset="0"/>
                    </a:rPr>
                    <a:t>孔雀石</a:t>
                  </a:r>
                  <a:r>
                    <a:rPr lang="en-US" altLang="zh-CN" sz="1400">
                      <a:latin typeface="Times New Roman" pitchFamily="18" charset="0"/>
                    </a:rPr>
                    <a:t>(Cu2(OH)2CO3 )</a:t>
                  </a:r>
                </a:p>
              </p:txBody>
            </p:sp>
          </p:grpSp>
        </p:grpSp>
      </p:grpSp>
      <p:grpSp>
        <p:nvGrpSpPr>
          <p:cNvPr id="31" name="组合 30"/>
          <p:cNvGrpSpPr/>
          <p:nvPr>
            <p:custDataLst>
              <p:tags r:id="rId39"/>
            </p:custDataLst>
          </p:nvPr>
        </p:nvGrpSpPr>
        <p:grpSpPr>
          <a:xfrm>
            <a:off x="5220072" y="2067694"/>
            <a:ext cx="1728192" cy="2846172"/>
            <a:chOff x="5220072" y="2067694"/>
            <a:chExt cx="1728192" cy="2846172"/>
          </a:xfrm>
        </p:grpSpPr>
        <p:pic>
          <p:nvPicPr>
            <p:cNvPr id="29" name="Picture 4" descr="https://p1.ssl.qhimg.com/dr/220__/t0173e5a3988d742933.pn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0"/>
            <a:stretch>
              <a:fillRect/>
            </a:stretch>
          </p:blipFill>
          <p:spPr bwMode="auto">
            <a:xfrm>
              <a:off x="5220072" y="2067694"/>
              <a:ext cx="1728192" cy="1351610"/>
            </a:xfrm>
            <a:prstGeom prst="rect">
              <a:avLst/>
            </a:prstGeom>
            <a:noFill/>
          </p:spPr>
        </p:pic>
        <p:pic>
          <p:nvPicPr>
            <p:cNvPr id="30" name="Picture 6" descr="https://p1.ssl.qhimg.com/dr/220__/t013e4aa480b4db28ca.jp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2"/>
            <a:srcRect r="11111"/>
            <a:stretch>
              <a:fillRect/>
            </a:stretch>
          </p:blipFill>
          <p:spPr bwMode="auto">
            <a:xfrm>
              <a:off x="5220072" y="3435846"/>
              <a:ext cx="1728192" cy="1478020"/>
            </a:xfrm>
            <a:prstGeom prst="rect">
              <a:avLst/>
            </a:prstGeom>
            <a:noFill/>
          </p:spPr>
        </p:pic>
      </p:grpSp>
      <p:pic>
        <p:nvPicPr>
          <p:cNvPr id="19464" name="Picture 8" descr="https://img.redocn.com/sheying/20151225/ziranyin_5655072.jpg.285.jp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44"/>
          <a:srcRect t="15874" b="20631"/>
          <a:stretch>
            <a:fillRect/>
          </a:stretch>
        </p:blipFill>
        <p:spPr bwMode="auto">
          <a:xfrm>
            <a:off x="6983760" y="2067694"/>
            <a:ext cx="1980728" cy="144016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>
            <p:custDataLst>
              <p:tags r:id="rId46"/>
            </p:custDataLst>
          </p:nvPr>
        </p:nvSpPr>
        <p:spPr>
          <a:xfrm>
            <a:off x="7740352" y="30037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银矿石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9466" name="Picture 10" descr="http://pic.baike.soso.com/p/20130926/20130926083846-1562133368.jp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7001669" y="3507854"/>
            <a:ext cx="1985351" cy="151216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>
            <p:custDataLst>
              <p:tags r:id="rId49"/>
            </p:custDataLst>
          </p:nvPr>
        </p:nvSpPr>
        <p:spPr>
          <a:xfrm>
            <a:off x="7524328" y="458797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锌矿石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一、金属的冶炼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619672" y="2295912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4000" b="1" baseline="30000" smtClean="0">
                <a:latin typeface="Times New Roman" pitchFamily="18" charset="0"/>
                <a:cs typeface="Times New Roman" pitchFamily="18" charset="0"/>
              </a:rPr>
              <a:t>n+</a:t>
            </a:r>
            <a:endParaRPr lang="zh-CN" altLang="en-US" sz="4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"/>
          <p:cNvSpPr txBox="1"/>
          <p:nvPr>
            <p:custDataLst>
              <p:tags r:id="rId5"/>
            </p:custDataLst>
          </p:nvPr>
        </p:nvSpPr>
        <p:spPr>
          <a:xfrm>
            <a:off x="395536" y="915566"/>
            <a:ext cx="8439490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smtClean="0">
                <a:solidFill>
                  <a:srgbClr val="7030A0"/>
                </a:solidFill>
                <a:latin typeface="黑体" charset="0"/>
                <a:ea typeface="黑体" charset="0"/>
              </a:rPr>
              <a:t>思考：</a:t>
            </a:r>
            <a:r>
              <a:rPr sz="2800" err="1" smtClean="0">
                <a:solidFill>
                  <a:srgbClr val="7030A0"/>
                </a:solidFill>
                <a:latin typeface="黑体" charset="0"/>
                <a:ea typeface="黑体" charset="0"/>
              </a:rPr>
              <a:t>什么叫金属的冶炼</a:t>
            </a:r>
            <a:r>
              <a:rPr sz="2800" err="1">
                <a:solidFill>
                  <a:srgbClr val="7030A0"/>
                </a:solidFill>
                <a:latin typeface="黑体" charset="0"/>
                <a:ea typeface="黑体" charset="0"/>
              </a:rPr>
              <a:t>，金属冶炼的本质是什么？</a:t>
            </a:r>
            <a:endParaRPr lang="ko-KR" altLang="en-US" sz="2800">
              <a:solidFill>
                <a:srgbClr val="7030A0"/>
              </a:solidFill>
              <a:latin typeface="黑体" charset="0"/>
              <a:ea typeface="黑体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724128" y="228371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sz="4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>
            <p:custDataLst>
              <p:tags r:id="rId7"/>
            </p:custDataLst>
          </p:nvPr>
        </p:nvSpPr>
        <p:spPr>
          <a:xfrm>
            <a:off x="2771800" y="2571750"/>
            <a:ext cx="2664296" cy="144016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347864" y="199568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/>
              <a:t>得电子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二、金属的冶炼历史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金属发展的历史_腾讯视频.mp4">
            <a:hlinkClick action="ppaction://media"/>
          </p:cNvPr>
          <p:cNvPicPr>
            <a:picLocks noRot="1" noChangeAspect="1"/>
          </p:cNvPicPr>
          <p:nvPr>
            <a:videoFile r:link="rId6"/>
            <p:custDataLst>
              <p:tags r:id="rId5"/>
            </p:custDataLst>
            <p:extLst>
              <p:ext uri="{DAA4B4D4-6D71-4841-9C94-3DE7FCFB9230}"/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699542"/>
            <a:ext cx="6552728" cy="4443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右箭头 4"/>
          <p:cNvSpPr/>
          <p:nvPr>
            <p:custDataLst>
              <p:tags r:id="rId3"/>
            </p:custDataLst>
          </p:nvPr>
        </p:nvSpPr>
        <p:spPr>
          <a:xfrm>
            <a:off x="755576" y="1563638"/>
            <a:ext cx="7488832" cy="288032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95536" y="1059582"/>
            <a:ext cx="803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  Ca   Na   Mg   Al   Zn  Fe  Sn  Pb ( H ) Cu  Hg  Ag  Pt  Au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699792" y="1851670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金属活动性逐渐减弱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539552" y="2643758"/>
            <a:ext cx="841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Ca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Mg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  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3+  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Sn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Pb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H )Cu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="1" baseline="30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zh-CN" altLang="en-US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>
            <p:custDataLst>
              <p:tags r:id="rId7"/>
            </p:custDataLst>
          </p:nvPr>
        </p:nvSpPr>
        <p:spPr>
          <a:xfrm>
            <a:off x="827584" y="3291830"/>
            <a:ext cx="7488832" cy="288032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67744" y="3579862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金属阳离子得电子能力逐渐增强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0151"/>
            <a:ext cx="8546570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  Ca   Na   Mg   Al  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  Fe  Sn  Pb ( H ) Cu 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altLang="zh-C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Hg  Ag  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US" altLang="zh-CN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Pt  Au</a:t>
            </a:r>
            <a:endParaRPr lang="zh-CN" alt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55576" y="1779662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黑体" pitchFamily="49" charset="-122"/>
                <a:ea typeface="黑体" pitchFamily="49" charset="-122"/>
              </a:rPr>
              <a:t>电解法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635896" y="2326109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黑体" pitchFamily="49" charset="-122"/>
                <a:ea typeface="黑体" pitchFamily="49" charset="-122"/>
              </a:rPr>
              <a:t>高温热还原法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156176" y="257175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latin typeface="黑体" pitchFamily="49" charset="-122"/>
                <a:ea typeface="黑体" pitchFamily="49" charset="-122"/>
              </a:rPr>
              <a:t>  热分解法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H="1">
            <a:off x="3203848" y="771550"/>
            <a:ext cx="0" cy="187220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 flipH="1">
            <a:off x="6300192" y="1347614"/>
            <a:ext cx="0" cy="12241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 flipH="1">
            <a:off x="7812360" y="1851670"/>
            <a:ext cx="0" cy="12241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0" y="0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三、金属的冶炼的方法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0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79512" y="19548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热分解法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Group 22"/>
          <p:cNvGrpSpPr/>
          <p:nvPr>
            <p:custDataLst>
              <p:tags r:id="rId4"/>
            </p:custDataLst>
          </p:nvPr>
        </p:nvGrpSpPr>
        <p:grpSpPr>
          <a:xfrm>
            <a:off x="108818" y="1707654"/>
            <a:ext cx="5975350" cy="652463"/>
            <a:chOff x="1383" y="2840"/>
            <a:chExt cx="3764" cy="411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83" y="2886"/>
              <a:ext cx="376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200" b="1" smtClean="0">
                  <a:solidFill>
                    <a:srgbClr val="FF0000"/>
                  </a:solidFill>
                  <a:latin typeface="Times New Roman" pitchFamily="18" charset="0"/>
                </a:rPr>
                <a:t>2Ag</a:t>
              </a:r>
              <a:r>
                <a:rPr lang="en-US" altLang="zh-CN" sz="32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3200" b="1" smtClean="0">
                  <a:solidFill>
                    <a:srgbClr val="FF0000"/>
                  </a:solidFill>
                  <a:latin typeface="Times New Roman" pitchFamily="18" charset="0"/>
                </a:rPr>
                <a:t>O       4Ag+O</a:t>
              </a:r>
              <a:r>
                <a:rPr lang="en-US" altLang="zh-CN" sz="32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↑</a:t>
              </a:r>
              <a:endParaRPr lang="zh-CN" alt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179" y="2840"/>
            <a:ext cx="317" cy="2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位图图像" r:id="rId7" imgW="285866" imgH="247685" progId="Paint.Picture">
                    <p:embed/>
                  </p:oleObj>
                </mc:Choice>
                <mc:Fallback>
                  <p:oleObj name="位图图像" r:id="rId7" imgW="285866" imgH="24768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79" y="2840"/>
                          <a:ext cx="317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2"/>
          <p:cNvGrpSpPr/>
          <p:nvPr>
            <p:custDataLst>
              <p:tags r:id="rId9"/>
            </p:custDataLst>
          </p:nvPr>
        </p:nvGrpSpPr>
        <p:grpSpPr>
          <a:xfrm>
            <a:off x="179512" y="1059582"/>
            <a:ext cx="5975350" cy="652463"/>
            <a:chOff x="1383" y="2840"/>
            <a:chExt cx="3764" cy="411"/>
          </a:xfrm>
        </p:grpSpPr>
        <p:sp>
          <p:nvSpPr>
            <p:cNvPr id="9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83" y="2886"/>
              <a:ext cx="376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2HgO       2Hg+O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itchFamily="18" charset="0"/>
                </a:rPr>
                <a:t>↑</a:t>
              </a:r>
              <a:endParaRPr lang="zh-CN" alt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" name="Object 14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2179" y="2840"/>
            <a:ext cx="317" cy="2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位图图像" r:id="rId12" imgW="285866" imgH="247685" progId="Paint.Picture">
                    <p:embed/>
                  </p:oleObj>
                </mc:Choice>
                <mc:Fallback>
                  <p:oleObj name="位图图像" r:id="rId12" imgW="285866" imgH="24768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79" y="2840"/>
                          <a:ext cx="317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4355976" y="195486"/>
            <a:ext cx="45720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中国古书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本草图经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上记载了水银的制作方法：水银出于丹砂者，乃是山石中采粗次朱砂，作炉置砂于中，下承以水，上覆以盎器，外加火煅养则烟飞于上，水银溜于下，其色小白浊。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2" name="Group 22"/>
          <p:cNvGrpSpPr/>
          <p:nvPr>
            <p:custDataLst>
              <p:tags r:id="rId14"/>
            </p:custDataLst>
          </p:nvPr>
        </p:nvGrpSpPr>
        <p:grpSpPr>
          <a:xfrm>
            <a:off x="3781226" y="3435846"/>
            <a:ext cx="5975350" cy="652463"/>
            <a:chOff x="1383" y="2840"/>
            <a:chExt cx="3764" cy="411"/>
          </a:xfrm>
        </p:grpSpPr>
        <p:sp>
          <p:nvSpPr>
            <p:cNvPr id="13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83" y="2886"/>
              <a:ext cx="376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200" b="1" smtClean="0">
                  <a:solidFill>
                    <a:srgbClr val="FF0000"/>
                  </a:solidFill>
                  <a:latin typeface="Times New Roman" pitchFamily="18" charset="0"/>
                </a:rPr>
                <a:t>2HgS       2Hg+S</a:t>
              </a:r>
              <a:endParaRPr lang="zh-CN" altLang="en-US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4" name="Object 14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2179" y="2840"/>
            <a:ext cx="317" cy="2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name="位图图像" r:id="rId17" imgW="285866" imgH="247685" progId="Paint.Picture">
                    <p:embed/>
                  </p:oleObj>
                </mc:Choice>
                <mc:Fallback>
                  <p:oleObj name="位图图像" r:id="rId17" imgW="285866" imgH="24768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79" y="2840"/>
                          <a:ext cx="317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2" name="Picture 6" descr="https://pic2.zhimg.com/80/v2-2e8bd3ac88350635fc15cd990cda2f65_720w.jp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8"/>
          <a:srcRect t="9366" b="5085"/>
          <a:stretch>
            <a:fillRect/>
          </a:stretch>
        </p:blipFill>
        <p:spPr bwMode="auto">
          <a:xfrm>
            <a:off x="7125660" y="1995686"/>
            <a:ext cx="2018340" cy="3072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23528" y="19548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高温热还原法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619672" y="2367920"/>
            <a:ext cx="116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4000" b="1" baseline="30000" smtClean="0">
                <a:latin typeface="Times New Roman" pitchFamily="18" charset="0"/>
                <a:cs typeface="Times New Roman" pitchFamily="18" charset="0"/>
              </a:rPr>
              <a:t>n+</a:t>
            </a:r>
            <a:endParaRPr lang="zh-CN" altLang="en-US" sz="4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279491" y="2355726"/>
            <a:ext cx="73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sz="4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右箭头 7"/>
          <p:cNvSpPr/>
          <p:nvPr>
            <p:custDataLst>
              <p:tags r:id="rId6"/>
            </p:custDataLst>
          </p:nvPr>
        </p:nvSpPr>
        <p:spPr>
          <a:xfrm>
            <a:off x="2771800" y="2643758"/>
            <a:ext cx="3528392" cy="144016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699792" y="2067694"/>
            <a:ext cx="362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活泼金属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2051720" y="915566"/>
            <a:ext cx="6362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------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适用</a:t>
            </a:r>
            <a:r>
              <a:rPr lang="en-US" altLang="zh-CN" sz="2400" b="1" smtClean="0">
                <a:latin typeface="Times New Roman" pitchFamily="18" charset="0"/>
                <a:cs typeface="Times New Roman" pitchFamily="18" charset="0"/>
              </a:rPr>
              <a:t>Zn  Fe  Sn  Pb ( H ) Cu </a:t>
            </a:r>
            <a:r>
              <a:rPr lang="zh-CN" altLang="en-US" sz="2400" b="1" smtClean="0">
                <a:latin typeface="Times New Roman" pitchFamily="18" charset="0"/>
                <a:cs typeface="Times New Roman" pitchFamily="18" charset="0"/>
              </a:rPr>
              <a:t>等大多数金属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AS_UNIQUEID" val="117"/>
</p:tagLst>
</file>

<file path=ppt/tags/tag10.xml><?xml version="1.0" encoding="utf-8"?>
<p:tagLst xmlns:p="http://schemas.openxmlformats.org/presentationml/2006/main">
  <p:tag name="AS_UNIQUEID" val="126"/>
</p:tagLst>
</file>

<file path=ppt/tags/tag100.xml><?xml version="1.0" encoding="utf-8"?>
<p:tagLst xmlns:p="http://schemas.openxmlformats.org/presentationml/2006/main">
  <p:tag name="AS_UNIQUEID" val="216"/>
</p:tagLst>
</file>

<file path=ppt/tags/tag101.xml><?xml version="1.0" encoding="utf-8"?>
<p:tagLst xmlns:p="http://schemas.openxmlformats.org/presentationml/2006/main">
  <p:tag name="AS_UNIQUEID" val="217"/>
</p:tagLst>
</file>

<file path=ppt/tags/tag102.xml><?xml version="1.0" encoding="utf-8"?>
<p:tagLst xmlns:p="http://schemas.openxmlformats.org/presentationml/2006/main">
  <p:tag name="AS_UNIQUEID" val="218"/>
</p:tagLst>
</file>

<file path=ppt/tags/tag103.xml><?xml version="1.0" encoding="utf-8"?>
<p:tagLst xmlns:p="http://schemas.openxmlformats.org/presentationml/2006/main">
  <p:tag name="AS_UNIQUEID" val="219"/>
</p:tagLst>
</file>

<file path=ppt/tags/tag104.xml><?xml version="1.0" encoding="utf-8"?>
<p:tagLst xmlns:p="http://schemas.openxmlformats.org/presentationml/2006/main">
  <p:tag name="AS_UNIQUEID" val="220"/>
</p:tagLst>
</file>

<file path=ppt/tags/tag105.xml><?xml version="1.0" encoding="utf-8"?>
<p:tagLst xmlns:p="http://schemas.openxmlformats.org/presentationml/2006/main">
  <p:tag name="AS_UNIQUEID" val="221"/>
</p:tagLst>
</file>

<file path=ppt/tags/tag106.xml><?xml version="1.0" encoding="utf-8"?>
<p:tagLst xmlns:p="http://schemas.openxmlformats.org/presentationml/2006/main">
  <p:tag name="AS_UNIQUEID" val="222"/>
</p:tagLst>
</file>

<file path=ppt/tags/tag107.xml><?xml version="1.0" encoding="utf-8"?>
<p:tagLst xmlns:p="http://schemas.openxmlformats.org/presentationml/2006/main">
  <p:tag name="AS_UNIQUEID" val="223"/>
</p:tagLst>
</file>

<file path=ppt/tags/tag108.xml><?xml version="1.0" encoding="utf-8"?>
<p:tagLst xmlns:p="http://schemas.openxmlformats.org/presentationml/2006/main">
  <p:tag name="AS_UNIQUEID" val="224"/>
</p:tagLst>
</file>

<file path=ppt/tags/tag109.xml><?xml version="1.0" encoding="utf-8"?>
<p:tagLst xmlns:p="http://schemas.openxmlformats.org/presentationml/2006/main">
  <p:tag name="AS_UNIQUEID" val="225"/>
</p:tagLst>
</file>

<file path=ppt/tags/tag11.xml><?xml version="1.0" encoding="utf-8"?>
<p:tagLst xmlns:p="http://schemas.openxmlformats.org/presentationml/2006/main">
  <p:tag name="AS_UNIQUEID" val="127"/>
</p:tagLst>
</file>

<file path=ppt/tags/tag110.xml><?xml version="1.0" encoding="utf-8"?>
<p:tagLst xmlns:p="http://schemas.openxmlformats.org/presentationml/2006/main">
  <p:tag name="AS_UNIQUEID" val="226"/>
</p:tagLst>
</file>

<file path=ppt/tags/tag111.xml><?xml version="1.0" encoding="utf-8"?>
<p:tagLst xmlns:p="http://schemas.openxmlformats.org/presentationml/2006/main">
  <p:tag name="AS_UNIQUEID" val="227"/>
</p:tagLst>
</file>

<file path=ppt/tags/tag112.xml><?xml version="1.0" encoding="utf-8"?>
<p:tagLst xmlns:p="http://schemas.openxmlformats.org/presentationml/2006/main">
  <p:tag name="AS_UNIQUEID" val="228"/>
</p:tagLst>
</file>

<file path=ppt/tags/tag113.xml><?xml version="1.0" encoding="utf-8"?>
<p:tagLst xmlns:p="http://schemas.openxmlformats.org/presentationml/2006/main">
  <p:tag name="AS_UNIQUEID" val="229"/>
</p:tagLst>
</file>

<file path=ppt/tags/tag114.xml><?xml version="1.0" encoding="utf-8"?>
<p:tagLst xmlns:p="http://schemas.openxmlformats.org/presentationml/2006/main">
  <p:tag name="AS_UNIQUEID" val="230"/>
</p:tagLst>
</file>

<file path=ppt/tags/tag115.xml><?xml version="1.0" encoding="utf-8"?>
<p:tagLst xmlns:p="http://schemas.openxmlformats.org/presentationml/2006/main">
  <p:tag name="AS_UNIQUEID" val="231"/>
</p:tagLst>
</file>

<file path=ppt/tags/tag116.xml><?xml version="1.0" encoding="utf-8"?>
<p:tagLst xmlns:p="http://schemas.openxmlformats.org/presentationml/2006/main">
  <p:tag name="AS_UNIQUEID" val="232"/>
</p:tagLst>
</file>

<file path=ppt/tags/tag117.xml><?xml version="1.0" encoding="utf-8"?>
<p:tagLst xmlns:p="http://schemas.openxmlformats.org/presentationml/2006/main">
  <p:tag name="AS_UNIQUEID" val="233"/>
</p:tagLst>
</file>

<file path=ppt/tags/tag118.xml><?xml version="1.0" encoding="utf-8"?>
<p:tagLst xmlns:p="http://schemas.openxmlformats.org/presentationml/2006/main">
  <p:tag name="AS_UNIQUEID" val="234"/>
</p:tagLst>
</file>

<file path=ppt/tags/tag119.xml><?xml version="1.0" encoding="utf-8"?>
<p:tagLst xmlns:p="http://schemas.openxmlformats.org/presentationml/2006/main">
  <p:tag name="AS_UNIQUEID" val="235"/>
</p:tagLst>
</file>

<file path=ppt/tags/tag12.xml><?xml version="1.0" encoding="utf-8"?>
<p:tagLst xmlns:p="http://schemas.openxmlformats.org/presentationml/2006/main">
  <p:tag name="AS_UNIQUEID" val="128"/>
</p:tagLst>
</file>

<file path=ppt/tags/tag120.xml><?xml version="1.0" encoding="utf-8"?>
<p:tagLst xmlns:p="http://schemas.openxmlformats.org/presentationml/2006/main">
  <p:tag name="AS_UNIQUEID" val="236"/>
</p:tagLst>
</file>

<file path=ppt/tags/tag121.xml><?xml version="1.0" encoding="utf-8"?>
<p:tagLst xmlns:p="http://schemas.openxmlformats.org/presentationml/2006/main">
  <p:tag name="AS_UNIQUEID" val="237"/>
</p:tagLst>
</file>

<file path=ppt/tags/tag122.xml><?xml version="1.0" encoding="utf-8"?>
<p:tagLst xmlns:p="http://schemas.openxmlformats.org/presentationml/2006/main">
  <p:tag name="AS_UNIQUEID" val="238"/>
</p:tagLst>
</file>

<file path=ppt/tags/tag123.xml><?xml version="1.0" encoding="utf-8"?>
<p:tagLst xmlns:p="http://schemas.openxmlformats.org/presentationml/2006/main">
  <p:tag name="AS_UNIQUEID" val="239"/>
</p:tagLst>
</file>

<file path=ppt/tags/tag124.xml><?xml version="1.0" encoding="utf-8"?>
<p:tagLst xmlns:p="http://schemas.openxmlformats.org/presentationml/2006/main">
  <p:tag name="AS_UNIQUEID" val="240"/>
</p:tagLst>
</file>

<file path=ppt/tags/tag125.xml><?xml version="1.0" encoding="utf-8"?>
<p:tagLst xmlns:p="http://schemas.openxmlformats.org/presentationml/2006/main">
  <p:tag name="AS_UNIQUEID" val="241"/>
</p:tagLst>
</file>

<file path=ppt/tags/tag126.xml><?xml version="1.0" encoding="utf-8"?>
<p:tagLst xmlns:p="http://schemas.openxmlformats.org/presentationml/2006/main">
  <p:tag name="AS_UNIQUEID" val="242"/>
</p:tagLst>
</file>

<file path=ppt/tags/tag127.xml><?xml version="1.0" encoding="utf-8"?>
<p:tagLst xmlns:p="http://schemas.openxmlformats.org/presentationml/2006/main">
  <p:tag name="AS_UNIQUEID" val="243"/>
</p:tagLst>
</file>

<file path=ppt/tags/tag128.xml><?xml version="1.0" encoding="utf-8"?>
<p:tagLst xmlns:p="http://schemas.openxmlformats.org/presentationml/2006/main">
  <p:tag name="AS_UNIQUEID" val="244"/>
</p:tagLst>
</file>

<file path=ppt/tags/tag129.xml><?xml version="1.0" encoding="utf-8"?>
<p:tagLst xmlns:p="http://schemas.openxmlformats.org/presentationml/2006/main">
  <p:tag name="AS_UNIQUEID" val="245"/>
</p:tagLst>
</file>

<file path=ppt/tags/tag13.xml><?xml version="1.0" encoding="utf-8"?>
<p:tagLst xmlns:p="http://schemas.openxmlformats.org/presentationml/2006/main">
  <p:tag name="AS_UNIQUEID" val="129"/>
</p:tagLst>
</file>

<file path=ppt/tags/tag130.xml><?xml version="1.0" encoding="utf-8"?>
<p:tagLst xmlns:p="http://schemas.openxmlformats.org/presentationml/2006/main">
  <p:tag name="AS_UNIQUEID" val="246"/>
</p:tagLst>
</file>

<file path=ppt/tags/tag131.xml><?xml version="1.0" encoding="utf-8"?>
<p:tagLst xmlns:p="http://schemas.openxmlformats.org/presentationml/2006/main">
  <p:tag name="AS_UNIQUEID" val="247"/>
</p:tagLst>
</file>

<file path=ppt/tags/tag132.xml><?xml version="1.0" encoding="utf-8"?>
<p:tagLst xmlns:p="http://schemas.openxmlformats.org/presentationml/2006/main">
  <p:tag name="AS_UNIQUEID" val="248"/>
</p:tagLst>
</file>

<file path=ppt/tags/tag133.xml><?xml version="1.0" encoding="utf-8"?>
<p:tagLst xmlns:p="http://schemas.openxmlformats.org/presentationml/2006/main">
  <p:tag name="AS_UNIQUEID" val="249"/>
</p:tagLst>
</file>

<file path=ppt/tags/tag134.xml><?xml version="1.0" encoding="utf-8"?>
<p:tagLst xmlns:p="http://schemas.openxmlformats.org/presentationml/2006/main">
  <p:tag name="AS_UNIQUEID" val="250"/>
</p:tagLst>
</file>

<file path=ppt/tags/tag135.xml><?xml version="1.0" encoding="utf-8"?>
<p:tagLst xmlns:p="http://schemas.openxmlformats.org/presentationml/2006/main">
  <p:tag name="AS_UNIQUEID" val="251"/>
</p:tagLst>
</file>

<file path=ppt/tags/tag136.xml><?xml version="1.0" encoding="utf-8"?>
<p:tagLst xmlns:p="http://schemas.openxmlformats.org/presentationml/2006/main">
  <p:tag name="AS_UNIQUEID" val="252"/>
</p:tagLst>
</file>

<file path=ppt/tags/tag137.xml><?xml version="1.0" encoding="utf-8"?>
<p:tagLst xmlns:p="http://schemas.openxmlformats.org/presentationml/2006/main">
  <p:tag name="AS_UNIQUEID" val="253"/>
</p:tagLst>
</file>

<file path=ppt/tags/tag138.xml><?xml version="1.0" encoding="utf-8"?>
<p:tagLst xmlns:p="http://schemas.openxmlformats.org/presentationml/2006/main">
  <p:tag name="AS_UNIQUEID" val="254"/>
</p:tagLst>
</file>

<file path=ppt/tags/tag139.xml><?xml version="1.0" encoding="utf-8"?>
<p:tagLst xmlns:p="http://schemas.openxmlformats.org/presentationml/2006/main">
  <p:tag name="AS_UNIQUEID" val="255"/>
</p:tagLst>
</file>

<file path=ppt/tags/tag14.xml><?xml version="1.0" encoding="utf-8"?>
<p:tagLst xmlns:p="http://schemas.openxmlformats.org/presentationml/2006/main">
  <p:tag name="AS_UNIQUEID" val="130"/>
</p:tagLst>
</file>

<file path=ppt/tags/tag140.xml><?xml version="1.0" encoding="utf-8"?>
<p:tagLst xmlns:p="http://schemas.openxmlformats.org/presentationml/2006/main">
  <p:tag name="AS_UNIQUEID" val="256"/>
</p:tagLst>
</file>

<file path=ppt/tags/tag141.xml><?xml version="1.0" encoding="utf-8"?>
<p:tagLst xmlns:p="http://schemas.openxmlformats.org/presentationml/2006/main">
  <p:tag name="AS_UNIQUEID" val="257"/>
</p:tagLst>
</file>

<file path=ppt/tags/tag142.xml><?xml version="1.0" encoding="utf-8"?>
<p:tagLst xmlns:p="http://schemas.openxmlformats.org/presentationml/2006/main">
  <p:tag name="AS_UNIQUEID" val="258"/>
</p:tagLst>
</file>

<file path=ppt/tags/tag143.xml><?xml version="1.0" encoding="utf-8"?>
<p:tagLst xmlns:p="http://schemas.openxmlformats.org/presentationml/2006/main">
  <p:tag name="AS_UNIQUEID" val="259"/>
</p:tagLst>
</file>

<file path=ppt/tags/tag144.xml><?xml version="1.0" encoding="utf-8"?>
<p:tagLst xmlns:p="http://schemas.openxmlformats.org/presentationml/2006/main">
  <p:tag name="AS_UNIQUEID" val="0"/>
</p:tagLst>
</file>

<file path=ppt/tags/tag145.xml><?xml version="1.0" encoding="utf-8"?>
<p:tagLst xmlns:p="http://schemas.openxmlformats.org/presentationml/2006/main">
  <p:tag name="AS_UNIQUEID" val="1"/>
</p:tagLst>
</file>

<file path=ppt/tags/tag146.xml><?xml version="1.0" encoding="utf-8"?>
<p:tagLst xmlns:p="http://schemas.openxmlformats.org/presentationml/2006/main">
  <p:tag name="AS_UNIQUEID" val="2"/>
</p:tagLst>
</file>

<file path=ppt/tags/tag147.xml><?xml version="1.0" encoding="utf-8"?>
<p:tagLst xmlns:p="http://schemas.openxmlformats.org/presentationml/2006/main">
  <p:tag name="AS_UNIQUEID" val="3"/>
</p:tagLst>
</file>

<file path=ppt/tags/tag148.xml><?xml version="1.0" encoding="utf-8"?>
<p:tagLst xmlns:p="http://schemas.openxmlformats.org/presentationml/2006/main">
  <p:tag name="AS_UNIQUEID" val="4"/>
</p:tagLst>
</file>

<file path=ppt/tags/tag149.xml><?xml version="1.0" encoding="utf-8"?>
<p:tagLst xmlns:p="http://schemas.openxmlformats.org/presentationml/2006/main">
  <p:tag name="AS_UNIQUEID" val="5"/>
</p:tagLst>
</file>

<file path=ppt/tags/tag15.xml><?xml version="1.0" encoding="utf-8"?>
<p:tagLst xmlns:p="http://schemas.openxmlformats.org/presentationml/2006/main">
  <p:tag name="AS_UNIQUEID" val="131"/>
</p:tagLst>
</file>

<file path=ppt/tags/tag150.xml><?xml version="1.0" encoding="utf-8"?>
<p:tagLst xmlns:p="http://schemas.openxmlformats.org/presentationml/2006/main">
  <p:tag name="AS_UNIQUEID" val="6"/>
</p:tagLst>
</file>

<file path=ppt/tags/tag151.xml><?xml version="1.0" encoding="utf-8"?>
<p:tagLst xmlns:p="http://schemas.openxmlformats.org/presentationml/2006/main">
  <p:tag name="AS_UNIQUEID" val="7"/>
</p:tagLst>
</file>

<file path=ppt/tags/tag152.xml><?xml version="1.0" encoding="utf-8"?>
<p:tagLst xmlns:p="http://schemas.openxmlformats.org/presentationml/2006/main">
  <p:tag name="AS_UNIQUEID" val="8"/>
</p:tagLst>
</file>

<file path=ppt/tags/tag153.xml><?xml version="1.0" encoding="utf-8"?>
<p:tagLst xmlns:p="http://schemas.openxmlformats.org/presentationml/2006/main">
  <p:tag name="AS_UNIQUEID" val="9"/>
</p:tagLst>
</file>

<file path=ppt/tags/tag154.xml><?xml version="1.0" encoding="utf-8"?>
<p:tagLst xmlns:p="http://schemas.openxmlformats.org/presentationml/2006/main">
  <p:tag name="AS_UNIQUEID" val="10"/>
</p:tagLst>
</file>

<file path=ppt/tags/tag155.xml><?xml version="1.0" encoding="utf-8"?>
<p:tagLst xmlns:p="http://schemas.openxmlformats.org/presentationml/2006/main">
  <p:tag name="AS_UNIQUEID" val="11"/>
</p:tagLst>
</file>

<file path=ppt/tags/tag156.xml><?xml version="1.0" encoding="utf-8"?>
<p:tagLst xmlns:p="http://schemas.openxmlformats.org/presentationml/2006/main">
  <p:tag name="AS_UNIQUEID" val="12"/>
</p:tagLst>
</file>

<file path=ppt/tags/tag157.xml><?xml version="1.0" encoding="utf-8"?>
<p:tagLst xmlns:p="http://schemas.openxmlformats.org/presentationml/2006/main">
  <p:tag name="AS_UNIQUEID" val="13"/>
</p:tagLst>
</file>

<file path=ppt/tags/tag158.xml><?xml version="1.0" encoding="utf-8"?>
<p:tagLst xmlns:p="http://schemas.openxmlformats.org/presentationml/2006/main">
  <p:tag name="AS_UNIQUEID" val="14"/>
</p:tagLst>
</file>

<file path=ppt/tags/tag159.xml><?xml version="1.0" encoding="utf-8"?>
<p:tagLst xmlns:p="http://schemas.openxmlformats.org/presentationml/2006/main">
  <p:tag name="AS_UNIQUEID" val="15"/>
</p:tagLst>
</file>

<file path=ppt/tags/tag16.xml><?xml version="1.0" encoding="utf-8"?>
<p:tagLst xmlns:p="http://schemas.openxmlformats.org/presentationml/2006/main">
  <p:tag name="AS_UNIQUEID" val="132"/>
</p:tagLst>
</file>

<file path=ppt/tags/tag160.xml><?xml version="1.0" encoding="utf-8"?>
<p:tagLst xmlns:p="http://schemas.openxmlformats.org/presentationml/2006/main">
  <p:tag name="AS_UNIQUEID" val="16"/>
</p:tagLst>
</file>

<file path=ppt/tags/tag161.xml><?xml version="1.0" encoding="utf-8"?>
<p:tagLst xmlns:p="http://schemas.openxmlformats.org/presentationml/2006/main">
  <p:tag name="AS_UNIQUEID" val="17"/>
</p:tagLst>
</file>

<file path=ppt/tags/tag162.xml><?xml version="1.0" encoding="utf-8"?>
<p:tagLst xmlns:p="http://schemas.openxmlformats.org/presentationml/2006/main">
  <p:tag name="AS_UNIQUEID" val="18"/>
</p:tagLst>
</file>

<file path=ppt/tags/tag163.xml><?xml version="1.0" encoding="utf-8"?>
<p:tagLst xmlns:p="http://schemas.openxmlformats.org/presentationml/2006/main">
  <p:tag name="AS_UNIQUEID" val="19"/>
</p:tagLst>
</file>

<file path=ppt/tags/tag164.xml><?xml version="1.0" encoding="utf-8"?>
<p:tagLst xmlns:p="http://schemas.openxmlformats.org/presentationml/2006/main">
  <p:tag name="AS_UNIQUEID" val="20"/>
</p:tagLst>
</file>

<file path=ppt/tags/tag165.xml><?xml version="1.0" encoding="utf-8"?>
<p:tagLst xmlns:p="http://schemas.openxmlformats.org/presentationml/2006/main">
  <p:tag name="AS_UNIQUEID" val="21"/>
</p:tagLst>
</file>

<file path=ppt/tags/tag166.xml><?xml version="1.0" encoding="utf-8"?>
<p:tagLst xmlns:p="http://schemas.openxmlformats.org/presentationml/2006/main">
  <p:tag name="AS_UNIQUEID" val="22"/>
</p:tagLst>
</file>

<file path=ppt/tags/tag167.xml><?xml version="1.0" encoding="utf-8"?>
<p:tagLst xmlns:p="http://schemas.openxmlformats.org/presentationml/2006/main">
  <p:tag name="AS_UNIQUEID" val="23"/>
</p:tagLst>
</file>

<file path=ppt/tags/tag168.xml><?xml version="1.0" encoding="utf-8"?>
<p:tagLst xmlns:p="http://schemas.openxmlformats.org/presentationml/2006/main">
  <p:tag name="AS_UNIQUEID" val="24"/>
</p:tagLst>
</file>

<file path=ppt/tags/tag169.xml><?xml version="1.0" encoding="utf-8"?>
<p:tagLst xmlns:p="http://schemas.openxmlformats.org/presentationml/2006/main">
  <p:tag name="AS_UNIQUEID" val="25"/>
</p:tagLst>
</file>

<file path=ppt/tags/tag17.xml><?xml version="1.0" encoding="utf-8"?>
<p:tagLst xmlns:p="http://schemas.openxmlformats.org/presentationml/2006/main">
  <p:tag name="AS_UNIQUEID" val="133"/>
</p:tagLst>
</file>

<file path=ppt/tags/tag170.xml><?xml version="1.0" encoding="utf-8"?>
<p:tagLst xmlns:p="http://schemas.openxmlformats.org/presentationml/2006/main">
  <p:tag name="AS_UNIQUEID" val="26"/>
</p:tagLst>
</file>

<file path=ppt/tags/tag171.xml><?xml version="1.0" encoding="utf-8"?>
<p:tagLst xmlns:p="http://schemas.openxmlformats.org/presentationml/2006/main">
  <p:tag name="AS_UNIQUEID" val="27"/>
</p:tagLst>
</file>

<file path=ppt/tags/tag172.xml><?xml version="1.0" encoding="utf-8"?>
<p:tagLst xmlns:p="http://schemas.openxmlformats.org/presentationml/2006/main">
  <p:tag name="AS_UNIQUEID" val="28"/>
</p:tagLst>
</file>

<file path=ppt/tags/tag173.xml><?xml version="1.0" encoding="utf-8"?>
<p:tagLst xmlns:p="http://schemas.openxmlformats.org/presentationml/2006/main">
  <p:tag name="AS_UNIQUEID" val="29"/>
</p:tagLst>
</file>

<file path=ppt/tags/tag174.xml><?xml version="1.0" encoding="utf-8"?>
<p:tagLst xmlns:p="http://schemas.openxmlformats.org/presentationml/2006/main">
  <p:tag name="AS_UNIQUEID" val="30"/>
</p:tagLst>
</file>

<file path=ppt/tags/tag175.xml><?xml version="1.0" encoding="utf-8"?>
<p:tagLst xmlns:p="http://schemas.openxmlformats.org/presentationml/2006/main">
  <p:tag name="AS_UNIQUEID" val="31"/>
</p:tagLst>
</file>

<file path=ppt/tags/tag176.xml><?xml version="1.0" encoding="utf-8"?>
<p:tagLst xmlns:p="http://schemas.openxmlformats.org/presentationml/2006/main">
  <p:tag name="AS_UNIQUEID" val="32"/>
</p:tagLst>
</file>

<file path=ppt/tags/tag177.xml><?xml version="1.0" encoding="utf-8"?>
<p:tagLst xmlns:p="http://schemas.openxmlformats.org/presentationml/2006/main">
  <p:tag name="AS_UNIQUEID" val="33"/>
</p:tagLst>
</file>

<file path=ppt/tags/tag178.xml><?xml version="1.0" encoding="utf-8"?>
<p:tagLst xmlns:p="http://schemas.openxmlformats.org/presentationml/2006/main">
  <p:tag name="AS_UNIQUEID" val="34"/>
</p:tagLst>
</file>

<file path=ppt/tags/tag179.xml><?xml version="1.0" encoding="utf-8"?>
<p:tagLst xmlns:p="http://schemas.openxmlformats.org/presentationml/2006/main">
  <p:tag name="AS_UNIQUEID" val="35"/>
</p:tagLst>
</file>

<file path=ppt/tags/tag18.xml><?xml version="1.0" encoding="utf-8"?>
<p:tagLst xmlns:p="http://schemas.openxmlformats.org/presentationml/2006/main">
  <p:tag name="AS_UNIQUEID" val="134"/>
</p:tagLst>
</file>

<file path=ppt/tags/tag180.xml><?xml version="1.0" encoding="utf-8"?>
<p:tagLst xmlns:p="http://schemas.openxmlformats.org/presentationml/2006/main">
  <p:tag name="AS_UNIQUEID" val="36"/>
</p:tagLst>
</file>

<file path=ppt/tags/tag181.xml><?xml version="1.0" encoding="utf-8"?>
<p:tagLst xmlns:p="http://schemas.openxmlformats.org/presentationml/2006/main">
  <p:tag name="AS_UNIQUEID" val="37"/>
</p:tagLst>
</file>

<file path=ppt/tags/tag182.xml><?xml version="1.0" encoding="utf-8"?>
<p:tagLst xmlns:p="http://schemas.openxmlformats.org/presentationml/2006/main">
  <p:tag name="AS_UNIQUEID" val="38"/>
</p:tagLst>
</file>

<file path=ppt/tags/tag183.xml><?xml version="1.0" encoding="utf-8"?>
<p:tagLst xmlns:p="http://schemas.openxmlformats.org/presentationml/2006/main">
  <p:tag name="AS_UNIQUEID" val="39"/>
</p:tagLst>
</file>

<file path=ppt/tags/tag184.xml><?xml version="1.0" encoding="utf-8"?>
<p:tagLst xmlns:p="http://schemas.openxmlformats.org/presentationml/2006/main">
  <p:tag name="AS_UNIQUEID" val="40"/>
</p:tagLst>
</file>

<file path=ppt/tags/tag185.xml><?xml version="1.0" encoding="utf-8"?>
<p:tagLst xmlns:p="http://schemas.openxmlformats.org/presentationml/2006/main">
  <p:tag name="AS_UNIQUEID" val="41"/>
</p:tagLst>
</file>

<file path=ppt/tags/tag186.xml><?xml version="1.0" encoding="utf-8"?>
<p:tagLst xmlns:p="http://schemas.openxmlformats.org/presentationml/2006/main">
  <p:tag name="AS_UNIQUEID" val="42"/>
</p:tagLst>
</file>

<file path=ppt/tags/tag187.xml><?xml version="1.0" encoding="utf-8"?>
<p:tagLst xmlns:p="http://schemas.openxmlformats.org/presentationml/2006/main">
  <p:tag name="AS_UNIQUEID" val="43"/>
</p:tagLst>
</file>

<file path=ppt/tags/tag188.xml><?xml version="1.0" encoding="utf-8"?>
<p:tagLst xmlns:p="http://schemas.openxmlformats.org/presentationml/2006/main">
  <p:tag name="AS_UNIQUEID" val="44"/>
</p:tagLst>
</file>

<file path=ppt/tags/tag189.xml><?xml version="1.0" encoding="utf-8"?>
<p:tagLst xmlns:p="http://schemas.openxmlformats.org/presentationml/2006/main">
  <p:tag name="AS_UNIQUEID" val="45"/>
</p:tagLst>
</file>

<file path=ppt/tags/tag19.xml><?xml version="1.0" encoding="utf-8"?>
<p:tagLst xmlns:p="http://schemas.openxmlformats.org/presentationml/2006/main">
  <p:tag name="AS_UNIQUEID" val="135"/>
</p:tagLst>
</file>

<file path=ppt/tags/tag190.xml><?xml version="1.0" encoding="utf-8"?>
<p:tagLst xmlns:p="http://schemas.openxmlformats.org/presentationml/2006/main">
  <p:tag name="AS_UNIQUEID" val="46"/>
</p:tagLst>
</file>

<file path=ppt/tags/tag191.xml><?xml version="1.0" encoding="utf-8"?>
<p:tagLst xmlns:p="http://schemas.openxmlformats.org/presentationml/2006/main">
  <p:tag name="AS_UNIQUEID" val="47"/>
</p:tagLst>
</file>

<file path=ppt/tags/tag192.xml><?xml version="1.0" encoding="utf-8"?>
<p:tagLst xmlns:p="http://schemas.openxmlformats.org/presentationml/2006/main">
  <p:tag name="AS_UNIQUEID" val="48"/>
</p:tagLst>
</file>

<file path=ppt/tags/tag193.xml><?xml version="1.0" encoding="utf-8"?>
<p:tagLst xmlns:p="http://schemas.openxmlformats.org/presentationml/2006/main">
  <p:tag name="AS_UNIQUEID" val="49"/>
</p:tagLst>
</file>

<file path=ppt/tags/tag194.xml><?xml version="1.0" encoding="utf-8"?>
<p:tagLst xmlns:p="http://schemas.openxmlformats.org/presentationml/2006/main">
  <p:tag name="AS_UNIQUEID" val="50"/>
</p:tagLst>
</file>

<file path=ppt/tags/tag195.xml><?xml version="1.0" encoding="utf-8"?>
<p:tagLst xmlns:p="http://schemas.openxmlformats.org/presentationml/2006/main">
  <p:tag name="AS_UNIQUEID" val="51"/>
</p:tagLst>
</file>

<file path=ppt/tags/tag196.xml><?xml version="1.0" encoding="utf-8"?>
<p:tagLst xmlns:p="http://schemas.openxmlformats.org/presentationml/2006/main">
  <p:tag name="AS_UNIQUEID" val="52"/>
</p:tagLst>
</file>

<file path=ppt/tags/tag197.xml><?xml version="1.0" encoding="utf-8"?>
<p:tagLst xmlns:p="http://schemas.openxmlformats.org/presentationml/2006/main">
  <p:tag name="AS_UNIQUEID" val="53"/>
</p:tagLst>
</file>

<file path=ppt/tags/tag198.xml><?xml version="1.0" encoding="utf-8"?>
<p:tagLst xmlns:p="http://schemas.openxmlformats.org/presentationml/2006/main">
  <p:tag name="AS_UNIQUEID" val="54"/>
</p:tagLst>
</file>

<file path=ppt/tags/tag199.xml><?xml version="1.0" encoding="utf-8"?>
<p:tagLst xmlns:p="http://schemas.openxmlformats.org/presentationml/2006/main">
  <p:tag name="AS_UNIQUEID" val="55"/>
</p:tagLst>
</file>

<file path=ppt/tags/tag2.xml><?xml version="1.0" encoding="utf-8"?>
<p:tagLst xmlns:p="http://schemas.openxmlformats.org/presentationml/2006/main">
  <p:tag name="AS_UNIQUEID" val="118"/>
</p:tagLst>
</file>

<file path=ppt/tags/tag20.xml><?xml version="1.0" encoding="utf-8"?>
<p:tagLst xmlns:p="http://schemas.openxmlformats.org/presentationml/2006/main">
  <p:tag name="AS_UNIQUEID" val="136"/>
</p:tagLst>
</file>

<file path=ppt/tags/tag200.xml><?xml version="1.0" encoding="utf-8"?>
<p:tagLst xmlns:p="http://schemas.openxmlformats.org/presentationml/2006/main">
  <p:tag name="AS_UNIQUEID" val="56"/>
</p:tagLst>
</file>

<file path=ppt/tags/tag201.xml><?xml version="1.0" encoding="utf-8"?>
<p:tagLst xmlns:p="http://schemas.openxmlformats.org/presentationml/2006/main">
  <p:tag name="AS_UNIQUEID" val="57"/>
</p:tagLst>
</file>

<file path=ppt/tags/tag202.xml><?xml version="1.0" encoding="utf-8"?>
<p:tagLst xmlns:p="http://schemas.openxmlformats.org/presentationml/2006/main">
  <p:tag name="AS_UNIQUEID" val="58"/>
</p:tagLst>
</file>

<file path=ppt/tags/tag203.xml><?xml version="1.0" encoding="utf-8"?>
<p:tagLst xmlns:p="http://schemas.openxmlformats.org/presentationml/2006/main">
  <p:tag name="AS_UNIQUEID" val="59"/>
</p:tagLst>
</file>

<file path=ppt/tags/tag204.xml><?xml version="1.0" encoding="utf-8"?>
<p:tagLst xmlns:p="http://schemas.openxmlformats.org/presentationml/2006/main">
  <p:tag name="AS_UNIQUEID" val="60"/>
</p:tagLst>
</file>

<file path=ppt/tags/tag205.xml><?xml version="1.0" encoding="utf-8"?>
<p:tagLst xmlns:p="http://schemas.openxmlformats.org/presentationml/2006/main">
  <p:tag name="AS_UNIQUEID" val="61"/>
</p:tagLst>
</file>

<file path=ppt/tags/tag206.xml><?xml version="1.0" encoding="utf-8"?>
<p:tagLst xmlns:p="http://schemas.openxmlformats.org/presentationml/2006/main">
  <p:tag name="AS_UNIQUEID" val="62"/>
</p:tagLst>
</file>

<file path=ppt/tags/tag207.xml><?xml version="1.0" encoding="utf-8"?>
<p:tagLst xmlns:p="http://schemas.openxmlformats.org/presentationml/2006/main">
  <p:tag name="AS_UNIQUEID" val="63"/>
</p:tagLst>
</file>

<file path=ppt/tags/tag208.xml><?xml version="1.0" encoding="utf-8"?>
<p:tagLst xmlns:p="http://schemas.openxmlformats.org/presentationml/2006/main">
  <p:tag name="AS_UNIQUEID" val="64"/>
</p:tagLst>
</file>

<file path=ppt/tags/tag209.xml><?xml version="1.0" encoding="utf-8"?>
<p:tagLst xmlns:p="http://schemas.openxmlformats.org/presentationml/2006/main">
  <p:tag name="AS_UNIQUEID" val="65"/>
</p:tagLst>
</file>

<file path=ppt/tags/tag21.xml><?xml version="1.0" encoding="utf-8"?>
<p:tagLst xmlns:p="http://schemas.openxmlformats.org/presentationml/2006/main">
  <p:tag name="AS_UNIQUEID" val="137"/>
</p:tagLst>
</file>

<file path=ppt/tags/tag210.xml><?xml version="1.0" encoding="utf-8"?>
<p:tagLst xmlns:p="http://schemas.openxmlformats.org/presentationml/2006/main">
  <p:tag name="AS_UNIQUEID" val="66"/>
</p:tagLst>
</file>

<file path=ppt/tags/tag211.xml><?xml version="1.0" encoding="utf-8"?>
<p:tagLst xmlns:p="http://schemas.openxmlformats.org/presentationml/2006/main">
  <p:tag name="AS_UNIQUEID" val="67"/>
</p:tagLst>
</file>

<file path=ppt/tags/tag212.xml><?xml version="1.0" encoding="utf-8"?>
<p:tagLst xmlns:p="http://schemas.openxmlformats.org/presentationml/2006/main">
  <p:tag name="AS_UNIQUEID" val="68"/>
</p:tagLst>
</file>

<file path=ppt/tags/tag213.xml><?xml version="1.0" encoding="utf-8"?>
<p:tagLst xmlns:p="http://schemas.openxmlformats.org/presentationml/2006/main">
  <p:tag name="AS_UNIQUEID" val="69"/>
</p:tagLst>
</file>

<file path=ppt/tags/tag214.xml><?xml version="1.0" encoding="utf-8"?>
<p:tagLst xmlns:p="http://schemas.openxmlformats.org/presentationml/2006/main">
  <p:tag name="AS_UNIQUEID" val="70"/>
</p:tagLst>
</file>

<file path=ppt/tags/tag215.xml><?xml version="1.0" encoding="utf-8"?>
<p:tagLst xmlns:p="http://schemas.openxmlformats.org/presentationml/2006/main">
  <p:tag name="AS_UNIQUEID" val="71"/>
</p:tagLst>
</file>

<file path=ppt/tags/tag216.xml><?xml version="1.0" encoding="utf-8"?>
<p:tagLst xmlns:p="http://schemas.openxmlformats.org/presentationml/2006/main">
  <p:tag name="AS_UNIQUEID" val="72"/>
</p:tagLst>
</file>

<file path=ppt/tags/tag217.xml><?xml version="1.0" encoding="utf-8"?>
<p:tagLst xmlns:p="http://schemas.openxmlformats.org/presentationml/2006/main">
  <p:tag name="AS_UNIQUEID" val="73"/>
</p:tagLst>
</file>

<file path=ppt/tags/tag218.xml><?xml version="1.0" encoding="utf-8"?>
<p:tagLst xmlns:p="http://schemas.openxmlformats.org/presentationml/2006/main">
  <p:tag name="AS_UNIQUEID" val="74"/>
</p:tagLst>
</file>

<file path=ppt/tags/tag219.xml><?xml version="1.0" encoding="utf-8"?>
<p:tagLst xmlns:p="http://schemas.openxmlformats.org/presentationml/2006/main">
  <p:tag name="AS_UNIQUEID" val="75"/>
</p:tagLst>
</file>

<file path=ppt/tags/tag22.xml><?xml version="1.0" encoding="utf-8"?>
<p:tagLst xmlns:p="http://schemas.openxmlformats.org/presentationml/2006/main">
  <p:tag name="AS_UNIQUEID" val="138"/>
</p:tagLst>
</file>

<file path=ppt/tags/tag220.xml><?xml version="1.0" encoding="utf-8"?>
<p:tagLst xmlns:p="http://schemas.openxmlformats.org/presentationml/2006/main">
  <p:tag name="AS_UNIQUEID" val="76"/>
</p:tagLst>
</file>

<file path=ppt/tags/tag221.xml><?xml version="1.0" encoding="utf-8"?>
<p:tagLst xmlns:p="http://schemas.openxmlformats.org/presentationml/2006/main">
  <p:tag name="AS_UNIQUEID" val="77"/>
</p:tagLst>
</file>

<file path=ppt/tags/tag222.xml><?xml version="1.0" encoding="utf-8"?>
<p:tagLst xmlns:p="http://schemas.openxmlformats.org/presentationml/2006/main">
  <p:tag name="AS_UNIQUEID" val="78"/>
</p:tagLst>
</file>

<file path=ppt/tags/tag223.xml><?xml version="1.0" encoding="utf-8"?>
<p:tagLst xmlns:p="http://schemas.openxmlformats.org/presentationml/2006/main">
  <p:tag name="AS_UNIQUEID" val="79"/>
</p:tagLst>
</file>

<file path=ppt/tags/tag224.xml><?xml version="1.0" encoding="utf-8"?>
<p:tagLst xmlns:p="http://schemas.openxmlformats.org/presentationml/2006/main">
  <p:tag name="AS_UNIQUEID" val="80"/>
</p:tagLst>
</file>

<file path=ppt/tags/tag225.xml><?xml version="1.0" encoding="utf-8"?>
<p:tagLst xmlns:p="http://schemas.openxmlformats.org/presentationml/2006/main">
  <p:tag name="AS_UNIQUEID" val="81"/>
</p:tagLst>
</file>

<file path=ppt/tags/tag226.xml><?xml version="1.0" encoding="utf-8"?>
<p:tagLst xmlns:p="http://schemas.openxmlformats.org/presentationml/2006/main">
  <p:tag name="AS_UNIQUEID" val="82"/>
</p:tagLst>
</file>

<file path=ppt/tags/tag227.xml><?xml version="1.0" encoding="utf-8"?>
<p:tagLst xmlns:p="http://schemas.openxmlformats.org/presentationml/2006/main">
  <p:tag name="AS_UNIQUEID" val="83"/>
</p:tagLst>
</file>

<file path=ppt/tags/tag228.xml><?xml version="1.0" encoding="utf-8"?>
<p:tagLst xmlns:p="http://schemas.openxmlformats.org/presentationml/2006/main">
  <p:tag name="AS_UNIQUEID" val="84"/>
</p:tagLst>
</file>

<file path=ppt/tags/tag229.xml><?xml version="1.0" encoding="utf-8"?>
<p:tagLst xmlns:p="http://schemas.openxmlformats.org/presentationml/2006/main">
  <p:tag name="AS_UNIQUEID" val="85"/>
</p:tagLst>
</file>

<file path=ppt/tags/tag23.xml><?xml version="1.0" encoding="utf-8"?>
<p:tagLst xmlns:p="http://schemas.openxmlformats.org/presentationml/2006/main">
  <p:tag name="AS_UNIQUEID" val="139"/>
</p:tagLst>
</file>

<file path=ppt/tags/tag230.xml><?xml version="1.0" encoding="utf-8"?>
<p:tagLst xmlns:p="http://schemas.openxmlformats.org/presentationml/2006/main">
  <p:tag name="AS_UNIQUEID" val="86"/>
</p:tagLst>
</file>

<file path=ppt/tags/tag231.xml><?xml version="1.0" encoding="utf-8"?>
<p:tagLst xmlns:p="http://schemas.openxmlformats.org/presentationml/2006/main">
  <p:tag name="AS_UNIQUEID" val="87"/>
</p:tagLst>
</file>

<file path=ppt/tags/tag232.xml><?xml version="1.0" encoding="utf-8"?>
<p:tagLst xmlns:p="http://schemas.openxmlformats.org/presentationml/2006/main">
  <p:tag name="AS_UNIQUEID" val="88"/>
</p:tagLst>
</file>

<file path=ppt/tags/tag233.xml><?xml version="1.0" encoding="utf-8"?>
<p:tagLst xmlns:p="http://schemas.openxmlformats.org/presentationml/2006/main">
  <p:tag name="AS_UNIQUEID" val="89"/>
</p:tagLst>
</file>

<file path=ppt/tags/tag234.xml><?xml version="1.0" encoding="utf-8"?>
<p:tagLst xmlns:p="http://schemas.openxmlformats.org/presentationml/2006/main">
  <p:tag name="AS_UNIQUEID" val="90"/>
</p:tagLst>
</file>

<file path=ppt/tags/tag235.xml><?xml version="1.0" encoding="utf-8"?>
<p:tagLst xmlns:p="http://schemas.openxmlformats.org/presentationml/2006/main">
  <p:tag name="AS_UNIQUEID" val="91"/>
</p:tagLst>
</file>

<file path=ppt/tags/tag236.xml><?xml version="1.0" encoding="utf-8"?>
<p:tagLst xmlns:p="http://schemas.openxmlformats.org/presentationml/2006/main">
  <p:tag name="AS_UNIQUEID" val="92"/>
</p:tagLst>
</file>

<file path=ppt/tags/tag237.xml><?xml version="1.0" encoding="utf-8"?>
<p:tagLst xmlns:p="http://schemas.openxmlformats.org/presentationml/2006/main">
  <p:tag name="AS_UNIQUEID" val="93"/>
</p:tagLst>
</file>

<file path=ppt/tags/tag238.xml><?xml version="1.0" encoding="utf-8"?>
<p:tagLst xmlns:p="http://schemas.openxmlformats.org/presentationml/2006/main">
  <p:tag name="AS_UNIQUEID" val="94"/>
</p:tagLst>
</file>

<file path=ppt/tags/tag239.xml><?xml version="1.0" encoding="utf-8"?>
<p:tagLst xmlns:p="http://schemas.openxmlformats.org/presentationml/2006/main">
  <p:tag name="AS_UNIQUEID" val="95"/>
</p:tagLst>
</file>

<file path=ppt/tags/tag24.xml><?xml version="1.0" encoding="utf-8"?>
<p:tagLst xmlns:p="http://schemas.openxmlformats.org/presentationml/2006/main">
  <p:tag name="AS_UNIQUEID" val="140"/>
</p:tagLst>
</file>

<file path=ppt/tags/tag240.xml><?xml version="1.0" encoding="utf-8"?>
<p:tagLst xmlns:p="http://schemas.openxmlformats.org/presentationml/2006/main">
  <p:tag name="AS_UNIQUEID" val="96"/>
</p:tagLst>
</file>

<file path=ppt/tags/tag241.xml><?xml version="1.0" encoding="utf-8"?>
<p:tagLst xmlns:p="http://schemas.openxmlformats.org/presentationml/2006/main">
  <p:tag name="AS_UNIQUEID" val="97"/>
</p:tagLst>
</file>

<file path=ppt/tags/tag242.xml><?xml version="1.0" encoding="utf-8"?>
<p:tagLst xmlns:p="http://schemas.openxmlformats.org/presentationml/2006/main">
  <p:tag name="AS_UNIQUEID" val="98"/>
</p:tagLst>
</file>

<file path=ppt/tags/tag243.xml><?xml version="1.0" encoding="utf-8"?>
<p:tagLst xmlns:p="http://schemas.openxmlformats.org/presentationml/2006/main">
  <p:tag name="AS_UNIQUEID" val="99"/>
</p:tagLst>
</file>

<file path=ppt/tags/tag244.xml><?xml version="1.0" encoding="utf-8"?>
<p:tagLst xmlns:p="http://schemas.openxmlformats.org/presentationml/2006/main">
  <p:tag name="AS_UNIQUEID" val="100"/>
</p:tagLst>
</file>

<file path=ppt/tags/tag245.xml><?xml version="1.0" encoding="utf-8"?>
<p:tagLst xmlns:p="http://schemas.openxmlformats.org/presentationml/2006/main">
  <p:tag name="AS_UNIQUEID" val="101"/>
</p:tagLst>
</file>

<file path=ppt/tags/tag246.xml><?xml version="1.0" encoding="utf-8"?>
<p:tagLst xmlns:p="http://schemas.openxmlformats.org/presentationml/2006/main">
  <p:tag name="AS_UNIQUEID" val="102"/>
</p:tagLst>
</file>

<file path=ppt/tags/tag247.xml><?xml version="1.0" encoding="utf-8"?>
<p:tagLst xmlns:p="http://schemas.openxmlformats.org/presentationml/2006/main">
  <p:tag name="AS_UNIQUEID" val="103"/>
</p:tagLst>
</file>

<file path=ppt/tags/tag248.xml><?xml version="1.0" encoding="utf-8"?>
<p:tagLst xmlns:p="http://schemas.openxmlformats.org/presentationml/2006/main">
  <p:tag name="AS_UNIQUEID" val="104"/>
</p:tagLst>
</file>

<file path=ppt/tags/tag249.xml><?xml version="1.0" encoding="utf-8"?>
<p:tagLst xmlns:p="http://schemas.openxmlformats.org/presentationml/2006/main">
  <p:tag name="AS_UNIQUEID" val="105"/>
</p:tagLst>
</file>

<file path=ppt/tags/tag25.xml><?xml version="1.0" encoding="utf-8"?>
<p:tagLst xmlns:p="http://schemas.openxmlformats.org/presentationml/2006/main">
  <p:tag name="AS_UNIQUEID" val="141"/>
</p:tagLst>
</file>

<file path=ppt/tags/tag250.xml><?xml version="1.0" encoding="utf-8"?>
<p:tagLst xmlns:p="http://schemas.openxmlformats.org/presentationml/2006/main">
  <p:tag name="AS_UNIQUEID" val="106"/>
</p:tagLst>
</file>

<file path=ppt/tags/tag251.xml><?xml version="1.0" encoding="utf-8"?>
<p:tagLst xmlns:p="http://schemas.openxmlformats.org/presentationml/2006/main">
  <p:tag name="AS_UNIQUEID" val="107"/>
</p:tagLst>
</file>

<file path=ppt/tags/tag252.xml><?xml version="1.0" encoding="utf-8"?>
<p:tagLst xmlns:p="http://schemas.openxmlformats.org/presentationml/2006/main">
  <p:tag name="AS_UNIQUEID" val="108"/>
</p:tagLst>
</file>

<file path=ppt/tags/tag253.xml><?xml version="1.0" encoding="utf-8"?>
<p:tagLst xmlns:p="http://schemas.openxmlformats.org/presentationml/2006/main">
  <p:tag name="AS_UNIQUEID" val="109"/>
</p:tagLst>
</file>

<file path=ppt/tags/tag254.xml><?xml version="1.0" encoding="utf-8"?>
<p:tagLst xmlns:p="http://schemas.openxmlformats.org/presentationml/2006/main">
  <p:tag name="AS_UNIQUEID" val="110"/>
</p:tagLst>
</file>

<file path=ppt/tags/tag255.xml><?xml version="1.0" encoding="utf-8"?>
<p:tagLst xmlns:p="http://schemas.openxmlformats.org/presentationml/2006/main">
  <p:tag name="AS_UNIQUEID" val="111"/>
</p:tagLst>
</file>

<file path=ppt/tags/tag256.xml><?xml version="1.0" encoding="utf-8"?>
<p:tagLst xmlns:p="http://schemas.openxmlformats.org/presentationml/2006/main">
  <p:tag name="AS_UNIQUEID" val="112"/>
</p:tagLst>
</file>

<file path=ppt/tags/tag257.xml><?xml version="1.0" encoding="utf-8"?>
<p:tagLst xmlns:p="http://schemas.openxmlformats.org/presentationml/2006/main">
  <p:tag name="AS_UNIQUEID" val="113"/>
</p:tagLst>
</file>

<file path=ppt/tags/tag258.xml><?xml version="1.0" encoding="utf-8"?>
<p:tagLst xmlns:p="http://schemas.openxmlformats.org/presentationml/2006/main">
  <p:tag name="AS_UNIQUEID" val="114"/>
</p:tagLst>
</file>

<file path=ppt/tags/tag259.xml><?xml version="1.0" encoding="utf-8"?>
<p:tagLst xmlns:p="http://schemas.openxmlformats.org/presentationml/2006/main">
  <p:tag name="AS_UNIQUEID" val="115"/>
</p:tagLst>
</file>

<file path=ppt/tags/tag26.xml><?xml version="1.0" encoding="utf-8"?>
<p:tagLst xmlns:p="http://schemas.openxmlformats.org/presentationml/2006/main">
  <p:tag name="AS_UNIQUEID" val="142"/>
</p:tagLst>
</file>

<file path=ppt/tags/tag260.xml><?xml version="1.0" encoding="utf-8"?>
<p:tagLst xmlns:p="http://schemas.openxmlformats.org/presentationml/2006/main">
  <p:tag name="AS_UNIQUEID" val="116"/>
</p:tagLst>
</file>

<file path=ppt/tags/tag26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7.xml><?xml version="1.0" encoding="utf-8"?>
<p:tagLst xmlns:p="http://schemas.openxmlformats.org/presentationml/2006/main">
  <p:tag name="AS_UNIQUEID" val="143"/>
</p:tagLst>
</file>

<file path=ppt/tags/tag28.xml><?xml version="1.0" encoding="utf-8"?>
<p:tagLst xmlns:p="http://schemas.openxmlformats.org/presentationml/2006/main">
  <p:tag name="AS_UNIQUEID" val="144"/>
</p:tagLst>
</file>

<file path=ppt/tags/tag29.xml><?xml version="1.0" encoding="utf-8"?>
<p:tagLst xmlns:p="http://schemas.openxmlformats.org/presentationml/2006/main">
  <p:tag name="AS_UNIQUEID" val="145"/>
</p:tagLst>
</file>

<file path=ppt/tags/tag3.xml><?xml version="1.0" encoding="utf-8"?>
<p:tagLst xmlns:p="http://schemas.openxmlformats.org/presentationml/2006/main">
  <p:tag name="AS_UNIQUEID" val="119"/>
</p:tagLst>
</file>

<file path=ppt/tags/tag30.xml><?xml version="1.0" encoding="utf-8"?>
<p:tagLst xmlns:p="http://schemas.openxmlformats.org/presentationml/2006/main">
  <p:tag name="AS_UNIQUEID" val="146"/>
</p:tagLst>
</file>

<file path=ppt/tags/tag31.xml><?xml version="1.0" encoding="utf-8"?>
<p:tagLst xmlns:p="http://schemas.openxmlformats.org/presentationml/2006/main">
  <p:tag name="AS_UNIQUEID" val="147"/>
</p:tagLst>
</file>

<file path=ppt/tags/tag32.xml><?xml version="1.0" encoding="utf-8"?>
<p:tagLst xmlns:p="http://schemas.openxmlformats.org/presentationml/2006/main">
  <p:tag name="AS_UNIQUEID" val="148"/>
</p:tagLst>
</file>

<file path=ppt/tags/tag33.xml><?xml version="1.0" encoding="utf-8"?>
<p:tagLst xmlns:p="http://schemas.openxmlformats.org/presentationml/2006/main">
  <p:tag name="AS_UNIQUEID" val="149"/>
</p:tagLst>
</file>

<file path=ppt/tags/tag34.xml><?xml version="1.0" encoding="utf-8"?>
<p:tagLst xmlns:p="http://schemas.openxmlformats.org/presentationml/2006/main">
  <p:tag name="AS_UNIQUEID" val="150"/>
</p:tagLst>
</file>

<file path=ppt/tags/tag35.xml><?xml version="1.0" encoding="utf-8"?>
<p:tagLst xmlns:p="http://schemas.openxmlformats.org/presentationml/2006/main">
  <p:tag name="AS_UNIQUEID" val="151"/>
</p:tagLst>
</file>

<file path=ppt/tags/tag36.xml><?xml version="1.0" encoding="utf-8"?>
<p:tagLst xmlns:p="http://schemas.openxmlformats.org/presentationml/2006/main">
  <p:tag name="AS_UNIQUEID" val="152"/>
</p:tagLst>
</file>

<file path=ppt/tags/tag37.xml><?xml version="1.0" encoding="utf-8"?>
<p:tagLst xmlns:p="http://schemas.openxmlformats.org/presentationml/2006/main">
  <p:tag name="AS_UNIQUEID" val="153"/>
</p:tagLst>
</file>

<file path=ppt/tags/tag38.xml><?xml version="1.0" encoding="utf-8"?>
<p:tagLst xmlns:p="http://schemas.openxmlformats.org/presentationml/2006/main">
  <p:tag name="AS_UNIQUEID" val="154"/>
</p:tagLst>
</file>

<file path=ppt/tags/tag39.xml><?xml version="1.0" encoding="utf-8"?>
<p:tagLst xmlns:p="http://schemas.openxmlformats.org/presentationml/2006/main">
  <p:tag name="AS_UNIQUEID" val="155"/>
</p:tagLst>
</file>

<file path=ppt/tags/tag4.xml><?xml version="1.0" encoding="utf-8"?>
<p:tagLst xmlns:p="http://schemas.openxmlformats.org/presentationml/2006/main">
  <p:tag name="AS_UNIQUEID" val="120"/>
</p:tagLst>
</file>

<file path=ppt/tags/tag40.xml><?xml version="1.0" encoding="utf-8"?>
<p:tagLst xmlns:p="http://schemas.openxmlformats.org/presentationml/2006/main">
  <p:tag name="AS_UNIQUEID" val="156"/>
</p:tagLst>
</file>

<file path=ppt/tags/tag41.xml><?xml version="1.0" encoding="utf-8"?>
<p:tagLst xmlns:p="http://schemas.openxmlformats.org/presentationml/2006/main">
  <p:tag name="AS_UNIQUEID" val="157"/>
</p:tagLst>
</file>

<file path=ppt/tags/tag42.xml><?xml version="1.0" encoding="utf-8"?>
<p:tagLst xmlns:p="http://schemas.openxmlformats.org/presentationml/2006/main">
  <p:tag name="AS_UNIQUEID" val="158"/>
</p:tagLst>
</file>

<file path=ppt/tags/tag43.xml><?xml version="1.0" encoding="utf-8"?>
<p:tagLst xmlns:p="http://schemas.openxmlformats.org/presentationml/2006/main">
  <p:tag name="AS_UNIQUEID" val="159"/>
</p:tagLst>
</file>

<file path=ppt/tags/tag44.xml><?xml version="1.0" encoding="utf-8"?>
<p:tagLst xmlns:p="http://schemas.openxmlformats.org/presentationml/2006/main">
  <p:tag name="AS_UNIQUEID" val="160"/>
</p:tagLst>
</file>

<file path=ppt/tags/tag45.xml><?xml version="1.0" encoding="utf-8"?>
<p:tagLst xmlns:p="http://schemas.openxmlformats.org/presentationml/2006/main">
  <p:tag name="AS_UNIQUEID" val="161"/>
</p:tagLst>
</file>

<file path=ppt/tags/tag46.xml><?xml version="1.0" encoding="utf-8"?>
<p:tagLst xmlns:p="http://schemas.openxmlformats.org/presentationml/2006/main">
  <p:tag name="AS_UNIQUEID" val="162"/>
</p:tagLst>
</file>

<file path=ppt/tags/tag47.xml><?xml version="1.0" encoding="utf-8"?>
<p:tagLst xmlns:p="http://schemas.openxmlformats.org/presentationml/2006/main">
  <p:tag name="AS_UNIQUEID" val="163"/>
</p:tagLst>
</file>

<file path=ppt/tags/tag48.xml><?xml version="1.0" encoding="utf-8"?>
<p:tagLst xmlns:p="http://schemas.openxmlformats.org/presentationml/2006/main">
  <p:tag name="AS_UNIQUEID" val="164"/>
</p:tagLst>
</file>

<file path=ppt/tags/tag49.xml><?xml version="1.0" encoding="utf-8"?>
<p:tagLst xmlns:p="http://schemas.openxmlformats.org/presentationml/2006/main">
  <p:tag name="AS_UNIQUEID" val="165"/>
</p:tagLst>
</file>

<file path=ppt/tags/tag5.xml><?xml version="1.0" encoding="utf-8"?>
<p:tagLst xmlns:p="http://schemas.openxmlformats.org/presentationml/2006/main">
  <p:tag name="AS_UNIQUEID" val="121"/>
</p:tagLst>
</file>

<file path=ppt/tags/tag50.xml><?xml version="1.0" encoding="utf-8"?>
<p:tagLst xmlns:p="http://schemas.openxmlformats.org/presentationml/2006/main">
  <p:tag name="AS_UNIQUEID" val="166"/>
</p:tagLst>
</file>

<file path=ppt/tags/tag51.xml><?xml version="1.0" encoding="utf-8"?>
<p:tagLst xmlns:p="http://schemas.openxmlformats.org/presentationml/2006/main">
  <p:tag name="AS_UNIQUEID" val="167"/>
</p:tagLst>
</file>

<file path=ppt/tags/tag52.xml><?xml version="1.0" encoding="utf-8"?>
<p:tagLst xmlns:p="http://schemas.openxmlformats.org/presentationml/2006/main">
  <p:tag name="AS_UNIQUEID" val="168"/>
</p:tagLst>
</file>

<file path=ppt/tags/tag53.xml><?xml version="1.0" encoding="utf-8"?>
<p:tagLst xmlns:p="http://schemas.openxmlformats.org/presentationml/2006/main">
  <p:tag name="AS_UNIQUEID" val="169"/>
</p:tagLst>
</file>

<file path=ppt/tags/tag54.xml><?xml version="1.0" encoding="utf-8"?>
<p:tagLst xmlns:p="http://schemas.openxmlformats.org/presentationml/2006/main">
  <p:tag name="AS_UNIQUEID" val="170"/>
</p:tagLst>
</file>

<file path=ppt/tags/tag55.xml><?xml version="1.0" encoding="utf-8"?>
<p:tagLst xmlns:p="http://schemas.openxmlformats.org/presentationml/2006/main">
  <p:tag name="AS_UNIQUEID" val="171"/>
</p:tagLst>
</file>

<file path=ppt/tags/tag56.xml><?xml version="1.0" encoding="utf-8"?>
<p:tagLst xmlns:p="http://schemas.openxmlformats.org/presentationml/2006/main">
  <p:tag name="AS_UNIQUEID" val="172"/>
</p:tagLst>
</file>

<file path=ppt/tags/tag57.xml><?xml version="1.0" encoding="utf-8"?>
<p:tagLst xmlns:p="http://schemas.openxmlformats.org/presentationml/2006/main">
  <p:tag name="AS_UNIQUEID" val="173"/>
</p:tagLst>
</file>

<file path=ppt/tags/tag58.xml><?xml version="1.0" encoding="utf-8"?>
<p:tagLst xmlns:p="http://schemas.openxmlformats.org/presentationml/2006/main">
  <p:tag name="AS_UNIQUEID" val="174"/>
</p:tagLst>
</file>

<file path=ppt/tags/tag59.xml><?xml version="1.0" encoding="utf-8"?>
<p:tagLst xmlns:p="http://schemas.openxmlformats.org/presentationml/2006/main">
  <p:tag name="AS_UNIQUEID" val="175"/>
</p:tagLst>
</file>

<file path=ppt/tags/tag6.xml><?xml version="1.0" encoding="utf-8"?>
<p:tagLst xmlns:p="http://schemas.openxmlformats.org/presentationml/2006/main">
  <p:tag name="AS_UNIQUEID" val="122"/>
</p:tagLst>
</file>

<file path=ppt/tags/tag60.xml><?xml version="1.0" encoding="utf-8"?>
<p:tagLst xmlns:p="http://schemas.openxmlformats.org/presentationml/2006/main">
  <p:tag name="AS_UNIQUEID" val="176"/>
</p:tagLst>
</file>

<file path=ppt/tags/tag61.xml><?xml version="1.0" encoding="utf-8"?>
<p:tagLst xmlns:p="http://schemas.openxmlformats.org/presentationml/2006/main">
  <p:tag name="AS_UNIQUEID" val="177"/>
</p:tagLst>
</file>

<file path=ppt/tags/tag62.xml><?xml version="1.0" encoding="utf-8"?>
<p:tagLst xmlns:p="http://schemas.openxmlformats.org/presentationml/2006/main">
  <p:tag name="AS_UNIQUEID" val="178"/>
</p:tagLst>
</file>

<file path=ppt/tags/tag63.xml><?xml version="1.0" encoding="utf-8"?>
<p:tagLst xmlns:p="http://schemas.openxmlformats.org/presentationml/2006/main">
  <p:tag name="AS_UNIQUEID" val="179"/>
</p:tagLst>
</file>

<file path=ppt/tags/tag64.xml><?xml version="1.0" encoding="utf-8"?>
<p:tagLst xmlns:p="http://schemas.openxmlformats.org/presentationml/2006/main">
  <p:tag name="AS_UNIQUEID" val="180"/>
</p:tagLst>
</file>

<file path=ppt/tags/tag65.xml><?xml version="1.0" encoding="utf-8"?>
<p:tagLst xmlns:p="http://schemas.openxmlformats.org/presentationml/2006/main">
  <p:tag name="AS_UNIQUEID" val="181"/>
</p:tagLst>
</file>

<file path=ppt/tags/tag66.xml><?xml version="1.0" encoding="utf-8"?>
<p:tagLst xmlns:p="http://schemas.openxmlformats.org/presentationml/2006/main">
  <p:tag name="AS_UNIQUEID" val="182"/>
</p:tagLst>
</file>

<file path=ppt/tags/tag67.xml><?xml version="1.0" encoding="utf-8"?>
<p:tagLst xmlns:p="http://schemas.openxmlformats.org/presentationml/2006/main">
  <p:tag name="AS_UNIQUEID" val="183"/>
</p:tagLst>
</file>

<file path=ppt/tags/tag68.xml><?xml version="1.0" encoding="utf-8"?>
<p:tagLst xmlns:p="http://schemas.openxmlformats.org/presentationml/2006/main">
  <p:tag name="AS_UNIQUEID" val="184"/>
</p:tagLst>
</file>

<file path=ppt/tags/tag69.xml><?xml version="1.0" encoding="utf-8"?>
<p:tagLst xmlns:p="http://schemas.openxmlformats.org/presentationml/2006/main">
  <p:tag name="AS_UNIQUEID" val="185"/>
</p:tagLst>
</file>

<file path=ppt/tags/tag7.xml><?xml version="1.0" encoding="utf-8"?>
<p:tagLst xmlns:p="http://schemas.openxmlformats.org/presentationml/2006/main">
  <p:tag name="AS_UNIQUEID" val="123"/>
</p:tagLst>
</file>

<file path=ppt/tags/tag70.xml><?xml version="1.0" encoding="utf-8"?>
<p:tagLst xmlns:p="http://schemas.openxmlformats.org/presentationml/2006/main">
  <p:tag name="AS_UNIQUEID" val="186"/>
</p:tagLst>
</file>

<file path=ppt/tags/tag71.xml><?xml version="1.0" encoding="utf-8"?>
<p:tagLst xmlns:p="http://schemas.openxmlformats.org/presentationml/2006/main">
  <p:tag name="AS_UNIQUEID" val="187"/>
</p:tagLst>
</file>

<file path=ppt/tags/tag72.xml><?xml version="1.0" encoding="utf-8"?>
<p:tagLst xmlns:p="http://schemas.openxmlformats.org/presentationml/2006/main">
  <p:tag name="AS_UNIQUEID" val="188"/>
</p:tagLst>
</file>

<file path=ppt/tags/tag73.xml><?xml version="1.0" encoding="utf-8"?>
<p:tagLst xmlns:p="http://schemas.openxmlformats.org/presentationml/2006/main">
  <p:tag name="AS_UNIQUEID" val="189"/>
</p:tagLst>
</file>

<file path=ppt/tags/tag74.xml><?xml version="1.0" encoding="utf-8"?>
<p:tagLst xmlns:p="http://schemas.openxmlformats.org/presentationml/2006/main">
  <p:tag name="AS_UNIQUEID" val="190"/>
</p:tagLst>
</file>

<file path=ppt/tags/tag75.xml><?xml version="1.0" encoding="utf-8"?>
<p:tagLst xmlns:p="http://schemas.openxmlformats.org/presentationml/2006/main">
  <p:tag name="AS_UNIQUEID" val="191"/>
</p:tagLst>
</file>

<file path=ppt/tags/tag76.xml><?xml version="1.0" encoding="utf-8"?>
<p:tagLst xmlns:p="http://schemas.openxmlformats.org/presentationml/2006/main">
  <p:tag name="AS_UNIQUEID" val="192"/>
</p:tagLst>
</file>

<file path=ppt/tags/tag77.xml><?xml version="1.0" encoding="utf-8"?>
<p:tagLst xmlns:p="http://schemas.openxmlformats.org/presentationml/2006/main">
  <p:tag name="AS_UNIQUEID" val="193"/>
</p:tagLst>
</file>

<file path=ppt/tags/tag78.xml><?xml version="1.0" encoding="utf-8"?>
<p:tagLst xmlns:p="http://schemas.openxmlformats.org/presentationml/2006/main">
  <p:tag name="AS_UNIQUEID" val="194"/>
</p:tagLst>
</file>

<file path=ppt/tags/tag79.xml><?xml version="1.0" encoding="utf-8"?>
<p:tagLst xmlns:p="http://schemas.openxmlformats.org/presentationml/2006/main">
  <p:tag name="AS_UNIQUEID" val="195"/>
</p:tagLst>
</file>

<file path=ppt/tags/tag8.xml><?xml version="1.0" encoding="utf-8"?>
<p:tagLst xmlns:p="http://schemas.openxmlformats.org/presentationml/2006/main">
  <p:tag name="AS_UNIQUEID" val="124"/>
</p:tagLst>
</file>

<file path=ppt/tags/tag80.xml><?xml version="1.0" encoding="utf-8"?>
<p:tagLst xmlns:p="http://schemas.openxmlformats.org/presentationml/2006/main">
  <p:tag name="AS_UNIQUEID" val="196"/>
</p:tagLst>
</file>

<file path=ppt/tags/tag81.xml><?xml version="1.0" encoding="utf-8"?>
<p:tagLst xmlns:p="http://schemas.openxmlformats.org/presentationml/2006/main">
  <p:tag name="AS_UNIQUEID" val="197"/>
</p:tagLst>
</file>

<file path=ppt/tags/tag82.xml><?xml version="1.0" encoding="utf-8"?>
<p:tagLst xmlns:p="http://schemas.openxmlformats.org/presentationml/2006/main">
  <p:tag name="AS_UNIQUEID" val="198"/>
</p:tagLst>
</file>

<file path=ppt/tags/tag83.xml><?xml version="1.0" encoding="utf-8"?>
<p:tagLst xmlns:p="http://schemas.openxmlformats.org/presentationml/2006/main">
  <p:tag name="AS_UNIQUEID" val="199"/>
</p:tagLst>
</file>

<file path=ppt/tags/tag84.xml><?xml version="1.0" encoding="utf-8"?>
<p:tagLst xmlns:p="http://schemas.openxmlformats.org/presentationml/2006/main">
  <p:tag name="AS_UNIQUEID" val="200"/>
</p:tagLst>
</file>

<file path=ppt/tags/tag85.xml><?xml version="1.0" encoding="utf-8"?>
<p:tagLst xmlns:p="http://schemas.openxmlformats.org/presentationml/2006/main">
  <p:tag name="AS_UNIQUEID" val="201"/>
</p:tagLst>
</file>

<file path=ppt/tags/tag86.xml><?xml version="1.0" encoding="utf-8"?>
<p:tagLst xmlns:p="http://schemas.openxmlformats.org/presentationml/2006/main">
  <p:tag name="AS_UNIQUEID" val="202"/>
</p:tagLst>
</file>

<file path=ppt/tags/tag87.xml><?xml version="1.0" encoding="utf-8"?>
<p:tagLst xmlns:p="http://schemas.openxmlformats.org/presentationml/2006/main">
  <p:tag name="AS_UNIQUEID" val="203"/>
</p:tagLst>
</file>

<file path=ppt/tags/tag88.xml><?xml version="1.0" encoding="utf-8"?>
<p:tagLst xmlns:p="http://schemas.openxmlformats.org/presentationml/2006/main">
  <p:tag name="AS_UNIQUEID" val="204"/>
</p:tagLst>
</file>

<file path=ppt/tags/tag89.xml><?xml version="1.0" encoding="utf-8"?>
<p:tagLst xmlns:p="http://schemas.openxmlformats.org/presentationml/2006/main">
  <p:tag name="AS_UNIQUEID" val="205"/>
</p:tagLst>
</file>

<file path=ppt/tags/tag9.xml><?xml version="1.0" encoding="utf-8"?>
<p:tagLst xmlns:p="http://schemas.openxmlformats.org/presentationml/2006/main">
  <p:tag name="AS_UNIQUEID" val="125"/>
</p:tagLst>
</file>

<file path=ppt/tags/tag90.xml><?xml version="1.0" encoding="utf-8"?>
<p:tagLst xmlns:p="http://schemas.openxmlformats.org/presentationml/2006/main">
  <p:tag name="AS_UNIQUEID" val="206"/>
</p:tagLst>
</file>

<file path=ppt/tags/tag91.xml><?xml version="1.0" encoding="utf-8"?>
<p:tagLst xmlns:p="http://schemas.openxmlformats.org/presentationml/2006/main">
  <p:tag name="AS_UNIQUEID" val="207"/>
</p:tagLst>
</file>

<file path=ppt/tags/tag92.xml><?xml version="1.0" encoding="utf-8"?>
<p:tagLst xmlns:p="http://schemas.openxmlformats.org/presentationml/2006/main">
  <p:tag name="AS_UNIQUEID" val="208"/>
</p:tagLst>
</file>

<file path=ppt/tags/tag93.xml><?xml version="1.0" encoding="utf-8"?>
<p:tagLst xmlns:p="http://schemas.openxmlformats.org/presentationml/2006/main">
  <p:tag name="AS_UNIQUEID" val="209"/>
</p:tagLst>
</file>

<file path=ppt/tags/tag94.xml><?xml version="1.0" encoding="utf-8"?>
<p:tagLst xmlns:p="http://schemas.openxmlformats.org/presentationml/2006/main">
  <p:tag name="AS_UNIQUEID" val="210"/>
</p:tagLst>
</file>

<file path=ppt/tags/tag95.xml><?xml version="1.0" encoding="utf-8"?>
<p:tagLst xmlns:p="http://schemas.openxmlformats.org/presentationml/2006/main">
  <p:tag name="AS_UNIQUEID" val="211"/>
</p:tagLst>
</file>

<file path=ppt/tags/tag96.xml><?xml version="1.0" encoding="utf-8"?>
<p:tagLst xmlns:p="http://schemas.openxmlformats.org/presentationml/2006/main">
  <p:tag name="AS_UNIQUEID" val="212"/>
</p:tagLst>
</file>

<file path=ppt/tags/tag97.xml><?xml version="1.0" encoding="utf-8"?>
<p:tagLst xmlns:p="http://schemas.openxmlformats.org/presentationml/2006/main">
  <p:tag name="AS_UNIQUEID" val="213"/>
</p:tagLst>
</file>

<file path=ppt/tags/tag98.xml><?xml version="1.0" encoding="utf-8"?>
<p:tagLst xmlns:p="http://schemas.openxmlformats.org/presentationml/2006/main">
  <p:tag name="AS_UNIQUEID" val="214"/>
</p:tagLst>
</file>

<file path=ppt/tags/tag99.xml><?xml version="1.0" encoding="utf-8"?>
<p:tagLst xmlns:p="http://schemas.openxmlformats.org/presentationml/2006/main">
  <p:tag name="AS_UNIQUEID" val="215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107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5">
      <vt:lpstr>Arial</vt:lpstr>
      <vt:lpstr>Calibri</vt:lpstr>
      <vt:lpstr>黑体</vt:lpstr>
      <vt:lpstr>Verdana</vt:lpstr>
      <vt:lpstr>Times New Roman</vt:lpstr>
      <vt:lpstr>楷体</vt:lpstr>
      <vt:lpstr>Office 主题</vt:lpstr>
      <vt:lpstr>第一单元   金属的冶炼方法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2021-05-14T17:38:24.029</cp:lastPrinted>
  <dcterms:created xsi:type="dcterms:W3CDTF">2021-05-14T17:38:24Z</dcterms:created>
  <dcterms:modified xsi:type="dcterms:W3CDTF">2021-05-14T09:38:24Z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