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480" r:id="rId3"/>
    <p:sldId id="586" r:id="rId4"/>
    <p:sldId id="482" r:id="rId5"/>
    <p:sldId id="604" r:id="rId6"/>
    <p:sldId id="485" r:id="rId7"/>
    <p:sldId id="499" r:id="rId8"/>
    <p:sldId id="570" r:id="rId9"/>
    <p:sldId id="489" r:id="rId10"/>
    <p:sldId id="605" r:id="rId11"/>
    <p:sldId id="572" r:id="rId12"/>
    <p:sldId id="574" r:id="rId13"/>
    <p:sldId id="579" r:id="rId14"/>
    <p:sldId id="583" r:id="rId15"/>
    <p:sldId id="575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3" userDrawn="1">
          <p15:clr>
            <a:srgbClr val="A4A3A4"/>
          </p15:clr>
        </p15:guide>
        <p15:guide id="2" pos="38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0" clrIdx="0"/>
  <p:cmAuthor id="1" name="李永宾" initials="李永宾" lastIdx="0" clrIdx="0"/>
  <p:cmAuthor id="2" name="rebacca" initials="r" lastIdx="0" clrIdx="1"/>
  <p:cmAuthor id="3" name="CHENYUE" initials="C" lastIdx="0" clrIdx="2"/>
  <p:cmAuthor id="4" name="pc" initials="p" lastIdx="0" clrIdx="0"/>
  <p:cmAuthor id="5" name="宋洁然" initials="宋" lastIdx="0" clrIdx="1"/>
  <p:cmAuthor id="6" name="ming qiu" initials="m" lastIdx="0" clrIdx="1"/>
  <p:cmAuthor id="7" name="1206988966@qq.com" initials="1" lastIdx="0" clrIdx="2"/>
  <p:cmAuthor id="8" name="姜伟光" initials="姜" lastIdx="0" clrIdx="0"/>
  <p:cmAuthor id="9" name="倩文 黄" initials="倩文" lastIdx="0" clrIdx="3"/>
  <p:cmAuthor id="10" name="86136" initials="8" lastIdx="0" clrIdx="9"/>
  <p:cmAuthor id="11" name="bznx" initials="b" lastIdx="0" clrIdx="10"/>
  <p:cmAuthor id="12" name="12279" initials="1" lastIdx="0" clrIdx="11"/>
  <p:cmAuthor id="13" name="虾米" initials="虾" lastIdx="0" clrIdx="12"/>
  <p:cmAuthor id="14" name="Administrator" initials="A" lastIdx="0" clrIdx="13"/>
  <p:cmAuthor id="15" name="付" initials="付" lastIdx="0" clrIdx="14"/>
  <p:cmAuthor id="16" name="Nicole Li  李倩" initials="N" lastIdx="0" clrIdx="0"/>
  <p:cmAuthor id="17" name="admin" initials="a" lastIdx="0" clrIdx="0"/>
  <p:cmAuthor id="18" name="222" initials="2" lastIdx="0" clrIdx="0"/>
  <p:cmAuthor id="20" name="iwenping" initials="i" lastIdx="0" clrIdx="0"/>
  <p:cmAuthor id="21" name="王子涵" initials="王" lastIdx="0" clrIdx="0"/>
  <p:cmAuthor id="22" name="User" initials="U" lastIdx="0" clrIdx="0"/>
  <p:cmAuthor id="23" name="administrator-pc" initials="a" lastIdx="0" clrIdx="0"/>
  <p:cmAuthor id="76" name="何 龙" initials="何" lastIdx="0" clrIdx="25"/>
  <p:cmAuthor id="24" name="ASUS" initials="A" lastIdx="0" clrIdx="23"/>
  <p:cmAuthor id="25" name="tplife" initials="t" lastIdx="0" clrIdx="0"/>
  <p:cmAuthor id="26" name="??" initials="?" lastIdx="0" clrIdx="0"/>
  <p:cmAuthor id="28" name="LENOVO" initials="L" lastIdx="1" clrIdx="27"/>
  <p:cmAuthor id="75" name="作者" initials="A" lastIdx="0" clrIdx="24"/>
  <p:cmAuthor id="2001" name="骆倩怡_Znauj26B" initials="authorId_382814100" lastIdx="0" clrIdx="0"/>
  <p:cmAuthor id="49837067" name="刘浩" initials="刘" lastIdx="0" clrIdx="0"/>
  <p:cmAuthor id="2000" name="张瑞霞" initials="authorId_524709945" lastIdx="0" clrIdx="0"/>
  <p:cmAuthor id="29" name="韩琳晶" initials="韩" lastIdx="0" clrIdx="28"/>
  <p:cmAuthor id="30" name="LJH" initials="L" lastIdx="0" clrIdx="0"/>
  <p:cmAuthor id="31" name="未知用户1" initials="未" lastIdx="0" clrIdx="22"/>
  <p:cmAuthor id="32" name="陈庆" initials="陈" lastIdx="0" clrIdx="31"/>
  <p:cmAuthor id="34" name="a'su's" initials="a" lastIdx="0" clrIdx="33"/>
  <p:cmAuthor id="35" name="陈芳" initials="" lastIdx="0" clrIdx="35"/>
  <p:cmAuthor id="37" name="DELL" initials="" lastIdx="0" clrIdx="25"/>
  <p:cmAuthor id="38" name="邹 嘉豪" initials="" lastIdx="0" clrIdx="25"/>
  <p:cmAuthor id="40" name="乐胜中学微机室" initials="乐" lastIdx="0" clrIdx="39"/>
  <p:cmAuthor id="42" name="hanying" initials="h" lastIdx="0" clrIdx="41"/>
  <p:cmAuthor id="44" name="ZhuanZ(无密码)" initials="Z" lastIdx="0" clrIdx="4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-102" y="-204"/>
      </p:cViewPr>
      <p:guideLst>
        <p:guide orient="horz" pos="2093"/>
        <p:guide pos="384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66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4" Type="http://schemas.openxmlformats.org/officeDocument/2006/relationships/tags" Target="../tags/tag263.xml"/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tags" Target="../tags/tag26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jpeg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algn="l" rtl="0"/>
            <a:fld id="{D997B5FA-0921-464F-AAE1-844C04324D75}" type="datetimeFigureOut">
              <a:rPr lang="zh-CN" altLang="en-US" sz="16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z="16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algn="ctr" rtl="0"/>
            <a:endParaRPr lang="zh-CN" altLang="en-US" sz="16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algn="r" rtl="0"/>
            <a:fld id="{565CE74E-AB26-4998-AD42-012C4C1AD076}" type="slidenum">
              <a:rPr lang="zh-CN" altLang="en-US" sz="16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z="16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>
            <p:custDataLst>
              <p:tags r:id="rId6"/>
            </p:custDataLst>
          </p:nvPr>
        </p:nvSpPr>
        <p:spPr>
          <a:xfrm flipH="1">
            <a:off x="11522075" y="5495925"/>
            <a:ext cx="669925" cy="1362075"/>
          </a:xfrm>
          <a:prstGeom prst="rect">
            <a:avLst/>
          </a:prstGeom>
          <a:blipFill rotWithShape="1">
            <a:blip r:embed="rId7"/>
            <a:stretch>
              <a:fillRect l="-111000" r="-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71.xml"/><Relationship Id="rId17" Type="http://schemas.openxmlformats.org/officeDocument/2006/relationships/tags" Target="../tags/tag70.xml"/><Relationship Id="rId16" Type="http://schemas.openxmlformats.org/officeDocument/2006/relationships/tags" Target="../tags/tag69.xml"/><Relationship Id="rId15" Type="http://schemas.openxmlformats.org/officeDocument/2006/relationships/tags" Target="../tags/tag68.xml"/><Relationship Id="rId14" Type="http://schemas.openxmlformats.org/officeDocument/2006/relationships/tags" Target="../tags/tag6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image" Target="../media/image3.jpeg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../media/image2.png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81.xml"/><Relationship Id="rId13" Type="http://schemas.openxmlformats.org/officeDocument/2006/relationships/image" Target="../media/image5.png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image" Target="../media/image4.jpeg"/><Relationship Id="rId1" Type="http://schemas.openxmlformats.org/officeDocument/2006/relationships/tags" Target="../tags/tag72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image" Target="../media/image20.png"/><Relationship Id="rId7" Type="http://schemas.openxmlformats.org/officeDocument/2006/relationships/tags" Target="../tags/tag182.xml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3" Type="http://schemas.openxmlformats.org/officeDocument/2006/relationships/tags" Target="../tags/tag178.xml"/><Relationship Id="rId2" Type="http://schemas.openxmlformats.org/officeDocument/2006/relationships/image" Target="../media/image19.png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189.xml"/><Relationship Id="rId14" Type="http://schemas.openxmlformats.org/officeDocument/2006/relationships/tags" Target="../tags/tag188.xml"/><Relationship Id="rId13" Type="http://schemas.openxmlformats.org/officeDocument/2006/relationships/tags" Target="../tags/tag187.xml"/><Relationship Id="rId12" Type="http://schemas.openxmlformats.org/officeDocument/2006/relationships/tags" Target="../tags/tag186.xml"/><Relationship Id="rId11" Type="http://schemas.openxmlformats.org/officeDocument/2006/relationships/tags" Target="../tags/tag185.xml"/><Relationship Id="rId10" Type="http://schemas.openxmlformats.org/officeDocument/2006/relationships/tags" Target="../tags/tag184.xml"/><Relationship Id="rId1" Type="http://schemas.openxmlformats.org/officeDocument/2006/relationships/tags" Target="../tags/tag17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98.xml"/><Relationship Id="rId8" Type="http://schemas.openxmlformats.org/officeDocument/2006/relationships/tags" Target="../tags/tag197.xml"/><Relationship Id="rId7" Type="http://schemas.openxmlformats.org/officeDocument/2006/relationships/tags" Target="../tags/tag196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00.xml"/><Relationship Id="rId10" Type="http://schemas.openxmlformats.org/officeDocument/2006/relationships/tags" Target="../tags/tag199.xml"/><Relationship Id="rId1" Type="http://schemas.openxmlformats.org/officeDocument/2006/relationships/tags" Target="../tags/tag19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tags" Target="../tags/tag208.xml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4" Type="http://schemas.openxmlformats.org/officeDocument/2006/relationships/slideLayout" Target="../slideLayouts/slideLayout2.xml"/><Relationship Id="rId43" Type="http://schemas.openxmlformats.org/officeDocument/2006/relationships/tags" Target="../tags/tag243.xml"/><Relationship Id="rId42" Type="http://schemas.openxmlformats.org/officeDocument/2006/relationships/tags" Target="../tags/tag242.xml"/><Relationship Id="rId41" Type="http://schemas.openxmlformats.org/officeDocument/2006/relationships/tags" Target="../tags/tag241.xml"/><Relationship Id="rId40" Type="http://schemas.openxmlformats.org/officeDocument/2006/relationships/tags" Target="../tags/tag240.xml"/><Relationship Id="rId4" Type="http://schemas.openxmlformats.org/officeDocument/2006/relationships/tags" Target="../tags/tag204.xml"/><Relationship Id="rId39" Type="http://schemas.openxmlformats.org/officeDocument/2006/relationships/tags" Target="../tags/tag239.xml"/><Relationship Id="rId38" Type="http://schemas.openxmlformats.org/officeDocument/2006/relationships/tags" Target="../tags/tag238.xml"/><Relationship Id="rId37" Type="http://schemas.openxmlformats.org/officeDocument/2006/relationships/tags" Target="../tags/tag237.xml"/><Relationship Id="rId36" Type="http://schemas.openxmlformats.org/officeDocument/2006/relationships/tags" Target="../tags/tag236.xml"/><Relationship Id="rId35" Type="http://schemas.openxmlformats.org/officeDocument/2006/relationships/tags" Target="../tags/tag235.xml"/><Relationship Id="rId34" Type="http://schemas.openxmlformats.org/officeDocument/2006/relationships/tags" Target="../tags/tag234.xml"/><Relationship Id="rId33" Type="http://schemas.openxmlformats.org/officeDocument/2006/relationships/tags" Target="../tags/tag233.xml"/><Relationship Id="rId32" Type="http://schemas.openxmlformats.org/officeDocument/2006/relationships/tags" Target="../tags/tag232.xml"/><Relationship Id="rId31" Type="http://schemas.openxmlformats.org/officeDocument/2006/relationships/tags" Target="../tags/tag231.xml"/><Relationship Id="rId30" Type="http://schemas.openxmlformats.org/officeDocument/2006/relationships/tags" Target="../tags/tag230.xml"/><Relationship Id="rId3" Type="http://schemas.openxmlformats.org/officeDocument/2006/relationships/tags" Target="../tags/tag203.xml"/><Relationship Id="rId29" Type="http://schemas.openxmlformats.org/officeDocument/2006/relationships/tags" Target="../tags/tag229.xml"/><Relationship Id="rId28" Type="http://schemas.openxmlformats.org/officeDocument/2006/relationships/tags" Target="../tags/tag228.xml"/><Relationship Id="rId27" Type="http://schemas.openxmlformats.org/officeDocument/2006/relationships/tags" Target="../tags/tag227.xml"/><Relationship Id="rId26" Type="http://schemas.openxmlformats.org/officeDocument/2006/relationships/tags" Target="../tags/tag226.xml"/><Relationship Id="rId25" Type="http://schemas.openxmlformats.org/officeDocument/2006/relationships/tags" Target="../tags/tag225.xml"/><Relationship Id="rId24" Type="http://schemas.openxmlformats.org/officeDocument/2006/relationships/tags" Target="../tags/tag224.xml"/><Relationship Id="rId23" Type="http://schemas.openxmlformats.org/officeDocument/2006/relationships/tags" Target="../tags/tag223.xml"/><Relationship Id="rId22" Type="http://schemas.openxmlformats.org/officeDocument/2006/relationships/tags" Target="../tags/tag222.xml"/><Relationship Id="rId21" Type="http://schemas.openxmlformats.org/officeDocument/2006/relationships/tags" Target="../tags/tag221.xml"/><Relationship Id="rId20" Type="http://schemas.openxmlformats.org/officeDocument/2006/relationships/tags" Target="../tags/tag220.xml"/><Relationship Id="rId2" Type="http://schemas.openxmlformats.org/officeDocument/2006/relationships/tags" Target="../tags/tag202.xml"/><Relationship Id="rId19" Type="http://schemas.openxmlformats.org/officeDocument/2006/relationships/tags" Target="../tags/tag219.xml"/><Relationship Id="rId18" Type="http://schemas.openxmlformats.org/officeDocument/2006/relationships/tags" Target="../tags/tag218.xml"/><Relationship Id="rId17" Type="http://schemas.openxmlformats.org/officeDocument/2006/relationships/tags" Target="../tags/tag217.xml"/><Relationship Id="rId16" Type="http://schemas.openxmlformats.org/officeDocument/2006/relationships/tags" Target="../tags/tag216.xml"/><Relationship Id="rId15" Type="http://schemas.openxmlformats.org/officeDocument/2006/relationships/tags" Target="../tags/tag215.xml"/><Relationship Id="rId14" Type="http://schemas.openxmlformats.org/officeDocument/2006/relationships/tags" Target="../tags/tag214.xml"/><Relationship Id="rId13" Type="http://schemas.openxmlformats.org/officeDocument/2006/relationships/tags" Target="../tags/tag213.xml"/><Relationship Id="rId12" Type="http://schemas.openxmlformats.org/officeDocument/2006/relationships/tags" Target="../tags/tag212.xml"/><Relationship Id="rId11" Type="http://schemas.openxmlformats.org/officeDocument/2006/relationships/tags" Target="../tags/tag211.xml"/><Relationship Id="rId10" Type="http://schemas.openxmlformats.org/officeDocument/2006/relationships/tags" Target="../tags/tag210.xml"/><Relationship Id="rId1" Type="http://schemas.openxmlformats.org/officeDocument/2006/relationships/tags" Target="../tags/tag20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52.xml"/><Relationship Id="rId8" Type="http://schemas.openxmlformats.org/officeDocument/2006/relationships/tags" Target="../tags/tag251.xml"/><Relationship Id="rId7" Type="http://schemas.openxmlformats.org/officeDocument/2006/relationships/tags" Target="../tags/tag250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tags" Target="../tags/tag247.xml"/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259.xml"/><Relationship Id="rId15" Type="http://schemas.openxmlformats.org/officeDocument/2006/relationships/tags" Target="../tags/tag258.xml"/><Relationship Id="rId14" Type="http://schemas.openxmlformats.org/officeDocument/2006/relationships/tags" Target="../tags/tag257.xml"/><Relationship Id="rId13" Type="http://schemas.openxmlformats.org/officeDocument/2006/relationships/tags" Target="../tags/tag256.xml"/><Relationship Id="rId12" Type="http://schemas.openxmlformats.org/officeDocument/2006/relationships/tags" Target="../tags/tag255.xml"/><Relationship Id="rId11" Type="http://schemas.openxmlformats.org/officeDocument/2006/relationships/tags" Target="../tags/tag254.xml"/><Relationship Id="rId10" Type="http://schemas.openxmlformats.org/officeDocument/2006/relationships/tags" Target="../tags/tag253.xml"/><Relationship Id="rId1" Type="http://schemas.openxmlformats.org/officeDocument/2006/relationships/tags" Target="../tags/tag24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image" Target="NULL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83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89.xml"/><Relationship Id="rId1" Type="http://schemas.openxmlformats.org/officeDocument/2006/relationships/tags" Target="../tags/tag8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9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6" Type="http://schemas.openxmlformats.org/officeDocument/2006/relationships/slideLayout" Target="../slideLayouts/slideLayout1.xml"/><Relationship Id="rId35" Type="http://schemas.openxmlformats.org/officeDocument/2006/relationships/tags" Target="../tags/tag130.xml"/><Relationship Id="rId34" Type="http://schemas.openxmlformats.org/officeDocument/2006/relationships/image" Target="../media/image9.jpeg"/><Relationship Id="rId33" Type="http://schemas.openxmlformats.org/officeDocument/2006/relationships/tags" Target="../tags/tag129.xml"/><Relationship Id="rId32" Type="http://schemas.openxmlformats.org/officeDocument/2006/relationships/image" Target="../media/image8.jpeg"/><Relationship Id="rId31" Type="http://schemas.openxmlformats.org/officeDocument/2006/relationships/tags" Target="../tags/tag128.xml"/><Relationship Id="rId30" Type="http://schemas.openxmlformats.org/officeDocument/2006/relationships/image" Target="../media/image7.jpeg"/><Relationship Id="rId3" Type="http://schemas.openxmlformats.org/officeDocument/2006/relationships/tags" Target="../tags/tag101.xml"/><Relationship Id="rId29" Type="http://schemas.openxmlformats.org/officeDocument/2006/relationships/tags" Target="../tags/tag127.xml"/><Relationship Id="rId28" Type="http://schemas.openxmlformats.org/officeDocument/2006/relationships/tags" Target="../tags/tag126.xml"/><Relationship Id="rId27" Type="http://schemas.openxmlformats.org/officeDocument/2006/relationships/tags" Target="../tags/tag125.xml"/><Relationship Id="rId26" Type="http://schemas.openxmlformats.org/officeDocument/2006/relationships/tags" Target="../tags/tag124.xml"/><Relationship Id="rId25" Type="http://schemas.openxmlformats.org/officeDocument/2006/relationships/tags" Target="../tags/tag123.xml"/><Relationship Id="rId24" Type="http://schemas.openxmlformats.org/officeDocument/2006/relationships/tags" Target="../tags/tag122.xml"/><Relationship Id="rId23" Type="http://schemas.openxmlformats.org/officeDocument/2006/relationships/tags" Target="../tags/tag121.xml"/><Relationship Id="rId22" Type="http://schemas.openxmlformats.org/officeDocument/2006/relationships/tags" Target="../tags/tag120.xml"/><Relationship Id="rId21" Type="http://schemas.openxmlformats.org/officeDocument/2006/relationships/tags" Target="../tags/tag119.xml"/><Relationship Id="rId20" Type="http://schemas.openxmlformats.org/officeDocument/2006/relationships/tags" Target="../tags/tag118.xml"/><Relationship Id="rId2" Type="http://schemas.openxmlformats.org/officeDocument/2006/relationships/tags" Target="../tags/tag100.xml"/><Relationship Id="rId19" Type="http://schemas.openxmlformats.org/officeDocument/2006/relationships/tags" Target="../tags/tag117.xml"/><Relationship Id="rId18" Type="http://schemas.openxmlformats.org/officeDocument/2006/relationships/tags" Target="../tags/tag116.xml"/><Relationship Id="rId17" Type="http://schemas.openxmlformats.org/officeDocument/2006/relationships/tags" Target="../tags/tag115.xml"/><Relationship Id="rId16" Type="http://schemas.openxmlformats.org/officeDocument/2006/relationships/tags" Target="../tags/tag11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9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1.jpeg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image" Target="../media/image10.png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tags" Target="../tags/tag13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microsoft.com/office/2007/relationships/hdphoto" Target="../media/image13.wdp"/><Relationship Id="rId7" Type="http://schemas.openxmlformats.org/officeDocument/2006/relationships/image" Target="../media/image12.png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5.png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image" Target="../media/image14.png"/><Relationship Id="rId1" Type="http://schemas.openxmlformats.org/officeDocument/2006/relationships/tags" Target="../tags/tag14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61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microsoft.com/office/2007/relationships/hdphoto" Target="../media/image17.wdp"/><Relationship Id="rId3" Type="http://schemas.openxmlformats.org/officeDocument/2006/relationships/image" Target="../media/image16.png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tags" Target="../tags/tag168.xml"/><Relationship Id="rId7" Type="http://schemas.openxmlformats.org/officeDocument/2006/relationships/tags" Target="../tags/tag167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image" Target="../media/image18.png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72.xml"/><Relationship Id="rId11" Type="http://schemas.openxmlformats.org/officeDocument/2006/relationships/tags" Target="../tags/tag171.xml"/><Relationship Id="rId10" Type="http://schemas.openxmlformats.org/officeDocument/2006/relationships/tags" Target="../tags/tag170.xml"/><Relationship Id="rId1" Type="http://schemas.openxmlformats.org/officeDocument/2006/relationships/tags" Target="../tags/tag1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07975" y="1882775"/>
            <a:ext cx="11454130" cy="953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indent="0" algn="l">
              <a:buNone/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【</a:t>
            </a:r>
            <a:r>
              <a:rPr lang="en-US" sz="2800" b="1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课标要求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】：</a:t>
            </a:r>
            <a:r>
              <a:rPr 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认识明朝封建专制的发展，了解明朝时期统一全国和经略边疆的相关举措。</a:t>
            </a:r>
            <a:endParaRPr 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531495" y="489585"/>
            <a:ext cx="1100645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400" b="1" spc="-100"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4400" b="1" spc="-100"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4400" b="1" spc="-100"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 </a:t>
            </a:r>
            <a:r>
              <a:rPr lang="en-US" altLang="zh-CN" sz="4400" b="1" spc="-100"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4400" b="1" spc="-100"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从明朝建立到清军入关</a:t>
            </a:r>
            <a:endParaRPr lang="zh-CN" altLang="en-US" sz="4400" b="1" spc="-100"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45540" y="3300095"/>
            <a:ext cx="10029190" cy="2986405"/>
            <a:chOff x="1804" y="5197"/>
            <a:chExt cx="15794" cy="4703"/>
          </a:xfrm>
        </p:grpSpPr>
        <p:pic>
          <p:nvPicPr>
            <p:cNvPr id="12" name="图片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19813" t="31588" r="36103" b="30201"/>
            <a:stretch>
              <a:fillRect/>
            </a:stretch>
          </p:blipFill>
          <p:spPr>
            <a:xfrm>
              <a:off x="1804" y="5197"/>
              <a:ext cx="3560" cy="39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文本框 9"/>
            <p:cNvSpPr txBox="1"/>
            <p:nvPr>
              <p:custDataLst>
                <p:tags r:id="rId5"/>
              </p:custDataLst>
            </p:nvPr>
          </p:nvSpPr>
          <p:spPr>
            <a:xfrm>
              <a:off x="1881" y="9176"/>
              <a:ext cx="334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明太祖朱元璋</a:t>
              </a:r>
              <a:endPara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pic>
          <p:nvPicPr>
            <p:cNvPr id="59397" name="Picture 4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rcRect l="10067" t="20413" r="3825"/>
            <a:stretch>
              <a:fillRect/>
            </a:stretch>
          </p:blipFill>
          <p:spPr>
            <a:xfrm>
              <a:off x="5850" y="5208"/>
              <a:ext cx="3443" cy="3931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1" name="文本框 10"/>
            <p:cNvSpPr txBox="1"/>
            <p:nvPr>
              <p:custDataLst>
                <p:tags r:id="rId8"/>
              </p:custDataLst>
            </p:nvPr>
          </p:nvSpPr>
          <p:spPr>
            <a:xfrm>
              <a:off x="5909" y="9130"/>
              <a:ext cx="334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 </a:t>
              </a:r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明成祖朱棣</a:t>
              </a:r>
              <a:endPara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>
              <a:clrChange>
                <a:clrFrom>
                  <a:srgbClr val="F7F3C4">
                    <a:alpha val="100000"/>
                  </a:srgbClr>
                </a:clrFrom>
                <a:clrTo>
                  <a:srgbClr val="F7F3C4">
                    <a:alpha val="100000"/>
                    <a:alpha val="0"/>
                  </a:srgbClr>
                </a:clrTo>
              </a:clrChange>
            </a:blip>
            <a:srcRect l="7653" t="3942" r="7277" b="17038"/>
            <a:stretch>
              <a:fillRect/>
            </a:stretch>
          </p:blipFill>
          <p:spPr>
            <a:xfrm>
              <a:off x="9780" y="5219"/>
              <a:ext cx="3197" cy="38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文本框 12"/>
            <p:cNvSpPr txBox="1"/>
            <p:nvPr>
              <p:custDataLst>
                <p:tags r:id="rId11"/>
              </p:custDataLst>
            </p:nvPr>
          </p:nvSpPr>
          <p:spPr>
            <a:xfrm>
              <a:off x="9659" y="9144"/>
              <a:ext cx="4244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b="1">
                  <a:solidFill>
                    <a:sysClr val="windowText" lastClr="000000"/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ea"/>
                </a:rPr>
                <a:t>清太祖努尔哈赤</a:t>
              </a:r>
              <a:endParaRPr lang="zh-CN" altLang="en-US" sz="2400" b="1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13903" y="5219"/>
              <a:ext cx="3186" cy="38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3914" y="9144"/>
              <a:ext cx="3685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b="1">
                  <a:solidFill>
                    <a:sysClr val="windowText" lastClr="000000"/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ea"/>
                </a:rPr>
                <a:t>清太宗皇太极</a:t>
              </a:r>
              <a:endParaRPr lang="zh-CN" altLang="en-US" sz="2400" b="1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/>
          <p:cNvSpPr txBox="1"/>
          <p:nvPr>
            <p:custDataLst>
              <p:tags r:id="rId1"/>
            </p:custDataLst>
          </p:nvPr>
        </p:nvSpPr>
        <p:spPr>
          <a:xfrm>
            <a:off x="376290" y="159385"/>
            <a:ext cx="2689225" cy="49149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海禁政策</a:t>
            </a:r>
            <a:endParaRPr lang="zh-CN" altLang="en-US" sz="26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3"/>
          <p:cNvSpPr txBox="1"/>
          <p:nvPr>
            <p:custDataLst>
              <p:tags r:id="rId2"/>
            </p:custDataLst>
          </p:nvPr>
        </p:nvSpPr>
        <p:spPr>
          <a:xfrm>
            <a:off x="346075" y="894715"/>
            <a:ext cx="11523980" cy="3553460"/>
          </a:xfrm>
          <a:prstGeom prst="rect">
            <a:avLst/>
          </a:prstGeom>
          <a:noFill/>
          <a:ln w="12700" cmpd="sng">
            <a:solidFill>
              <a:srgbClr val="00B0F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ts val="3000"/>
              </a:lnSpc>
            </a:pPr>
            <a:r>
              <a:rPr lang="en-US" altLang="zh-CN" sz="2400" b="1" smtClean="0">
                <a:solidFill>
                  <a:srgbClr val="0000FA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  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  元末明初，日本封建诸侯割据互相攻伐。失败了的封建主，就组织武士、商人、浪人到中国沿海地区进行武装走私和抢掠骚扰。加之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</a:rPr>
              <a:t>反明势力盘踞沿海岛屿，对明初政权构成威胁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</a:rPr>
              <a:t>;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对此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，朱元璋下令实施海禁政策。早期海禁的主要对象是商业，禁止中国人赴海外经商，也限制外国商人到中国进行贸易（进贡除外）。  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华文中宋" panose="02010600040101010101" charset="-122"/>
            </a:endParaRPr>
          </a:p>
          <a:p>
            <a:pPr fontAlgn="auto">
              <a:lnSpc>
                <a:spcPts val="3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     明永乐年间，</a:t>
            </a:r>
            <a:r>
              <a:rPr lang="zh-CN" altLang="en-US" sz="2800" b="1">
                <a:solidFill>
                  <a:srgbClr val="0000FA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虽然有郑和下西洋的壮举，但是放开的只是朝贡贸易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，民间私人仍然不准出海。海禁政策虽起到了</a:t>
            </a:r>
            <a:r>
              <a:rPr lang="zh-CN" altLang="en-US" sz="2800" b="1">
                <a:solidFill>
                  <a:srgbClr val="0000FA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自我保护的作用，但大大阻碍了中外交流发展</a:t>
            </a:r>
            <a:r>
              <a:rPr lang="zh-CN" altLang="en-US" sz="2800" b="1" smtClean="0">
                <a:solidFill>
                  <a:srgbClr val="0000FA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charset="-122"/>
                <a:sym typeface="+mn-ea"/>
              </a:rPr>
              <a:t>。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</a:rPr>
              <a:t>隆庆年间明政府调整政策，允许民间赴海外通商，史称隆庆开关。海禁解除为中外贸易与交流打开了一个全新局面。</a:t>
            </a:r>
            <a:endParaRPr lang="zh-CN" altLang="en-US" sz="2800" b="1">
              <a:solidFill>
                <a:srgbClr val="0000FA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6284865" y="199427"/>
            <a:ext cx="425323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>
                <a:solidFill>
                  <a:srgbClr val="FF0066"/>
                </a:solidFill>
                <a:latin typeface="Arial" panose="020B0604020202020204" pitchFamily="34" charset="0"/>
                <a:ea typeface="华文中宋" panose="02010600040101010101" charset="-122"/>
              </a:rPr>
              <a:t>海禁主要是对内的防范</a:t>
            </a:r>
            <a:endParaRPr lang="zh-CN" altLang="en-US" sz="3200" b="1">
              <a:solidFill>
                <a:srgbClr val="FF0066"/>
              </a:solidFill>
              <a:latin typeface="Arial" panose="020B0604020202020204" pitchFamily="34" charset="0"/>
              <a:ea typeface="华文中宋" panose="02010600040101010101" charset="-122"/>
            </a:endParaRPr>
          </a:p>
        </p:txBody>
      </p:sp>
      <p:sp>
        <p:nvSpPr>
          <p:cNvPr id="7" name="矩形 31745"/>
          <p:cNvSpPr/>
          <p:nvPr>
            <p:custDataLst>
              <p:tags r:id="rId4"/>
            </p:custDataLst>
          </p:nvPr>
        </p:nvSpPr>
        <p:spPr>
          <a:xfrm>
            <a:off x="592455" y="4831715"/>
            <a:ext cx="10690225" cy="1291590"/>
          </a:xfrm>
          <a:prstGeom prst="rect">
            <a:avLst/>
          </a:prstGeom>
          <a:noFill/>
          <a:ln w="9525">
            <a:noFill/>
            <a:prstDash val="lgDashDot"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6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原因</a:t>
            </a: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zh-CN" altLang="en-US" sz="2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防范西方殖民侵略、倭患及</a:t>
            </a:r>
            <a:r>
              <a:rPr lang="zh-CN" altLang="en-US" sz="2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中宋" panose="02010600040101010101" charset="-122"/>
                <a:sym typeface="+mn-ea"/>
              </a:rPr>
              <a:t>国内外力量勾结的需要</a:t>
            </a:r>
            <a:r>
              <a:rPr lang="zh-CN" altLang="en-US" sz="2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（客观</a:t>
            </a:r>
            <a:r>
              <a:rPr lang="zh-CN" altLang="en-US" sz="2600" b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</a:t>
            </a:r>
            <a:endParaRPr lang="en-US" altLang="zh-CN" sz="2600" b="1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r>
              <a:rPr lang="en-US" altLang="zh-CN" sz="2600" b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2600" b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lang="zh-CN" altLang="en-US" sz="2600" b="1" kern="10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中宋" panose="02010600040101010101" charset="-122"/>
                <a:sym typeface="+mn-ea"/>
              </a:rPr>
              <a:t>海洋观念意识淡薄；</a:t>
            </a:r>
            <a:endParaRPr lang="zh-CN" altLang="en-US" sz="26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r>
              <a:rPr lang="en-US" altLang="zh-CN" sz="2600" b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</a:t>
            </a:r>
            <a:r>
              <a:rPr lang="zh-CN" altLang="zh-CN" sz="2600" b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③</a:t>
            </a:r>
            <a:r>
              <a:rPr lang="zh-CN" altLang="en-US" sz="2600" b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自给自足</a:t>
            </a:r>
            <a:r>
              <a:rPr lang="zh-CN" altLang="en-US" sz="2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的自然经济的影响</a:t>
            </a:r>
            <a:r>
              <a:rPr lang="zh-CN" altLang="en-US" sz="2600" b="1">
                <a:solidFill>
                  <a:srgbClr val="0F55F5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（根本</a:t>
            </a:r>
            <a:r>
              <a:rPr lang="zh-CN" altLang="en-US" sz="2600" b="1" smtClean="0">
                <a:solidFill>
                  <a:srgbClr val="0F55F5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</a:t>
            </a:r>
            <a:endParaRPr lang="zh-CN" altLang="en-US" sz="2600" b="1" smtClean="0">
              <a:solidFill>
                <a:srgbClr val="0F55F5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6695" y="1285240"/>
            <a:ext cx="7089775" cy="524764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467360" y="1079500"/>
            <a:ext cx="2372360" cy="12915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修长城、战争、和议、册封、互市</a:t>
            </a:r>
            <a:endParaRPr lang="zh-CN" altLang="en-US" sz="26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4495165" y="835660"/>
            <a:ext cx="2562860" cy="8915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设奴儿干都司、封授部落首领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2" name="文本框 6"/>
          <p:cNvSpPr txBox="1"/>
          <p:nvPr>
            <p:custDataLst>
              <p:tags r:id="rId5"/>
            </p:custDataLst>
          </p:nvPr>
        </p:nvSpPr>
        <p:spPr>
          <a:xfrm>
            <a:off x="7316470" y="1418590"/>
            <a:ext cx="447167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600" b="1">
                <a:solidFill>
                  <a:srgbClr val="0F55F5"/>
                </a:solidFill>
                <a:effectLst/>
                <a:ea typeface="黑体" panose="02010609060101010101" pitchFamily="49" charset="-122"/>
                <a:sym typeface="+mn-ea"/>
              </a:rPr>
              <a:t>特点：</a:t>
            </a:r>
            <a:r>
              <a:rPr lang="zh-CN" altLang="en-US" sz="2600" b="1">
                <a:effectLst/>
                <a:ea typeface="黑体" panose="02010609060101010101" pitchFamily="49" charset="-122"/>
                <a:sym typeface="+mn-ea"/>
              </a:rPr>
              <a:t>恩威</a:t>
            </a:r>
            <a:r>
              <a:rPr lang="zh-CN" altLang="en-US" sz="2600" b="1">
                <a:solidFill>
                  <a:schemeClr val="tx1"/>
                </a:solidFill>
                <a:effectLst/>
                <a:ea typeface="黑体" panose="02010609060101010101" pitchFamily="49" charset="-122"/>
                <a:sym typeface="+mn-ea"/>
              </a:rPr>
              <a:t>兼施、</a:t>
            </a:r>
            <a:r>
              <a:rPr lang="zh-CN" altLang="en-US" sz="2600" b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灵活多样</a:t>
            </a:r>
            <a:endParaRPr lang="zh-CN" altLang="en-US" sz="2600" b="1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r>
              <a:rPr lang="zh-CN" altLang="en-US" sz="2600" b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sz="2600" b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</a:t>
            </a:r>
            <a:r>
              <a:rPr lang="zh-CN" altLang="en-US" sz="2600" b="1">
                <a:solidFill>
                  <a:schemeClr val="tx1"/>
                </a:solidFill>
                <a:effectLst/>
                <a:ea typeface="黑体" panose="02010609060101010101" pitchFamily="49" charset="-122"/>
                <a:sym typeface="+mn-ea"/>
              </a:rPr>
              <a:t>因俗而治、因地制宜</a:t>
            </a:r>
            <a:endParaRPr lang="zh-CN" altLang="en-US" sz="2600" b="1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6" name="TextBox 12"/>
          <p:cNvSpPr txBox="1"/>
          <p:nvPr>
            <p:custDataLst>
              <p:tags r:id="rId6"/>
            </p:custDataLst>
          </p:nvPr>
        </p:nvSpPr>
        <p:spPr>
          <a:xfrm>
            <a:off x="7408545" y="3239770"/>
            <a:ext cx="4479290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auto">
              <a:buClrTx/>
              <a:buSzTx/>
              <a:buFontTx/>
            </a:pPr>
            <a:r>
              <a:rPr lang="zh-CN" altLang="en-US" sz="2600" b="1" smtClean="0">
                <a:solidFill>
                  <a:srgbClr val="0F55F5"/>
                </a:solidFill>
                <a:effectLst/>
                <a:ea typeface="黑体" panose="02010609060101010101" pitchFamily="49" charset="-122"/>
                <a:sym typeface="Arial" panose="020B0604020202020204" pitchFamily="34" charset="0"/>
              </a:rPr>
              <a:t>影响：</a:t>
            </a:r>
            <a:endParaRPr lang="zh-CN" altLang="en-US" sz="2600" b="1" smtClean="0">
              <a:solidFill>
                <a:srgbClr val="0F55F5"/>
              </a:solidFill>
              <a:effectLst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lvl="0" algn="just" fontAlgn="auto">
              <a:buClrTx/>
              <a:buSzTx/>
              <a:buFontTx/>
            </a:pPr>
            <a:r>
              <a:rPr lang="zh-CN" altLang="en-US" sz="2600" b="1" smtClean="0">
                <a:solidFill>
                  <a:srgbClr val="0F55F5"/>
                </a:solidFill>
                <a:effectLst/>
                <a:ea typeface="黑体" panose="02010609060101010101" pitchFamily="49" charset="-122"/>
                <a:sym typeface="Arial" panose="020B0604020202020204" pitchFamily="34" charset="0"/>
              </a:rPr>
              <a:t> </a:t>
            </a:r>
            <a:r>
              <a:rPr lang="en-US" altLang="zh-CN" sz="2600" b="1" smtClean="0">
                <a:solidFill>
                  <a:srgbClr val="0F55F5"/>
                </a:solidFill>
                <a:effectLst/>
                <a:ea typeface="黑体" panose="02010609060101010101" pitchFamily="49" charset="-122"/>
                <a:sym typeface="Arial" panose="020B0604020202020204" pitchFamily="34" charset="0"/>
              </a:rPr>
              <a:t>     </a:t>
            </a:r>
            <a:r>
              <a:rPr lang="zh-CN" altLang="en-US" sz="2600" b="1" smtClean="0">
                <a:solidFill>
                  <a:schemeClr val="tx1"/>
                </a:solidFill>
                <a:effectLst/>
                <a:ea typeface="黑体" panose="02010609060101010101" pitchFamily="49" charset="-122"/>
                <a:sym typeface="Arial" panose="020B0604020202020204" pitchFamily="34" charset="0"/>
              </a:rPr>
              <a:t>①维护了边疆地区的稳定，促进民族交融；</a:t>
            </a:r>
            <a:endParaRPr lang="zh-CN" altLang="en-US" sz="2600" b="1" smtClean="0">
              <a:solidFill>
                <a:schemeClr val="tx1"/>
              </a:solidFill>
              <a:effectLst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lvl="0" algn="just" fontAlgn="auto">
              <a:buClrTx/>
              <a:buSzTx/>
              <a:buFontTx/>
            </a:pPr>
            <a:r>
              <a:rPr lang="en-US" altLang="zh-CN" sz="2600" b="1" smtClean="0">
                <a:solidFill>
                  <a:schemeClr val="tx1"/>
                </a:solidFill>
                <a:effectLst/>
                <a:ea typeface="黑体" panose="02010609060101010101" pitchFamily="49" charset="-122"/>
                <a:sym typeface="Arial" panose="020B0604020202020204" pitchFamily="34" charset="0"/>
              </a:rPr>
              <a:t>      </a:t>
            </a:r>
            <a:r>
              <a:rPr lang="zh-CN" altLang="en-US" sz="2600" b="1" smtClean="0">
                <a:solidFill>
                  <a:schemeClr val="tx1"/>
                </a:solidFill>
                <a:effectLst/>
                <a:ea typeface="黑体" panose="02010609060101010101" pitchFamily="49" charset="-122"/>
                <a:sym typeface="Arial" panose="020B0604020202020204" pitchFamily="34" charset="0"/>
              </a:rPr>
              <a:t>②推动了统一多民族封建国家的巩固。</a:t>
            </a:r>
            <a:endParaRPr kumimoji="1" lang="zh-CN" altLang="en-US" sz="2600" b="1" spc="130" smtClean="0">
              <a:ln w="3175">
                <a:noFill/>
                <a:prstDash val="dash"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flipH="1">
            <a:off x="10991850" y="9267825"/>
            <a:ext cx="0" cy="0"/>
          </a:xfrm>
          <a:prstGeom prst="rect">
            <a:avLst/>
          </a:prstGeom>
          <a:ln>
            <a:noFill/>
          </a:ln>
        </p:spPr>
      </p:pic>
      <p:sp>
        <p:nvSpPr>
          <p:cNvPr id="23" name="椭圆 22"/>
          <p:cNvSpPr/>
          <p:nvPr>
            <p:custDataLst>
              <p:tags r:id="rId9"/>
            </p:custDataLst>
          </p:nvPr>
        </p:nvSpPr>
        <p:spPr>
          <a:xfrm>
            <a:off x="1628140" y="4188460"/>
            <a:ext cx="1211580" cy="7042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藏族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267335" y="4842510"/>
            <a:ext cx="2335530" cy="12915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册封、设立行都指挥使司、委任上层人士</a:t>
            </a:r>
            <a:endParaRPr lang="zh-CN" altLang="en-US" sz="26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椭圆 3"/>
          <p:cNvSpPr/>
          <p:nvPr>
            <p:custDataLst>
              <p:tags r:id="rId11"/>
            </p:custDataLst>
          </p:nvPr>
        </p:nvSpPr>
        <p:spPr>
          <a:xfrm>
            <a:off x="2613660" y="2155825"/>
            <a:ext cx="1656080" cy="894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蒙古族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椭圆 31"/>
          <p:cNvSpPr/>
          <p:nvPr>
            <p:custDataLst>
              <p:tags r:id="rId12"/>
            </p:custDataLst>
          </p:nvPr>
        </p:nvSpPr>
        <p:spPr>
          <a:xfrm rot="18960000">
            <a:off x="4975225" y="2025015"/>
            <a:ext cx="1602740" cy="101663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女真族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3"/>
            </p:custDataLst>
          </p:nvPr>
        </p:nvSpPr>
        <p:spPr>
          <a:xfrm>
            <a:off x="20320" y="50800"/>
            <a:ext cx="12172315" cy="52197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800" b="1" kern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三、内陆边疆与明清易代</a:t>
            </a:r>
            <a:endParaRPr lang="zh-CN" altLang="en-US" sz="2800" b="1" kern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4"/>
            </p:custDataLst>
          </p:nvPr>
        </p:nvSpPr>
        <p:spPr>
          <a:xfrm>
            <a:off x="20320" y="508635"/>
            <a:ext cx="4879340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120000"/>
              </a:lnSpc>
            </a:pPr>
            <a:r>
              <a:rPr lang="en-US" altLang="zh-CN" sz="2600" b="1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1</a:t>
            </a:r>
            <a:r>
              <a:rPr lang="zh-CN" altLang="en-US" sz="2600" b="1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、</a:t>
            </a:r>
            <a:r>
              <a:rPr lang="zh-CN" altLang="en-US" sz="26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内陆边疆治理</a:t>
            </a:r>
            <a:r>
              <a:rPr lang="zh-CN" altLang="en-US" sz="2600" b="1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：</a:t>
            </a:r>
            <a:endParaRPr lang="zh-CN" altLang="en-US" sz="2600" b="1">
              <a:solidFill>
                <a:schemeClr val="tx1"/>
              </a:solidFill>
              <a:highlight>
                <a:srgbClr val="FFFF00"/>
              </a:highlight>
              <a:sym typeface="+mn-ea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1" grpId="0" bldLvl="0" animBg="1"/>
      <p:bldP spid="13" grpId="0" bldLvl="0" animBg="1"/>
      <p:bldP spid="22" grpId="0" bldLvl="0" animBg="1"/>
      <p:bldP spid="1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06730" y="833120"/>
            <a:ext cx="16059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华文新魏" panose="02010800040101010101" pitchFamily="2" charset="-122"/>
              </a:rPr>
              <a:t>背景：</a:t>
            </a:r>
            <a:endParaRPr lang="zh-CN" altLang="en-US" sz="2600" b="1">
              <a:solidFill>
                <a:srgbClr val="FF0000"/>
              </a:solidFill>
              <a:effectLst/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华文新魏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301625" y="1488440"/>
            <a:ext cx="6499225" cy="439991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fontAlgn="auto">
              <a:lnSpc>
                <a:spcPts val="28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：嘉靖年间是明代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吏治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的重要转折点，特别是嘉靖中期以后，风气大变，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贪污受贿、奢侈靡费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发展为贵族、官绅等的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普遍行为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 fontAlgn="auto">
              <a:lnSpc>
                <a:spcPts val="28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《明代后期社会转型研究》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ts val="28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ts val="28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天启七年（1627) , 王二领导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饥民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杀澄城县贪官张斗耀，揭开起义序幕。崇祯元年（1628) , 王嘉胤、王大梁、高迎祥等，二年，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张献忠、神一元、不沾泥、红军友、点灯子等各支并起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，号三十六营，众二十余万。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6" name="矩形 15"/>
          <p:cNvSpPr/>
          <p:nvPr>
            <p:custDataLst>
              <p:tags r:id="rId3"/>
            </p:custDataLst>
          </p:nvPr>
        </p:nvSpPr>
        <p:spPr>
          <a:xfrm>
            <a:off x="4700270" y="5835650"/>
            <a:ext cx="1768475" cy="496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20000"/>
              </a:lnSpc>
            </a:pPr>
            <a:r>
              <a:rPr lang="zh-CN" altLang="en-US" sz="24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天灾不断</a:t>
            </a:r>
            <a:endParaRPr lang="zh-CN" altLang="en-US" sz="24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06730" y="3127375"/>
            <a:ext cx="1711325" cy="4616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auto">
              <a:lnSpc>
                <a:spcPct val="120000"/>
              </a:lnSpc>
              <a:buClrTx/>
              <a:buSzTx/>
              <a:buFontTx/>
            </a:pPr>
            <a:r>
              <a:rPr lang="zh-CN" altLang="en-US" sz="24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政治黑暗</a:t>
            </a:r>
            <a:endParaRPr lang="zh-CN" altLang="en-US" sz="24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矩形 18"/>
          <p:cNvSpPr/>
          <p:nvPr>
            <p:custDataLst>
              <p:tags r:id="rId5"/>
            </p:custDataLst>
          </p:nvPr>
        </p:nvSpPr>
        <p:spPr>
          <a:xfrm>
            <a:off x="1163955" y="5836285"/>
            <a:ext cx="2465705" cy="4959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auto">
              <a:lnSpc>
                <a:spcPct val="120000"/>
              </a:lnSpc>
              <a:buClrTx/>
              <a:buSzTx/>
              <a:buFontTx/>
            </a:pPr>
            <a:r>
              <a:rPr lang="zh-CN" altLang="en-US" sz="24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农民起义蜂起</a:t>
            </a:r>
            <a:endParaRPr lang="zh-CN" altLang="en-US" sz="24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6"/>
            </p:custDataLst>
          </p:nvPr>
        </p:nvSpPr>
        <p:spPr>
          <a:xfrm>
            <a:off x="7000240" y="1482090"/>
            <a:ext cx="472376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5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16、17世纪之交，努尔哈赤</a:t>
            </a:r>
            <a:r>
              <a:rPr lang="zh-CN" altLang="en-US" sz="2500" b="1">
                <a:solidFill>
                  <a:srgbClr val="0F55F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统一女真</a:t>
            </a:r>
            <a:r>
              <a:rPr lang="zh-CN" altLang="en-US" sz="25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各部</a:t>
            </a:r>
            <a:endParaRPr lang="zh-CN" altLang="en-US" sz="25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7"/>
            </p:custDataLst>
          </p:nvPr>
        </p:nvSpPr>
        <p:spPr>
          <a:xfrm>
            <a:off x="7068185" y="2543810"/>
            <a:ext cx="472376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5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1616年</a:t>
            </a:r>
            <a:r>
              <a:rPr lang="zh-CN" altLang="en-US" sz="2500" b="1">
                <a:solidFill>
                  <a:srgbClr val="0F55F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努尔哈赤</a:t>
            </a:r>
            <a:r>
              <a:rPr lang="zh-CN" altLang="en-US" sz="25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称汗，国号</a:t>
            </a:r>
            <a:r>
              <a:rPr lang="zh-CN" altLang="en-US" sz="2500" b="1">
                <a:solidFill>
                  <a:srgbClr val="0F55F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大金</a:t>
            </a:r>
            <a:endParaRPr lang="zh-CN" altLang="en-US" sz="2500" b="1">
              <a:solidFill>
                <a:srgbClr val="0F55F5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8" name="文本框 27"/>
          <p:cNvSpPr txBox="1"/>
          <p:nvPr>
            <p:custDataLst>
              <p:tags r:id="rId8"/>
            </p:custDataLst>
          </p:nvPr>
        </p:nvSpPr>
        <p:spPr>
          <a:xfrm>
            <a:off x="7027545" y="3296920"/>
            <a:ext cx="480504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5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1636年</a:t>
            </a:r>
            <a:r>
              <a:rPr lang="zh-CN" altLang="en-US" sz="2500" b="1">
                <a:solidFill>
                  <a:srgbClr val="0F55F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皇太极</a:t>
            </a:r>
            <a:r>
              <a:rPr lang="zh-CN" altLang="en-US" sz="25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称帝改国号为</a:t>
            </a:r>
            <a:r>
              <a:rPr lang="zh-CN" altLang="en-US" sz="2500" b="1">
                <a:solidFill>
                  <a:srgbClr val="0F55F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大清</a:t>
            </a:r>
            <a:endParaRPr lang="zh-CN" altLang="en-US" sz="2500" b="1">
              <a:solidFill>
                <a:srgbClr val="0F55F5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>
          <a:xfrm>
            <a:off x="7030720" y="4113530"/>
            <a:ext cx="491871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5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1644年李自成攻占北京，</a:t>
            </a:r>
            <a:r>
              <a:rPr lang="zh-CN" altLang="en-US" sz="2500" b="1">
                <a:solidFill>
                  <a:srgbClr val="0F55F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明朝灭亡</a:t>
            </a:r>
            <a:r>
              <a:rPr lang="zh-CN" altLang="en-US" sz="25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r>
              <a:rPr lang="zh-CN" altLang="en-US" sz="2500" b="1">
                <a:solidFill>
                  <a:srgbClr val="0F55F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同年，清军入关，</a:t>
            </a:r>
            <a:r>
              <a:rPr lang="zh-CN" altLang="en-US" sz="25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攻占北京。</a:t>
            </a:r>
            <a:endParaRPr lang="zh-CN" altLang="en-US" sz="25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10"/>
            </p:custDataLst>
          </p:nvPr>
        </p:nvSpPr>
        <p:spPr>
          <a:xfrm>
            <a:off x="7000240" y="770255"/>
            <a:ext cx="137160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华文新魏" panose="02010800040101010101" pitchFamily="2" charset="-122"/>
              </a:rPr>
              <a:t>经过：</a:t>
            </a:r>
            <a:endParaRPr lang="zh-CN" altLang="en-US" sz="2600" b="1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华文新魏" panose="02010800040101010101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133350" y="233045"/>
            <a:ext cx="4879340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120000"/>
              </a:lnSpc>
            </a:pPr>
            <a:r>
              <a:rPr lang="zh-CN" altLang="en-US" sz="2600" b="1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2、明清易代：</a:t>
            </a:r>
            <a:endParaRPr lang="zh-CN" altLang="en-US" sz="2600" b="1">
              <a:solidFill>
                <a:schemeClr val="tx1"/>
              </a:solidFill>
              <a:highlight>
                <a:srgbClr val="FFFF00"/>
              </a:highlight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8" grpId="0" bldLvl="0" animBg="1"/>
      <p:bldP spid="19" grpId="0" bldLvl="0" animBg="1"/>
      <p:bldP spid="23" grpId="0"/>
      <p:bldP spid="26" grpId="0"/>
      <p:bldP spid="28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箭头连接符 7"/>
          <p:cNvCxnSpPr/>
          <p:nvPr>
            <p:custDataLst>
              <p:tags r:id="rId1"/>
            </p:custDataLst>
          </p:nvPr>
        </p:nvCxnSpPr>
        <p:spPr bwMode="auto">
          <a:xfrm flipV="1">
            <a:off x="320617" y="3814558"/>
            <a:ext cx="11208385" cy="47625"/>
          </a:xfrm>
          <a:prstGeom prst="straightConnector1">
            <a:avLst/>
          </a:prstGeom>
          <a:ln w="69850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2"/>
            </p:custDataLst>
          </p:nvPr>
        </p:nvCxnSpPr>
        <p:spPr bwMode="auto">
          <a:xfrm flipH="1">
            <a:off x="821703" y="3328491"/>
            <a:ext cx="0" cy="432022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 bwMode="auto">
          <a:xfrm flipH="1">
            <a:off x="1888491" y="3440149"/>
            <a:ext cx="0" cy="432022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 bwMode="auto">
          <a:xfrm flipH="1">
            <a:off x="3325900" y="3382364"/>
            <a:ext cx="0" cy="432022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 bwMode="auto">
          <a:xfrm flipH="1">
            <a:off x="4191367" y="2734310"/>
            <a:ext cx="8255" cy="1148080"/>
          </a:xfrm>
          <a:prstGeom prst="line">
            <a:avLst/>
          </a:prstGeom>
          <a:ln w="603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6"/>
            </p:custDataLst>
          </p:nvPr>
        </p:nvCxnSpPr>
        <p:spPr bwMode="auto">
          <a:xfrm flipH="1">
            <a:off x="10648697" y="3431894"/>
            <a:ext cx="0" cy="432022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7"/>
            </p:custDataLst>
          </p:nvPr>
        </p:nvCxnSpPr>
        <p:spPr bwMode="auto">
          <a:xfrm flipH="1">
            <a:off x="9082671" y="3432398"/>
            <a:ext cx="0" cy="432022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8"/>
            </p:custDataLst>
          </p:nvPr>
        </p:nvCxnSpPr>
        <p:spPr bwMode="auto">
          <a:xfrm flipH="1">
            <a:off x="7509794" y="3450164"/>
            <a:ext cx="0" cy="432022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9"/>
            </p:custDataLst>
          </p:nvPr>
        </p:nvCxnSpPr>
        <p:spPr bwMode="auto">
          <a:xfrm flipH="1">
            <a:off x="6148755" y="3450309"/>
            <a:ext cx="0" cy="432022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0"/>
            </p:custDataLst>
          </p:nvPr>
        </p:nvCxnSpPr>
        <p:spPr bwMode="auto">
          <a:xfrm flipH="1">
            <a:off x="4955387" y="3450592"/>
            <a:ext cx="0" cy="432022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1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5450" y="2938145"/>
            <a:ext cx="946150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5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1351</a:t>
            </a:r>
            <a:r>
              <a:rPr lang="zh-CN" altLang="en-US" sz="15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endParaRPr lang="zh-CN" altLang="en-US" sz="15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10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70660" y="3089910"/>
            <a:ext cx="913130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500" b="1">
                <a:solidFill>
                  <a:srgbClr val="0F55F5"/>
                </a:solidFill>
                <a:latin typeface="微软雅黑" panose="020B0503020204020204" charset="-122"/>
                <a:ea typeface="微软雅黑" panose="020B0503020204020204" charset="-122"/>
              </a:rPr>
              <a:t>1368</a:t>
            </a:r>
            <a:r>
              <a:rPr lang="zh-CN" altLang="en-US" sz="1500" b="1">
                <a:solidFill>
                  <a:srgbClr val="0F55F5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endParaRPr lang="zh-CN" altLang="en-US" sz="1500" b="1">
              <a:solidFill>
                <a:srgbClr val="0F55F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10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858136" y="3110190"/>
            <a:ext cx="1056902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5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15C</a:t>
            </a:r>
            <a:r>
              <a:rPr lang="zh-CN" altLang="en-US" sz="15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前期</a:t>
            </a:r>
            <a:endParaRPr lang="zh-CN" altLang="en-US" sz="15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10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429311" y="3195021"/>
            <a:ext cx="1056902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5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16C</a:t>
            </a:r>
            <a:r>
              <a:rPr lang="zh-CN" altLang="en-US" sz="15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中期</a:t>
            </a:r>
            <a:endParaRPr lang="zh-CN" altLang="en-US" sz="15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10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94461" y="3110497"/>
            <a:ext cx="1056902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5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1571</a:t>
            </a:r>
            <a:r>
              <a:rPr lang="zh-CN" altLang="en-US" sz="15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endParaRPr lang="zh-CN" altLang="en-US" sz="15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9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981259" y="3118752"/>
            <a:ext cx="1056902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5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1616</a:t>
            </a:r>
            <a:r>
              <a:rPr lang="zh-CN" altLang="en-US" sz="15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endParaRPr lang="zh-CN" altLang="en-US" sz="15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9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493620" y="3077644"/>
            <a:ext cx="1056902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5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1636</a:t>
            </a:r>
            <a:r>
              <a:rPr lang="zh-CN" altLang="en-US" sz="15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endParaRPr lang="zh-CN" altLang="en-US" sz="15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文本框 9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185345" y="3110497"/>
            <a:ext cx="1056902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500" b="1">
                <a:solidFill>
                  <a:srgbClr val="0F55F5"/>
                </a:solidFill>
                <a:latin typeface="微软雅黑" panose="020B0503020204020204" charset="-122"/>
                <a:ea typeface="微软雅黑" panose="020B0503020204020204" charset="-122"/>
              </a:rPr>
              <a:t>1644</a:t>
            </a:r>
            <a:r>
              <a:rPr lang="zh-CN" altLang="en-US" sz="1500" b="1">
                <a:solidFill>
                  <a:srgbClr val="0F55F5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endParaRPr lang="zh-CN" altLang="en-US" sz="1500" b="1">
              <a:solidFill>
                <a:srgbClr val="0F55F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文本框 38"/>
          <p:cNvSpPr txBox="1"/>
          <p:nvPr>
            <p:custDataLst>
              <p:tags r:id="rId19"/>
            </p:custDataLst>
          </p:nvPr>
        </p:nvSpPr>
        <p:spPr bwMode="auto">
          <a:xfrm>
            <a:off x="223520" y="4104640"/>
            <a:ext cx="970280" cy="706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元末农民起义</a:t>
            </a:r>
            <a:endParaRPr lang="zh-CN" altLang="en-US" sz="2000" b="1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>
            <p:custDataLst>
              <p:tags r:id="rId20"/>
            </p:custDataLst>
          </p:nvPr>
        </p:nvSpPr>
        <p:spPr bwMode="auto">
          <a:xfrm>
            <a:off x="1322705" y="4112260"/>
            <a:ext cx="1303020" cy="706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noProof="1">
                <a:solidFill>
                  <a:srgbClr val="0F55F5"/>
                </a:solidFill>
                <a:latin typeface="微软雅黑" panose="020B0503020204020204" charset="-122"/>
                <a:ea typeface="微软雅黑" panose="020B0503020204020204" charset="-122"/>
              </a:rPr>
              <a:t>明朝建立元朝灭亡</a:t>
            </a:r>
            <a:endParaRPr lang="zh-CN" altLang="en-US" sz="2000" b="1" noProof="1">
              <a:solidFill>
                <a:srgbClr val="0F55F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文本框 42"/>
          <p:cNvSpPr txBox="1"/>
          <p:nvPr>
            <p:custDataLst>
              <p:tags r:id="rId21"/>
            </p:custDataLst>
          </p:nvPr>
        </p:nvSpPr>
        <p:spPr bwMode="auto">
          <a:xfrm>
            <a:off x="2720340" y="4067175"/>
            <a:ext cx="1045845" cy="706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郑和</a:t>
            </a:r>
            <a:endParaRPr lang="en-US" altLang="zh-CN" sz="2000" b="1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0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下西洋</a:t>
            </a:r>
            <a:endParaRPr lang="zh-CN" altLang="en-US" sz="2000" b="1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文本框 67"/>
          <p:cNvSpPr txBox="1"/>
          <p:nvPr>
            <p:custDataLst>
              <p:tags r:id="rId22"/>
            </p:custDataLst>
          </p:nvPr>
        </p:nvSpPr>
        <p:spPr bwMode="auto">
          <a:xfrm>
            <a:off x="3914775" y="4067175"/>
            <a:ext cx="1731645" cy="706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戚继光抗倭</a:t>
            </a:r>
            <a:endParaRPr lang="en-US" altLang="zh-CN" sz="2000" b="1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0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葡萄牙占澳门</a:t>
            </a:r>
            <a:endParaRPr lang="zh-CN" altLang="en-US" sz="2000" b="1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文本框 69"/>
          <p:cNvSpPr txBox="1"/>
          <p:nvPr>
            <p:custDataLst>
              <p:tags r:id="rId23"/>
            </p:custDataLst>
          </p:nvPr>
        </p:nvSpPr>
        <p:spPr bwMode="auto">
          <a:xfrm>
            <a:off x="5783580" y="4067175"/>
            <a:ext cx="962025" cy="706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俺答汗</a:t>
            </a:r>
            <a:endParaRPr lang="en-US" altLang="zh-CN" sz="2000" b="1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0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议和</a:t>
            </a:r>
            <a:endParaRPr lang="zh-CN" altLang="en-US" sz="2000" b="1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" name="文本框 71"/>
          <p:cNvSpPr txBox="1"/>
          <p:nvPr>
            <p:custDataLst>
              <p:tags r:id="rId24"/>
            </p:custDataLst>
          </p:nvPr>
        </p:nvSpPr>
        <p:spPr bwMode="auto">
          <a:xfrm>
            <a:off x="6873240" y="4067175"/>
            <a:ext cx="1241425" cy="706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努尔哈赤建后金</a:t>
            </a:r>
            <a:endParaRPr lang="zh-CN" altLang="en-US" sz="2000" b="1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" name="文本框 73"/>
          <p:cNvSpPr txBox="1"/>
          <p:nvPr>
            <p:custDataLst>
              <p:tags r:id="rId25"/>
            </p:custDataLst>
          </p:nvPr>
        </p:nvSpPr>
        <p:spPr bwMode="auto">
          <a:xfrm>
            <a:off x="8473440" y="4067175"/>
            <a:ext cx="1217930" cy="706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皇太极改国号为清</a:t>
            </a:r>
            <a:endParaRPr lang="zh-CN" altLang="en-US" sz="2000" b="1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" name="文本框 75"/>
          <p:cNvSpPr txBox="1"/>
          <p:nvPr>
            <p:custDataLst>
              <p:tags r:id="rId26"/>
            </p:custDataLst>
          </p:nvPr>
        </p:nvSpPr>
        <p:spPr bwMode="auto">
          <a:xfrm>
            <a:off x="9956800" y="4067175"/>
            <a:ext cx="1285240" cy="706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noProof="1">
                <a:solidFill>
                  <a:srgbClr val="0F55F5"/>
                </a:solidFill>
                <a:latin typeface="微软雅黑" panose="020B0503020204020204" charset="-122"/>
                <a:ea typeface="微软雅黑" panose="020B0503020204020204" charset="-122"/>
              </a:rPr>
              <a:t>明朝灭亡</a:t>
            </a:r>
            <a:endParaRPr lang="en-US" altLang="zh-CN" sz="2000" b="1" noProof="1">
              <a:solidFill>
                <a:srgbClr val="0F55F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000" b="1" noProof="1">
                <a:solidFill>
                  <a:srgbClr val="0F55F5"/>
                </a:solidFill>
                <a:latin typeface="微软雅黑" panose="020B0503020204020204" charset="-122"/>
                <a:ea typeface="微软雅黑" panose="020B0503020204020204" charset="-122"/>
              </a:rPr>
              <a:t>清军入关</a:t>
            </a:r>
            <a:endParaRPr lang="zh-CN" altLang="en-US" sz="2000" b="1" noProof="1">
              <a:solidFill>
                <a:srgbClr val="0F55F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" name="文本框 77"/>
          <p:cNvSpPr txBox="1"/>
          <p:nvPr>
            <p:custDataLst>
              <p:tags r:id="rId27"/>
            </p:custDataLst>
          </p:nvPr>
        </p:nvSpPr>
        <p:spPr>
          <a:xfrm>
            <a:off x="354330" y="5420995"/>
            <a:ext cx="1522095" cy="491490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中国</a:t>
            </a:r>
            <a:endParaRPr lang="zh-CN" altLang="en-US" sz="2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" name="文本框 78"/>
          <p:cNvSpPr txBox="1"/>
          <p:nvPr>
            <p:custDataLst>
              <p:tags r:id="rId28"/>
            </p:custDataLst>
          </p:nvPr>
        </p:nvSpPr>
        <p:spPr>
          <a:xfrm>
            <a:off x="381635" y="430530"/>
            <a:ext cx="1400810" cy="491490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世界</a:t>
            </a:r>
            <a:endParaRPr lang="zh-CN" altLang="en-US" sz="2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" name="文本框 79"/>
          <p:cNvSpPr txBox="1"/>
          <p:nvPr>
            <p:custDataLst>
              <p:tags r:id="rId29"/>
            </p:custDataLst>
          </p:nvPr>
        </p:nvSpPr>
        <p:spPr bwMode="auto">
          <a:xfrm>
            <a:off x="1323340" y="1576070"/>
            <a:ext cx="1671320" cy="7683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200" b="1" noProof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资本主义萌芽出现</a:t>
            </a:r>
            <a:endParaRPr lang="zh-CN" altLang="en-US" sz="2200" b="1" noProof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" name="文本框 10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326054" y="2477698"/>
            <a:ext cx="1437753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5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15C</a:t>
            </a:r>
            <a:r>
              <a:rPr lang="zh-CN" altLang="en-US" sz="15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末</a:t>
            </a:r>
            <a:r>
              <a:rPr lang="en-US" altLang="zh-CN" sz="15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16C</a:t>
            </a:r>
            <a:r>
              <a:rPr lang="zh-CN" altLang="en-US" sz="15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初</a:t>
            </a:r>
            <a:endParaRPr lang="zh-CN" altLang="en-US" sz="15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4" name="文本框 83"/>
          <p:cNvSpPr txBox="1"/>
          <p:nvPr>
            <p:custDataLst>
              <p:tags r:id="rId31"/>
            </p:custDataLst>
          </p:nvPr>
        </p:nvSpPr>
        <p:spPr bwMode="auto">
          <a:xfrm>
            <a:off x="3340100" y="1576070"/>
            <a:ext cx="1615440" cy="7683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200" b="1" noProof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新航路开辟殖民扩张</a:t>
            </a:r>
            <a:endParaRPr lang="zh-CN" altLang="en-US" sz="2200" b="1" noProof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5" name="直接连接符 84"/>
          <p:cNvCxnSpPr/>
          <p:nvPr>
            <p:custDataLst>
              <p:tags r:id="rId32"/>
            </p:custDataLst>
          </p:nvPr>
        </p:nvCxnSpPr>
        <p:spPr bwMode="auto">
          <a:xfrm>
            <a:off x="2711830" y="2658876"/>
            <a:ext cx="8255" cy="1155700"/>
          </a:xfrm>
          <a:prstGeom prst="line">
            <a:avLst/>
          </a:prstGeom>
          <a:ln w="603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文本框 10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888605" y="2359782"/>
            <a:ext cx="1437753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5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14</a:t>
            </a:r>
            <a:r>
              <a:rPr lang="zh-CN" altLang="en-US" sz="15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5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15C</a:t>
            </a:r>
            <a:endParaRPr lang="zh-CN" altLang="en-US" sz="15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8" name="直接连接符 87"/>
          <p:cNvCxnSpPr>
            <a:stCxn id="90" idx="2"/>
          </p:cNvCxnSpPr>
          <p:nvPr>
            <p:custDataLst>
              <p:tags r:id="rId34"/>
            </p:custDataLst>
          </p:nvPr>
        </p:nvCxnSpPr>
        <p:spPr bwMode="auto">
          <a:xfrm>
            <a:off x="8278131" y="2724281"/>
            <a:ext cx="27305" cy="1090295"/>
          </a:xfrm>
          <a:prstGeom prst="line">
            <a:avLst/>
          </a:prstGeom>
          <a:ln w="603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文本框 102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559355" y="2402113"/>
            <a:ext cx="1437753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5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14-17C</a:t>
            </a:r>
            <a:endParaRPr lang="zh-CN" altLang="en-US" sz="15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1" name="文本框 90"/>
          <p:cNvSpPr txBox="1"/>
          <p:nvPr>
            <p:custDataLst>
              <p:tags r:id="rId36"/>
            </p:custDataLst>
          </p:nvPr>
        </p:nvSpPr>
        <p:spPr bwMode="auto">
          <a:xfrm>
            <a:off x="7613650" y="1641475"/>
            <a:ext cx="1444625" cy="7683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200" b="1" noProof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文艺复兴</a:t>
            </a:r>
            <a:endParaRPr lang="zh-CN" altLang="en-US" sz="2200" b="1" noProof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200" b="1" noProof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宗教改革</a:t>
            </a:r>
            <a:endParaRPr lang="en-US" altLang="zh-CN" sz="2200" b="1" noProof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2" name="直接连接符 91"/>
          <p:cNvCxnSpPr>
            <a:stCxn id="94" idx="2"/>
          </p:cNvCxnSpPr>
          <p:nvPr>
            <p:custDataLst>
              <p:tags r:id="rId37"/>
            </p:custDataLst>
          </p:nvPr>
        </p:nvCxnSpPr>
        <p:spPr bwMode="auto">
          <a:xfrm>
            <a:off x="9930222" y="2731157"/>
            <a:ext cx="26670" cy="1132840"/>
          </a:xfrm>
          <a:prstGeom prst="line">
            <a:avLst/>
          </a:prstGeom>
          <a:ln w="603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文本框 10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9211345" y="2409402"/>
            <a:ext cx="1437753" cy="3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5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1640</a:t>
            </a:r>
            <a:r>
              <a:rPr lang="zh-CN" altLang="en-US" sz="15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endParaRPr lang="zh-CN" altLang="en-US" sz="15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5" name="文本框 94"/>
          <p:cNvSpPr txBox="1"/>
          <p:nvPr>
            <p:custDataLst>
              <p:tags r:id="rId39"/>
            </p:custDataLst>
          </p:nvPr>
        </p:nvSpPr>
        <p:spPr bwMode="auto">
          <a:xfrm>
            <a:off x="9210675" y="1576070"/>
            <a:ext cx="1901190" cy="7683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200" b="1" noProof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英国爆发</a:t>
            </a:r>
            <a:endParaRPr lang="en-US" altLang="zh-CN" sz="2200" b="1" noProof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200" b="1" noProof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资产阶级革命</a:t>
            </a:r>
            <a:endParaRPr lang="en-US" altLang="zh-CN" sz="2200" b="1" noProof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6" name="文本框 95"/>
          <p:cNvSpPr txBox="1"/>
          <p:nvPr>
            <p:custDataLst>
              <p:tags r:id="rId40"/>
            </p:custDataLst>
          </p:nvPr>
        </p:nvSpPr>
        <p:spPr bwMode="auto">
          <a:xfrm>
            <a:off x="7254240" y="1049655"/>
            <a:ext cx="2284095" cy="42989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200" b="1" noProof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近代科学产生</a:t>
            </a:r>
            <a:endParaRPr lang="zh-CN" altLang="en-US" sz="2200" b="1" noProof="1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7" name="文本框 96"/>
          <p:cNvSpPr txBox="1"/>
          <p:nvPr>
            <p:custDataLst>
              <p:tags r:id="rId41"/>
            </p:custDataLst>
          </p:nvPr>
        </p:nvSpPr>
        <p:spPr bwMode="auto">
          <a:xfrm>
            <a:off x="1914525" y="430530"/>
            <a:ext cx="3092450" cy="4914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600" b="1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形势发生巨大变化</a:t>
            </a:r>
            <a:endParaRPr lang="en-US" altLang="zh-CN" sz="2600" b="1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98" name="文本框 97"/>
          <p:cNvSpPr txBox="1"/>
          <p:nvPr>
            <p:custDataLst>
              <p:tags r:id="rId42"/>
            </p:custDataLst>
          </p:nvPr>
        </p:nvSpPr>
        <p:spPr bwMode="auto">
          <a:xfrm>
            <a:off x="2044065" y="5431155"/>
            <a:ext cx="5210175" cy="4914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600" b="1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封建专制空前强化、面临殖民侵略</a:t>
            </a:r>
            <a:endParaRPr lang="en-US" altLang="zh-CN" sz="2600" b="1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7" name="文本框 46"/>
          <p:cNvSpPr txBox="1"/>
          <p:nvPr>
            <p:custDataLst>
              <p:tags r:id="rId43"/>
            </p:custDataLst>
          </p:nvPr>
        </p:nvSpPr>
        <p:spPr bwMode="auto">
          <a:xfrm>
            <a:off x="7357110" y="5251450"/>
            <a:ext cx="3499485" cy="829945"/>
          </a:xfrm>
          <a:prstGeom prst="rect">
            <a:avLst/>
          </a:prstGeom>
          <a:solidFill>
            <a:srgbClr val="92D050">
              <a:alpha val="55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统一多民族国家的发展面临新的危机和挑战</a:t>
            </a:r>
            <a:endParaRPr lang="zh-CN" altLang="en-US" sz="2400" b="1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0" grpId="0" animBg="1"/>
      <p:bldP spid="84" grpId="0" animBg="1"/>
      <p:bldP spid="83" grpId="0"/>
      <p:bldP spid="96" grpId="0" animBg="1"/>
      <p:bldP spid="91" grpId="0" animBg="1"/>
      <p:bldP spid="90" grpId="0"/>
      <p:bldP spid="94" grpId="0"/>
      <p:bldP spid="95" grpId="0" animBg="1"/>
      <p:bldP spid="97" grpId="0" animBg="1"/>
      <p:bldP spid="79" grpId="0" animBg="1"/>
      <p:bldP spid="4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57981" y="99060"/>
            <a:ext cx="1804035" cy="5067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sz="27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课堂小结</a:t>
            </a:r>
            <a:endParaRPr lang="zh-CN" sz="27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479425" y="1378585"/>
            <a:ext cx="582930" cy="42233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2600" b="1">
                <a:solidFill>
                  <a:srgbClr val="0D0D0D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微软雅黑" panose="020B0503020204020204" charset="-122"/>
              </a:rPr>
              <a:t>从明朝的建立到清军入关</a:t>
            </a:r>
            <a:endParaRPr lang="zh-CN" altLang="en-US" sz="2600" b="1">
              <a:solidFill>
                <a:srgbClr val="0D0D0D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3375660" y="774065"/>
            <a:ext cx="3348990" cy="45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ts val="2800"/>
              </a:lnSpc>
            </a:pPr>
            <a:r>
              <a:rPr 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明朝的建立与统一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4"/>
            </p:custDataLst>
          </p:nvPr>
        </p:nvSpPr>
        <p:spPr>
          <a:xfrm>
            <a:off x="6605270" y="1412875"/>
            <a:ext cx="2998470" cy="80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明太祖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废丞相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algn="just" fontAlgn="auto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明成祖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设内阁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5"/>
            </p:custDataLst>
          </p:nvPr>
        </p:nvSpPr>
        <p:spPr>
          <a:xfrm>
            <a:off x="3441065" y="1828641"/>
            <a:ext cx="2839720" cy="450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ts val="2800"/>
              </a:lnSpc>
            </a:pPr>
            <a:r>
              <a:rPr 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明朝政治制度变迁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6"/>
            </p:custDataLst>
          </p:nvPr>
        </p:nvSpPr>
        <p:spPr>
          <a:xfrm>
            <a:off x="3375025" y="2810510"/>
            <a:ext cx="630682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郑和下西洋：概况、影响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algn="l" fontAlgn="auto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东南沿海的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倭乱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：戚继光抗倭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algn="l" fontAlgn="auto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欧洲殖民者入侵：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葡萄牙、西班牙、荷兰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4" name="文本框 23"/>
          <p:cNvSpPr txBox="1"/>
          <p:nvPr>
            <p:custDataLst>
              <p:tags r:id="rId7"/>
            </p:custDataLst>
          </p:nvPr>
        </p:nvSpPr>
        <p:spPr>
          <a:xfrm>
            <a:off x="1412875" y="4557395"/>
            <a:ext cx="1877695" cy="80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ts val="2800"/>
              </a:lnSpc>
            </a:pPr>
            <a:r>
              <a:rPr lang="zh-CN" altLang="en-US" sz="2600" b="1">
                <a:solidFill>
                  <a:srgbClr val="0D0D0D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等线" panose="02010600030101010101" charset="-122"/>
              </a:rPr>
              <a:t>内陆边疆与明清易代</a:t>
            </a:r>
            <a:endParaRPr lang="zh-CN" altLang="en-US" sz="2600" b="1">
              <a:solidFill>
                <a:srgbClr val="0D0D0D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等线" panose="02010600030101010101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8"/>
            </p:custDataLst>
          </p:nvPr>
        </p:nvSpPr>
        <p:spPr>
          <a:xfrm>
            <a:off x="1433195" y="1224280"/>
            <a:ext cx="1977390" cy="80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ts val="2800"/>
              </a:lnSpc>
            </a:pPr>
            <a:r>
              <a:rPr lang="zh-CN" altLang="en-US" sz="2600" b="1">
                <a:solidFill>
                  <a:srgbClr val="0D0D0D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等线" panose="02010600030101010101" charset="-122"/>
              </a:rPr>
              <a:t>明朝政治制度的变化</a:t>
            </a:r>
            <a:endParaRPr lang="zh-CN" altLang="en-US" sz="2600" b="1">
              <a:solidFill>
                <a:srgbClr val="0D0D0D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等线" panose="02010600030101010101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9"/>
            </p:custDataLst>
          </p:nvPr>
        </p:nvSpPr>
        <p:spPr>
          <a:xfrm>
            <a:off x="1402715" y="2921000"/>
            <a:ext cx="2037715" cy="80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ts val="2800"/>
              </a:lnSpc>
            </a:pPr>
            <a:r>
              <a:rPr lang="zh-CN" altLang="en-US" sz="2600" b="1">
                <a:solidFill>
                  <a:srgbClr val="0D0D0D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等线" panose="02010600030101010101" charset="-122"/>
              </a:rPr>
              <a:t>海上交通与沿海形势</a:t>
            </a:r>
            <a:endParaRPr lang="zh-CN" altLang="en-US" sz="2600" b="1">
              <a:solidFill>
                <a:srgbClr val="0D0D0D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等线" panose="02010600030101010101" charset="-122"/>
            </a:endParaRPr>
          </a:p>
        </p:txBody>
      </p:sp>
      <p:sp>
        <p:nvSpPr>
          <p:cNvPr id="27" name="左大括号 26"/>
          <p:cNvSpPr/>
          <p:nvPr>
            <p:custDataLst>
              <p:tags r:id="rId10"/>
            </p:custDataLst>
          </p:nvPr>
        </p:nvSpPr>
        <p:spPr>
          <a:xfrm>
            <a:off x="1092835" y="1619250"/>
            <a:ext cx="309880" cy="3364865"/>
          </a:xfrm>
          <a:prstGeom prst="leftBrace">
            <a:avLst>
              <a:gd name="adj1" fmla="val 87679"/>
              <a:gd name="adj2" fmla="val 50000"/>
            </a:avLst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左大括号 27"/>
          <p:cNvSpPr/>
          <p:nvPr>
            <p:custDataLst>
              <p:tags r:id="rId11"/>
            </p:custDataLst>
          </p:nvPr>
        </p:nvSpPr>
        <p:spPr>
          <a:xfrm>
            <a:off x="3289618" y="968851"/>
            <a:ext cx="57150" cy="1122045"/>
          </a:xfrm>
          <a:prstGeom prst="leftBrace">
            <a:avLst>
              <a:gd name="adj1" fmla="val 74948"/>
              <a:gd name="adj2" fmla="val 50000"/>
            </a:avLst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左大括号 28"/>
          <p:cNvSpPr/>
          <p:nvPr>
            <p:custDataLst>
              <p:tags r:id="rId12"/>
            </p:custDataLst>
          </p:nvPr>
        </p:nvSpPr>
        <p:spPr>
          <a:xfrm>
            <a:off x="3305175" y="2990850"/>
            <a:ext cx="76200" cy="808355"/>
          </a:xfrm>
          <a:prstGeom prst="leftBrace">
            <a:avLst>
              <a:gd name="adj1" fmla="val 74948"/>
              <a:gd name="adj2" fmla="val 50000"/>
            </a:avLst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左大括号 29"/>
          <p:cNvSpPr/>
          <p:nvPr>
            <p:custDataLst>
              <p:tags r:id="rId13"/>
            </p:custDataLst>
          </p:nvPr>
        </p:nvSpPr>
        <p:spPr>
          <a:xfrm>
            <a:off x="6383020" y="1600835"/>
            <a:ext cx="137160" cy="833755"/>
          </a:xfrm>
          <a:prstGeom prst="leftBrace">
            <a:avLst>
              <a:gd name="adj1" fmla="val 74948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4"/>
            </p:custDataLst>
          </p:nvPr>
        </p:nvSpPr>
        <p:spPr>
          <a:xfrm>
            <a:off x="6724809" y="2156619"/>
            <a:ext cx="1395730" cy="4260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34289" tIns="34289" rIns="34289" bIns="34289" numCol="1" spcCol="38100" rtlCol="0" anchor="t" forceAA="0">
            <a:spAutoFit/>
          </a:bodyPr>
          <a:lstStyle/>
          <a:p>
            <a:pPr indent="0" algn="just" fontAlgn="auto">
              <a:lnSpc>
                <a:spcPts val="2800"/>
              </a:lnSpc>
            </a:pPr>
            <a:r>
              <a:rPr 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宦官专权</a:t>
            </a:r>
            <a:endParaRPr kumimoji="0" lang="zh-CN" altLang="en-US" sz="2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5"/>
            </p:custDataLst>
          </p:nvPr>
        </p:nvSpPr>
        <p:spPr>
          <a:xfrm>
            <a:off x="3322320" y="4354830"/>
            <a:ext cx="6076950" cy="15030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4289" tIns="34289" rIns="34289" bIns="34289" numCol="1" spcCol="38100" rtlCol="0" anchor="t" forceAA="0">
            <a:spAutoFit/>
          </a:bodyPr>
          <a:lstStyle/>
          <a:p>
            <a:pPr indent="0" algn="just" fontAlgn="auto">
              <a:lnSpc>
                <a:spcPts val="2800"/>
              </a:lnSpc>
            </a:pPr>
            <a:r>
              <a:rPr 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明朝经略边疆：蒙古、藏族、女真</a:t>
            </a:r>
            <a:endParaRPr lang="zh-CN" sz="2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indent="0" algn="just" fontAlgn="auto">
              <a:lnSpc>
                <a:spcPts val="2800"/>
              </a:lnSpc>
            </a:pP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indent="0" algn="just" fontAlgn="auto">
              <a:lnSpc>
                <a:spcPts val="2800"/>
              </a:lnSpc>
            </a:pP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明清易代：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1644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年，明亡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；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indent="0" algn="just" fontAlgn="auto">
              <a:lnSpc>
                <a:spcPts val="2800"/>
              </a:lnSpc>
            </a:pP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  1664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年，清确立在全国统治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5" name="左大括号 4"/>
          <p:cNvSpPr/>
          <p:nvPr>
            <p:custDataLst>
              <p:tags r:id="rId16"/>
            </p:custDataLst>
          </p:nvPr>
        </p:nvSpPr>
        <p:spPr>
          <a:xfrm>
            <a:off x="3249454" y="4492466"/>
            <a:ext cx="81915" cy="852964"/>
          </a:xfrm>
          <a:prstGeom prst="leftBrace">
            <a:avLst>
              <a:gd name="adj1" fmla="val 74948"/>
              <a:gd name="adj2" fmla="val 50000"/>
            </a:avLst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439420" y="272415"/>
            <a:ext cx="2314575" cy="583565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时空坐标：</a:t>
            </a:r>
            <a:endParaRPr lang="zh-CN" altLang="en-US" sz="32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2" name="图片 -214748247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563245" y="1484630"/>
            <a:ext cx="11109325" cy="18910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218565" y="3698240"/>
            <a:ext cx="3048000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一次壮举：</a:t>
            </a:r>
            <a:endParaRPr lang="zh-CN" altLang="en-US" sz="2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两大中枢机构变化：</a:t>
            </a:r>
            <a:endParaRPr lang="zh-CN" altLang="en-US" sz="2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两大外部侵扰势力：</a:t>
            </a:r>
            <a:endParaRPr lang="zh-CN" altLang="en-US" sz="2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三种边疆关系：</a:t>
            </a:r>
            <a:endParaRPr lang="zh-CN" altLang="en-US" sz="2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3195320" y="3831590"/>
            <a:ext cx="304800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</a:rPr>
              <a:t>郑和下西洋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4296410" y="4407535"/>
            <a:ext cx="474662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废除丞相制度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建立内阁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4296410" y="5024755"/>
            <a:ext cx="474662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倭寇入侵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西方殖民势力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3671570" y="5641975"/>
            <a:ext cx="694563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明朝与蒙古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明朝与西藏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明朝与女真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93225" y="1187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endParaRPr lang="en-US" altLang="zh-CN"/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8740" y="685165"/>
            <a:ext cx="2991485" cy="4914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zh-CN" altLang="en-US" sz="2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（一）明朝的建立：</a:t>
            </a:r>
            <a:endParaRPr lang="zh-CN" altLang="en-US" sz="2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070860" y="698500"/>
            <a:ext cx="44646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1368年、朱元璋、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应天府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0" y="36830"/>
            <a:ext cx="12034520" cy="5835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一、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明朝政治制度的变化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78740" y="1212850"/>
            <a:ext cx="3885565" cy="521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（二）中央官制的变化：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337820" y="2390140"/>
            <a:ext cx="11456670" cy="1383665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自秦始皇置丞相，不旋踵而亡。汉、宋因之，虽有贤相，然其间所用者，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多有小人，专权乱政。我朝罢相……事皆朝廷总之，所以稳当。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               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——《明太祖实录》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文本框 27"/>
          <p:cNvSpPr/>
          <p:nvPr>
            <p:custDataLst>
              <p:tags r:id="rId6"/>
            </p:custDataLst>
          </p:nvPr>
        </p:nvSpPr>
        <p:spPr>
          <a:xfrm>
            <a:off x="337820" y="5210810"/>
            <a:ext cx="11466830" cy="1470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fontAlgn="auto" hangingPunct="0">
              <a:lnSpc>
                <a:spcPct val="115000"/>
              </a:lnSpc>
            </a:pPr>
            <a:r>
              <a:rPr lang="zh-CN" altLang="en-US" sz="2600" b="1">
                <a:solidFill>
                  <a:srgbClr val="0F55F5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  <a:sym typeface="等线" panose="02010600030101010101" charset="-122"/>
              </a:rPr>
              <a:t>原因：</a:t>
            </a:r>
            <a:r>
              <a:rPr lang="zh-CN" altLang="en-US" sz="2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  <a:sym typeface="等线" panose="02010600030101010101" charset="-122"/>
              </a:rPr>
              <a:t>①历史原因：前朝丞相权势过重的教训；</a:t>
            </a:r>
            <a:endParaRPr lang="zh-CN" altLang="en-US" sz="26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仿宋" panose="02010609060101010101" charset="-122"/>
              <a:sym typeface="等线" panose="02010600030101010101" charset="-122"/>
            </a:endParaRPr>
          </a:p>
          <a:p>
            <a:pPr eaLnBrk="0" fontAlgn="auto" hangingPunct="0">
              <a:lnSpc>
                <a:spcPct val="115000"/>
              </a:lnSpc>
            </a:pPr>
            <a:r>
              <a:rPr lang="en-US" altLang="zh-CN" sz="2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  <a:sym typeface="等线" panose="02010600030101010101" charset="-122"/>
              </a:rPr>
              <a:t>      </a:t>
            </a:r>
            <a:r>
              <a:rPr lang="zh-CN" altLang="en-US" sz="2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  <a:sym typeface="等线" panose="02010600030101010101" charset="-122"/>
              </a:rPr>
              <a:t>②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  <a:sym typeface="等线" panose="02010600030101010101" charset="-122"/>
              </a:rPr>
              <a:t>根本原因：相权过大，威胁皇权；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  <a:cs typeface="仿宋" panose="02010609060101010101" charset="-122"/>
              <a:sym typeface="等线" panose="02010600030101010101" charset="-122"/>
            </a:endParaRPr>
          </a:p>
          <a:p>
            <a:pPr eaLnBrk="0" fontAlgn="auto" hangingPunct="0">
              <a:lnSpc>
                <a:spcPct val="115000"/>
              </a:lnSpc>
            </a:pP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  <a:sym typeface="等线" panose="02010600030101010101" charset="-122"/>
              </a:rPr>
              <a:t> 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  <a:sym typeface="等线" panose="02010600030101010101" charset="-122"/>
              </a:rPr>
              <a:t>     </a:t>
            </a:r>
            <a:r>
              <a:rPr lang="zh-CN" altLang="en-US" sz="2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  <a:sym typeface="等线" panose="02010600030101010101" charset="-122"/>
              </a:rPr>
              <a:t>③直接原因：丞相胡惟庸专权擅政。</a:t>
            </a:r>
            <a:endParaRPr lang="zh-CN" altLang="en-US" sz="26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仿宋" panose="02010609060101010101" charset="-122"/>
              <a:sym typeface="等线" panose="0201060003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361315" y="1816735"/>
            <a:ext cx="588835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en-US" altLang="zh-CN" sz="2600" b="1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1</a:t>
            </a:r>
            <a:r>
              <a:rPr lang="zh-CN" altLang="en-US" sz="2600" b="1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、</a:t>
            </a:r>
            <a:r>
              <a:rPr lang="zh-CN" altLang="en-US" sz="2600" b="1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废除丞相，权分六部（明太祖）：</a:t>
            </a:r>
            <a:endParaRPr lang="zh-CN" altLang="en-US" sz="2600" b="1">
              <a:solidFill>
                <a:schemeClr val="tx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7007860" y="5898515"/>
            <a:ext cx="4695825" cy="521970"/>
          </a:xfrm>
          <a:prstGeom prst="rect">
            <a:avLst/>
          </a:prstGeom>
          <a:solidFill>
            <a:srgbClr val="0F55F5"/>
          </a:solidFill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方正姚体" panose="02010601030101010101" charset="-122"/>
                <a:ea typeface="方正姚体" panose="02010601030101010101" charset="-122"/>
              </a:rPr>
              <a:t>影响：君主专制进一步加强</a:t>
            </a:r>
            <a:endParaRPr lang="zh-CN" altLang="en-US" sz="2800" b="1">
              <a:solidFill>
                <a:schemeClr val="bg1"/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337820" y="3800475"/>
            <a:ext cx="11456670" cy="1383665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 anchor="t">
            <a:spAutoFit/>
          </a:bodyPr>
          <a:p>
            <a:pPr indent="0" fontAlgn="auto">
              <a:lnSpc>
                <a:spcPct val="10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(胡惟庸)独相数岁，生杀黜陟罚，或不奏径行，内外诸司上封事必先取阅，害己者，辄匿不以闻。四方躁进之徒及功巨武夫失职者，争走其门，馈遗金帛、名马、玩好不可胜数 。   </a:t>
            </a:r>
            <a:r>
              <a:rPr 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——《明史·胡惟庸传》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bldLvl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06950" y="989965"/>
            <a:ext cx="2523490" cy="549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ea typeface="微软雅黑" panose="020B0503020204020204" charset="-122"/>
              </a:rPr>
              <a:t>皇帝</a:t>
            </a:r>
            <a:endParaRPr lang="zh-CN" altLang="en-US" sz="2000">
              <a:ea typeface="微软雅黑" panose="020B0503020204020204" charset="-122"/>
            </a:endParaRPr>
          </a:p>
        </p:txBody>
      </p:sp>
      <p:sp>
        <p:nvSpPr>
          <p:cNvPr id="51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6010275" y="1561465"/>
            <a:ext cx="635" cy="7893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2" name="Group 5"/>
          <p:cNvGrpSpPr/>
          <p:nvPr>
            <p:custDataLst>
              <p:tags r:id="rId3"/>
            </p:custDataLst>
          </p:nvPr>
        </p:nvGrpSpPr>
        <p:grpSpPr>
          <a:xfrm>
            <a:off x="2287270" y="2038985"/>
            <a:ext cx="7859395" cy="1483077"/>
            <a:chOff x="0" y="0"/>
            <a:chExt cx="8845" cy="2141"/>
          </a:xfrm>
        </p:grpSpPr>
        <p:sp>
          <p:nvSpPr>
            <p:cNvPr id="53" name="Line 3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899" y="672"/>
              <a:ext cx="715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Line 4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4190" y="0"/>
              <a:ext cx="6" cy="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Line 5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899" y="672"/>
              <a:ext cx="8" cy="8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Line 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7994" y="679"/>
              <a:ext cx="1" cy="7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Line 5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2381" y="678"/>
              <a:ext cx="1" cy="7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Line 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6526" y="646"/>
              <a:ext cx="1" cy="8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Text Box 1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0" y="1473"/>
              <a:ext cx="1361" cy="6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170" tIns="46990" rIns="90170" bIns="469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>
                  <a:ea typeface="微软雅黑" panose="020B0503020204020204" charset="-122"/>
                </a:rPr>
                <a:t>吏部</a:t>
              </a:r>
              <a:endParaRPr lang="zh-CN" altLang="en-US" sz="2400">
                <a:ea typeface="微软雅黑" panose="020B0503020204020204" charset="-122"/>
              </a:endParaRPr>
            </a:p>
          </p:txBody>
        </p:sp>
        <p:sp>
          <p:nvSpPr>
            <p:cNvPr id="60" name="Text Box 14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475" y="1472"/>
              <a:ext cx="1361" cy="6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170" tIns="46990" rIns="90170" bIns="469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>
                  <a:ea typeface="微软雅黑" panose="020B0503020204020204" charset="-122"/>
                </a:rPr>
                <a:t>户部</a:t>
              </a:r>
              <a:endParaRPr lang="zh-CN" altLang="en-US" sz="2400">
                <a:ea typeface="微软雅黑" panose="020B0503020204020204" charset="-122"/>
              </a:endParaRPr>
            </a:p>
          </p:txBody>
        </p:sp>
        <p:sp>
          <p:nvSpPr>
            <p:cNvPr id="61" name="Text Box 1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22" y="1472"/>
              <a:ext cx="1308" cy="6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170" tIns="46990" rIns="90170" bIns="469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>
                  <a:ea typeface="微软雅黑" panose="020B0503020204020204" charset="-122"/>
                </a:rPr>
                <a:t>兵部</a:t>
              </a:r>
              <a:endParaRPr lang="zh-CN" altLang="en-US" sz="2400">
                <a:ea typeface="微软雅黑" panose="020B0503020204020204" charset="-122"/>
              </a:endParaRPr>
            </a:p>
          </p:txBody>
        </p:sp>
        <p:sp>
          <p:nvSpPr>
            <p:cNvPr id="62" name="Text Box 17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783" y="1472"/>
              <a:ext cx="1446" cy="6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170" tIns="46990" rIns="90170" bIns="469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>
                  <a:ea typeface="微软雅黑" panose="020B0503020204020204" charset="-122"/>
                </a:rPr>
                <a:t>刑部</a:t>
              </a:r>
              <a:endParaRPr lang="zh-CN" altLang="en-US" sz="2400">
                <a:ea typeface="微软雅黑" panose="020B0503020204020204" charset="-122"/>
              </a:endParaRPr>
            </a:p>
          </p:txBody>
        </p:sp>
        <p:sp>
          <p:nvSpPr>
            <p:cNvPr id="63" name="Text Box 1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371" y="1472"/>
              <a:ext cx="1474" cy="6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170" tIns="46990" rIns="90170" bIns="469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>
                  <a:ea typeface="微软雅黑" panose="020B0503020204020204" charset="-122"/>
                </a:rPr>
                <a:t>工部</a:t>
              </a:r>
              <a:endParaRPr lang="zh-CN" altLang="en-US" sz="2400">
                <a:ea typeface="微软雅黑" panose="020B0503020204020204" charset="-122"/>
              </a:endParaRPr>
            </a:p>
          </p:txBody>
        </p:sp>
        <p:sp>
          <p:nvSpPr>
            <p:cNvPr id="64" name="Text Box 1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48" y="1472"/>
              <a:ext cx="1412" cy="6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170" tIns="46990" rIns="90170" bIns="469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>
                  <a:ea typeface="微软雅黑" panose="020B0503020204020204" charset="-122"/>
                </a:rPr>
                <a:t>礼部</a:t>
              </a:r>
              <a:endParaRPr lang="zh-CN" altLang="en-US" sz="2400">
                <a:ea typeface="微软雅黑" panose="020B0503020204020204" charset="-122"/>
              </a:endParaRPr>
            </a:p>
          </p:txBody>
        </p:sp>
        <p:sp>
          <p:nvSpPr>
            <p:cNvPr id="65" name="Line 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4989" y="678"/>
              <a:ext cx="1" cy="8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Line 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3607" y="652"/>
              <a:ext cx="1" cy="8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7" name="Text Box 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806950" y="1749425"/>
            <a:ext cx="2520950" cy="549275"/>
          </a:xfrm>
          <a:prstGeom prst="rect">
            <a:avLst/>
          </a:prstGeom>
          <a:solidFill>
            <a:srgbClr val="C16468"/>
          </a:solidFill>
          <a:ln w="9525">
            <a:noFill/>
            <a:miter lim="800000"/>
          </a:ln>
        </p:spPr>
        <p:txBody>
          <a:bodyPr lIns="90170" tIns="46990" rIns="90170" bIns="4699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chemeClr val="bg1"/>
                </a:solidFill>
                <a:ea typeface="微软雅黑" panose="020B0503020204020204" charset="-122"/>
              </a:rPr>
              <a:t>中书省</a:t>
            </a:r>
            <a:endParaRPr lang="zh-CN" altLang="en-US" sz="20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65760" y="3585210"/>
            <a:ext cx="11696065" cy="3163570"/>
            <a:chOff x="576" y="5646"/>
            <a:chExt cx="18419" cy="4982"/>
          </a:xfrm>
        </p:grpSpPr>
        <p:grpSp>
          <p:nvGrpSpPr>
            <p:cNvPr id="69" name="组合 68"/>
            <p:cNvGrpSpPr/>
            <p:nvPr>
              <p:custDataLst>
                <p:tags r:id="rId19"/>
              </p:custDataLst>
            </p:nvPr>
          </p:nvGrpSpPr>
          <p:grpSpPr>
            <a:xfrm>
              <a:off x="576" y="5646"/>
              <a:ext cx="9689" cy="4392"/>
              <a:chOff x="2127" y="6210"/>
              <a:chExt cx="8184" cy="3786"/>
            </a:xfrm>
          </p:grpSpPr>
          <p:grpSp>
            <p:nvGrpSpPr>
              <p:cNvPr id="70" name="组合 69"/>
              <p:cNvGrpSpPr/>
              <p:nvPr>
                <p:custDataLst>
                  <p:tags r:id="rId20"/>
                </p:custDataLst>
              </p:nvPr>
            </p:nvGrpSpPr>
            <p:grpSpPr>
              <a:xfrm>
                <a:off x="2127" y="6210"/>
                <a:ext cx="8184" cy="3760"/>
                <a:chOff x="2127" y="6210"/>
                <a:chExt cx="8184" cy="3760"/>
              </a:xfrm>
            </p:grpSpPr>
            <p:sp>
              <p:nvSpPr>
                <p:cNvPr id="71" name="矩形 70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2127" y="6210"/>
                  <a:ext cx="8184" cy="3760"/>
                </a:xfrm>
                <a:prstGeom prst="rect">
                  <a:avLst/>
                </a:prstGeom>
                <a:ln>
                  <a:noFill/>
                </a:ln>
                <a:effectLst>
                  <a:outerShdw blurRad="1524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2" name="Text Box 2"/>
                <p:cNvSpPr txBox="1"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2306" y="6269"/>
                  <a:ext cx="7943" cy="10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0170" tIns="46990" rIns="90170" bIns="4699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000">
                      <a:solidFill>
                        <a:srgbClr val="C00000"/>
                      </a:solidFill>
                      <a:ea typeface="微软雅黑" panose="020B0503020204020204" charset="-122"/>
                    </a:rPr>
                    <a:t>废相后朱元璋一天的工作量</a:t>
                  </a:r>
                  <a:endParaRPr lang="zh-CN" altLang="en-US" sz="2000">
                    <a:solidFill>
                      <a:srgbClr val="C00000"/>
                    </a:solidFill>
                    <a:ea typeface="微软雅黑" panose="020B0503020204020204" charset="-122"/>
                  </a:endParaRPr>
                </a:p>
                <a:p>
                  <a:pPr algn="ctr" eaLnBrk="1" hangingPunct="1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000">
                      <a:solidFill>
                        <a:srgbClr val="C00000"/>
                      </a:solidFill>
                      <a:ea typeface="微软雅黑" panose="020B0503020204020204" charset="-122"/>
                    </a:rPr>
                    <a:t>（根据《明太祖实录》统计）</a:t>
                  </a:r>
                  <a:endParaRPr lang="zh-CN" altLang="en-US" sz="2000">
                    <a:solidFill>
                      <a:srgbClr val="C00000"/>
                    </a:solidFill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73" name="矩形 72"/>
              <p:cNvSpPr/>
              <p:nvPr>
                <p:custDataLst>
                  <p:tags r:id="rId23"/>
                </p:custDataLst>
              </p:nvPr>
            </p:nvSpPr>
            <p:spPr>
              <a:xfrm>
                <a:off x="3397" y="8752"/>
                <a:ext cx="1147" cy="12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矩形 73"/>
              <p:cNvSpPr/>
              <p:nvPr>
                <p:custDataLst>
                  <p:tags r:id="rId24"/>
                </p:custDataLst>
              </p:nvPr>
            </p:nvSpPr>
            <p:spPr>
              <a:xfrm>
                <a:off x="5615" y="8076"/>
                <a:ext cx="1147" cy="19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Text Box 2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111" y="8076"/>
                <a:ext cx="1677" cy="54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170" tIns="46990" rIns="90170" bIns="46990">
                <a:spAutoFit/>
                <a:scene3d>
                  <a:camera prst="orthographicFront"/>
                  <a:lightRig rig="threePt" dir="t"/>
                </a:scene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00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微软雅黑" panose="020B0503020204020204" charset="-122"/>
                  </a:rPr>
                  <a:t>207</a:t>
                </a:r>
                <a:r>
                  <a:rPr lang="zh-CN" altLang="en-US" sz="200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微软雅黑" panose="020B0503020204020204" charset="-122"/>
                  </a:rPr>
                  <a:t>份</a:t>
                </a:r>
                <a:endParaRPr lang="zh-CN" altLang="en-US" sz="20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微软雅黑" panose="020B0503020204020204" charset="-122"/>
                </a:endParaRPr>
              </a:p>
            </p:txBody>
          </p:sp>
          <p:sp>
            <p:nvSpPr>
              <p:cNvPr id="76" name="文本框 75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3705" y="8753"/>
                <a:ext cx="652" cy="121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奏折</a:t>
                </a:r>
                <a:endPara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7" name="文本框 76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5923" y="8487"/>
                <a:ext cx="652" cy="121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政务</a:t>
                </a:r>
                <a:endPara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8" name="Text Box 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5317" y="7448"/>
                <a:ext cx="1677" cy="54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170" tIns="46990" rIns="90170" bIns="46990">
                <a:spAutoFit/>
                <a:scene3d>
                  <a:camera prst="orthographicFront"/>
                  <a:lightRig rig="threePt" dir="t"/>
                </a:scene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sz="200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微软雅黑" panose="020B0503020204020204" charset="-122"/>
                  </a:rPr>
                  <a:t>411</a:t>
                </a:r>
                <a:r>
                  <a:rPr lang="zh-CN" altLang="en-US" sz="200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微软雅黑" panose="020B0503020204020204" charset="-122"/>
                  </a:rPr>
                  <a:t>件</a:t>
                </a:r>
                <a:endParaRPr lang="zh-CN" altLang="en-US" sz="20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微软雅黑" panose="020B0503020204020204" charset="-122"/>
                </a:endParaRPr>
              </a:p>
            </p:txBody>
          </p:sp>
          <p:pic>
            <p:nvPicPr>
              <p:cNvPr id="79" name="图片 78"/>
              <p:cNvPicPr/>
              <p:nvPr>
                <p:custDataLst>
                  <p:tags r:id="rId29"/>
                </p:custDataLst>
              </p:nvPr>
            </p:nvPicPr>
            <p:blipFill>
              <a:blip r:embed="rId30">
                <a:clrChange>
                  <a:clrFrom>
                    <a:srgbClr val="FAFAF8">
                      <a:alpha val="100000"/>
                    </a:srgbClr>
                  </a:clrFrom>
                  <a:clrTo>
                    <a:srgbClr val="FAFAF8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114" y="7537"/>
                <a:ext cx="2134" cy="218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8" name="组合 7"/>
            <p:cNvGrpSpPr/>
            <p:nvPr/>
          </p:nvGrpSpPr>
          <p:grpSpPr>
            <a:xfrm>
              <a:off x="10475" y="5702"/>
              <a:ext cx="8521" cy="4926"/>
              <a:chOff x="10424" y="5702"/>
              <a:chExt cx="8572" cy="4926"/>
            </a:xfrm>
          </p:grpSpPr>
          <p:pic>
            <p:nvPicPr>
              <p:cNvPr id="3" name="图片 2"/>
              <p:cNvPicPr>
                <a:picLocks noChangeAspect="1"/>
              </p:cNvPicPr>
              <p:nvPr>
                <p:custDataLst>
                  <p:tags r:id="rId31"/>
                </p:custDataLst>
              </p:nvPr>
            </p:nvPicPr>
            <p:blipFill>
              <a:blip r:embed="rId32"/>
              <a:stretch>
                <a:fillRect/>
              </a:stretch>
            </p:blipFill>
            <p:spPr>
              <a:xfrm>
                <a:off x="10424" y="5702"/>
                <a:ext cx="5324" cy="4926"/>
              </a:xfrm>
              <a:prstGeom prst="rect">
                <a:avLst/>
              </a:prstGeom>
              <a:effectLst>
                <a:outerShdw blurRad="635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" name="图片 8"/>
              <p:cNvPicPr/>
              <p:nvPr>
                <p:custDataLst>
                  <p:tags r:id="rId33"/>
                </p:custDataLst>
              </p:nvPr>
            </p:nvPicPr>
            <p:blipFill>
              <a:blip r:embed="rId34"/>
              <a:srcRect t="62834"/>
              <a:stretch>
                <a:fillRect/>
              </a:stretch>
            </p:blipFill>
            <p:spPr>
              <a:xfrm>
                <a:off x="10548" y="9399"/>
                <a:ext cx="5200" cy="122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" name="文本框 9"/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15982" y="5928"/>
                <a:ext cx="3015" cy="1790"/>
              </a:xfrm>
              <a:prstGeom prst="rect">
                <a:avLst/>
              </a:prstGeom>
              <a:noFill/>
            </p:spPr>
            <p:txBody>
              <a:bodyPr vert="horz" wrap="square" rtlCol="0" anchor="t">
                <a:noAutofit/>
              </a:bodyPr>
              <a:p>
                <a:r>
                  <a:rPr lang="zh-CN" altLang="en-US" sz="3200" b="1">
                    <a:latin typeface="方正宋刻本秀楷简体" panose="02000000000000000000" pitchFamily="2" charset="-122"/>
                    <a:ea typeface="方正宋刻本秀楷简体" panose="02000000000000000000" pitchFamily="2" charset="-122"/>
                  </a:rPr>
                  <a:t>百僚未起朕先起，</a:t>
                </a:r>
                <a:endParaRPr lang="zh-CN" altLang="en-US" sz="3200" b="1">
                  <a:latin typeface="方正宋刻本秀楷简体" panose="02000000000000000000" pitchFamily="2" charset="-122"/>
                  <a:ea typeface="方正宋刻本秀楷简体" panose="02000000000000000000" pitchFamily="2" charset="-122"/>
                </a:endParaRPr>
              </a:p>
              <a:p>
                <a:r>
                  <a:rPr lang="zh-CN" altLang="en-US" sz="3200" b="1">
                    <a:latin typeface="方正宋刻本秀楷简体" panose="02000000000000000000" pitchFamily="2" charset="-122"/>
                    <a:ea typeface="方正宋刻本秀楷简体" panose="02000000000000000000" pitchFamily="2" charset="-122"/>
                  </a:rPr>
                  <a:t>百僚已睡朕未睡。</a:t>
                </a:r>
                <a:endParaRPr lang="zh-CN" altLang="en-US" sz="3200" b="1">
                  <a:latin typeface="方正宋刻本秀楷简体" panose="02000000000000000000" pitchFamily="2" charset="-122"/>
                  <a:ea typeface="方正宋刻本秀楷简体" panose="02000000000000000000" pitchFamily="2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260350" y="354330"/>
            <a:ext cx="5701030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600" b="1">
                <a:highlight>
                  <a:srgbClr val="FFFF00"/>
                </a:highlight>
                <a:sym typeface="+mn-ea"/>
              </a:rPr>
              <a:t>2、设立内阁：（明成祖时正式确立）</a:t>
            </a:r>
            <a:endParaRPr lang="zh-CN" altLang="en-US" sz="2600" b="1">
              <a:highlight>
                <a:srgbClr val="FFFF00"/>
              </a:highlight>
              <a:sym typeface="+mn-ea"/>
            </a:endParaRPr>
          </a:p>
        </p:txBody>
      </p:sp>
      <p:sp>
        <p:nvSpPr>
          <p:cNvPr id="28704" name="文本框 2870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1810" y="5342255"/>
            <a:ext cx="6740525" cy="521970"/>
          </a:xfrm>
          <a:prstGeom prst="rect">
            <a:avLst/>
          </a:prstGeom>
          <a:solidFill>
            <a:srgbClr val="0F55F5"/>
          </a:solidFill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内阁是君主专制强化的产物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7823200" y="112395"/>
            <a:ext cx="4014470" cy="3316605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softEdge rad="63500"/>
          </a:effectLst>
        </p:spPr>
      </p:pic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511810" y="958215"/>
            <a:ext cx="7006590" cy="1930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 fontAlgn="auto">
              <a:lnSpc>
                <a:spcPct val="115000"/>
              </a:lnSpc>
              <a:buClrTx/>
              <a:buSzTx/>
              <a:buFontTx/>
            </a:pPr>
            <a:r>
              <a:rPr lang="zh-CN" altLang="en-US" sz="2600" b="1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运行机制：</a:t>
            </a:r>
            <a:endParaRPr lang="zh-CN" altLang="en-US" sz="2600" b="1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algn="l" defTabSz="914400" fontAlgn="auto">
              <a:lnSpc>
                <a:spcPct val="115000"/>
              </a:lnSpc>
              <a:buClrTx/>
              <a:buSzTx/>
              <a:buFontTx/>
            </a:pPr>
            <a:r>
              <a:rPr lang="zh-CN" altLang="en-US" sz="2600" b="1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en-US" altLang="zh-CN" sz="2600" b="1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</a:t>
            </a:r>
            <a:r>
              <a:rPr lang="zh-CN" altLang="en-US" sz="2600" b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内阁大学士</a:t>
            </a:r>
            <a:r>
              <a:rPr lang="zh-CN" altLang="en-US" sz="2600" b="1"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替皇帝浏览百官奏章，草拟处理意见，称为“</a:t>
            </a:r>
            <a:r>
              <a:rPr lang="zh-CN" altLang="en-US" sz="2600" b="1">
                <a:solidFill>
                  <a:srgbClr val="0F55F5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票拟</a:t>
            </a:r>
            <a:r>
              <a:rPr lang="zh-CN" altLang="en-US" sz="2600" b="1"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”。皇帝在票拟的基础上，用红笔正式批复奏章，称为</a:t>
            </a:r>
            <a:r>
              <a:rPr lang="zh-CN" altLang="en-US" sz="2600" b="1">
                <a:solidFill>
                  <a:srgbClr val="0F55F5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“批红”。</a:t>
            </a:r>
            <a:endParaRPr lang="en-US" altLang="zh-CN" sz="2600" b="1">
              <a:solidFill>
                <a:srgbClr val="0F55F5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511810" y="2888615"/>
            <a:ext cx="11016615" cy="1930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15000"/>
              </a:lnSpc>
            </a:pPr>
            <a:r>
              <a:rPr lang="zh-CN" altLang="en-US" sz="2600" b="1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特点</a:t>
            </a:r>
            <a:r>
              <a:rPr lang="zh-CN" altLang="en-US" sz="2600" b="1" smtClean="0">
                <a:solidFill>
                  <a:srgbClr val="1552D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：</a:t>
            </a:r>
            <a:endParaRPr lang="zh-CN" altLang="en-US" sz="2600" b="1" smtClean="0">
              <a:solidFill>
                <a:srgbClr val="1552D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fontAlgn="auto">
              <a:lnSpc>
                <a:spcPct val="115000"/>
              </a:lnSpc>
            </a:pPr>
            <a:r>
              <a:rPr lang="zh-CN" altLang="en-US" sz="2600" b="1" smtClean="0">
                <a:solidFill>
                  <a:srgbClr val="1552D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en-US" altLang="zh-CN" sz="2600" b="1" smtClean="0">
                <a:solidFill>
                  <a:srgbClr val="1552D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</a:t>
            </a:r>
            <a:r>
              <a:rPr lang="zh-CN" altLang="en-US" sz="2600" b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①</a:t>
            </a:r>
            <a:r>
              <a:rPr lang="zh-CN" altLang="en-US" sz="2600" b="1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始终不是法定的中央一级行政或决策机构</a:t>
            </a:r>
            <a:r>
              <a:rPr lang="zh-CN" altLang="en-US" sz="2600" b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，不能统率六部，</a:t>
            </a:r>
            <a:r>
              <a:rPr lang="zh-CN" altLang="en-US" sz="2600" b="1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只是为皇帝提供顾问的秘书机构，无权决策；</a:t>
            </a:r>
            <a:r>
              <a:rPr lang="zh-CN" altLang="en-US" sz="2600" b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②</a:t>
            </a:r>
            <a:r>
              <a:rPr lang="zh-CN" altLang="en-US" sz="2600" b="1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权力源自皇帝</a:t>
            </a:r>
            <a:r>
              <a:rPr lang="zh-CN" altLang="en-US" sz="2600" b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。③阁臣的升降、阁权的大小由皇帝而定④票拟是否被采纳取决于皇帝的</a:t>
            </a:r>
            <a:r>
              <a:rPr lang="zh-CN" altLang="en-US" sz="2600" b="1"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批红。</a:t>
            </a:r>
            <a:endParaRPr lang="zh-CN" altLang="en-US" sz="2600" b="1" smtClean="0">
              <a:solidFill>
                <a:srgbClr val="0F55F5"/>
              </a:solidFill>
              <a:effectLst/>
              <a:highlight>
                <a:srgbClr val="FFFF00"/>
              </a:highligh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887970" y="4819015"/>
            <a:ext cx="4064000" cy="2038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4" grpId="0" bldLvl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圆角矩形 6"/>
          <p:cNvSpPr/>
          <p:nvPr>
            <p:custDataLst>
              <p:tags r:id="rId1"/>
            </p:custDataLst>
          </p:nvPr>
        </p:nvSpPr>
        <p:spPr>
          <a:xfrm>
            <a:off x="1332000" y="396000"/>
            <a:ext cx="9559925" cy="547370"/>
          </a:xfrm>
          <a:prstGeom prst="roundRect">
            <a:avLst>
              <a:gd name="adj" fmla="val 16667"/>
            </a:avLst>
          </a:prstGeom>
          <a:solidFill>
            <a:srgbClr val="92D050">
              <a:alpha val="63000"/>
            </a:srgbClr>
          </a:solidFill>
          <a:ln w="9525">
            <a:noFill/>
          </a:ln>
        </p:spPr>
        <p:txBody>
          <a:bodyPr lIns="0" tIns="71755" rIns="0" bIns="36195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b="1">
                <a:solidFill>
                  <a:schemeClr val="tx1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 内阁制度与宰相制度的比较</a:t>
            </a:r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224" name="内容占位符 9223"/>
          <p:cNvGraphicFramePr>
            <a:graphicFrameLocks noGrp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640715" y="1429413"/>
          <a:ext cx="11101070" cy="4679315"/>
        </p:xfrm>
        <a:graphic>
          <a:graphicData uri="http://schemas.openxmlformats.org/drawingml/2006/table">
            <a:tbl>
              <a:tblPr/>
              <a:tblGrid>
                <a:gridCol w="850900"/>
                <a:gridCol w="1892300"/>
                <a:gridCol w="4446905"/>
                <a:gridCol w="3910965"/>
              </a:tblGrid>
              <a:tr h="520700"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600" b="1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异同点</a:t>
                      </a:r>
                      <a:endParaRPr lang="zh-CN" altLang="en-US" sz="2600" b="1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7" marR="91437" marT="45717" marB="45717" vert="horz"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600" b="1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内阁制</a:t>
                      </a:r>
                      <a:endParaRPr lang="zh-CN" altLang="en-US" sz="2600" b="1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7" marR="91437" marT="45717" marB="45717" vert="horz"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600" b="1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宰相制</a:t>
                      </a:r>
                      <a:endParaRPr lang="zh-CN" altLang="en-US" sz="2600" b="1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7" marR="91437" marT="45717" marB="45717" vert="horz"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6440"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6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相同点</a:t>
                      </a:r>
                      <a:r>
                        <a:rPr lang="en-US" altLang="zh-CN" sz="26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(</a:t>
                      </a:r>
                      <a:r>
                        <a:rPr lang="zh-CN" altLang="en-US" sz="26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作用</a:t>
                      </a:r>
                      <a:r>
                        <a:rPr lang="en-US" altLang="zh-CN" sz="26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)</a:t>
                      </a:r>
                      <a:endParaRPr lang="en-US" altLang="zh-CN" sz="26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91437" marR="91437" marT="45717" marB="45717" vert="horz"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600" b="1">
                        <a:latin typeface="Times New Roman" panose="02020603050405020304" pitchFamily="18" charset="0"/>
                      </a:endParaRPr>
                    </a:p>
                  </a:txBody>
                  <a:tcPr marL="91437" marR="91437" marT="45717" marB="45717" vert="horz"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4845">
                <a:tc rowSpan="4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6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相</a:t>
                      </a:r>
                      <a:endParaRPr lang="zh-CN" altLang="en-US" sz="26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6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同</a:t>
                      </a:r>
                      <a:endParaRPr lang="zh-CN" altLang="en-US" sz="26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7" marR="91437" marT="45717" marB="45717" vert="horz"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6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地位</a:t>
                      </a:r>
                      <a:endParaRPr lang="zh-CN" altLang="en-US" sz="26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7" marR="91437" marT="45717" marB="45717" vert="horz"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600" b="1">
                        <a:latin typeface="黑体" panose="02010609060101010101" pitchFamily="49" charset="-122"/>
                      </a:endParaRPr>
                    </a:p>
                  </a:txBody>
                  <a:tcPr marL="91437" marR="91437" marT="45717" marB="45717" vert="horz"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6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7" marR="91437" marT="45717" marB="45717" vert="horz"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87400">
                <a:tc vMerge="1">
                  <a:tcPr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6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权力来源</a:t>
                      </a:r>
                      <a:endParaRPr lang="zh-CN" altLang="en-US" sz="26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7" marR="91437" marT="45717" marB="45717" vert="horz"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600" b="1">
                        <a:latin typeface="华文新魏" panose="02010800040101010101" pitchFamily="2" charset="-122"/>
                      </a:endParaRPr>
                    </a:p>
                  </a:txBody>
                  <a:tcPr marL="91437" marR="91437" marT="45717" marB="45717" vert="horz"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600" b="1">
                        <a:solidFill>
                          <a:srgbClr val="FF0000"/>
                        </a:solidFill>
                        <a:latin typeface="华文中宋" panose="02010600040101010101" charset="-122"/>
                      </a:endParaRPr>
                    </a:p>
                  </a:txBody>
                  <a:tcPr marL="91437" marR="91437" marT="45717" marB="45717" vert="horz"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4875">
                <a:tc vMerge="1">
                  <a:tcPr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6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职权</a:t>
                      </a:r>
                      <a:endParaRPr lang="zh-CN" altLang="en-US" sz="26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marL="91437" marR="91437" marT="45717" marB="45717" vert="horz"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endParaRPr lang="zh-CN" altLang="en-US" sz="2600" b="1">
                        <a:latin typeface="华文新魏" panose="02010800040101010101" pitchFamily="2" charset="-122"/>
                      </a:endParaRPr>
                    </a:p>
                  </a:txBody>
                  <a:tcPr marL="91437" marR="91437" marT="45717" marB="45717" vert="horz"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lvl="0" indent="0" algn="ctr">
                        <a:buNone/>
                      </a:pPr>
                      <a:endParaRPr lang="zh-CN" altLang="en-US" sz="2600" b="1">
                        <a:solidFill>
                          <a:srgbClr val="FF0000"/>
                        </a:solidFill>
                        <a:latin typeface="华文中宋" panose="02010600040101010101" charset="-122"/>
                      </a:endParaRPr>
                    </a:p>
                  </a:txBody>
                  <a:tcPr marL="91437" marR="91437" marT="45717" marB="45717" vert="horz"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75055">
                <a:tc vMerge="1">
                  <a:tcPr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zh-CN" altLang="en-US" sz="26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对皇权</a:t>
                      </a:r>
                      <a:endParaRPr lang="zh-CN" altLang="en-US" sz="26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zh-CN" altLang="en-US" sz="26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作用</a:t>
                      </a:r>
                      <a:endParaRPr lang="zh-CN" altLang="en-US" sz="26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7" marR="91437" marT="45717" marB="45717" vert="horz"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600" b="1">
                        <a:latin typeface="华文新魏" panose="02010800040101010101" pitchFamily="2" charset="-122"/>
                      </a:endParaRPr>
                    </a:p>
                  </a:txBody>
                  <a:tcPr marL="91437" marR="91437" marT="45717" marB="45717" vert="horz"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600" b="1">
                        <a:solidFill>
                          <a:srgbClr val="FF0000"/>
                        </a:solidFill>
                        <a:latin typeface="华文中宋" panose="02010600040101010101" charset="-122"/>
                      </a:endParaRPr>
                    </a:p>
                  </a:txBody>
                  <a:tcPr marL="91437" marR="91437" marT="45717" marB="45717" vert="horz"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514" name="圆角矩形 6"/>
          <p:cNvSpPr/>
          <p:nvPr>
            <p:custDataLst>
              <p:tags r:id="rId3"/>
            </p:custDataLst>
          </p:nvPr>
        </p:nvSpPr>
        <p:spPr>
          <a:xfrm>
            <a:off x="5253038" y="2036473"/>
            <a:ext cx="4121150" cy="57785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lIns="90170" tIns="46990" rIns="90170" bIns="4699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600" b="1">
                <a:latin typeface="Times New Roman" panose="02020603050405020304" pitchFamily="18" charset="0"/>
                <a:sym typeface="宋体" panose="02010600030101010101" pitchFamily="2" charset="-122"/>
              </a:rPr>
              <a:t>辅助皇帝处理全国政务</a:t>
            </a:r>
            <a:endParaRPr lang="zh-CN" altLang="en-US" sz="2600" b="1"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0515" name="圆角矩形 6"/>
          <p:cNvSpPr/>
          <p:nvPr>
            <p:custDataLst>
              <p:tags r:id="rId4"/>
            </p:custDataLst>
          </p:nvPr>
        </p:nvSpPr>
        <p:spPr>
          <a:xfrm>
            <a:off x="3456940" y="2724785"/>
            <a:ext cx="3898265" cy="57785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lIns="90170" tIns="46990" rIns="90170" bIns="4699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600" b="1">
                <a:latin typeface="Times New Roman" panose="02020603050405020304" pitchFamily="18" charset="0"/>
                <a:sym typeface="宋体" panose="02010600030101010101" pitchFamily="2" charset="-122"/>
              </a:rPr>
              <a:t>政务咨询机构，非法定</a:t>
            </a:r>
            <a:endParaRPr lang="zh-CN" altLang="en-US" sz="2600" b="1"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0516" name="圆角矩形 6"/>
          <p:cNvSpPr/>
          <p:nvPr>
            <p:custDataLst>
              <p:tags r:id="rId5"/>
            </p:custDataLst>
          </p:nvPr>
        </p:nvSpPr>
        <p:spPr>
          <a:xfrm>
            <a:off x="7693025" y="2744470"/>
            <a:ext cx="3724275" cy="57785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lIns="90170" tIns="46990" rIns="90170" bIns="4699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600" b="1">
                <a:latin typeface="Times New Roman" panose="02020603050405020304" pitchFamily="18" charset="0"/>
                <a:sym typeface="宋体" panose="02010600030101010101" pitchFamily="2" charset="-122"/>
              </a:rPr>
              <a:t>最高行政机构，</a:t>
            </a:r>
            <a:r>
              <a:rPr lang="zh-CN" altLang="en-US" sz="2600" b="1">
                <a:latin typeface="Times New Roman" panose="02020603050405020304" pitchFamily="18" charset="0"/>
                <a:sym typeface="宋体" panose="02010600030101010101" pitchFamily="2" charset="-122"/>
              </a:rPr>
              <a:t>法定</a:t>
            </a:r>
            <a:endParaRPr lang="zh-CN" altLang="en-US" sz="2600" b="1"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0517" name="圆角矩形 6"/>
          <p:cNvSpPr/>
          <p:nvPr>
            <p:custDataLst>
              <p:tags r:id="rId6"/>
            </p:custDataLst>
          </p:nvPr>
        </p:nvSpPr>
        <p:spPr>
          <a:xfrm>
            <a:off x="3456305" y="3503295"/>
            <a:ext cx="4000500" cy="57785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lIns="90170" tIns="46990" rIns="90170" bIns="4699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600" b="1">
                <a:latin typeface="Times New Roman" panose="02020603050405020304" pitchFamily="18" charset="0"/>
                <a:sym typeface="宋体" panose="02010600030101010101" pitchFamily="2" charset="-122"/>
              </a:rPr>
              <a:t>皇帝决定、地位不稳</a:t>
            </a:r>
            <a:endParaRPr lang="zh-CN" altLang="en-US" sz="2600" b="1"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0518" name="圆角矩形 6"/>
          <p:cNvSpPr/>
          <p:nvPr>
            <p:custDataLst>
              <p:tags r:id="rId7"/>
            </p:custDataLst>
          </p:nvPr>
        </p:nvSpPr>
        <p:spPr>
          <a:xfrm>
            <a:off x="7797483" y="3503323"/>
            <a:ext cx="3619500" cy="57785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lIns="90170" tIns="46990" rIns="90170" bIns="4699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600" b="1">
                <a:latin typeface="Times New Roman" panose="02020603050405020304" pitchFamily="18" charset="0"/>
                <a:sym typeface="宋体" panose="02010600030101010101" pitchFamily="2" charset="-122"/>
              </a:rPr>
              <a:t>制度赋予、地位稳固</a:t>
            </a:r>
            <a:endParaRPr lang="zh-CN" altLang="en-US" sz="2600" b="1"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0519" name="圆角矩形 8"/>
          <p:cNvSpPr/>
          <p:nvPr>
            <p:custDataLst>
              <p:tags r:id="rId8"/>
            </p:custDataLst>
          </p:nvPr>
        </p:nvSpPr>
        <p:spPr>
          <a:xfrm>
            <a:off x="3705543" y="4314218"/>
            <a:ext cx="3527425" cy="57785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lIns="90170" tIns="46990" rIns="90170" bIns="4699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600" b="1">
                <a:latin typeface="Times New Roman" panose="02020603050405020304" pitchFamily="18" charset="0"/>
                <a:sym typeface="宋体" panose="02010600030101010101" pitchFamily="2" charset="-122"/>
              </a:rPr>
              <a:t>票拟权、无决策权</a:t>
            </a:r>
            <a:endParaRPr lang="zh-CN" altLang="en-US" sz="2600" b="1"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0520" name="圆角矩形 6"/>
          <p:cNvSpPr/>
          <p:nvPr>
            <p:custDataLst>
              <p:tags r:id="rId9"/>
            </p:custDataLst>
          </p:nvPr>
        </p:nvSpPr>
        <p:spPr>
          <a:xfrm>
            <a:off x="8121015" y="4282440"/>
            <a:ext cx="3090545" cy="57785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lIns="90170" tIns="46990" rIns="90170" bIns="4699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600" b="1">
                <a:latin typeface="Times New Roman" panose="02020603050405020304" pitchFamily="18" charset="0"/>
                <a:sym typeface="宋体" panose="02010600030101010101" pitchFamily="2" charset="-122"/>
              </a:rPr>
              <a:t>议政权、决策权</a:t>
            </a:r>
            <a:endParaRPr lang="zh-CN" altLang="en-US" sz="2600" b="1"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0521" name="圆角矩形 10"/>
          <p:cNvSpPr/>
          <p:nvPr>
            <p:custDataLst>
              <p:tags r:id="rId10"/>
            </p:custDataLst>
          </p:nvPr>
        </p:nvSpPr>
        <p:spPr>
          <a:xfrm>
            <a:off x="3954780" y="5151783"/>
            <a:ext cx="3400425" cy="90424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lIns="90170" tIns="46990" rIns="90170" bIns="4699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600" b="1">
                <a:latin typeface="Times New Roman" panose="02020603050405020304" pitchFamily="18" charset="0"/>
                <a:sym typeface="宋体" panose="02010600030101010101" pitchFamily="2" charset="-122"/>
              </a:rPr>
              <a:t>君主专制强化产物，不能制约皇权</a:t>
            </a:r>
            <a:endParaRPr lang="zh-CN" altLang="en-US" sz="2600" b="1"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0522" name="圆角矩形 6"/>
          <p:cNvSpPr/>
          <p:nvPr>
            <p:custDataLst>
              <p:tags r:id="rId11"/>
            </p:custDataLst>
          </p:nvPr>
        </p:nvSpPr>
        <p:spPr>
          <a:xfrm>
            <a:off x="8121015" y="5328285"/>
            <a:ext cx="3324860" cy="57785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lIns="90170" tIns="46990" rIns="90170" bIns="4699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600" b="1">
                <a:latin typeface="Times New Roman" panose="02020603050405020304" pitchFamily="18" charset="0"/>
                <a:sym typeface="宋体" panose="02010600030101010101" pitchFamily="2" charset="-122"/>
              </a:rPr>
              <a:t>一定程度上制约皇权</a:t>
            </a:r>
            <a:endParaRPr lang="zh-CN" altLang="en-US" sz="2600" b="1"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4" grpId="0"/>
      <p:bldP spid="20515" grpId="0"/>
      <p:bldP spid="20516" grpId="0"/>
      <p:bldP spid="20517" grpId="0"/>
      <p:bldP spid="20518" grpId="0"/>
      <p:bldP spid="20519" grpId="0"/>
      <p:bldP spid="20520" grpId="0"/>
      <p:bldP spid="20521" grpId="0"/>
      <p:bldP spid="205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8285" y="111760"/>
            <a:ext cx="4613910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altLang="zh-CN" sz="2600" b="1">
                <a:highlight>
                  <a:srgbClr val="FFFF00"/>
                </a:highlight>
                <a:sym typeface="+mn-ea"/>
              </a:rPr>
              <a:t>3</a:t>
            </a:r>
            <a:r>
              <a:rPr lang="zh-CN" altLang="en-US" sz="2600" b="1">
                <a:highlight>
                  <a:srgbClr val="FFFF00"/>
                </a:highlight>
                <a:sym typeface="+mn-ea"/>
              </a:rPr>
              <a:t>、宦官专权（皇权异变）：</a:t>
            </a:r>
            <a:endParaRPr lang="zh-CN" altLang="en-US" sz="2600" b="1">
              <a:highlight>
                <a:srgbClr val="FFFF00"/>
              </a:highlight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85140" y="2350135"/>
            <a:ext cx="10891520" cy="105029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indent="0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2600" b="1">
                <a:solidFill>
                  <a:srgbClr val="0F55F5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表现：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①协助甚至代理皇帝</a:t>
            </a: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批红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；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  <a:sym typeface="+mn-ea"/>
            </a:endParaRPr>
          </a:p>
          <a:p>
            <a:pPr indent="0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     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②控制东厂和锦衣卫，对官民言行进行监视、侦查、逮捕。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303530" y="833120"/>
            <a:ext cx="11585575" cy="132207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</a:ln>
        </p:spPr>
        <p:txBody>
          <a:bodyPr wrap="square" anchor="t" anchorCtr="0">
            <a:spAutoFit/>
          </a:bodyPr>
          <a:p>
            <a:pPr>
              <a:lnSpc>
                <a:spcPts val="32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    人主不亲政事，故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事权下移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，长君在御，尚以票拟归内阁，至荒主童昏，则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地近者权益专，而阁臣亦听命矣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</a:endParaRPr>
          </a:p>
          <a:p>
            <a:pPr algn="r">
              <a:lnSpc>
                <a:spcPts val="3200"/>
              </a:lnSpc>
            </a:pP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</a:t>
            </a:r>
            <a:r>
              <a:rPr lang="en-US" altLang="zh-CN" sz="24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清)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赵翼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廿二史札记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卷三三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明内阁首辅之权最重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85140" y="3506470"/>
            <a:ext cx="8208010" cy="573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760"/>
              </a:lnSpc>
            </a:pPr>
            <a:r>
              <a:rPr lang="zh-CN" altLang="en-US" sz="2600" b="1">
                <a:solidFill>
                  <a:srgbClr val="0F55F5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实质：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  <a:sym typeface="+mn-ea"/>
              </a:rPr>
              <a:t>专制</a:t>
            </a:r>
            <a:r>
              <a:rPr lang="zh-CN" altLang="en-US" sz="26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  <a:sym typeface="+mn-ea"/>
              </a:rPr>
              <a:t>皇权的强化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  <a:sym typeface="+mn-ea"/>
              </a:rPr>
              <a:t>。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  <a:cs typeface="仿宋" panose="02010609060101010101" charset="-122"/>
              <a:sym typeface="+mn-ea"/>
            </a:endParaRPr>
          </a:p>
        </p:txBody>
      </p:sp>
      <p:grpSp>
        <p:nvGrpSpPr>
          <p:cNvPr id="13" name="组合 12"/>
          <p:cNvGrpSpPr/>
          <p:nvPr>
            <p:custDataLst>
              <p:tags r:id="rId5"/>
            </p:custDataLst>
          </p:nvPr>
        </p:nvGrpSpPr>
        <p:grpSpPr>
          <a:xfrm>
            <a:off x="921385" y="4738370"/>
            <a:ext cx="3812478" cy="1934210"/>
            <a:chOff x="4063" y="6349"/>
            <a:chExt cx="2644" cy="2964"/>
          </a:xfrm>
        </p:grpSpPr>
        <p:pic>
          <p:nvPicPr>
            <p:cNvPr id="15" name="Picture 2" descr="C:\Users\Administrator\Desktop\untitled.pn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009" t="4257" r="4312" b="3063"/>
            <a:stretch>
              <a:fillRect/>
            </a:stretch>
          </p:blipFill>
          <p:spPr bwMode="auto">
            <a:xfrm>
              <a:off x="5072" y="6550"/>
              <a:ext cx="1635" cy="1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图片 112649" descr="C:/Users/ASUS/AppData/Local/Temp/kaimatting_20190917084124/output_20190917084133..pngoutput_20190917084133.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0">
              <a:clrChange>
                <a:clrFrom>
                  <a:srgbClr val="C1DBFC">
                    <a:alpha val="100000"/>
                  </a:srgbClr>
                </a:clrFrom>
                <a:clrTo>
                  <a:srgbClr val="C1DBFC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121" y="6349"/>
              <a:ext cx="693" cy="2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文本框 16"/>
            <p:cNvSpPr txBox="1"/>
            <p:nvPr>
              <p:custDataLst>
                <p:tags r:id="rId11"/>
              </p:custDataLst>
            </p:nvPr>
          </p:nvSpPr>
          <p:spPr>
            <a:xfrm>
              <a:off x="4063" y="8608"/>
              <a:ext cx="2546" cy="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锦衣卫腰牌及木印</a:t>
              </a:r>
              <a:endParaRPr lang="zh-CN" altLang="en-US" sz="24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pic>
        <p:nvPicPr>
          <p:cNvPr id="14" name="图片 13"/>
          <p:cNvPicPr/>
          <p:nvPr>
            <p:custDataLst>
              <p:tags r:id="rId12"/>
            </p:custDataLst>
          </p:nvPr>
        </p:nvPicPr>
        <p:blipFill>
          <a:blip r:embed="rId13">
            <a:lum bright="6000" contrast="6000"/>
          </a:blip>
          <a:stretch>
            <a:fillRect/>
          </a:stretch>
        </p:blipFill>
        <p:spPr>
          <a:xfrm>
            <a:off x="6661150" y="3595370"/>
            <a:ext cx="5156835" cy="2854325"/>
          </a:xfrm>
          <a:prstGeom prst="rect">
            <a:avLst/>
          </a:prstGeom>
          <a:noFill/>
          <a:ln w="9525"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0645" y="38735"/>
            <a:ext cx="11993880" cy="52197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chemeClr val="bg1"/>
                </a:solidFill>
                <a:sym typeface="+mn-ea"/>
              </a:rPr>
              <a:t>二、海上交通与沿海形势</a:t>
            </a:r>
            <a:endParaRPr lang="zh-CN" altLang="en-US" sz="2800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ackgroundRemoval t="9828" b="97974" l="9945" r="97514">
                        <a14:foregroundMark x1="55387" y1="56434" x2="60359" y2="57953"/>
                        <a14:foregroundMark x1="27486" y1="96657" x2="40746" y2="96454"/>
                        <a14:foregroundMark x1="67680" y1="97670" x2="69890" y2="97974"/>
                        <a14:foregroundMark x1="54282" y1="59777" x2="46271" y2="63627"/>
                        <a14:foregroundMark x1="46271" y1="63627" x2="43785" y2="67376"/>
                        <a14:foregroundMark x1="67127" y1="57649" x2="68923" y2="60993"/>
                        <a14:foregroundMark x1="97514" y1="72847" x2="67680" y2="70821"/>
                        <a14:foregroundMark x1="57044" y1="88045" x2="62155" y2="88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14" t="17528" r="2354" b="2621"/>
          <a:stretch>
            <a:fillRect/>
          </a:stretch>
        </p:blipFill>
        <p:spPr>
          <a:xfrm flipH="1">
            <a:off x="8960485" y="1694815"/>
            <a:ext cx="2646680" cy="371221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483870" y="956310"/>
            <a:ext cx="5133340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>
                <a:solidFill>
                  <a:schemeClr val="tx1"/>
                </a:solidFill>
                <a:highlight>
                  <a:srgbClr val="FFFF00"/>
                </a:highlight>
              </a:rPr>
              <a:t>1、“航海壮举</a:t>
            </a:r>
            <a:r>
              <a:rPr lang="en-US" altLang="zh-CN" sz="2600" b="1">
                <a:solidFill>
                  <a:schemeClr val="tx1"/>
                </a:solidFill>
                <a:highlight>
                  <a:srgbClr val="FFFF00"/>
                </a:highlight>
              </a:rPr>
              <a:t>“——</a:t>
            </a:r>
            <a:r>
              <a:rPr lang="zh-CN" altLang="en-US" sz="2600" b="1">
                <a:solidFill>
                  <a:schemeClr val="tx1"/>
                </a:solidFill>
                <a:highlight>
                  <a:srgbClr val="FFFF00"/>
                </a:highlight>
              </a:rPr>
              <a:t>郑和下西洋：</a:t>
            </a:r>
            <a:endParaRPr lang="zh-CN" altLang="en-US" sz="2600" b="1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745490" y="1729740"/>
            <a:ext cx="757428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600" b="1">
                <a:solidFill>
                  <a:srgbClr val="0F55F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时间：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15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世纪前期</a:t>
            </a:r>
            <a:endParaRPr lang="zh-CN" altLang="en-US" sz="2600" b="1">
              <a:solidFill>
                <a:srgbClr val="0F55F5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黑体" panose="02010609060101010101" pitchFamily="49" charset="-122"/>
            </a:endParaRPr>
          </a:p>
          <a:p>
            <a:r>
              <a:rPr lang="zh-CN" altLang="en-US" sz="2600" b="1">
                <a:solidFill>
                  <a:srgbClr val="0F55F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目的：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宣扬国威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r>
              <a:rPr lang="zh-CN" altLang="en-US" sz="2600" b="1">
                <a:solidFill>
                  <a:srgbClr val="0F55F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黑体" panose="02010609060101010101" pitchFamily="49" charset="-122"/>
              </a:rPr>
              <a:t>范围：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亚非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30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多个国家和地区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709295" y="3606165"/>
            <a:ext cx="8251190" cy="1930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600" b="1">
                <a:solidFill>
                  <a:srgbClr val="0F55F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影响：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15000"/>
              </a:lnSpc>
            </a:pP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</a:t>
            </a: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积极：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是世界航海史的壮举；</a:t>
            </a:r>
            <a:r>
              <a:rPr kumimoji="1"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增进了与亚非国家的友好往来，扩大了明朝的政治影响。</a:t>
            </a:r>
            <a:r>
              <a:rPr kumimoji="1" lang="zh-CN" altLang="en-US" sz="2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</a:t>
            </a:r>
            <a:endParaRPr lang="zh-CN" altLang="en-US" sz="26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15000"/>
              </a:lnSpc>
            </a:pP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</a:t>
            </a:r>
            <a:r>
              <a:rPr lang="en-US" altLang="zh-CN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消极：</a:t>
            </a: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给明朝带来较大的财政负担。</a:t>
            </a:r>
            <a:endParaRPr lang="zh-CN" altLang="en-US" sz="26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5490" y="3075305"/>
            <a:ext cx="8225155" cy="530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10000"/>
              </a:lnSpc>
              <a:buNone/>
            </a:pPr>
            <a:r>
              <a:rPr lang="zh-CN" altLang="en-US" sz="2600" b="1">
                <a:solidFill>
                  <a:srgbClr val="0F55F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性质：</a:t>
            </a: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朝贡贸易</a:t>
            </a:r>
            <a:r>
              <a:rPr lang="zh-CN" altLang="en-US" sz="2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（厚往薄来、倍偿其价）</a:t>
            </a:r>
            <a:endParaRPr lang="zh-CN" altLang="en-US" sz="26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373380" y="608330"/>
            <a:ext cx="11753850" cy="6035675"/>
            <a:chOff x="429" y="1001"/>
            <a:chExt cx="18510" cy="9505"/>
          </a:xfrm>
        </p:grpSpPr>
        <p:pic>
          <p:nvPicPr>
            <p:cNvPr id="27650" name="图片 4" descr="1551196036(1)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9" y="1001"/>
              <a:ext cx="18083" cy="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组合 4"/>
            <p:cNvGrpSpPr/>
            <p:nvPr>
              <p:custDataLst>
                <p:tags r:id="rId3"/>
              </p:custDataLst>
            </p:nvPr>
          </p:nvGrpSpPr>
          <p:grpSpPr>
            <a:xfrm>
              <a:off x="13052" y="4609"/>
              <a:ext cx="4792" cy="3855"/>
              <a:chOff x="12222" y="4607"/>
              <a:chExt cx="4792" cy="4064"/>
            </a:xfrm>
          </p:grpSpPr>
          <p:sp>
            <p:nvSpPr>
              <p:cNvPr id="27659" name="左箭头 30722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 rot="20640000">
                <a:off x="12222" y="5441"/>
                <a:ext cx="3591" cy="635"/>
              </a:xfrm>
              <a:prstGeom prst="leftArrow">
                <a:avLst>
                  <a:gd name="adj1" fmla="val 50000"/>
                  <a:gd name="adj2" fmla="val 118843"/>
                </a:avLst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miter lim="800000"/>
              </a:ln>
            </p:spPr>
            <p:txBody>
              <a:bodyPr/>
              <a:p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27660" name="左箭头 30723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 rot="18720000">
                <a:off x="12332" y="6503"/>
                <a:ext cx="3615" cy="721"/>
              </a:xfrm>
              <a:prstGeom prst="leftArrow">
                <a:avLst>
                  <a:gd name="adj1" fmla="val 50000"/>
                  <a:gd name="adj2" fmla="val 130428"/>
                </a:avLst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miter lim="800000"/>
              </a:ln>
            </p:spPr>
            <p:txBody>
              <a:bodyPr/>
              <a:p>
                <a:endParaRPr lang="zh-CN" altLang="en-US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  <p:sp>
            <p:nvSpPr>
              <p:cNvPr id="27663" name="文本框 30726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4930" y="4607"/>
                <a:ext cx="2084" cy="107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92000"/>
                </a:schemeClr>
              </a:solidFill>
              <a:ln w="34925">
                <a:solidFill>
                  <a:schemeClr val="accent5">
                    <a:lumMod val="50000"/>
                  </a:schemeClr>
                </a:solidFill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zh-CN" altLang="en-US" sz="3600" b="1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倭寇</a:t>
                </a:r>
                <a:endParaRPr lang="zh-CN" altLang="en-US" sz="36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</p:grpSp>
        <p:sp>
          <p:nvSpPr>
            <p:cNvPr id="27666" name="矩形标注 3073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4816" y="9260"/>
              <a:ext cx="3661" cy="1246"/>
            </a:xfrm>
            <a:prstGeom prst="wedgeRectCallout">
              <a:avLst>
                <a:gd name="adj1" fmla="val -57598"/>
                <a:gd name="adj2" fmla="val -94880"/>
              </a:avLst>
            </a:prstGeom>
            <a:solidFill>
              <a:schemeClr val="accent5">
                <a:lumMod val="20000"/>
                <a:lumOff val="80000"/>
                <a:alpha val="92000"/>
              </a:schemeClr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 wrap="none" anchor="ctr"/>
            <a:p>
              <a:pPr algn="l" fontAlgn="auto"/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荷兰、西班牙</a:t>
              </a:r>
              <a:endPara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endParaRPr>
            </a:p>
            <a:p>
              <a:pPr algn="l" fontAlgn="auto"/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殖民者</a:t>
              </a:r>
              <a:endPara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sp>
          <p:nvSpPr>
            <p:cNvPr id="27673" name="矩形标注 3073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6655" y="8949"/>
              <a:ext cx="3942" cy="719"/>
            </a:xfrm>
            <a:prstGeom prst="wedgeRectCallout">
              <a:avLst>
                <a:gd name="adj1" fmla="val -87587"/>
                <a:gd name="adj2" fmla="val 24136"/>
              </a:avLst>
            </a:prstGeom>
            <a:solidFill>
              <a:schemeClr val="accent5">
                <a:lumMod val="20000"/>
                <a:lumOff val="80000"/>
                <a:alpha val="92000"/>
              </a:schemeClr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 wrap="none" anchor="ctr"/>
            <a:p>
              <a:pPr algn="ctr"/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葡萄牙殖民者</a:t>
              </a:r>
              <a:endPara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sp>
          <p:nvSpPr>
            <p:cNvPr id="8241" name="文本框 7"/>
            <p:cNvSpPr/>
            <p:nvPr>
              <p:custDataLst>
                <p:tags r:id="rId9"/>
              </p:custDataLst>
            </p:nvPr>
          </p:nvSpPr>
          <p:spPr>
            <a:xfrm>
              <a:off x="6991" y="8317"/>
              <a:ext cx="5274" cy="690"/>
            </a:xfrm>
            <a:prstGeom prst="rect">
              <a:avLst/>
            </a:prstGeom>
            <a:solidFill>
              <a:srgbClr val="FF0000"/>
            </a:solidFill>
            <a:ln>
              <a:noFill/>
              <a:miter lim="800000"/>
            </a:ln>
          </p:spPr>
          <p:txBody>
            <a:bodyPr wrap="square">
              <a:noAutofit/>
            </a:bodyPr>
            <a:p>
              <a:pPr algn="ctr"/>
              <a:r>
                <a:rPr lang="en-US" altLang="zh-CN" sz="2400" b="1" err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葡萄牙获得澳门</a:t>
              </a:r>
              <a:r>
                <a:rPr lang="zh-CN" altLang="en-US" sz="24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租</a:t>
              </a:r>
              <a:r>
                <a:rPr lang="en-US" altLang="zh-CN" sz="2400" b="1" err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住权</a:t>
              </a:r>
              <a:endParaRPr lang="en-US" altLang="zh-CN" sz="2400" b="1" err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sp>
          <p:nvSpPr>
            <p:cNvPr id="8243" name="文本框 9"/>
            <p:cNvSpPr/>
            <p:nvPr>
              <p:custDataLst>
                <p:tags r:id="rId10"/>
              </p:custDataLst>
            </p:nvPr>
          </p:nvSpPr>
          <p:spPr>
            <a:xfrm>
              <a:off x="14816" y="8195"/>
              <a:ext cx="3244" cy="688"/>
            </a:xfrm>
            <a:prstGeom prst="rect">
              <a:avLst/>
            </a:prstGeom>
            <a:solidFill>
              <a:srgbClr val="FF0000"/>
            </a:solidFill>
            <a:ln>
              <a:noFill/>
              <a:miter lim="800000"/>
            </a:ln>
          </p:spPr>
          <p:txBody>
            <a:bodyPr wrap="square">
              <a:noAutofit/>
            </a:bodyPr>
            <a:p>
              <a:pPr lvl="0" algn="ctr">
                <a:buClrTx/>
                <a:buSzTx/>
                <a:buFontTx/>
              </a:pPr>
              <a:r>
                <a:rPr lang="en-US" altLang="zh-CN" sz="2400" b="1" err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荷兰占据台湾</a:t>
              </a:r>
              <a:endParaRPr lang="en-US" altLang="zh-CN" sz="2400" b="1" err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endParaRPr>
            </a:p>
          </p:txBody>
        </p:sp>
        <p:sp>
          <p:nvSpPr>
            <p:cNvPr id="8238" name="文本框 4"/>
            <p:cNvSpPr/>
            <p:nvPr>
              <p:custDataLst>
                <p:tags r:id="rId11"/>
              </p:custDataLst>
            </p:nvPr>
          </p:nvSpPr>
          <p:spPr>
            <a:xfrm>
              <a:off x="11316" y="6021"/>
              <a:ext cx="7623" cy="1240"/>
            </a:xfrm>
            <a:prstGeom prst="rect">
              <a:avLst/>
            </a:prstGeom>
            <a:solidFill>
              <a:srgbClr val="FF0000"/>
            </a:solidFill>
            <a:ln>
              <a:noFill/>
              <a:miter lim="800000"/>
            </a:ln>
          </p:spPr>
          <p:txBody>
            <a:bodyPr wrap="square">
              <a:noAutofit/>
            </a:bodyPr>
            <a:p>
              <a:pPr lvl="0" algn="ctr">
                <a:buClrTx/>
                <a:buSzTx/>
                <a:buFontTx/>
              </a:pPr>
              <a:r>
                <a:rPr lang="en-US" altLang="zh-CN" sz="2400" b="1" err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海禁政策（禁止私人海外贸易）、战争（戚继光抗倭）</a:t>
              </a:r>
              <a:endParaRPr lang="en-US" altLang="zh-CN" sz="2400" b="1" err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endParaRPr>
            </a:p>
          </p:txBody>
        </p:sp>
      </p:grp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230505" y="37465"/>
            <a:ext cx="4879340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120000"/>
              </a:lnSpc>
            </a:pPr>
            <a:r>
              <a:rPr lang="zh-CN" altLang="en-US" sz="2600" b="1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2、海疆危机：</a:t>
            </a:r>
            <a:endParaRPr lang="zh-CN" altLang="en-US" sz="2600" b="1">
              <a:solidFill>
                <a:schemeClr val="tx1"/>
              </a:solidFill>
              <a:highlight>
                <a:srgbClr val="FFFF00"/>
              </a:highlight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UNIQUEID" val="221"/>
</p:tagLst>
</file>

<file path=ppt/tags/tag10.xml><?xml version="1.0" encoding="utf-8"?>
<p:tagLst xmlns:p="http://schemas.openxmlformats.org/presentationml/2006/main">
  <p:tag name="AS_UNIQUEID" val="231"/>
</p:tagLst>
</file>

<file path=ppt/tags/tag100.xml><?xml version="1.0" encoding="utf-8"?>
<p:tagLst xmlns:p="http://schemas.openxmlformats.org/presentationml/2006/main">
  <p:tag name="AS_UNIQUEID" val="4573"/>
  <p:tag name="KSO_WM_BEAUTIFY_FLAG" val=""/>
</p:tagLst>
</file>

<file path=ppt/tags/tag101.xml><?xml version="1.0" encoding="utf-8"?>
<p:tagLst xmlns:p="http://schemas.openxmlformats.org/presentationml/2006/main">
  <p:tag name="AS_UNIQUEID" val="4574"/>
</p:tagLst>
</file>

<file path=ppt/tags/tag102.xml><?xml version="1.0" encoding="utf-8"?>
<p:tagLst xmlns:p="http://schemas.openxmlformats.org/presentationml/2006/main">
  <p:tag name="AS_UNIQUEID" val="4575"/>
  <p:tag name="KSO_WM_BEAUTIFY_FLAG" val=""/>
</p:tagLst>
</file>

<file path=ppt/tags/tag103.xml><?xml version="1.0" encoding="utf-8"?>
<p:tagLst xmlns:p="http://schemas.openxmlformats.org/presentationml/2006/main">
  <p:tag name="AS_UNIQUEID" val="4576"/>
  <p:tag name="KSO_WM_BEAUTIFY_FLAG" val=""/>
</p:tagLst>
</file>

<file path=ppt/tags/tag104.xml><?xml version="1.0" encoding="utf-8"?>
<p:tagLst xmlns:p="http://schemas.openxmlformats.org/presentationml/2006/main">
  <p:tag name="AS_UNIQUEID" val="4577"/>
  <p:tag name="KSO_WM_BEAUTIFY_FLAG" val=""/>
</p:tagLst>
</file>

<file path=ppt/tags/tag105.xml><?xml version="1.0" encoding="utf-8"?>
<p:tagLst xmlns:p="http://schemas.openxmlformats.org/presentationml/2006/main">
  <p:tag name="AS_UNIQUEID" val="4578"/>
  <p:tag name="KSO_WM_BEAUTIFY_FLAG" val=""/>
</p:tagLst>
</file>

<file path=ppt/tags/tag106.xml><?xml version="1.0" encoding="utf-8"?>
<p:tagLst xmlns:p="http://schemas.openxmlformats.org/presentationml/2006/main">
  <p:tag name="AS_UNIQUEID" val="4579"/>
  <p:tag name="KSO_WM_BEAUTIFY_FLAG" val=""/>
</p:tagLst>
</file>

<file path=ppt/tags/tag107.xml><?xml version="1.0" encoding="utf-8"?>
<p:tagLst xmlns:p="http://schemas.openxmlformats.org/presentationml/2006/main">
  <p:tag name="AS_UNIQUEID" val="4580"/>
  <p:tag name="KSO_WM_BEAUTIFY_FLAG" val=""/>
</p:tagLst>
</file>

<file path=ppt/tags/tag108.xml><?xml version="1.0" encoding="utf-8"?>
<p:tagLst xmlns:p="http://schemas.openxmlformats.org/presentationml/2006/main">
  <p:tag name="AS_UNIQUEID" val="4581"/>
  <p:tag name="KSO_WM_BEAUTIFY_FLAG" val=""/>
</p:tagLst>
</file>

<file path=ppt/tags/tag109.xml><?xml version="1.0" encoding="utf-8"?>
<p:tagLst xmlns:p="http://schemas.openxmlformats.org/presentationml/2006/main">
  <p:tag name="AS_UNIQUEID" val="4582"/>
  <p:tag name="KSO_WM_BEAUTIFY_FLAG" val=""/>
</p:tagLst>
</file>

<file path=ppt/tags/tag11.xml><?xml version="1.0" encoding="utf-8"?>
<p:tagLst xmlns:p="http://schemas.openxmlformats.org/presentationml/2006/main">
  <p:tag name="AS_UNIQUEID" val="233"/>
</p:tagLst>
</file>

<file path=ppt/tags/tag110.xml><?xml version="1.0" encoding="utf-8"?>
<p:tagLst xmlns:p="http://schemas.openxmlformats.org/presentationml/2006/main">
  <p:tag name="AS_UNIQUEID" val="4583"/>
  <p:tag name="KSO_WM_BEAUTIFY_FLAG" val=""/>
</p:tagLst>
</file>

<file path=ppt/tags/tag111.xml><?xml version="1.0" encoding="utf-8"?>
<p:tagLst xmlns:p="http://schemas.openxmlformats.org/presentationml/2006/main">
  <p:tag name="AS_UNIQUEID" val="4584"/>
  <p:tag name="KSO_WM_BEAUTIFY_FLAG" val=""/>
</p:tagLst>
</file>

<file path=ppt/tags/tag112.xml><?xml version="1.0" encoding="utf-8"?>
<p:tagLst xmlns:p="http://schemas.openxmlformats.org/presentationml/2006/main">
  <p:tag name="AS_UNIQUEID" val="4585"/>
  <p:tag name="KSO_WM_BEAUTIFY_FLAG" val=""/>
</p:tagLst>
</file>

<file path=ppt/tags/tag113.xml><?xml version="1.0" encoding="utf-8"?>
<p:tagLst xmlns:p="http://schemas.openxmlformats.org/presentationml/2006/main">
  <p:tag name="AS_UNIQUEID" val="4586"/>
  <p:tag name="KSO_WM_BEAUTIFY_FLAG" val=""/>
</p:tagLst>
</file>

<file path=ppt/tags/tag114.xml><?xml version="1.0" encoding="utf-8"?>
<p:tagLst xmlns:p="http://schemas.openxmlformats.org/presentationml/2006/main">
  <p:tag name="AS_UNIQUEID" val="4587"/>
  <p:tag name="KSO_WM_BEAUTIFY_FLAG" val=""/>
</p:tagLst>
</file>

<file path=ppt/tags/tag115.xml><?xml version="1.0" encoding="utf-8"?>
<p:tagLst xmlns:p="http://schemas.openxmlformats.org/presentationml/2006/main">
  <p:tag name="AS_UNIQUEID" val="4588"/>
  <p:tag name="KSO_WM_BEAUTIFY_FLAG" val=""/>
</p:tagLst>
</file>

<file path=ppt/tags/tag116.xml><?xml version="1.0" encoding="utf-8"?>
<p:tagLst xmlns:p="http://schemas.openxmlformats.org/presentationml/2006/main">
  <p:tag name="AS_UNIQUEID" val="4589"/>
  <p:tag name="KSO_WM_BEAUTIFY_FLAG" val=""/>
</p:tagLst>
</file>

<file path=ppt/tags/tag117.xml><?xml version="1.0" encoding="utf-8"?>
<p:tagLst xmlns:p="http://schemas.openxmlformats.org/presentationml/2006/main">
  <p:tag name="AS_UNIQUEID" val="4591"/>
</p:tagLst>
</file>

<file path=ppt/tags/tag118.xml><?xml version="1.0" encoding="utf-8"?>
<p:tagLst xmlns:p="http://schemas.openxmlformats.org/presentationml/2006/main">
  <p:tag name="AS_UNIQUEID" val="4592"/>
</p:tagLst>
</file>

<file path=ppt/tags/tag119.xml><?xml version="1.0" encoding="utf-8"?>
<p:tagLst xmlns:p="http://schemas.openxmlformats.org/presentationml/2006/main">
  <p:tag name="AS_UNIQUEID" val="4593"/>
  <p:tag name="KSO_WM_BEAUTIFY_FLAG" val=""/>
</p:tagLst>
</file>

<file path=ppt/tags/tag12.xml><?xml version="1.0" encoding="utf-8"?>
<p:tagLst xmlns:p="http://schemas.openxmlformats.org/presentationml/2006/main">
  <p:tag name="AS_UNIQUEID" val="234"/>
</p:tagLst>
</file>

<file path=ppt/tags/tag120.xml><?xml version="1.0" encoding="utf-8"?>
<p:tagLst xmlns:p="http://schemas.openxmlformats.org/presentationml/2006/main">
  <p:tag name="AS_UNIQUEID" val="4594"/>
  <p:tag name="KSO_WM_BEAUTIFY_FLAG" val=""/>
</p:tagLst>
</file>

<file path=ppt/tags/tag121.xml><?xml version="1.0" encoding="utf-8"?>
<p:tagLst xmlns:p="http://schemas.openxmlformats.org/presentationml/2006/main">
  <p:tag name="AS_UNIQUEID" val="4595"/>
  <p:tag name="KSO_WM_BEAUTIFY_FLAG" val=""/>
</p:tagLst>
</file>

<file path=ppt/tags/tag122.xml><?xml version="1.0" encoding="utf-8"?>
<p:tagLst xmlns:p="http://schemas.openxmlformats.org/presentationml/2006/main">
  <p:tag name="AS_UNIQUEID" val="4596"/>
  <p:tag name="KSO_WM_BEAUTIFY_FLAG" val=""/>
</p:tagLst>
</file>

<file path=ppt/tags/tag123.xml><?xml version="1.0" encoding="utf-8"?>
<p:tagLst xmlns:p="http://schemas.openxmlformats.org/presentationml/2006/main">
  <p:tag name="AS_UNIQUEID" val="4597"/>
  <p:tag name="KSO_WM_BEAUTIFY_FLAG" val=""/>
</p:tagLst>
</file>

<file path=ppt/tags/tag124.xml><?xml version="1.0" encoding="utf-8"?>
<p:tagLst xmlns:p="http://schemas.openxmlformats.org/presentationml/2006/main">
  <p:tag name="AS_UNIQUEID" val="4598"/>
  <p:tag name="KSO_WM_BEAUTIFY_FLAG" val=""/>
</p:tagLst>
</file>

<file path=ppt/tags/tag125.xml><?xml version="1.0" encoding="utf-8"?>
<p:tagLst xmlns:p="http://schemas.openxmlformats.org/presentationml/2006/main">
  <p:tag name="AS_UNIQUEID" val="4599"/>
  <p:tag name="KSO_WM_BEAUTIFY_FLAG" val=""/>
</p:tagLst>
</file>

<file path=ppt/tags/tag126.xml><?xml version="1.0" encoding="utf-8"?>
<p:tagLst xmlns:p="http://schemas.openxmlformats.org/presentationml/2006/main">
  <p:tag name="AS_UNIQUEID" val="4600"/>
  <p:tag name="KSO_WM_BEAUTIFY_FLAG" val=""/>
</p:tagLst>
</file>

<file path=ppt/tags/tag127.xml><?xml version="1.0" encoding="utf-8"?>
<p:tagLst xmlns:p="http://schemas.openxmlformats.org/presentationml/2006/main">
  <p:tag name="AS_UNIQUEID" val="4601"/>
  <p:tag name="KSO_WM_BEAUTIFY_FLAG" val=""/>
</p:tagLst>
</file>

<file path=ppt/tags/tag128.xml><?xml version="1.0" encoding="utf-8"?>
<p:tagLst xmlns:p="http://schemas.openxmlformats.org/presentationml/2006/main">
  <p:tag name="AS_UNIQUEID" val="13980"/>
</p:tagLst>
</file>

<file path=ppt/tags/tag129.xml><?xml version="1.0" encoding="utf-8"?>
<p:tagLst xmlns:p="http://schemas.openxmlformats.org/presentationml/2006/main">
  <p:tag name="AS_UNIQUEID" val="13981"/>
  <p:tag name="KSO_WM_BEAUTIFY_FLAG" val=""/>
</p:tagLst>
</file>

<file path=ppt/tags/tag13.xml><?xml version="1.0" encoding="utf-8"?>
<p:tagLst xmlns:p="http://schemas.openxmlformats.org/presentationml/2006/main">
  <p:tag name="AS_UNIQUEID" val="235"/>
</p:tagLst>
</file>

<file path=ppt/tags/tag130.xml><?xml version="1.0" encoding="utf-8"?>
<p:tagLst xmlns:p="http://schemas.openxmlformats.org/presentationml/2006/main">
  <p:tag name="AS_UNIQUEID" val="13989"/>
</p:tagLst>
</file>

<file path=ppt/tags/tag131.xml><?xml version="1.0" encoding="utf-8"?>
<p:tagLst xmlns:p="http://schemas.openxmlformats.org/presentationml/2006/main">
  <p:tag name="AS_UNIQUEID" val="378"/>
</p:tagLst>
</file>

<file path=ppt/tags/tag132.xml><?xml version="1.0" encoding="utf-8"?>
<p:tagLst xmlns:p="http://schemas.openxmlformats.org/presentationml/2006/main">
  <p:tag name="AS_UNIQUEID" val="415"/>
</p:tagLst>
</file>

<file path=ppt/tags/tag133.xml><?xml version="1.0" encoding="utf-8"?>
<p:tagLst xmlns:p="http://schemas.openxmlformats.org/presentationml/2006/main">
  <p:tag name="AS_UNIQUEID" val="4076"/>
  <p:tag name="KSO_WM_BEAUTIFY_FLAG" val=""/>
</p:tagLst>
</file>

<file path=ppt/tags/tag134.xml><?xml version="1.0" encoding="utf-8"?>
<p:tagLst xmlns:p="http://schemas.openxmlformats.org/presentationml/2006/main">
  <p:tag name="AS_UNIQUEID" val="4080"/>
  <p:tag name="KSO_WM_BEAUTIFY_FLAG" val=""/>
</p:tagLst>
</file>

<file path=ppt/tags/tag135.xml><?xml version="1.0" encoding="utf-8"?>
<p:tagLst xmlns:p="http://schemas.openxmlformats.org/presentationml/2006/main">
  <p:tag name="AS_UNIQUEID" val="4081"/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AS_UNIQUEID" val="421"/>
</p:tagLst>
</file>

<file path=ppt/tags/tag138.xml><?xml version="1.0" encoding="utf-8"?>
<p:tagLst xmlns:p="http://schemas.openxmlformats.org/presentationml/2006/main">
  <p:tag name="AS_UNIQUEID" val="422"/>
  <p:tag name="KSO_WM_UNIT_TABLE_BEAUTIFY" val="smartTable{a540401c-44c3-41ce-aa2c-cde36d2be454}"/>
  <p:tag name="TABLE_ENDDRAG_ORIGIN_RECT" val="874*383"/>
  <p:tag name="TABLE_ENDDRAG_RECT" val="50*79*874*383"/>
</p:tagLst>
</file>

<file path=ppt/tags/tag139.xml><?xml version="1.0" encoding="utf-8"?>
<p:tagLst xmlns:p="http://schemas.openxmlformats.org/presentationml/2006/main">
  <p:tag name="AS_UNIQUEID" val="423"/>
</p:tagLst>
</file>

<file path=ppt/tags/tag14.xml><?xml version="1.0" encoding="utf-8"?>
<p:tagLst xmlns:p="http://schemas.openxmlformats.org/presentationml/2006/main">
  <p:tag name="AS_UNIQUEID" val="236"/>
</p:tagLst>
</file>

<file path=ppt/tags/tag140.xml><?xml version="1.0" encoding="utf-8"?>
<p:tagLst xmlns:p="http://schemas.openxmlformats.org/presentationml/2006/main">
  <p:tag name="AS_UNIQUEID" val="424"/>
</p:tagLst>
</file>

<file path=ppt/tags/tag141.xml><?xml version="1.0" encoding="utf-8"?>
<p:tagLst xmlns:p="http://schemas.openxmlformats.org/presentationml/2006/main">
  <p:tag name="AS_UNIQUEID" val="425"/>
</p:tagLst>
</file>

<file path=ppt/tags/tag142.xml><?xml version="1.0" encoding="utf-8"?>
<p:tagLst xmlns:p="http://schemas.openxmlformats.org/presentationml/2006/main">
  <p:tag name="AS_UNIQUEID" val="426"/>
</p:tagLst>
</file>

<file path=ppt/tags/tag143.xml><?xml version="1.0" encoding="utf-8"?>
<p:tagLst xmlns:p="http://schemas.openxmlformats.org/presentationml/2006/main">
  <p:tag name="AS_UNIQUEID" val="427"/>
</p:tagLst>
</file>

<file path=ppt/tags/tag144.xml><?xml version="1.0" encoding="utf-8"?>
<p:tagLst xmlns:p="http://schemas.openxmlformats.org/presentationml/2006/main">
  <p:tag name="AS_UNIQUEID" val="428"/>
</p:tagLst>
</file>

<file path=ppt/tags/tag145.xml><?xml version="1.0" encoding="utf-8"?>
<p:tagLst xmlns:p="http://schemas.openxmlformats.org/presentationml/2006/main">
  <p:tag name="AS_UNIQUEID" val="429"/>
</p:tagLst>
</file>

<file path=ppt/tags/tag146.xml><?xml version="1.0" encoding="utf-8"?>
<p:tagLst xmlns:p="http://schemas.openxmlformats.org/presentationml/2006/main">
  <p:tag name="AS_UNIQUEID" val="430"/>
</p:tagLst>
</file>

<file path=ppt/tags/tag147.xml><?xml version="1.0" encoding="utf-8"?>
<p:tagLst xmlns:p="http://schemas.openxmlformats.org/presentationml/2006/main">
  <p:tag name="AS_UNIQUEID" val="431"/>
</p:tagLst>
</file>

<file path=ppt/tags/tag148.xml><?xml version="1.0" encoding="utf-8"?>
<p:tagLst xmlns:p="http://schemas.openxmlformats.org/presentationml/2006/main">
  <p:tag name="AS_UNIQUEID" val="4208"/>
</p:tagLst>
</file>

<file path=ppt/tags/tag149.xml><?xml version="1.0" encoding="utf-8"?>
<p:tagLst xmlns:p="http://schemas.openxmlformats.org/presentationml/2006/main">
  <p:tag name="AS_UNIQUEID" val="4214"/>
</p:tagLst>
</file>

<file path=ppt/tags/tag15.xml><?xml version="1.0" encoding="utf-8"?>
<p:tagLst xmlns:p="http://schemas.openxmlformats.org/presentationml/2006/main">
  <p:tag name="AS_UNIQUEID" val="237"/>
</p:tagLst>
</file>

<file path=ppt/tags/tag150.xml><?xml version="1.0" encoding="utf-8"?>
<p:tagLst xmlns:p="http://schemas.openxmlformats.org/presentationml/2006/main">
  <p:tag name="AS_UNIQUEID" val="475"/>
</p:tagLst>
</file>

<file path=ppt/tags/tag151.xml><?xml version="1.0" encoding="utf-8"?>
<p:tagLst xmlns:p="http://schemas.openxmlformats.org/presentationml/2006/main">
  <p:tag name="AS_UNIQUEID" val="480"/>
</p:tagLst>
</file>

<file path=ppt/tags/tag152.xml><?xml version="1.0" encoding="utf-8"?>
<p:tagLst xmlns:p="http://schemas.openxmlformats.org/presentationml/2006/main">
  <p:tag name="AS_UNIQUEID" val="4115"/>
</p:tagLst>
</file>

<file path=ppt/tags/tag153.xml><?xml version="1.0" encoding="utf-8"?>
<p:tagLst xmlns:p="http://schemas.openxmlformats.org/presentationml/2006/main">
  <p:tag name="AS_UNIQUEID" val="4116"/>
  <p:tag name="KSO_WM_BEAUTIFY_FLAG" val=""/>
</p:tagLst>
</file>

<file path=ppt/tags/tag154.xml><?xml version="1.0" encoding="utf-8"?>
<p:tagLst xmlns:p="http://schemas.openxmlformats.org/presentationml/2006/main">
  <p:tag name="AS_UNIQUEID" val="4117"/>
  <p:tag name="KSO_WM_BEAUTIFY_FLAG" val=""/>
</p:tagLst>
</file>

<file path=ppt/tags/tag155.xml><?xml version="1.0" encoding="utf-8"?>
<p:tagLst xmlns:p="http://schemas.openxmlformats.org/presentationml/2006/main">
  <p:tag name="AS_UNIQUEID" val="4118"/>
  <p:tag name="KSO_WM_BEAUTIFY_FLAG" val=""/>
</p:tagLst>
</file>

<file path=ppt/tags/tag156.xml><?xml version="1.0" encoding="utf-8"?>
<p:tagLst xmlns:p="http://schemas.openxmlformats.org/presentationml/2006/main">
  <p:tag name="AS_UNIQUEID" val="3584"/>
</p:tagLst>
</file>

<file path=ppt/tags/tag157.xml><?xml version="1.0" encoding="utf-8"?>
<p:tagLst xmlns:p="http://schemas.openxmlformats.org/presentationml/2006/main">
  <p:tag name="AS_UNIQUEID" val="528"/>
</p:tagLst>
</file>

<file path=ppt/tags/tag158.xml><?xml version="1.0" encoding="utf-8"?>
<p:tagLst xmlns:p="http://schemas.openxmlformats.org/presentationml/2006/main">
  <p:tag name="AS_UNIQUEID" val="529"/>
</p:tagLst>
</file>

<file path=ppt/tags/tag159.xml><?xml version="1.0" encoding="utf-8"?>
<p:tagLst xmlns:p="http://schemas.openxmlformats.org/presentationml/2006/main">
  <p:tag name="AS_UNIQUEID" val="530"/>
</p:tagLst>
</file>

<file path=ppt/tags/tag16.xml><?xml version="1.0" encoding="utf-8"?>
<p:tagLst xmlns:p="http://schemas.openxmlformats.org/presentationml/2006/main">
  <p:tag name="AS_UNIQUEID" val="239"/>
</p:tagLst>
</file>

<file path=ppt/tags/tag160.xml><?xml version="1.0" encoding="utf-8"?>
<p:tagLst xmlns:p="http://schemas.openxmlformats.org/presentationml/2006/main">
  <p:tag name="AS_UNIQUEID" val="536"/>
</p:tagLst>
</file>

<file path=ppt/tags/tag161.xml><?xml version="1.0" encoding="utf-8"?>
<p:tagLst xmlns:p="http://schemas.openxmlformats.org/presentationml/2006/main">
  <p:tag name="AS_UNIQUEID" val="537"/>
</p:tagLst>
</file>

<file path=ppt/tags/tag162.xml><?xml version="1.0" encoding="utf-8"?>
<p:tagLst xmlns:p="http://schemas.openxmlformats.org/presentationml/2006/main">
  <p:tag name="AS_UNIQUEID" val="20"/>
</p:tagLst>
</file>

<file path=ppt/tags/tag163.xml><?xml version="1.0" encoding="utf-8"?>
<p:tagLst xmlns:p="http://schemas.openxmlformats.org/presentationml/2006/main">
  <p:tag name="AS_UNIQUEID" val="472"/>
</p:tagLst>
</file>

<file path=ppt/tags/tag164.xml><?xml version="1.0" encoding="utf-8"?>
<p:tagLst xmlns:p="http://schemas.openxmlformats.org/presentationml/2006/main">
  <p:tag name="AS_UNIQUEID" val="28"/>
  <p:tag name="KSO_WM_BEAUTIFY_FLAG" val=""/>
</p:tagLst>
</file>

<file path=ppt/tags/tag165.xml><?xml version="1.0" encoding="utf-8"?>
<p:tagLst xmlns:p="http://schemas.openxmlformats.org/presentationml/2006/main">
  <p:tag name="AS_UNIQUEID" val="29"/>
  <p:tag name="KSO_WM_BEAUTIFY_FLAG" val=""/>
</p:tagLst>
</file>

<file path=ppt/tags/tag166.xml><?xml version="1.0" encoding="utf-8"?>
<p:tagLst xmlns:p="http://schemas.openxmlformats.org/presentationml/2006/main">
  <p:tag name="AS_UNIQUEID" val="31"/>
  <p:tag name="KSO_WM_BEAUTIFY_FLAG" val=""/>
</p:tagLst>
</file>

<file path=ppt/tags/tag167.xml><?xml version="1.0" encoding="utf-8"?>
<p:tagLst xmlns:p="http://schemas.openxmlformats.org/presentationml/2006/main">
  <p:tag name="AS_UNIQUEID" val="33"/>
  <p:tag name="KSO_WM_BEAUTIFY_FLAG" val=""/>
</p:tagLst>
</file>

<file path=ppt/tags/tag168.xml><?xml version="1.0" encoding="utf-8"?>
<p:tagLst xmlns:p="http://schemas.openxmlformats.org/presentationml/2006/main">
  <p:tag name="AS_UNIQUEID" val="40"/>
  <p:tag name="KSO_WM_BEAUTIFY_FLAG" val=""/>
</p:tagLst>
</file>

<file path=ppt/tags/tag169.xml><?xml version="1.0" encoding="utf-8"?>
<p:tagLst xmlns:p="http://schemas.openxmlformats.org/presentationml/2006/main">
  <p:tag name="AS_UNIQUEID" val="52"/>
  <p:tag name="KSO_WM_BEAUTIFY_FLAG" val=""/>
</p:tagLst>
</file>

<file path=ppt/tags/tag17.xml><?xml version="1.0" encoding="utf-8"?>
<p:tagLst xmlns:p="http://schemas.openxmlformats.org/presentationml/2006/main">
  <p:tag name="AS_UNIQUEID" val="240"/>
</p:tagLst>
</file>

<file path=ppt/tags/tag170.xml><?xml version="1.0" encoding="utf-8"?>
<p:tagLst xmlns:p="http://schemas.openxmlformats.org/presentationml/2006/main">
  <p:tag name="AS_UNIQUEID" val="54"/>
  <p:tag name="KSO_WM_BEAUTIFY_FLAG" val=""/>
</p:tagLst>
</file>

<file path=ppt/tags/tag171.xml><?xml version="1.0" encoding="utf-8"?>
<p:tagLst xmlns:p="http://schemas.openxmlformats.org/presentationml/2006/main">
  <p:tag name="AS_UNIQUEID" val="49"/>
  <p:tag name="KSO_WM_BEAUTIFY_FLAG" val=""/>
</p:tagLst>
</file>

<file path=ppt/tags/tag172.xml><?xml version="1.0" encoding="utf-8"?>
<p:tagLst xmlns:p="http://schemas.openxmlformats.org/presentationml/2006/main">
  <p:tag name="AS_UNIQUEID" val="546"/>
</p:tagLst>
</file>

<file path=ppt/tags/tag173.xml><?xml version="1.0" encoding="utf-8"?>
<p:tagLst xmlns:p="http://schemas.openxmlformats.org/presentationml/2006/main">
  <p:tag name="AS_UNIQUEID" val="3943"/>
  <p:tag name="KSO_WM_BEAUTIFY_FLAG" val=""/>
</p:tagLst>
</file>

<file path=ppt/tags/tag174.xml><?xml version="1.0" encoding="utf-8"?>
<p:tagLst xmlns:p="http://schemas.openxmlformats.org/presentationml/2006/main">
  <p:tag name="AS_UNIQUEID" val="1072"/>
  <p:tag name="KSO_WM_BEAUTIFY_FLAG" val=""/>
</p:tagLst>
</file>

<file path=ppt/tags/tag175.xml><?xml version="1.0" encoding="utf-8"?>
<p:tagLst xmlns:p="http://schemas.openxmlformats.org/presentationml/2006/main">
  <p:tag name="AS_UNIQUEID" val="3944"/>
  <p:tag name="KSO_WM_BEAUTIFY_FLAG" val=""/>
</p:tagLst>
</file>

<file path=ppt/tags/tag176.xml><?xml version="1.0" encoding="utf-8"?>
<p:tagLst xmlns:p="http://schemas.openxmlformats.org/presentationml/2006/main">
  <p:tag name="AS_UNIQUEID" val="1408"/>
  <p:tag name="KSO_WM_BEAUTIFY_FLAG" val=""/>
</p:tagLst>
</file>

<file path=ppt/tags/tag177.xml><?xml version="1.0" encoding="utf-8"?>
<p:tagLst xmlns:p="http://schemas.openxmlformats.org/presentationml/2006/main">
  <p:tag name="AS_UNIQUEID" val="4351"/>
  <p:tag name="KSO_WM_BEAUTIFY_FLAG" val=""/>
  <p:tag name="KSO_WM_UNIT_PLACING_PICTURE_USER_VIEWPORT" val="{&quot;height&quot;:6835,&quot;width&quot;:8216}"/>
</p:tagLst>
</file>

<file path=ppt/tags/tag178.xml><?xml version="1.0" encoding="utf-8"?>
<p:tagLst xmlns:p="http://schemas.openxmlformats.org/presentationml/2006/main">
  <p:tag name="AS_UNIQUEID" val="4352"/>
</p:tagLst>
</file>

<file path=ppt/tags/tag179.xml><?xml version="1.0" encoding="utf-8"?>
<p:tagLst xmlns:p="http://schemas.openxmlformats.org/presentationml/2006/main">
  <p:tag name="AS_UNIQUEID" val="4359"/>
</p:tagLst>
</file>

<file path=ppt/tags/tag18.xml><?xml version="1.0" encoding="utf-8"?>
<p:tagLst xmlns:p="http://schemas.openxmlformats.org/presentationml/2006/main">
  <p:tag name="AS_UNIQUEID" val="241"/>
</p:tagLst>
</file>

<file path=ppt/tags/tag180.xml><?xml version="1.0" encoding="utf-8"?>
<p:tagLst xmlns:p="http://schemas.openxmlformats.org/presentationml/2006/main">
  <p:tag name="AS_UNIQUEID" val="2148"/>
  <p:tag name="KSO_WM_BEAUTIFY_FLAG" val=""/>
</p:tagLst>
</file>

<file path=ppt/tags/tag181.xml><?xml version="1.0" encoding="utf-8"?>
<p:tagLst xmlns:p="http://schemas.openxmlformats.org/presentationml/2006/main">
  <p:tag name="AS_UNIQUEID" val="4362"/>
  <p:tag name="KSO_WM_BEAUTIFY_FLAG" val=""/>
</p:tagLst>
</file>

<file path=ppt/tags/tag182.xml><?xml version="1.0" encoding="utf-8"?>
<p:tagLst xmlns:p="http://schemas.openxmlformats.org/presentationml/2006/main">
  <p:tag name="AS_UNIQUEID" val="4409"/>
</p:tagLst>
</file>

<file path=ppt/tags/tag183.xml><?xml version="1.0" encoding="utf-8"?>
<p:tagLst xmlns:p="http://schemas.openxmlformats.org/presentationml/2006/main">
  <p:tag name="AS_UNIQUEID" val="596"/>
</p:tagLst>
</file>

<file path=ppt/tags/tag184.xml><?xml version="1.0" encoding="utf-8"?>
<p:tagLst xmlns:p="http://schemas.openxmlformats.org/presentationml/2006/main">
  <p:tag name="AS_UNIQUEID" val="4356"/>
</p:tagLst>
</file>

<file path=ppt/tags/tag185.xml><?xml version="1.0" encoding="utf-8"?>
<p:tagLst xmlns:p="http://schemas.openxmlformats.org/presentationml/2006/main">
  <p:tag name="AS_UNIQUEID" val="594"/>
</p:tagLst>
</file>

<file path=ppt/tags/tag186.xml><?xml version="1.0" encoding="utf-8"?>
<p:tagLst xmlns:p="http://schemas.openxmlformats.org/presentationml/2006/main">
  <p:tag name="AS_UNIQUEID" val="595"/>
</p:tagLst>
</file>

<file path=ppt/tags/tag187.xml><?xml version="1.0" encoding="utf-8"?>
<p:tagLst xmlns:p="http://schemas.openxmlformats.org/presentationml/2006/main">
  <p:tag name="AS_UNIQUEID" val="3655"/>
</p:tagLst>
</file>

<file path=ppt/tags/tag188.xml><?xml version="1.0" encoding="utf-8"?>
<p:tagLst xmlns:p="http://schemas.openxmlformats.org/presentationml/2006/main">
  <p:tag name="AS_UNIQUEID" val="546"/>
</p:tagLst>
</file>

<file path=ppt/tags/tag1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p="http://schemas.openxmlformats.org/presentationml/2006/main">
  <p:tag name="AS_UNIQUEID" val="242"/>
</p:tagLst>
</file>

<file path=ppt/tags/tag190.xml><?xml version="1.0" encoding="utf-8"?>
<p:tagLst xmlns:p="http://schemas.openxmlformats.org/presentationml/2006/main">
  <p:tag name="AS_UNIQUEID" val="4249"/>
  <p:tag name="KSO_WM_BEAUTIFY_FLAG" val=""/>
</p:tagLst>
</file>

<file path=ppt/tags/tag191.xml><?xml version="1.0" encoding="utf-8"?>
<p:tagLst xmlns:p="http://schemas.openxmlformats.org/presentationml/2006/main">
  <p:tag name="AS_UNIQUEID" val="4250"/>
  <p:tag name="KSO_WM_BEAUTIFY_FLAG" val=""/>
</p:tagLst>
</file>

<file path=ppt/tags/tag192.xml><?xml version="1.0" encoding="utf-8"?>
<p:tagLst xmlns:p="http://schemas.openxmlformats.org/presentationml/2006/main">
  <p:tag name="AS_UNIQUEID" val="4255"/>
  <p:tag name="KSO_WM_BEAUTIFY_FLAG" val=""/>
</p:tagLst>
</file>

<file path=ppt/tags/tag193.xml><?xml version="1.0" encoding="utf-8"?>
<p:tagLst xmlns:p="http://schemas.openxmlformats.org/presentationml/2006/main">
  <p:tag name="AS_UNIQUEID" val="4256"/>
  <p:tag name="KSO_WM_BEAUTIFY_FLAG" val=""/>
</p:tagLst>
</file>

<file path=ppt/tags/tag194.xml><?xml version="1.0" encoding="utf-8"?>
<p:tagLst xmlns:p="http://schemas.openxmlformats.org/presentationml/2006/main">
  <p:tag name="AS_UNIQUEID" val="4257"/>
  <p:tag name="KSO_WM_BEAUTIFY_FLAG" val=""/>
</p:tagLst>
</file>

<file path=ppt/tags/tag195.xml><?xml version="1.0" encoding="utf-8"?>
<p:tagLst xmlns:p="http://schemas.openxmlformats.org/presentationml/2006/main">
  <p:tag name="AS_UNIQUEID" val="4259"/>
</p:tagLst>
</file>

<file path=ppt/tags/tag196.xml><?xml version="1.0" encoding="utf-8"?>
<p:tagLst xmlns:p="http://schemas.openxmlformats.org/presentationml/2006/main">
  <p:tag name="AS_UNIQUEID" val="4262"/>
</p:tagLst>
</file>

<file path=ppt/tags/tag197.xml><?xml version="1.0" encoding="utf-8"?>
<p:tagLst xmlns:p="http://schemas.openxmlformats.org/presentationml/2006/main">
  <p:tag name="AS_UNIQUEID" val="4264"/>
</p:tagLst>
</file>

<file path=ppt/tags/tag198.xml><?xml version="1.0" encoding="utf-8"?>
<p:tagLst xmlns:p="http://schemas.openxmlformats.org/presentationml/2006/main">
  <p:tag name="AS_UNIQUEID" val="4266"/>
</p:tagLst>
</file>

<file path=ppt/tags/tag199.xml><?xml version="1.0" encoding="utf-8"?>
<p:tagLst xmlns:p="http://schemas.openxmlformats.org/presentationml/2006/main">
  <p:tag name="AS_UNIQUEID" val="4267"/>
</p:tagLst>
</file>

<file path=ppt/tags/tag2.xml><?xml version="1.0" encoding="utf-8"?>
<p:tagLst xmlns:p="http://schemas.openxmlformats.org/presentationml/2006/main">
  <p:tag name="AS_UNIQUEID" val="222"/>
</p:tagLst>
</file>

<file path=ppt/tags/tag20.xml><?xml version="1.0" encoding="utf-8"?>
<p:tagLst xmlns:p="http://schemas.openxmlformats.org/presentationml/2006/main">
  <p:tag name="AS_UNIQUEID" val="243"/>
</p:tagLst>
</file>

<file path=ppt/tags/tag200.xml><?xml version="1.0" encoding="utf-8"?>
<p:tagLst xmlns:p="http://schemas.openxmlformats.org/presentationml/2006/main">
  <p:tag name="AS_UNIQUEID" val="546"/>
</p:tagLst>
</file>

<file path=ppt/tags/tag201.xml><?xml version="1.0" encoding="utf-8"?>
<p:tagLst xmlns:p="http://schemas.openxmlformats.org/presentationml/2006/main">
  <p:tag name="AS_UNIQUEID" val="887"/>
  <p:tag name="KSO_WM_BEAUTIFY_FLAG" val=""/>
</p:tagLst>
</file>

<file path=ppt/tags/tag202.xml><?xml version="1.0" encoding="utf-8"?>
<p:tagLst xmlns:p="http://schemas.openxmlformats.org/presentationml/2006/main">
  <p:tag name="AS_UNIQUEID" val="888"/>
  <p:tag name="KSO_WM_BEAUTIFY_FLAG" val=""/>
</p:tagLst>
</file>

<file path=ppt/tags/tag203.xml><?xml version="1.0" encoding="utf-8"?>
<p:tagLst xmlns:p="http://schemas.openxmlformats.org/presentationml/2006/main">
  <p:tag name="AS_UNIQUEID" val="889"/>
  <p:tag name="KSO_WM_BEAUTIFY_FLAG" val=""/>
</p:tagLst>
</file>

<file path=ppt/tags/tag204.xml><?xml version="1.0" encoding="utf-8"?>
<p:tagLst xmlns:p="http://schemas.openxmlformats.org/presentationml/2006/main">
  <p:tag name="AS_UNIQUEID" val="890"/>
  <p:tag name="KSO_WM_BEAUTIFY_FLAG" val=""/>
</p:tagLst>
</file>

<file path=ppt/tags/tag205.xml><?xml version="1.0" encoding="utf-8"?>
<p:tagLst xmlns:p="http://schemas.openxmlformats.org/presentationml/2006/main">
  <p:tag name="AS_UNIQUEID" val="891"/>
</p:tagLst>
</file>

<file path=ppt/tags/tag206.xml><?xml version="1.0" encoding="utf-8"?>
<p:tagLst xmlns:p="http://schemas.openxmlformats.org/presentationml/2006/main">
  <p:tag name="AS_UNIQUEID" val="892"/>
  <p:tag name="KSO_WM_BEAUTIFY_FLAG" val=""/>
</p:tagLst>
</file>

<file path=ppt/tags/tag207.xml><?xml version="1.0" encoding="utf-8"?>
<p:tagLst xmlns:p="http://schemas.openxmlformats.org/presentationml/2006/main">
  <p:tag name="AS_UNIQUEID" val="893"/>
  <p:tag name="KSO_WM_BEAUTIFY_FLAG" val=""/>
</p:tagLst>
</file>

<file path=ppt/tags/tag208.xml><?xml version="1.0" encoding="utf-8"?>
<p:tagLst xmlns:p="http://schemas.openxmlformats.org/presentationml/2006/main">
  <p:tag name="AS_UNIQUEID" val="894"/>
  <p:tag name="KSO_WM_BEAUTIFY_FLAG" val=""/>
</p:tagLst>
</file>

<file path=ppt/tags/tag209.xml><?xml version="1.0" encoding="utf-8"?>
<p:tagLst xmlns:p="http://schemas.openxmlformats.org/presentationml/2006/main">
  <p:tag name="AS_UNIQUEID" val="895"/>
  <p:tag name="KSO_WM_BEAUTIFY_FLAG" val=""/>
</p:tagLst>
</file>

<file path=ppt/tags/tag21.xml><?xml version="1.0" encoding="utf-8"?>
<p:tagLst xmlns:p="http://schemas.openxmlformats.org/presentationml/2006/main">
  <p:tag name="AS_UNIQUEID" val="244"/>
</p:tagLst>
</file>

<file path=ppt/tags/tag210.xml><?xml version="1.0" encoding="utf-8"?>
<p:tagLst xmlns:p="http://schemas.openxmlformats.org/presentationml/2006/main">
  <p:tag name="AS_UNIQUEID" val="896"/>
  <p:tag name="KSO_WM_BEAUTIFY_FLAG" val=""/>
</p:tagLst>
</file>

<file path=ppt/tags/tag211.xml><?xml version="1.0" encoding="utf-8"?>
<p:tagLst xmlns:p="http://schemas.openxmlformats.org/presentationml/2006/main">
  <p:tag name="AS_UNIQUEID" val="897"/>
  <p:tag name="KSO_WM_BEAUTIFY_FLAG" val=""/>
</p:tagLst>
</file>

<file path=ppt/tags/tag212.xml><?xml version="1.0" encoding="utf-8"?>
<p:tagLst xmlns:p="http://schemas.openxmlformats.org/presentationml/2006/main">
  <p:tag name="AS_UNIQUEID" val="898"/>
  <p:tag name="KSO_WM_BEAUTIFY_FLAG" val=""/>
</p:tagLst>
</file>

<file path=ppt/tags/tag213.xml><?xml version="1.0" encoding="utf-8"?>
<p:tagLst xmlns:p="http://schemas.openxmlformats.org/presentationml/2006/main">
  <p:tag name="AS_UNIQUEID" val="899"/>
  <p:tag name="KSO_WM_BEAUTIFY_FLAG" val=""/>
</p:tagLst>
</file>

<file path=ppt/tags/tag214.xml><?xml version="1.0" encoding="utf-8"?>
<p:tagLst xmlns:p="http://schemas.openxmlformats.org/presentationml/2006/main">
  <p:tag name="AS_UNIQUEID" val="900"/>
  <p:tag name="KSO_WM_BEAUTIFY_FLAG" val=""/>
</p:tagLst>
</file>

<file path=ppt/tags/tag215.xml><?xml version="1.0" encoding="utf-8"?>
<p:tagLst xmlns:p="http://schemas.openxmlformats.org/presentationml/2006/main">
  <p:tag name="AS_UNIQUEID" val="901"/>
  <p:tag name="KSO_WM_BEAUTIFY_FLAG" val=""/>
</p:tagLst>
</file>

<file path=ppt/tags/tag216.xml><?xml version="1.0" encoding="utf-8"?>
<p:tagLst xmlns:p="http://schemas.openxmlformats.org/presentationml/2006/main">
  <p:tag name="AS_UNIQUEID" val="902"/>
  <p:tag name="KSO_WM_BEAUTIFY_FLAG" val=""/>
</p:tagLst>
</file>

<file path=ppt/tags/tag217.xml><?xml version="1.0" encoding="utf-8"?>
<p:tagLst xmlns:p="http://schemas.openxmlformats.org/presentationml/2006/main">
  <p:tag name="AS_UNIQUEID" val="903"/>
  <p:tag name="KSO_WM_BEAUTIFY_FLAG" val=""/>
</p:tagLst>
</file>

<file path=ppt/tags/tag218.xml><?xml version="1.0" encoding="utf-8"?>
<p:tagLst xmlns:p="http://schemas.openxmlformats.org/presentationml/2006/main">
  <p:tag name="AS_UNIQUEID" val="904"/>
  <p:tag name="KSO_WM_BEAUTIFY_FLAG" val=""/>
</p:tagLst>
</file>

<file path=ppt/tags/tag219.xml><?xml version="1.0" encoding="utf-8"?>
<p:tagLst xmlns:p="http://schemas.openxmlformats.org/presentationml/2006/main">
  <p:tag name="AS_UNIQUEID" val="905"/>
  <p:tag name="KSO_WM_BEAUTIFY_FLAG" val=""/>
</p:tagLst>
</file>

<file path=ppt/tags/tag22.xml><?xml version="1.0" encoding="utf-8"?>
<p:tagLst xmlns:p="http://schemas.openxmlformats.org/presentationml/2006/main">
  <p:tag name="AS_UNIQUEID" val="246"/>
</p:tagLst>
</file>

<file path=ppt/tags/tag220.xml><?xml version="1.0" encoding="utf-8"?>
<p:tagLst xmlns:p="http://schemas.openxmlformats.org/presentationml/2006/main">
  <p:tag name="AS_UNIQUEID" val="906"/>
  <p:tag name="KSO_WM_BEAUTIFY_FLAG" val=""/>
</p:tagLst>
</file>

<file path=ppt/tags/tag221.xml><?xml version="1.0" encoding="utf-8"?>
<p:tagLst xmlns:p="http://schemas.openxmlformats.org/presentationml/2006/main">
  <p:tag name="AS_UNIQUEID" val="907"/>
  <p:tag name="KSO_WM_BEAUTIFY_FLAG" val=""/>
</p:tagLst>
</file>

<file path=ppt/tags/tag222.xml><?xml version="1.0" encoding="utf-8"?>
<p:tagLst xmlns:p="http://schemas.openxmlformats.org/presentationml/2006/main">
  <p:tag name="AS_UNIQUEID" val="908"/>
  <p:tag name="KSO_WM_BEAUTIFY_FLAG" val=""/>
</p:tagLst>
</file>

<file path=ppt/tags/tag223.xml><?xml version="1.0" encoding="utf-8"?>
<p:tagLst xmlns:p="http://schemas.openxmlformats.org/presentationml/2006/main">
  <p:tag name="AS_UNIQUEID" val="909"/>
  <p:tag name="KSO_WM_BEAUTIFY_FLAG" val=""/>
</p:tagLst>
</file>

<file path=ppt/tags/tag224.xml><?xml version="1.0" encoding="utf-8"?>
<p:tagLst xmlns:p="http://schemas.openxmlformats.org/presentationml/2006/main">
  <p:tag name="AS_UNIQUEID" val="910"/>
  <p:tag name="KSO_WM_BEAUTIFY_FLAG" val=""/>
</p:tagLst>
</file>

<file path=ppt/tags/tag225.xml><?xml version="1.0" encoding="utf-8"?>
<p:tagLst xmlns:p="http://schemas.openxmlformats.org/presentationml/2006/main">
  <p:tag name="AS_UNIQUEID" val="911"/>
  <p:tag name="KSO_WM_BEAUTIFY_FLAG" val=""/>
</p:tagLst>
</file>

<file path=ppt/tags/tag226.xml><?xml version="1.0" encoding="utf-8"?>
<p:tagLst xmlns:p="http://schemas.openxmlformats.org/presentationml/2006/main">
  <p:tag name="AS_UNIQUEID" val="912"/>
  <p:tag name="KSO_WM_BEAUTIFY_FLAG" val=""/>
</p:tagLst>
</file>

<file path=ppt/tags/tag227.xml><?xml version="1.0" encoding="utf-8"?>
<p:tagLst xmlns:p="http://schemas.openxmlformats.org/presentationml/2006/main">
  <p:tag name="AS_UNIQUEID" val="913"/>
  <p:tag name="KSO_WM_BEAUTIFY_FLAG" val=""/>
</p:tagLst>
</file>

<file path=ppt/tags/tag228.xml><?xml version="1.0" encoding="utf-8"?>
<p:tagLst xmlns:p="http://schemas.openxmlformats.org/presentationml/2006/main">
  <p:tag name="AS_UNIQUEID" val="914"/>
</p:tagLst>
</file>

<file path=ppt/tags/tag229.xml><?xml version="1.0" encoding="utf-8"?>
<p:tagLst xmlns:p="http://schemas.openxmlformats.org/presentationml/2006/main">
  <p:tag name="AS_UNIQUEID" val="915"/>
</p:tagLst>
</file>

<file path=ppt/tags/tag23.xml><?xml version="1.0" encoding="utf-8"?>
<p:tagLst xmlns:p="http://schemas.openxmlformats.org/presentationml/2006/main">
  <p:tag name="AS_UNIQUEID" val="247"/>
</p:tagLst>
</file>

<file path=ppt/tags/tag230.xml><?xml version="1.0" encoding="utf-8"?>
<p:tagLst xmlns:p="http://schemas.openxmlformats.org/presentationml/2006/main">
  <p:tag name="AS_UNIQUEID" val="916"/>
</p:tagLst>
</file>

<file path=ppt/tags/tag231.xml><?xml version="1.0" encoding="utf-8"?>
<p:tagLst xmlns:p="http://schemas.openxmlformats.org/presentationml/2006/main">
  <p:tag name="AS_UNIQUEID" val="917"/>
</p:tagLst>
</file>

<file path=ppt/tags/tag232.xml><?xml version="1.0" encoding="utf-8"?>
<p:tagLst xmlns:p="http://schemas.openxmlformats.org/presentationml/2006/main">
  <p:tag name="AS_UNIQUEID" val="918"/>
</p:tagLst>
</file>

<file path=ppt/tags/tag233.xml><?xml version="1.0" encoding="utf-8"?>
<p:tagLst xmlns:p="http://schemas.openxmlformats.org/presentationml/2006/main">
  <p:tag name="AS_UNIQUEID" val="919"/>
</p:tagLst>
</file>

<file path=ppt/tags/tag234.xml><?xml version="1.0" encoding="utf-8"?>
<p:tagLst xmlns:p="http://schemas.openxmlformats.org/presentationml/2006/main">
  <p:tag name="AS_UNIQUEID" val="920"/>
</p:tagLst>
</file>

<file path=ppt/tags/tag235.xml><?xml version="1.0" encoding="utf-8"?>
<p:tagLst xmlns:p="http://schemas.openxmlformats.org/presentationml/2006/main">
  <p:tag name="AS_UNIQUEID" val="921"/>
</p:tagLst>
</file>

<file path=ppt/tags/tag236.xml><?xml version="1.0" encoding="utf-8"?>
<p:tagLst xmlns:p="http://schemas.openxmlformats.org/presentationml/2006/main">
  <p:tag name="AS_UNIQUEID" val="922"/>
</p:tagLst>
</file>

<file path=ppt/tags/tag237.xml><?xml version="1.0" encoding="utf-8"?>
<p:tagLst xmlns:p="http://schemas.openxmlformats.org/presentationml/2006/main">
  <p:tag name="AS_UNIQUEID" val="923"/>
</p:tagLst>
</file>

<file path=ppt/tags/tag238.xml><?xml version="1.0" encoding="utf-8"?>
<p:tagLst xmlns:p="http://schemas.openxmlformats.org/presentationml/2006/main">
  <p:tag name="AS_UNIQUEID" val="924"/>
</p:tagLst>
</file>

<file path=ppt/tags/tag239.xml><?xml version="1.0" encoding="utf-8"?>
<p:tagLst xmlns:p="http://schemas.openxmlformats.org/presentationml/2006/main">
  <p:tag name="AS_UNIQUEID" val="925"/>
</p:tagLst>
</file>

<file path=ppt/tags/tag24.xml><?xml version="1.0" encoding="utf-8"?>
<p:tagLst xmlns:p="http://schemas.openxmlformats.org/presentationml/2006/main">
  <p:tag name="AS_UNIQUEID" val="248"/>
</p:tagLst>
</file>

<file path=ppt/tags/tag240.xml><?xml version="1.0" encoding="utf-8"?>
<p:tagLst xmlns:p="http://schemas.openxmlformats.org/presentationml/2006/main">
  <p:tag name="AS_UNIQUEID" val="926"/>
</p:tagLst>
</file>

<file path=ppt/tags/tag241.xml><?xml version="1.0" encoding="utf-8"?>
<p:tagLst xmlns:p="http://schemas.openxmlformats.org/presentationml/2006/main">
  <p:tag name="AS_UNIQUEID" val="927"/>
</p:tagLst>
</file>

<file path=ppt/tags/tag242.xml><?xml version="1.0" encoding="utf-8"?>
<p:tagLst xmlns:p="http://schemas.openxmlformats.org/presentationml/2006/main">
  <p:tag name="AS_UNIQUEID" val="928"/>
  <p:tag name="KSO_WM_BEAUTIFY_FLAG" val=""/>
</p:tagLst>
</file>

<file path=ppt/tags/tag243.xml><?xml version="1.0" encoding="utf-8"?>
<p:tagLst xmlns:p="http://schemas.openxmlformats.org/presentationml/2006/main">
  <p:tag name="AS_UNIQUEID" val="929"/>
</p:tagLst>
</file>

<file path=ppt/tags/tag244.xml><?xml version="1.0" encoding="utf-8"?>
<p:tagLst xmlns:p="http://schemas.openxmlformats.org/presentationml/2006/main">
  <p:tag name="AS_UNIQUEID" val="4392"/>
</p:tagLst>
</file>

<file path=ppt/tags/tag245.xml><?xml version="1.0" encoding="utf-8"?>
<p:tagLst xmlns:p="http://schemas.openxmlformats.org/presentationml/2006/main">
  <p:tag name="AS_UNIQUEID" val="4393"/>
</p:tagLst>
</file>

<file path=ppt/tags/tag246.xml><?xml version="1.0" encoding="utf-8"?>
<p:tagLst xmlns:p="http://schemas.openxmlformats.org/presentationml/2006/main">
  <p:tag name="AS_UNIQUEID" val="4394"/>
</p:tagLst>
</file>

<file path=ppt/tags/tag247.xml><?xml version="1.0" encoding="utf-8"?>
<p:tagLst xmlns:p="http://schemas.openxmlformats.org/presentationml/2006/main">
  <p:tag name="AS_UNIQUEID" val="4395"/>
</p:tagLst>
</file>

<file path=ppt/tags/tag248.xml><?xml version="1.0" encoding="utf-8"?>
<p:tagLst xmlns:p="http://schemas.openxmlformats.org/presentationml/2006/main">
  <p:tag name="AS_UNIQUEID" val="4396"/>
</p:tagLst>
</file>

<file path=ppt/tags/tag249.xml><?xml version="1.0" encoding="utf-8"?>
<p:tagLst xmlns:p="http://schemas.openxmlformats.org/presentationml/2006/main">
  <p:tag name="AS_UNIQUEID" val="4397"/>
</p:tagLst>
</file>

<file path=ppt/tags/tag25.xml><?xml version="1.0" encoding="utf-8"?>
<p:tagLst xmlns:p="http://schemas.openxmlformats.org/presentationml/2006/main">
  <p:tag name="AS_UNIQUEID" val="249"/>
</p:tagLst>
</file>

<file path=ppt/tags/tag250.xml><?xml version="1.0" encoding="utf-8"?>
<p:tagLst xmlns:p="http://schemas.openxmlformats.org/presentationml/2006/main">
  <p:tag name="AS_UNIQUEID" val="4398"/>
</p:tagLst>
</file>

<file path=ppt/tags/tag251.xml><?xml version="1.0" encoding="utf-8"?>
<p:tagLst xmlns:p="http://schemas.openxmlformats.org/presentationml/2006/main">
  <p:tag name="AS_UNIQUEID" val="4399"/>
</p:tagLst>
</file>

<file path=ppt/tags/tag252.xml><?xml version="1.0" encoding="utf-8"?>
<p:tagLst xmlns:p="http://schemas.openxmlformats.org/presentationml/2006/main">
  <p:tag name="AS_UNIQUEID" val="4400"/>
</p:tagLst>
</file>

<file path=ppt/tags/tag253.xml><?xml version="1.0" encoding="utf-8"?>
<p:tagLst xmlns:p="http://schemas.openxmlformats.org/presentationml/2006/main">
  <p:tag name="AS_UNIQUEID" val="4401"/>
</p:tagLst>
</file>

<file path=ppt/tags/tag254.xml><?xml version="1.0" encoding="utf-8"?>
<p:tagLst xmlns:p="http://schemas.openxmlformats.org/presentationml/2006/main">
  <p:tag name="AS_UNIQUEID" val="4402"/>
</p:tagLst>
</file>

<file path=ppt/tags/tag255.xml><?xml version="1.0" encoding="utf-8"?>
<p:tagLst xmlns:p="http://schemas.openxmlformats.org/presentationml/2006/main">
  <p:tag name="AS_UNIQUEID" val="4403"/>
</p:tagLst>
</file>

<file path=ppt/tags/tag256.xml><?xml version="1.0" encoding="utf-8"?>
<p:tagLst xmlns:p="http://schemas.openxmlformats.org/presentationml/2006/main">
  <p:tag name="AS_UNIQUEID" val="4404"/>
</p:tagLst>
</file>

<file path=ppt/tags/tag257.xml><?xml version="1.0" encoding="utf-8"?>
<p:tagLst xmlns:p="http://schemas.openxmlformats.org/presentationml/2006/main">
  <p:tag name="AS_UNIQUEID" val="4405"/>
</p:tagLst>
</file>

<file path=ppt/tags/tag258.xml><?xml version="1.0" encoding="utf-8"?>
<p:tagLst xmlns:p="http://schemas.openxmlformats.org/presentationml/2006/main">
  <p:tag name="AS_UNIQUEID" val="4406"/>
</p:tagLst>
</file>

<file path=ppt/tags/tag259.xml><?xml version="1.0" encoding="utf-8"?>
<p:tagLst xmlns:p="http://schemas.openxmlformats.org/presentationml/2006/main">
  <p:tag name="AS_UNIQUEID" val="4407"/>
</p:tagLst>
</file>

<file path=ppt/tags/tag26.xml><?xml version="1.0" encoding="utf-8"?>
<p:tagLst xmlns:p="http://schemas.openxmlformats.org/presentationml/2006/main">
  <p:tag name="AS_UNIQUEID" val="250"/>
</p:tagLst>
</file>

<file path=ppt/tags/tag260.xml><?xml version="1.0" encoding="utf-8"?>
<p:tagLst xmlns:p="http://schemas.openxmlformats.org/presentationml/2006/main">
  <p:tag name="AS_UNIQUEID" val="301"/>
</p:tagLst>
</file>

<file path=ppt/tags/tag261.xml><?xml version="1.0" encoding="utf-8"?>
<p:tagLst xmlns:p="http://schemas.openxmlformats.org/presentationml/2006/main">
  <p:tag name="AS_UNIQUEID" val="302"/>
</p:tagLst>
</file>

<file path=ppt/tags/tag262.xml><?xml version="1.0" encoding="utf-8"?>
<p:tagLst xmlns:p="http://schemas.openxmlformats.org/presentationml/2006/main">
  <p:tag name="AS_UNIQUEID" val="303"/>
</p:tagLst>
</file>

<file path=ppt/tags/tag263.xml><?xml version="1.0" encoding="utf-8"?>
<p:tagLst xmlns:p="http://schemas.openxmlformats.org/presentationml/2006/main">
  <p:tag name="AS_UNIQUEID" val="304"/>
</p:tagLst>
</file>

<file path=ppt/tags/tag264.xml><?xml version="1.0" encoding="utf-8"?>
<p:tagLst xmlns:p="http://schemas.openxmlformats.org/presentationml/2006/main">
  <p:tag name="AS_UNIQUEID" val="305"/>
</p:tagLst>
</file>

<file path=ppt/tags/tag265.xml><?xml version="1.0" encoding="utf-8"?>
<p:tagLst xmlns:p="http://schemas.openxmlformats.org/presentationml/2006/main">
  <p:tag name="AS_UNIQUEID" val="306"/>
</p:tagLst>
</file>

<file path=ppt/tags/tag266.xml><?xml version="1.0" encoding="utf-8"?>
<p:tagLst xmlns:p="http://schemas.openxmlformats.org/presentationml/2006/main">
  <p:tag name="COMMONDATA" val="eyJoZGlkIjoiZThmNjAzMWJlZjFkMmQwODUwMTJkYzE2ODFiYmFmYTcifQ=="/>
  <p:tag name="KSO_WPP_MARK_KEY" val="3eb18e29-465f-420e-91a6-bd230a627923"/>
  <p:tag name="commondata" val="eyJoZGlkIjoiOTc0MjIzYzA0ZDhjMTg2N2RiMDE0MGYyZjk1ZjY4NjcifQ=="/>
</p:tagLst>
</file>

<file path=ppt/tags/tag27.xml><?xml version="1.0" encoding="utf-8"?>
<p:tagLst xmlns:p="http://schemas.openxmlformats.org/presentationml/2006/main">
  <p:tag name="AS_UNIQUEID" val="251"/>
</p:tagLst>
</file>

<file path=ppt/tags/tag28.xml><?xml version="1.0" encoding="utf-8"?>
<p:tagLst xmlns:p="http://schemas.openxmlformats.org/presentationml/2006/main">
  <p:tag name="AS_UNIQUEID" val="252"/>
</p:tagLst>
</file>

<file path=ppt/tags/tag29.xml><?xml version="1.0" encoding="utf-8"?>
<p:tagLst xmlns:p="http://schemas.openxmlformats.org/presentationml/2006/main">
  <p:tag name="AS_UNIQUEID" val="253"/>
</p:tagLst>
</file>

<file path=ppt/tags/tag3.xml><?xml version="1.0" encoding="utf-8"?>
<p:tagLst xmlns:p="http://schemas.openxmlformats.org/presentationml/2006/main">
  <p:tag name="AS_UNIQUEID" val="223"/>
</p:tagLst>
</file>

<file path=ppt/tags/tag30.xml><?xml version="1.0" encoding="utf-8"?>
<p:tagLst xmlns:p="http://schemas.openxmlformats.org/presentationml/2006/main">
  <p:tag name="AS_UNIQUEID" val="255"/>
</p:tagLst>
</file>

<file path=ppt/tags/tag31.xml><?xml version="1.0" encoding="utf-8"?>
<p:tagLst xmlns:p="http://schemas.openxmlformats.org/presentationml/2006/main">
  <p:tag name="AS_UNIQUEID" val="256"/>
</p:tagLst>
</file>

<file path=ppt/tags/tag32.xml><?xml version="1.0" encoding="utf-8"?>
<p:tagLst xmlns:p="http://schemas.openxmlformats.org/presentationml/2006/main">
  <p:tag name="AS_UNIQUEID" val="257"/>
</p:tagLst>
</file>

<file path=ppt/tags/tag33.xml><?xml version="1.0" encoding="utf-8"?>
<p:tagLst xmlns:p="http://schemas.openxmlformats.org/presentationml/2006/main">
  <p:tag name="AS_UNIQUEID" val="258"/>
</p:tagLst>
</file>

<file path=ppt/tags/tag34.xml><?xml version="1.0" encoding="utf-8"?>
<p:tagLst xmlns:p="http://schemas.openxmlformats.org/presentationml/2006/main">
  <p:tag name="AS_UNIQUEID" val="260"/>
</p:tagLst>
</file>

<file path=ppt/tags/tag35.xml><?xml version="1.0" encoding="utf-8"?>
<p:tagLst xmlns:p="http://schemas.openxmlformats.org/presentationml/2006/main">
  <p:tag name="AS_UNIQUEID" val="261"/>
</p:tagLst>
</file>

<file path=ppt/tags/tag36.xml><?xml version="1.0" encoding="utf-8"?>
<p:tagLst xmlns:p="http://schemas.openxmlformats.org/presentationml/2006/main">
  <p:tag name="AS_UNIQUEID" val="262"/>
</p:tagLst>
</file>

<file path=ppt/tags/tag37.xml><?xml version="1.0" encoding="utf-8"?>
<p:tagLst xmlns:p="http://schemas.openxmlformats.org/presentationml/2006/main">
  <p:tag name="AS_UNIQUEID" val="264"/>
</p:tagLst>
</file>

<file path=ppt/tags/tag38.xml><?xml version="1.0" encoding="utf-8"?>
<p:tagLst xmlns:p="http://schemas.openxmlformats.org/presentationml/2006/main">
  <p:tag name="AS_UNIQUEID" val="265"/>
</p:tagLst>
</file>

<file path=ppt/tags/tag39.xml><?xml version="1.0" encoding="utf-8"?>
<p:tagLst xmlns:p="http://schemas.openxmlformats.org/presentationml/2006/main">
  <p:tag name="AS_UNIQUEID" val="266"/>
</p:tagLst>
</file>

<file path=ppt/tags/tag4.xml><?xml version="1.0" encoding="utf-8"?>
<p:tagLst xmlns:p="http://schemas.openxmlformats.org/presentationml/2006/main">
  <p:tag name="AS_UNIQUEID" val="224"/>
</p:tagLst>
</file>

<file path=ppt/tags/tag40.xml><?xml version="1.0" encoding="utf-8"?>
<p:tagLst xmlns:p="http://schemas.openxmlformats.org/presentationml/2006/main">
  <p:tag name="AS_UNIQUEID" val="267"/>
</p:tagLst>
</file>

<file path=ppt/tags/tag41.xml><?xml version="1.0" encoding="utf-8"?>
<p:tagLst xmlns:p="http://schemas.openxmlformats.org/presentationml/2006/main">
  <p:tag name="AS_UNIQUEID" val="268"/>
</p:tagLst>
</file>

<file path=ppt/tags/tag42.xml><?xml version="1.0" encoding="utf-8"?>
<p:tagLst xmlns:p="http://schemas.openxmlformats.org/presentationml/2006/main">
  <p:tag name="AS_UNIQUEID" val="269"/>
</p:tagLst>
</file>

<file path=ppt/tags/tag43.xml><?xml version="1.0" encoding="utf-8"?>
<p:tagLst xmlns:p="http://schemas.openxmlformats.org/presentationml/2006/main">
  <p:tag name="AS_UNIQUEID" val="271"/>
</p:tagLst>
</file>

<file path=ppt/tags/tag44.xml><?xml version="1.0" encoding="utf-8"?>
<p:tagLst xmlns:p="http://schemas.openxmlformats.org/presentationml/2006/main">
  <p:tag name="AS_UNIQUEID" val="272"/>
</p:tagLst>
</file>

<file path=ppt/tags/tag45.xml><?xml version="1.0" encoding="utf-8"?>
<p:tagLst xmlns:p="http://schemas.openxmlformats.org/presentationml/2006/main">
  <p:tag name="AS_UNIQUEID" val="273"/>
</p:tagLst>
</file>

<file path=ppt/tags/tag46.xml><?xml version="1.0" encoding="utf-8"?>
<p:tagLst xmlns:p="http://schemas.openxmlformats.org/presentationml/2006/main">
  <p:tag name="AS_UNIQUEID" val="274"/>
</p:tagLst>
</file>

<file path=ppt/tags/tag47.xml><?xml version="1.0" encoding="utf-8"?>
<p:tagLst xmlns:p="http://schemas.openxmlformats.org/presentationml/2006/main">
  <p:tag name="AS_UNIQUEID" val="275"/>
</p:tagLst>
</file>

<file path=ppt/tags/tag48.xml><?xml version="1.0" encoding="utf-8"?>
<p:tagLst xmlns:p="http://schemas.openxmlformats.org/presentationml/2006/main">
  <p:tag name="AS_UNIQUEID" val="276"/>
</p:tagLst>
</file>

<file path=ppt/tags/tag49.xml><?xml version="1.0" encoding="utf-8"?>
<p:tagLst xmlns:p="http://schemas.openxmlformats.org/presentationml/2006/main">
  <p:tag name="AS_UNIQUEID" val="278"/>
</p:tagLst>
</file>

<file path=ppt/tags/tag5.xml><?xml version="1.0" encoding="utf-8"?>
<p:tagLst xmlns:p="http://schemas.openxmlformats.org/presentationml/2006/main">
  <p:tag name="AS_UNIQUEID" val="225"/>
</p:tagLst>
</file>

<file path=ppt/tags/tag50.xml><?xml version="1.0" encoding="utf-8"?>
<p:tagLst xmlns:p="http://schemas.openxmlformats.org/presentationml/2006/main">
  <p:tag name="AS_UNIQUEID" val="279"/>
</p:tagLst>
</file>

<file path=ppt/tags/tag51.xml><?xml version="1.0" encoding="utf-8"?>
<p:tagLst xmlns:p="http://schemas.openxmlformats.org/presentationml/2006/main">
  <p:tag name="AS_UNIQUEID" val="280"/>
</p:tagLst>
</file>

<file path=ppt/tags/tag52.xml><?xml version="1.0" encoding="utf-8"?>
<p:tagLst xmlns:p="http://schemas.openxmlformats.org/presentationml/2006/main">
  <p:tag name="AS_UNIQUEID" val="281"/>
</p:tagLst>
</file>

<file path=ppt/tags/tag53.xml><?xml version="1.0" encoding="utf-8"?>
<p:tagLst xmlns:p="http://schemas.openxmlformats.org/presentationml/2006/main">
  <p:tag name="AS_UNIQUEID" val="282"/>
</p:tagLst>
</file>

<file path=ppt/tags/tag54.xml><?xml version="1.0" encoding="utf-8"?>
<p:tagLst xmlns:p="http://schemas.openxmlformats.org/presentationml/2006/main">
  <p:tag name="AS_UNIQUEID" val="284"/>
</p:tagLst>
</file>

<file path=ppt/tags/tag55.xml><?xml version="1.0" encoding="utf-8"?>
<p:tagLst xmlns:p="http://schemas.openxmlformats.org/presentationml/2006/main">
  <p:tag name="AS_UNIQUEID" val="285"/>
</p:tagLst>
</file>

<file path=ppt/tags/tag56.xml><?xml version="1.0" encoding="utf-8"?>
<p:tagLst xmlns:p="http://schemas.openxmlformats.org/presentationml/2006/main">
  <p:tag name="AS_UNIQUEID" val="286"/>
</p:tagLst>
</file>

<file path=ppt/tags/tag57.xml><?xml version="1.0" encoding="utf-8"?>
<p:tagLst xmlns:p="http://schemas.openxmlformats.org/presentationml/2006/main">
  <p:tag name="AS_UNIQUEID" val="287"/>
</p:tagLst>
</file>

<file path=ppt/tags/tag58.xml><?xml version="1.0" encoding="utf-8"?>
<p:tagLst xmlns:p="http://schemas.openxmlformats.org/presentationml/2006/main">
  <p:tag name="AS_UNIQUEID" val="288"/>
</p:tagLst>
</file>

<file path=ppt/tags/tag59.xml><?xml version="1.0" encoding="utf-8"?>
<p:tagLst xmlns:p="http://schemas.openxmlformats.org/presentationml/2006/main">
  <p:tag name="AS_UNIQUEID" val="290"/>
</p:tagLst>
</file>

<file path=ppt/tags/tag6.xml><?xml version="1.0" encoding="utf-8"?>
<p:tagLst xmlns:p="http://schemas.openxmlformats.org/presentationml/2006/main">
  <p:tag name="AS_UNIQUEID" val="227"/>
</p:tagLst>
</file>

<file path=ppt/tags/tag60.xml><?xml version="1.0" encoding="utf-8"?>
<p:tagLst xmlns:p="http://schemas.openxmlformats.org/presentationml/2006/main">
  <p:tag name="AS_UNIQUEID" val="291"/>
</p:tagLst>
</file>

<file path=ppt/tags/tag61.xml><?xml version="1.0" encoding="utf-8"?>
<p:tagLst xmlns:p="http://schemas.openxmlformats.org/presentationml/2006/main">
  <p:tag name="AS_UNIQUEID" val="292"/>
</p:tagLst>
</file>

<file path=ppt/tags/tag62.xml><?xml version="1.0" encoding="utf-8"?>
<p:tagLst xmlns:p="http://schemas.openxmlformats.org/presentationml/2006/main">
  <p:tag name="AS_UNIQUEID" val="343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3.xml><?xml version="1.0" encoding="utf-8"?>
<p:tagLst xmlns:p="http://schemas.openxmlformats.org/presentationml/2006/main">
  <p:tag name="AS_UNIQUEID" val="343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4.xml><?xml version="1.0" encoding="utf-8"?>
<p:tagLst xmlns:p="http://schemas.openxmlformats.org/presentationml/2006/main">
  <p:tag name="AS_UNIQUEID" val="343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5.xml><?xml version="1.0" encoding="utf-8"?>
<p:tagLst xmlns:p="http://schemas.openxmlformats.org/presentationml/2006/main">
  <p:tag name="AS_UNIQUEID" val="343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6.xml><?xml version="1.0" encoding="utf-8"?>
<p:tagLst xmlns:p="http://schemas.openxmlformats.org/presentationml/2006/main">
  <p:tag name="AS_UNIQUEID" val="343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7.xml><?xml version="1.0" encoding="utf-8"?>
<p:tagLst xmlns:p="http://schemas.openxmlformats.org/presentationml/2006/main">
  <p:tag name="AS_UNIQUEID" val="294"/>
</p:tagLst>
</file>

<file path=ppt/tags/tag68.xml><?xml version="1.0" encoding="utf-8"?>
<p:tagLst xmlns:p="http://schemas.openxmlformats.org/presentationml/2006/main">
  <p:tag name="AS_UNIQUEID" val="295"/>
</p:tagLst>
</file>

<file path=ppt/tags/tag69.xml><?xml version="1.0" encoding="utf-8"?>
<p:tagLst xmlns:p="http://schemas.openxmlformats.org/presentationml/2006/main">
  <p:tag name="AS_UNIQUEID" val="296"/>
</p:tagLst>
</file>

<file path=ppt/tags/tag7.xml><?xml version="1.0" encoding="utf-8"?>
<p:tagLst xmlns:p="http://schemas.openxmlformats.org/presentationml/2006/main">
  <p:tag name="AS_UNIQUEID" val="228"/>
</p:tagLst>
</file>

<file path=ppt/tags/tag70.xml><?xml version="1.0" encoding="utf-8"?>
<p:tagLst xmlns:p="http://schemas.openxmlformats.org/presentationml/2006/main">
  <p:tag name="AS_UNIQUEID" val="297"/>
</p:tagLst>
</file>

<file path=ppt/tags/tag71.xml><?xml version="1.0" encoding="utf-8"?>
<p:tagLst xmlns:p="http://schemas.openxmlformats.org/presentationml/2006/main">
  <p:tag name="AS_UNIQUEID" val="298"/>
</p:tagLst>
</file>

<file path=ppt/tags/tag72.xml><?xml version="1.0" encoding="utf-8"?>
<p:tagLst xmlns:p="http://schemas.openxmlformats.org/presentationml/2006/main">
  <p:tag name="AS_UNIQUEID" val="309"/>
</p:tagLst>
</file>

<file path=ppt/tags/tag73.xml><?xml version="1.0" encoding="utf-8"?>
<p:tagLst xmlns:p="http://schemas.openxmlformats.org/presentationml/2006/main">
  <p:tag name="AS_UNIQUEID" val="312"/>
</p:tagLst>
</file>

<file path=ppt/tags/tag74.xml><?xml version="1.0" encoding="utf-8"?>
<p:tagLst xmlns:p="http://schemas.openxmlformats.org/presentationml/2006/main">
  <p:tag name="AS_UNIQUEID" val="314"/>
  <p:tag name="KSO_WM_BEAUTIFY_FLAG" val=""/>
</p:tagLst>
</file>

<file path=ppt/tags/tag75.xml><?xml version="1.0" encoding="utf-8"?>
<p:tagLst xmlns:p="http://schemas.openxmlformats.org/presentationml/2006/main">
  <p:tag name="AS_UNIQUEID" val="315"/>
  <p:tag name="KSO_WM_BEAUTIFY_FLAG" val=""/>
</p:tagLst>
</file>

<file path=ppt/tags/tag76.xml><?xml version="1.0" encoding="utf-8"?>
<p:tagLst xmlns:p="http://schemas.openxmlformats.org/presentationml/2006/main">
  <p:tag name="AS_UNIQUEID" val="316"/>
  <p:tag name="KSO_WM_BEAUTIFY_FLAG" val=""/>
</p:tagLst>
</file>

<file path=ppt/tags/tag77.xml><?xml version="1.0" encoding="utf-8"?>
<p:tagLst xmlns:p="http://schemas.openxmlformats.org/presentationml/2006/main">
  <p:tag name="AS_UNIQUEID" val="317"/>
  <p:tag name="KSO_WM_BEAUTIFY_FLAG" val=""/>
</p:tagLst>
</file>

<file path=ppt/tags/tag78.xml><?xml version="1.0" encoding="utf-8"?>
<p:tagLst xmlns:p="http://schemas.openxmlformats.org/presentationml/2006/main">
  <p:tag name="AS_UNIQUEID" val="318"/>
  <p:tag name="KSO_WM_BEAUTIFY_FLAG" val=""/>
</p:tagLst>
</file>

<file path=ppt/tags/tag79.xml><?xml version="1.0" encoding="utf-8"?>
<p:tagLst xmlns:p="http://schemas.openxmlformats.org/presentationml/2006/main">
  <p:tag name="AS_UNIQUEID" val="319"/>
  <p:tag name="KSO_WM_BEAUTIFY_FLAG" val=""/>
</p:tagLst>
</file>

<file path=ppt/tags/tag8.xml><?xml version="1.0" encoding="utf-8"?>
<p:tagLst xmlns:p="http://schemas.openxmlformats.org/presentationml/2006/main">
  <p:tag name="AS_UNIQUEID" val="229"/>
</p:tagLst>
</file>

<file path=ppt/tags/tag80.xml><?xml version="1.0" encoding="utf-8"?>
<p:tagLst xmlns:p="http://schemas.openxmlformats.org/presentationml/2006/main">
  <p:tag name="AS_UNIQUEID" val="320"/>
  <p:tag name="KSO_WM_BEAUTIFY_FLAG" val=""/>
</p:tagLst>
</file>

<file path=ppt/tags/tag81.xml><?xml version="1.0" encoding="utf-8"?>
<p:tagLst xmlns:p="http://schemas.openxmlformats.org/presentationml/2006/main">
  <p:tag name="AS_UNIQUEID" val="321"/>
  <p:tag name="KSO_WM_BEAUTIFY_FLAG" val=""/>
</p:tagLst>
</file>

<file path=ppt/tags/tag82.xml><?xml version="1.0" encoding="utf-8"?>
<p:tagLst xmlns:p="http://schemas.openxmlformats.org/presentationml/2006/main">
  <p:tag name="AS_UNIQUEID" val="9313"/>
</p:tagLst>
</file>

<file path=ppt/tags/tag83.xml><?xml version="1.0" encoding="utf-8"?>
<p:tagLst xmlns:p="http://schemas.openxmlformats.org/presentationml/2006/main">
  <p:tag name="AS_UNIQUEID" val="325"/>
  <p:tag name="KSO_WM_BEAUTIFY_FLAG" val=""/>
</p:tagLst>
</file>

<file path=ppt/tags/tag84.xml><?xml version="1.0" encoding="utf-8"?>
<p:tagLst xmlns:p="http://schemas.openxmlformats.org/presentationml/2006/main">
  <p:tag name="AS_UNIQUEID" val="9314"/>
</p:tagLst>
</file>

<file path=ppt/tags/tag85.xml><?xml version="1.0" encoding="utf-8"?>
<p:tagLst xmlns:p="http://schemas.openxmlformats.org/presentationml/2006/main">
  <p:tag name="AS_UNIQUEID" val="9315"/>
</p:tagLst>
</file>

<file path=ppt/tags/tag86.xml><?xml version="1.0" encoding="utf-8"?>
<p:tagLst xmlns:p="http://schemas.openxmlformats.org/presentationml/2006/main">
  <p:tag name="AS_UNIQUEID" val="9316"/>
</p:tagLst>
</file>

<file path=ppt/tags/tag87.xml><?xml version="1.0" encoding="utf-8"?>
<p:tagLst xmlns:p="http://schemas.openxmlformats.org/presentationml/2006/main">
  <p:tag name="AS_UNIQUEID" val="9317"/>
</p:tagLst>
</file>

<file path=ppt/tags/tag88.xml><?xml version="1.0" encoding="utf-8"?>
<p:tagLst xmlns:p="http://schemas.openxmlformats.org/presentationml/2006/main">
  <p:tag name="AS_UNIQUEID" val="9318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AS_UNIQUEID" val="230"/>
</p:tagLst>
</file>

<file path=ppt/tags/tag90.xml><?xml version="1.0" encoding="utf-8"?>
<p:tagLst xmlns:p="http://schemas.openxmlformats.org/presentationml/2006/main">
  <p:tag name="AS_UNIQUEID" val="330"/>
</p:tagLst>
</file>

<file path=ppt/tags/tag91.xml><?xml version="1.0" encoding="utf-8"?>
<p:tagLst xmlns:p="http://schemas.openxmlformats.org/presentationml/2006/main">
  <p:tag name="AS_UNIQUEID" val="336"/>
</p:tagLst>
</file>

<file path=ppt/tags/tag92.xml><?xml version="1.0" encoding="utf-8"?>
<p:tagLst xmlns:p="http://schemas.openxmlformats.org/presentationml/2006/main">
  <p:tag name="AS_UNIQUEID" val="342"/>
</p:tagLst>
</file>

<file path=ppt/tags/tag93.xml><?xml version="1.0" encoding="utf-8"?>
<p:tagLst xmlns:p="http://schemas.openxmlformats.org/presentationml/2006/main">
  <p:tag name="AS_UNIQUEID" val="344"/>
  <p:tag name="KSO_WM_BEAUTIFY_FLAG" val=""/>
</p:tagLst>
</file>

<file path=ppt/tags/tag94.xml><?xml version="1.0" encoding="utf-8"?>
<p:tagLst xmlns:p="http://schemas.openxmlformats.org/presentationml/2006/main">
  <p:tag name="AS_UNIQUEID" val="346"/>
  <p:tag name="KSO_WM_BEAUTIFY_FLAG" val=""/>
</p:tagLst>
</file>

<file path=ppt/tags/tag95.xml><?xml version="1.0" encoding="utf-8"?>
<p:tagLst xmlns:p="http://schemas.openxmlformats.org/presentationml/2006/main">
  <p:tag name="AS_UNIQUEID" val="177"/>
</p:tagLst>
</file>

<file path=ppt/tags/tag96.xml><?xml version="1.0" encoding="utf-8"?>
<p:tagLst xmlns:p="http://schemas.openxmlformats.org/presentationml/2006/main">
  <p:tag name="AS_UNIQUEID" val="348"/>
</p:tagLst>
</file>

<file path=ppt/tags/tag97.xml><?xml version="1.0" encoding="utf-8"?>
<p:tagLst xmlns:p="http://schemas.openxmlformats.org/presentationml/2006/main">
  <p:tag name="AS_UNIQUEID" val="366"/>
  <p:tag name="REFSHAPE" val="194444412"/>
</p:tagLst>
</file>

<file path=ppt/tags/tag98.xml><?xml version="1.0" encoding="utf-8"?>
<p:tagLst xmlns:p="http://schemas.openxmlformats.org/presentationml/2006/main">
  <p:tag name="AS_UNIQUEID" val="346"/>
  <p:tag name="KSO_WM_BEAUTIFY_FLAG" val=""/>
</p:tagLst>
</file>

<file path=ppt/tags/tag99.xml><?xml version="1.0" encoding="utf-8"?>
<p:tagLst xmlns:p="http://schemas.openxmlformats.org/presentationml/2006/main">
  <p:tag name="AS_UNIQUEID" val="4572"/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2532</Words>
  <Application>WPS 演示</Application>
  <PresentationFormat/>
  <Paragraphs>338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隶书</vt:lpstr>
      <vt:lpstr>黑体</vt:lpstr>
      <vt:lpstr>微软雅黑</vt:lpstr>
      <vt:lpstr>楷体</vt:lpstr>
      <vt:lpstr>华文中宋</vt:lpstr>
      <vt:lpstr>仿宋</vt:lpstr>
      <vt:lpstr>等线</vt:lpstr>
      <vt:lpstr>方正姚体</vt:lpstr>
      <vt:lpstr>方正宋刻本秀楷简体</vt:lpstr>
      <vt:lpstr>Times New Roman</vt:lpstr>
      <vt:lpstr>华文新魏</vt:lpstr>
      <vt:lpstr>Wingdings</vt:lpstr>
      <vt:lpstr>Arial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yzzx</cp:lastModifiedBy>
  <cp:revision>3</cp:revision>
  <cp:lastPrinted>2023-09-06T16:59:00Z</cp:lastPrinted>
  <dcterms:created xsi:type="dcterms:W3CDTF">2024-10-09T02:22:00Z</dcterms:created>
  <dcterms:modified xsi:type="dcterms:W3CDTF">2024-11-04T01:14:03Z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31B1D954A37E402E9B6777E06A941DE3</vt:lpwstr>
  </property>
  <property fmtid="{D5CDD505-2E9C-101B-9397-08002B2CF9AE}" pid="3" name="KSOProductBuildVer">
    <vt:lpwstr>2052-12.1.0.18608</vt:lpwstr>
  </property>
</Properties>
</file>